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theme/theme3.xml" ContentType="application/vnd.openxmlformats-officedocument.theme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theme/theme4.xml" ContentType="application/vnd.openxmlformats-officedocument.theme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theme/theme7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1" r:id="rId1"/>
    <p:sldMasterId id="2147483701" r:id="rId2"/>
    <p:sldMasterId id="2147483714" r:id="rId3"/>
    <p:sldMasterId id="2147483727" r:id="rId4"/>
    <p:sldMasterId id="2147483779" r:id="rId5"/>
  </p:sldMasterIdLst>
  <p:notesMasterIdLst>
    <p:notesMasterId r:id="rId7"/>
  </p:notesMasterIdLst>
  <p:handoutMasterIdLst>
    <p:handoutMasterId r:id="rId8"/>
  </p:handoutMasterIdLst>
  <p:sldIdLst>
    <p:sldId id="481" r:id="rId6"/>
  </p:sldIdLst>
  <p:sldSz cx="10325100" cy="7150100"/>
  <p:notesSz cx="6794500" cy="9931400"/>
  <p:defaultTextStyle>
    <a:defPPr>
      <a:defRPr lang="ru-RU"/>
    </a:defPPr>
    <a:lvl1pPr marL="0" algn="l" defTabSz="998525" rtl="0" eaLnBrk="1" latinLnBrk="0" hangingPunct="1">
      <a:defRPr sz="1966" kern="1200">
        <a:solidFill>
          <a:schemeClr val="tx1"/>
        </a:solidFill>
        <a:latin typeface="+mn-lt"/>
        <a:ea typeface="+mn-ea"/>
        <a:cs typeface="+mn-cs"/>
      </a:defRPr>
    </a:lvl1pPr>
    <a:lvl2pPr marL="499262" algn="l" defTabSz="998525" rtl="0" eaLnBrk="1" latinLnBrk="0" hangingPunct="1">
      <a:defRPr sz="1966" kern="1200">
        <a:solidFill>
          <a:schemeClr val="tx1"/>
        </a:solidFill>
        <a:latin typeface="+mn-lt"/>
        <a:ea typeface="+mn-ea"/>
        <a:cs typeface="+mn-cs"/>
      </a:defRPr>
    </a:lvl2pPr>
    <a:lvl3pPr marL="998525" algn="l" defTabSz="998525" rtl="0" eaLnBrk="1" latinLnBrk="0" hangingPunct="1">
      <a:defRPr sz="1966" kern="1200">
        <a:solidFill>
          <a:schemeClr val="tx1"/>
        </a:solidFill>
        <a:latin typeface="+mn-lt"/>
        <a:ea typeface="+mn-ea"/>
        <a:cs typeface="+mn-cs"/>
      </a:defRPr>
    </a:lvl3pPr>
    <a:lvl4pPr marL="1497787" algn="l" defTabSz="998525" rtl="0" eaLnBrk="1" latinLnBrk="0" hangingPunct="1">
      <a:defRPr sz="1966" kern="1200">
        <a:solidFill>
          <a:schemeClr val="tx1"/>
        </a:solidFill>
        <a:latin typeface="+mn-lt"/>
        <a:ea typeface="+mn-ea"/>
        <a:cs typeface="+mn-cs"/>
      </a:defRPr>
    </a:lvl4pPr>
    <a:lvl5pPr marL="1997050" algn="l" defTabSz="998525" rtl="0" eaLnBrk="1" latinLnBrk="0" hangingPunct="1">
      <a:defRPr sz="1966" kern="1200">
        <a:solidFill>
          <a:schemeClr val="tx1"/>
        </a:solidFill>
        <a:latin typeface="+mn-lt"/>
        <a:ea typeface="+mn-ea"/>
        <a:cs typeface="+mn-cs"/>
      </a:defRPr>
    </a:lvl5pPr>
    <a:lvl6pPr marL="2496312" algn="l" defTabSz="998525" rtl="0" eaLnBrk="1" latinLnBrk="0" hangingPunct="1">
      <a:defRPr sz="1966" kern="1200">
        <a:solidFill>
          <a:schemeClr val="tx1"/>
        </a:solidFill>
        <a:latin typeface="+mn-lt"/>
        <a:ea typeface="+mn-ea"/>
        <a:cs typeface="+mn-cs"/>
      </a:defRPr>
    </a:lvl6pPr>
    <a:lvl7pPr marL="2995574" algn="l" defTabSz="998525" rtl="0" eaLnBrk="1" latinLnBrk="0" hangingPunct="1">
      <a:defRPr sz="1966" kern="1200">
        <a:solidFill>
          <a:schemeClr val="tx1"/>
        </a:solidFill>
        <a:latin typeface="+mn-lt"/>
        <a:ea typeface="+mn-ea"/>
        <a:cs typeface="+mn-cs"/>
      </a:defRPr>
    </a:lvl7pPr>
    <a:lvl8pPr marL="3494837" algn="l" defTabSz="998525" rtl="0" eaLnBrk="1" latinLnBrk="0" hangingPunct="1">
      <a:defRPr sz="1966" kern="1200">
        <a:solidFill>
          <a:schemeClr val="tx1"/>
        </a:solidFill>
        <a:latin typeface="+mn-lt"/>
        <a:ea typeface="+mn-ea"/>
        <a:cs typeface="+mn-cs"/>
      </a:defRPr>
    </a:lvl8pPr>
    <a:lvl9pPr marL="3994099" algn="l" defTabSz="998525" rtl="0" eaLnBrk="1" latinLnBrk="0" hangingPunct="1">
      <a:defRPr sz="1966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252" userDrawn="1">
          <p15:clr>
            <a:srgbClr val="A4A3A4"/>
          </p15:clr>
        </p15:guide>
        <p15:guide id="2" pos="325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27415"/>
    <a:srgbClr val="FF9429"/>
    <a:srgbClr val="E9F1F3"/>
    <a:srgbClr val="F8F9E3"/>
    <a:srgbClr val="F2F4E8"/>
    <a:srgbClr val="009242"/>
    <a:srgbClr val="EFE995"/>
    <a:srgbClr val="E8DF6A"/>
    <a:srgbClr val="F9F7DB"/>
    <a:srgbClr val="F5F1B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565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1146" y="108"/>
      </p:cViewPr>
      <p:guideLst>
        <p:guide orient="horz" pos="2252"/>
        <p:guide pos="325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Master" Target="slideMasters/slideMaster3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theme" Target="theme/theme1.xml"/><Relationship Id="rId5" Type="http://schemas.openxmlformats.org/officeDocument/2006/relationships/slideMaster" Target="slideMasters/slideMaster5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4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5" y="1"/>
            <a:ext cx="2944391" cy="496890"/>
          </a:xfrm>
          <a:prstGeom prst="rect">
            <a:avLst/>
          </a:prstGeom>
        </p:spPr>
        <p:txBody>
          <a:bodyPr vert="horz" lIns="92308" tIns="46153" rIns="92308" bIns="46153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48502" y="1"/>
            <a:ext cx="2944391" cy="496890"/>
          </a:xfrm>
          <a:prstGeom prst="rect">
            <a:avLst/>
          </a:prstGeom>
        </p:spPr>
        <p:txBody>
          <a:bodyPr vert="horz" lIns="92308" tIns="46153" rIns="92308" bIns="46153" rtlCol="0"/>
          <a:lstStyle>
            <a:lvl1pPr algn="r">
              <a:defRPr sz="1200"/>
            </a:lvl1pPr>
          </a:lstStyle>
          <a:p>
            <a:fld id="{66104E67-F172-47E8-814E-D53982F8ECD0}" type="datetimeFigureOut">
              <a:rPr lang="ru-RU" smtClean="0"/>
              <a:pPr/>
              <a:t>25.05.2023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5" y="9432916"/>
            <a:ext cx="2944391" cy="496890"/>
          </a:xfrm>
          <a:prstGeom prst="rect">
            <a:avLst/>
          </a:prstGeom>
        </p:spPr>
        <p:txBody>
          <a:bodyPr vert="horz" lIns="92308" tIns="46153" rIns="92308" bIns="46153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48502" y="9432916"/>
            <a:ext cx="2944391" cy="496890"/>
          </a:xfrm>
          <a:prstGeom prst="rect">
            <a:avLst/>
          </a:prstGeom>
        </p:spPr>
        <p:txBody>
          <a:bodyPr vert="horz" lIns="92308" tIns="46153" rIns="92308" bIns="46153" rtlCol="0" anchor="b"/>
          <a:lstStyle>
            <a:lvl1pPr algn="r">
              <a:defRPr sz="1200"/>
            </a:lvl1pPr>
          </a:lstStyle>
          <a:p>
            <a:fld id="{CC23D048-DCFA-4184-A09E-50139D65751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958027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2" y="10"/>
            <a:ext cx="2944813" cy="498162"/>
          </a:xfrm>
          <a:prstGeom prst="rect">
            <a:avLst/>
          </a:prstGeom>
        </p:spPr>
        <p:txBody>
          <a:bodyPr vert="horz" lIns="91471" tIns="45738" rIns="91471" bIns="45738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48105" y="10"/>
            <a:ext cx="2944813" cy="498162"/>
          </a:xfrm>
          <a:prstGeom prst="rect">
            <a:avLst/>
          </a:prstGeom>
        </p:spPr>
        <p:txBody>
          <a:bodyPr vert="horz" lIns="91471" tIns="45738" rIns="91471" bIns="45738" rtlCol="0"/>
          <a:lstStyle>
            <a:lvl1pPr algn="r">
              <a:defRPr sz="1200"/>
            </a:lvl1pPr>
          </a:lstStyle>
          <a:p>
            <a:fld id="{015D4280-BC41-4E42-AA16-2AA78C7B1FFE}" type="datetimeFigureOut">
              <a:rPr lang="ru-RU" smtClean="0"/>
              <a:pPr/>
              <a:t>25.05.2023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77900" y="1241425"/>
            <a:ext cx="4838700" cy="33512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71" tIns="45738" rIns="91471" bIns="45738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450" y="4779495"/>
            <a:ext cx="5435600" cy="3910489"/>
          </a:xfrm>
          <a:prstGeom prst="rect">
            <a:avLst/>
          </a:prstGeom>
        </p:spPr>
        <p:txBody>
          <a:bodyPr vert="horz" lIns="91471" tIns="45738" rIns="91471" bIns="45738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12" y="9433250"/>
            <a:ext cx="2944813" cy="498161"/>
          </a:xfrm>
          <a:prstGeom prst="rect">
            <a:avLst/>
          </a:prstGeom>
        </p:spPr>
        <p:txBody>
          <a:bodyPr vert="horz" lIns="91471" tIns="45738" rIns="91471" bIns="45738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48105" y="9433250"/>
            <a:ext cx="2944813" cy="498161"/>
          </a:xfrm>
          <a:prstGeom prst="rect">
            <a:avLst/>
          </a:prstGeom>
        </p:spPr>
        <p:txBody>
          <a:bodyPr vert="horz" lIns="91471" tIns="45738" rIns="91471" bIns="45738" rtlCol="0" anchor="b"/>
          <a:lstStyle>
            <a:lvl1pPr algn="r">
              <a:defRPr sz="1200"/>
            </a:lvl1pPr>
          </a:lstStyle>
          <a:p>
            <a:fld id="{2E1820A0-B833-4BFF-80CC-437100E604A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74449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98525" rtl="0" eaLnBrk="1" latinLnBrk="0" hangingPunct="1">
      <a:defRPr sz="1310" kern="1200">
        <a:solidFill>
          <a:schemeClr val="tx1"/>
        </a:solidFill>
        <a:latin typeface="+mn-lt"/>
        <a:ea typeface="+mn-ea"/>
        <a:cs typeface="+mn-cs"/>
      </a:defRPr>
    </a:lvl1pPr>
    <a:lvl2pPr marL="499262" algn="l" defTabSz="998525" rtl="0" eaLnBrk="1" latinLnBrk="0" hangingPunct="1">
      <a:defRPr sz="1310" kern="1200">
        <a:solidFill>
          <a:schemeClr val="tx1"/>
        </a:solidFill>
        <a:latin typeface="+mn-lt"/>
        <a:ea typeface="+mn-ea"/>
        <a:cs typeface="+mn-cs"/>
      </a:defRPr>
    </a:lvl2pPr>
    <a:lvl3pPr marL="998525" algn="l" defTabSz="998525" rtl="0" eaLnBrk="1" latinLnBrk="0" hangingPunct="1">
      <a:defRPr sz="1310" kern="1200">
        <a:solidFill>
          <a:schemeClr val="tx1"/>
        </a:solidFill>
        <a:latin typeface="+mn-lt"/>
        <a:ea typeface="+mn-ea"/>
        <a:cs typeface="+mn-cs"/>
      </a:defRPr>
    </a:lvl3pPr>
    <a:lvl4pPr marL="1497787" algn="l" defTabSz="998525" rtl="0" eaLnBrk="1" latinLnBrk="0" hangingPunct="1">
      <a:defRPr sz="1310" kern="1200">
        <a:solidFill>
          <a:schemeClr val="tx1"/>
        </a:solidFill>
        <a:latin typeface="+mn-lt"/>
        <a:ea typeface="+mn-ea"/>
        <a:cs typeface="+mn-cs"/>
      </a:defRPr>
    </a:lvl4pPr>
    <a:lvl5pPr marL="1997050" algn="l" defTabSz="998525" rtl="0" eaLnBrk="1" latinLnBrk="0" hangingPunct="1">
      <a:defRPr sz="1310" kern="1200">
        <a:solidFill>
          <a:schemeClr val="tx1"/>
        </a:solidFill>
        <a:latin typeface="+mn-lt"/>
        <a:ea typeface="+mn-ea"/>
        <a:cs typeface="+mn-cs"/>
      </a:defRPr>
    </a:lvl5pPr>
    <a:lvl6pPr marL="2496312" algn="l" defTabSz="998525" rtl="0" eaLnBrk="1" latinLnBrk="0" hangingPunct="1">
      <a:defRPr sz="1310" kern="1200">
        <a:solidFill>
          <a:schemeClr val="tx1"/>
        </a:solidFill>
        <a:latin typeface="+mn-lt"/>
        <a:ea typeface="+mn-ea"/>
        <a:cs typeface="+mn-cs"/>
      </a:defRPr>
    </a:lvl6pPr>
    <a:lvl7pPr marL="2995574" algn="l" defTabSz="998525" rtl="0" eaLnBrk="1" latinLnBrk="0" hangingPunct="1">
      <a:defRPr sz="1310" kern="1200">
        <a:solidFill>
          <a:schemeClr val="tx1"/>
        </a:solidFill>
        <a:latin typeface="+mn-lt"/>
        <a:ea typeface="+mn-ea"/>
        <a:cs typeface="+mn-cs"/>
      </a:defRPr>
    </a:lvl7pPr>
    <a:lvl8pPr marL="3494837" algn="l" defTabSz="998525" rtl="0" eaLnBrk="1" latinLnBrk="0" hangingPunct="1">
      <a:defRPr sz="1310" kern="1200">
        <a:solidFill>
          <a:schemeClr val="tx1"/>
        </a:solidFill>
        <a:latin typeface="+mn-lt"/>
        <a:ea typeface="+mn-ea"/>
        <a:cs typeface="+mn-cs"/>
      </a:defRPr>
    </a:lvl8pPr>
    <a:lvl9pPr marL="3994099" algn="l" defTabSz="998525" rtl="0" eaLnBrk="1" latinLnBrk="0" hangingPunct="1">
      <a:defRPr sz="131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4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74383" y="2221174"/>
            <a:ext cx="8776335" cy="153263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48765" y="4051727"/>
            <a:ext cx="7227570" cy="182724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762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524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2873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049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38122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85746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3337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8099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516256" y="6627091"/>
            <a:ext cx="2409190" cy="380677"/>
          </a:xfrm>
          <a:prstGeom prst="rect">
            <a:avLst/>
          </a:prstGeom>
        </p:spPr>
        <p:txBody>
          <a:bodyPr lIns="91360" tIns="45680" rIns="91360" bIns="45680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ru-RU">
              <a:solidFill>
                <a:prstClr val="black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527746" y="6627091"/>
            <a:ext cx="3269615" cy="380677"/>
          </a:xfrm>
          <a:prstGeom prst="rect">
            <a:avLst/>
          </a:prstGeom>
        </p:spPr>
        <p:txBody>
          <a:bodyPr lIns="91360" tIns="45680" rIns="91360" bIns="45680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ru-RU">
              <a:solidFill>
                <a:prstClr val="black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DD3B24-17C6-4A27-98CA-E0E92DC0559F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00518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516256" y="6627091"/>
            <a:ext cx="2409190" cy="380677"/>
          </a:xfrm>
          <a:prstGeom prst="rect">
            <a:avLst/>
          </a:prstGeom>
        </p:spPr>
        <p:txBody>
          <a:bodyPr lIns="91360" tIns="45680" rIns="91360" bIns="45680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ru-RU">
              <a:solidFill>
                <a:prstClr val="black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527746" y="6627091"/>
            <a:ext cx="3269615" cy="380677"/>
          </a:xfrm>
          <a:prstGeom prst="rect">
            <a:avLst/>
          </a:prstGeom>
        </p:spPr>
        <p:txBody>
          <a:bodyPr lIns="91360" tIns="45680" rIns="91360" bIns="45680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ru-RU">
              <a:solidFill>
                <a:prstClr val="black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7DC856-7421-485F-B27B-F1912165AC04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947188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485697" y="286343"/>
            <a:ext cx="2323148" cy="6100757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16255" y="286343"/>
            <a:ext cx="6797358" cy="610075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516256" y="6627091"/>
            <a:ext cx="2409190" cy="380677"/>
          </a:xfrm>
          <a:prstGeom prst="rect">
            <a:avLst/>
          </a:prstGeom>
        </p:spPr>
        <p:txBody>
          <a:bodyPr lIns="91360" tIns="45680" rIns="91360" bIns="45680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ru-RU">
              <a:solidFill>
                <a:prstClr val="black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527746" y="6627091"/>
            <a:ext cx="3269615" cy="380677"/>
          </a:xfrm>
          <a:prstGeom prst="rect">
            <a:avLst/>
          </a:prstGeom>
        </p:spPr>
        <p:txBody>
          <a:bodyPr lIns="91360" tIns="45680" rIns="91360" bIns="45680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ru-RU">
              <a:solidFill>
                <a:prstClr val="black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29668C-78C1-4B50-A238-56637A7CF593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2865628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>
  <p:cSld name="1_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Текст 9"/>
          <p:cNvSpPr>
            <a:spLocks noGrp="1"/>
          </p:cNvSpPr>
          <p:nvPr>
            <p:ph type="body" sz="quarter" idx="10" hasCustomPrompt="1"/>
          </p:nvPr>
        </p:nvSpPr>
        <p:spPr>
          <a:xfrm>
            <a:off x="519331" y="4125431"/>
            <a:ext cx="9272306" cy="1271129"/>
          </a:xfrm>
        </p:spPr>
        <p:txBody>
          <a:bodyPr anchor="ctr"/>
          <a:lstStyle>
            <a:lvl1pPr marL="0" indent="0" algn="ctr"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ru-RU" dirty="0" smtClean="0"/>
              <a:t>О ЧЕМ ВЫ РАССКАЖЕТЕ СЕГОДНЯ? </a:t>
            </a:r>
            <a:endParaRPr lang="ru-RU" dirty="0"/>
          </a:p>
        </p:txBody>
      </p:sp>
      <p:pic>
        <p:nvPicPr>
          <p:cNvPr id="6" name="Picture 2" descr="Z:\Projects\Текущие\Проектная\FNS_2012\_БРЭНДБУК\out\PPT\3_1_present_16.9-01.png"/>
          <p:cNvPicPr>
            <a:picLocks noChangeAspect="1" noChangeArrowheads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 bwMode="auto">
          <a:xfrm>
            <a:off x="0" y="1625"/>
            <a:ext cx="10325100" cy="7149259"/>
          </a:xfrm>
          <a:prstGeom prst="rect">
            <a:avLst/>
          </a:prstGeom>
          <a:noFill/>
        </p:spPr>
      </p:pic>
      <p:pic>
        <p:nvPicPr>
          <p:cNvPr id="11" name="Picture 2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-139" y="873901"/>
            <a:ext cx="763627" cy="18007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TextBox 11"/>
          <p:cNvSpPr txBox="1"/>
          <p:nvPr userDrawn="1"/>
        </p:nvSpPr>
        <p:spPr>
          <a:xfrm>
            <a:off x="2577972" y="2574050"/>
            <a:ext cx="4715924" cy="1201200"/>
          </a:xfrm>
          <a:prstGeom prst="rect">
            <a:avLst/>
          </a:prstGeom>
        </p:spPr>
        <p:txBody>
          <a:bodyPr vert="horz" wrap="square" lIns="144999" tIns="72499" rIns="144999" bIns="72499" rtlCol="0" anchor="ctr">
            <a:noAutofit/>
          </a:bodyPr>
          <a:lstStyle/>
          <a:p>
            <a:pPr algn="ctr" defTabSz="1449951">
              <a:spcBef>
                <a:spcPct val="0"/>
              </a:spcBef>
            </a:pPr>
            <a:r>
              <a:rPr lang="ru-RU" sz="2502" b="1" dirty="0">
                <a:solidFill>
                  <a:prstClr val="white"/>
                </a:solidFill>
              </a:rPr>
              <a:t>ФЕДЕРАЛЬНАЯ НАЛОГОВАЯ </a:t>
            </a:r>
            <a:br>
              <a:rPr lang="ru-RU" sz="2502" b="1" dirty="0">
                <a:solidFill>
                  <a:prstClr val="white"/>
                </a:solidFill>
              </a:rPr>
            </a:br>
            <a:r>
              <a:rPr lang="ru-RU" sz="2502" b="1" dirty="0">
                <a:solidFill>
                  <a:prstClr val="white"/>
                </a:solidFill>
              </a:rPr>
              <a:t>СЛУЖБА</a:t>
            </a:r>
          </a:p>
        </p:txBody>
      </p:sp>
    </p:spTree>
    <p:extLst>
      <p:ext uri="{BB962C8B-B14F-4D97-AF65-F5344CB8AC3E}">
        <p14:creationId xmlns:p14="http://schemas.microsoft.com/office/powerpoint/2010/main" val="265766524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74383" y="2221174"/>
            <a:ext cx="8776335" cy="153263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48765" y="4051727"/>
            <a:ext cx="7227570" cy="182724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868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77368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16052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5473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9342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3210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70789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0947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516255" y="6627084"/>
            <a:ext cx="2409190" cy="380677"/>
          </a:xfrm>
          <a:prstGeom prst="rect">
            <a:avLst/>
          </a:prstGeom>
        </p:spPr>
        <p:txBody>
          <a:bodyPr lIns="91360" tIns="45680" rIns="91360" bIns="45680"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+mn-lt"/>
              </a:defRPr>
            </a:lvl1pPr>
          </a:lstStyle>
          <a:p>
            <a:pPr defTabSz="774405">
              <a:defRPr/>
            </a:pPr>
            <a:endParaRPr lang="ru-RU" sz="1524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527743" y="6627084"/>
            <a:ext cx="3269615" cy="380677"/>
          </a:xfrm>
          <a:prstGeom prst="rect">
            <a:avLst/>
          </a:prstGeom>
        </p:spPr>
        <p:txBody>
          <a:bodyPr lIns="91360" tIns="45680" rIns="91360" bIns="45680"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+mn-lt"/>
              </a:defRPr>
            </a:lvl1pPr>
          </a:lstStyle>
          <a:p>
            <a:pPr defTabSz="774405">
              <a:defRPr/>
            </a:pPr>
            <a:endParaRPr lang="ru-RU" sz="1524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51C65E-8F6E-42EE-B3C0-4A95FCE679DA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34710681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 userDrawn="1"/>
        </p:nvSpPr>
        <p:spPr>
          <a:xfrm>
            <a:off x="9732214" y="5157341"/>
            <a:ext cx="489367" cy="1315818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3235" tIns="51618" rIns="103235" bIns="51618" anchor="ctr"/>
          <a:lstStyle/>
          <a:p>
            <a:pPr algn="ctr" defTabSz="1032312">
              <a:defRPr/>
            </a:pPr>
            <a:endParaRPr lang="ru-RU" sz="2033" dirty="0">
              <a:solidFill>
                <a:prstClr val="white"/>
              </a:solidFill>
            </a:endParaRPr>
          </a:p>
        </p:txBody>
      </p:sp>
      <p:sp>
        <p:nvSpPr>
          <p:cNvPr id="5" name="Прямоугольник 4"/>
          <p:cNvSpPr/>
          <p:nvPr userDrawn="1"/>
        </p:nvSpPr>
        <p:spPr>
          <a:xfrm>
            <a:off x="9732214" y="6493020"/>
            <a:ext cx="489367" cy="450191"/>
          </a:xfrm>
          <a:prstGeom prst="rect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3235" tIns="51618" rIns="103235" bIns="51618" anchor="ctr"/>
          <a:lstStyle/>
          <a:p>
            <a:pPr algn="ctr" defTabSz="1032312">
              <a:defRPr/>
            </a:pPr>
            <a:endParaRPr lang="ru-RU" sz="2033" dirty="0">
              <a:solidFill>
                <a:prstClr val="white"/>
              </a:solidFill>
            </a:endParaRPr>
          </a:p>
        </p:txBody>
      </p:sp>
      <p:sp>
        <p:nvSpPr>
          <p:cNvPr id="6" name="Прямоугольник 5"/>
          <p:cNvSpPr/>
          <p:nvPr userDrawn="1"/>
        </p:nvSpPr>
        <p:spPr>
          <a:xfrm>
            <a:off x="0" y="0"/>
            <a:ext cx="326693" cy="1125479"/>
          </a:xfrm>
          <a:prstGeom prst="rect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3235" tIns="51618" rIns="103235" bIns="51618" anchor="ctr"/>
          <a:lstStyle/>
          <a:p>
            <a:pPr algn="ctr" defTabSz="1032312">
              <a:defRPr/>
            </a:pPr>
            <a:endParaRPr lang="ru-RU" sz="2033">
              <a:solidFill>
                <a:prstClr val="white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7112" y="115566"/>
            <a:ext cx="8133959" cy="951487"/>
          </a:xfrm>
        </p:spPr>
        <p:txBody>
          <a:bodyPr/>
          <a:lstStyle>
            <a:lvl1pPr>
              <a:defRPr>
                <a:solidFill>
                  <a:srgbClr val="104E72"/>
                </a:solidFill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47112" y="1422027"/>
            <a:ext cx="9577605" cy="5024005"/>
          </a:xfrm>
        </p:spPr>
        <p:txBody>
          <a:bodyPr lIns="0" tIns="0" rIns="0" bIns="0"/>
          <a:lstStyle>
            <a:lvl1pPr marL="149097" indent="-149097">
              <a:buClr>
                <a:srgbClr val="C00000"/>
              </a:buClr>
              <a:buFont typeface="Arial" pitchFamily="34" charset="0"/>
              <a:buChar char="•"/>
              <a:defRPr sz="2371" b="1">
                <a:solidFill>
                  <a:srgbClr val="104E72"/>
                </a:solidFill>
                <a:latin typeface="Arial" pitchFamily="34" charset="0"/>
                <a:cs typeface="Arial" pitchFamily="34" charset="0"/>
              </a:defRPr>
            </a:lvl1pPr>
            <a:lvl2pPr marL="304906" indent="-155811">
              <a:buClr>
                <a:srgbClr val="2685C5"/>
              </a:buClr>
              <a:buFont typeface="Arial" pitchFamily="34" charset="0"/>
              <a:buChar char="•"/>
              <a:defRPr>
                <a:solidFill>
                  <a:srgbClr val="104E72"/>
                </a:solidFill>
                <a:latin typeface="Arial" pitchFamily="34" charset="0"/>
                <a:cs typeface="Arial" pitchFamily="34" charset="0"/>
              </a:defRPr>
            </a:lvl2pPr>
            <a:lvl3pPr marL="454003" indent="-149097">
              <a:buClr>
                <a:srgbClr val="C00000"/>
              </a:buClr>
              <a:buFont typeface="Arial" pitchFamily="34" charset="0"/>
              <a:buChar char="•"/>
              <a:defRPr>
                <a:solidFill>
                  <a:srgbClr val="104E72"/>
                </a:solidFill>
                <a:latin typeface="Arial" pitchFamily="34" charset="0"/>
                <a:cs typeface="Arial" pitchFamily="34" charset="0"/>
              </a:defRPr>
            </a:lvl3pPr>
            <a:lvl4pPr marL="609815" indent="-155811">
              <a:buClr>
                <a:srgbClr val="2685C5"/>
              </a:buClr>
              <a:buFont typeface="Arial" pitchFamily="34" charset="0"/>
              <a:buChar char="•"/>
              <a:defRPr>
                <a:solidFill>
                  <a:srgbClr val="104E72"/>
                </a:solidFill>
                <a:latin typeface="Arial" pitchFamily="34" charset="0"/>
                <a:cs typeface="Arial" pitchFamily="34" charset="0"/>
              </a:defRPr>
            </a:lvl4pPr>
            <a:lvl5pPr marL="758909" indent="-149097">
              <a:buClr>
                <a:srgbClr val="C00000"/>
              </a:buClr>
              <a:buFont typeface="Arial" pitchFamily="34" charset="0"/>
              <a:buChar char="•"/>
              <a:defRPr>
                <a:solidFill>
                  <a:srgbClr val="104E72"/>
                </a:solidFill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0"/>
          </p:nvPr>
        </p:nvSpPr>
        <p:spPr>
          <a:xfrm>
            <a:off x="9712047" y="6507915"/>
            <a:ext cx="533733" cy="380677"/>
          </a:xfrm>
        </p:spPr>
        <p:txBody>
          <a:bodyPr lIns="0" rIns="0"/>
          <a:lstStyle>
            <a:lvl1pPr algn="ctr">
              <a:defRPr sz="271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047CD7BE-4192-4CA4-8359-4EFF4B96C499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57008290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15612" y="4594607"/>
            <a:ext cx="8776335" cy="1420089"/>
          </a:xfrm>
        </p:spPr>
        <p:txBody>
          <a:bodyPr anchor="t"/>
          <a:lstStyle>
            <a:lvl1pPr algn="l">
              <a:defRPr sz="3388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15612" y="3030518"/>
            <a:ext cx="8776335" cy="1564084"/>
          </a:xfrm>
        </p:spPr>
        <p:txBody>
          <a:bodyPr anchor="b"/>
          <a:lstStyle>
            <a:lvl1pPr marL="0" indent="0">
              <a:buNone/>
              <a:defRPr sz="1694">
                <a:solidFill>
                  <a:schemeClr val="tx1">
                    <a:tint val="75000"/>
                  </a:schemeClr>
                </a:solidFill>
              </a:defRPr>
            </a:lvl1pPr>
            <a:lvl2pPr marL="386843" indent="0">
              <a:buNone/>
              <a:defRPr sz="1524">
                <a:solidFill>
                  <a:schemeClr val="tx1">
                    <a:tint val="75000"/>
                  </a:schemeClr>
                </a:solidFill>
              </a:defRPr>
            </a:lvl2pPr>
            <a:lvl3pPr marL="773684" indent="0">
              <a:buNone/>
              <a:defRPr sz="1355">
                <a:solidFill>
                  <a:schemeClr val="tx1">
                    <a:tint val="75000"/>
                  </a:schemeClr>
                </a:solidFill>
              </a:defRPr>
            </a:lvl3pPr>
            <a:lvl4pPr marL="1160526" indent="0">
              <a:buNone/>
              <a:defRPr sz="1186">
                <a:solidFill>
                  <a:schemeClr val="tx1">
                    <a:tint val="75000"/>
                  </a:schemeClr>
                </a:solidFill>
              </a:defRPr>
            </a:lvl4pPr>
            <a:lvl5pPr marL="1547368" indent="0">
              <a:buNone/>
              <a:defRPr sz="1186">
                <a:solidFill>
                  <a:schemeClr val="tx1">
                    <a:tint val="75000"/>
                  </a:schemeClr>
                </a:solidFill>
              </a:defRPr>
            </a:lvl5pPr>
            <a:lvl6pPr marL="1934210" indent="0">
              <a:buNone/>
              <a:defRPr sz="1186">
                <a:solidFill>
                  <a:schemeClr val="tx1">
                    <a:tint val="75000"/>
                  </a:schemeClr>
                </a:solidFill>
              </a:defRPr>
            </a:lvl6pPr>
            <a:lvl7pPr marL="2321050" indent="0">
              <a:buNone/>
              <a:defRPr sz="1186">
                <a:solidFill>
                  <a:schemeClr val="tx1">
                    <a:tint val="75000"/>
                  </a:schemeClr>
                </a:solidFill>
              </a:defRPr>
            </a:lvl7pPr>
            <a:lvl8pPr marL="2707894" indent="0">
              <a:buNone/>
              <a:defRPr sz="1186">
                <a:solidFill>
                  <a:schemeClr val="tx1">
                    <a:tint val="75000"/>
                  </a:schemeClr>
                </a:solidFill>
              </a:defRPr>
            </a:lvl8pPr>
            <a:lvl9pPr marL="3094734" indent="0">
              <a:buNone/>
              <a:defRPr sz="1186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516255" y="6627084"/>
            <a:ext cx="2409190" cy="380677"/>
          </a:xfrm>
          <a:prstGeom prst="rect">
            <a:avLst/>
          </a:prstGeom>
        </p:spPr>
        <p:txBody>
          <a:bodyPr lIns="91360" tIns="45680" rIns="91360" bIns="45680"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+mn-lt"/>
              </a:defRPr>
            </a:lvl1pPr>
          </a:lstStyle>
          <a:p>
            <a:pPr defTabSz="774405">
              <a:defRPr/>
            </a:pPr>
            <a:endParaRPr lang="ru-RU" sz="1524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527743" y="6627084"/>
            <a:ext cx="3269615" cy="380677"/>
          </a:xfrm>
          <a:prstGeom prst="rect">
            <a:avLst/>
          </a:prstGeom>
        </p:spPr>
        <p:txBody>
          <a:bodyPr lIns="91360" tIns="45680" rIns="91360" bIns="45680"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+mn-lt"/>
              </a:defRPr>
            </a:lvl1pPr>
          </a:lstStyle>
          <a:p>
            <a:pPr defTabSz="774405">
              <a:defRPr/>
            </a:pPr>
            <a:endParaRPr lang="ru-RU" sz="1524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168660-84F5-4C75-8EDB-FDB4F0A98150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51294735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516255" y="1668358"/>
            <a:ext cx="4560253" cy="4718735"/>
          </a:xfrm>
        </p:spPr>
        <p:txBody>
          <a:bodyPr/>
          <a:lstStyle>
            <a:lvl1pPr>
              <a:defRPr sz="2371"/>
            </a:lvl1pPr>
            <a:lvl2pPr>
              <a:defRPr sz="2033"/>
            </a:lvl2pPr>
            <a:lvl3pPr>
              <a:defRPr sz="1694"/>
            </a:lvl3pPr>
            <a:lvl4pPr>
              <a:defRPr sz="1524"/>
            </a:lvl4pPr>
            <a:lvl5pPr>
              <a:defRPr sz="1524"/>
            </a:lvl5pPr>
            <a:lvl6pPr>
              <a:defRPr sz="1524"/>
            </a:lvl6pPr>
            <a:lvl7pPr>
              <a:defRPr sz="1524"/>
            </a:lvl7pPr>
            <a:lvl8pPr>
              <a:defRPr sz="1524"/>
            </a:lvl8pPr>
            <a:lvl9pPr>
              <a:defRPr sz="1524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248592" y="1668358"/>
            <a:ext cx="4560253" cy="4718735"/>
          </a:xfrm>
        </p:spPr>
        <p:txBody>
          <a:bodyPr/>
          <a:lstStyle>
            <a:lvl1pPr>
              <a:defRPr sz="2371"/>
            </a:lvl1pPr>
            <a:lvl2pPr>
              <a:defRPr sz="2033"/>
            </a:lvl2pPr>
            <a:lvl3pPr>
              <a:defRPr sz="1694"/>
            </a:lvl3pPr>
            <a:lvl4pPr>
              <a:defRPr sz="1524"/>
            </a:lvl4pPr>
            <a:lvl5pPr>
              <a:defRPr sz="1524"/>
            </a:lvl5pPr>
            <a:lvl6pPr>
              <a:defRPr sz="1524"/>
            </a:lvl6pPr>
            <a:lvl7pPr>
              <a:defRPr sz="1524"/>
            </a:lvl7pPr>
            <a:lvl8pPr>
              <a:defRPr sz="1524"/>
            </a:lvl8pPr>
            <a:lvl9pPr>
              <a:defRPr sz="1524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16255" y="6627084"/>
            <a:ext cx="2409190" cy="380677"/>
          </a:xfrm>
          <a:prstGeom prst="rect">
            <a:avLst/>
          </a:prstGeom>
        </p:spPr>
        <p:txBody>
          <a:bodyPr lIns="91360" tIns="45680" rIns="91360" bIns="45680"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+mn-lt"/>
              </a:defRPr>
            </a:lvl1pPr>
          </a:lstStyle>
          <a:p>
            <a:pPr defTabSz="774405">
              <a:defRPr/>
            </a:pPr>
            <a:endParaRPr lang="ru-RU" sz="1524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527743" y="6627084"/>
            <a:ext cx="3269615" cy="380677"/>
          </a:xfrm>
          <a:prstGeom prst="rect">
            <a:avLst/>
          </a:prstGeom>
        </p:spPr>
        <p:txBody>
          <a:bodyPr lIns="91360" tIns="45680" rIns="91360" bIns="45680"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+mn-lt"/>
              </a:defRPr>
            </a:lvl1pPr>
          </a:lstStyle>
          <a:p>
            <a:pPr defTabSz="774405">
              <a:defRPr/>
            </a:pPr>
            <a:endParaRPr lang="ru-RU" sz="1524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C8EA1E-51AC-4F56-BEE6-45F4EDBB0C34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67878326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16256" y="1600498"/>
            <a:ext cx="4562045" cy="667012"/>
          </a:xfrm>
        </p:spPr>
        <p:txBody>
          <a:bodyPr anchor="b"/>
          <a:lstStyle>
            <a:lvl1pPr marL="0" indent="0">
              <a:buNone/>
              <a:defRPr sz="2033" b="1"/>
            </a:lvl1pPr>
            <a:lvl2pPr marL="386843" indent="0">
              <a:buNone/>
              <a:defRPr sz="1694" b="1"/>
            </a:lvl2pPr>
            <a:lvl3pPr marL="773684" indent="0">
              <a:buNone/>
              <a:defRPr sz="1524" b="1"/>
            </a:lvl3pPr>
            <a:lvl4pPr marL="1160526" indent="0">
              <a:buNone/>
              <a:defRPr sz="1355" b="1"/>
            </a:lvl4pPr>
            <a:lvl5pPr marL="1547368" indent="0">
              <a:buNone/>
              <a:defRPr sz="1355" b="1"/>
            </a:lvl5pPr>
            <a:lvl6pPr marL="1934210" indent="0">
              <a:buNone/>
              <a:defRPr sz="1355" b="1"/>
            </a:lvl6pPr>
            <a:lvl7pPr marL="2321050" indent="0">
              <a:buNone/>
              <a:defRPr sz="1355" b="1"/>
            </a:lvl7pPr>
            <a:lvl8pPr marL="2707894" indent="0">
              <a:buNone/>
              <a:defRPr sz="1355" b="1"/>
            </a:lvl8pPr>
            <a:lvl9pPr marL="3094734" indent="0">
              <a:buNone/>
              <a:defRPr sz="1355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16256" y="2267508"/>
            <a:ext cx="4562045" cy="4119584"/>
          </a:xfrm>
        </p:spPr>
        <p:txBody>
          <a:bodyPr/>
          <a:lstStyle>
            <a:lvl1pPr>
              <a:defRPr sz="2033"/>
            </a:lvl1pPr>
            <a:lvl2pPr>
              <a:defRPr sz="1694"/>
            </a:lvl2pPr>
            <a:lvl3pPr>
              <a:defRPr sz="1524"/>
            </a:lvl3pPr>
            <a:lvl4pPr>
              <a:defRPr sz="1355"/>
            </a:lvl4pPr>
            <a:lvl5pPr>
              <a:defRPr sz="1355"/>
            </a:lvl5pPr>
            <a:lvl6pPr>
              <a:defRPr sz="1355"/>
            </a:lvl6pPr>
            <a:lvl7pPr>
              <a:defRPr sz="1355"/>
            </a:lvl7pPr>
            <a:lvl8pPr>
              <a:defRPr sz="1355"/>
            </a:lvl8pPr>
            <a:lvl9pPr>
              <a:defRPr sz="1355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5245017" y="1600498"/>
            <a:ext cx="4563837" cy="667012"/>
          </a:xfrm>
        </p:spPr>
        <p:txBody>
          <a:bodyPr anchor="b"/>
          <a:lstStyle>
            <a:lvl1pPr marL="0" indent="0">
              <a:buNone/>
              <a:defRPr sz="2033" b="1"/>
            </a:lvl1pPr>
            <a:lvl2pPr marL="386843" indent="0">
              <a:buNone/>
              <a:defRPr sz="1694" b="1"/>
            </a:lvl2pPr>
            <a:lvl3pPr marL="773684" indent="0">
              <a:buNone/>
              <a:defRPr sz="1524" b="1"/>
            </a:lvl3pPr>
            <a:lvl4pPr marL="1160526" indent="0">
              <a:buNone/>
              <a:defRPr sz="1355" b="1"/>
            </a:lvl4pPr>
            <a:lvl5pPr marL="1547368" indent="0">
              <a:buNone/>
              <a:defRPr sz="1355" b="1"/>
            </a:lvl5pPr>
            <a:lvl6pPr marL="1934210" indent="0">
              <a:buNone/>
              <a:defRPr sz="1355" b="1"/>
            </a:lvl6pPr>
            <a:lvl7pPr marL="2321050" indent="0">
              <a:buNone/>
              <a:defRPr sz="1355" b="1"/>
            </a:lvl7pPr>
            <a:lvl8pPr marL="2707894" indent="0">
              <a:buNone/>
              <a:defRPr sz="1355" b="1"/>
            </a:lvl8pPr>
            <a:lvl9pPr marL="3094734" indent="0">
              <a:buNone/>
              <a:defRPr sz="1355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5245017" y="2267508"/>
            <a:ext cx="4563837" cy="4119584"/>
          </a:xfrm>
        </p:spPr>
        <p:txBody>
          <a:bodyPr/>
          <a:lstStyle>
            <a:lvl1pPr>
              <a:defRPr sz="2033"/>
            </a:lvl1pPr>
            <a:lvl2pPr>
              <a:defRPr sz="1694"/>
            </a:lvl2pPr>
            <a:lvl3pPr>
              <a:defRPr sz="1524"/>
            </a:lvl3pPr>
            <a:lvl4pPr>
              <a:defRPr sz="1355"/>
            </a:lvl4pPr>
            <a:lvl5pPr>
              <a:defRPr sz="1355"/>
            </a:lvl5pPr>
            <a:lvl6pPr>
              <a:defRPr sz="1355"/>
            </a:lvl6pPr>
            <a:lvl7pPr>
              <a:defRPr sz="1355"/>
            </a:lvl7pPr>
            <a:lvl8pPr>
              <a:defRPr sz="1355"/>
            </a:lvl8pPr>
            <a:lvl9pPr>
              <a:defRPr sz="1355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>
          <a:xfrm>
            <a:off x="516255" y="6627084"/>
            <a:ext cx="2409190" cy="380677"/>
          </a:xfrm>
          <a:prstGeom prst="rect">
            <a:avLst/>
          </a:prstGeom>
        </p:spPr>
        <p:txBody>
          <a:bodyPr lIns="91360" tIns="45680" rIns="91360" bIns="45680"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+mn-lt"/>
              </a:defRPr>
            </a:lvl1pPr>
          </a:lstStyle>
          <a:p>
            <a:pPr defTabSz="774405">
              <a:defRPr/>
            </a:pPr>
            <a:endParaRPr lang="ru-RU" sz="1524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3527743" y="6627084"/>
            <a:ext cx="3269615" cy="380677"/>
          </a:xfrm>
          <a:prstGeom prst="rect">
            <a:avLst/>
          </a:prstGeom>
        </p:spPr>
        <p:txBody>
          <a:bodyPr lIns="91360" tIns="45680" rIns="91360" bIns="45680"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+mn-lt"/>
              </a:defRPr>
            </a:lvl1pPr>
          </a:lstStyle>
          <a:p>
            <a:pPr defTabSz="774405">
              <a:defRPr/>
            </a:pPr>
            <a:endParaRPr lang="ru-RU" sz="1524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77E4E8-EA03-4B81-B471-5BAA76F4EDF3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08568964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516255" y="6627084"/>
            <a:ext cx="2409190" cy="380677"/>
          </a:xfrm>
          <a:prstGeom prst="rect">
            <a:avLst/>
          </a:prstGeom>
        </p:spPr>
        <p:txBody>
          <a:bodyPr lIns="91360" tIns="45680" rIns="91360" bIns="45680"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+mn-lt"/>
              </a:defRPr>
            </a:lvl1pPr>
          </a:lstStyle>
          <a:p>
            <a:pPr defTabSz="774405">
              <a:defRPr/>
            </a:pPr>
            <a:endParaRPr lang="ru-RU" sz="1524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3527743" y="6627084"/>
            <a:ext cx="3269615" cy="380677"/>
          </a:xfrm>
          <a:prstGeom prst="rect">
            <a:avLst/>
          </a:prstGeom>
        </p:spPr>
        <p:txBody>
          <a:bodyPr lIns="91360" tIns="45680" rIns="91360" bIns="45680"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+mn-lt"/>
              </a:defRPr>
            </a:lvl1pPr>
          </a:lstStyle>
          <a:p>
            <a:pPr defTabSz="774405">
              <a:defRPr/>
            </a:pPr>
            <a:endParaRPr lang="ru-RU" sz="1524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A7A3B0-9322-4C6A-93A9-E9BB0442A478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77980533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516255" y="6627084"/>
            <a:ext cx="2409190" cy="380677"/>
          </a:xfrm>
          <a:prstGeom prst="rect">
            <a:avLst/>
          </a:prstGeom>
        </p:spPr>
        <p:txBody>
          <a:bodyPr lIns="91360" tIns="45680" rIns="91360" bIns="45680"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+mn-lt"/>
              </a:defRPr>
            </a:lvl1pPr>
          </a:lstStyle>
          <a:p>
            <a:pPr defTabSz="774405">
              <a:defRPr/>
            </a:pPr>
            <a:endParaRPr lang="ru-RU" sz="1524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>
          <a:xfrm>
            <a:off x="3527743" y="6627084"/>
            <a:ext cx="3269615" cy="380677"/>
          </a:xfrm>
          <a:prstGeom prst="rect">
            <a:avLst/>
          </a:prstGeom>
        </p:spPr>
        <p:txBody>
          <a:bodyPr lIns="91360" tIns="45680" rIns="91360" bIns="45680"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+mn-lt"/>
              </a:defRPr>
            </a:lvl1pPr>
          </a:lstStyle>
          <a:p>
            <a:pPr defTabSz="774405">
              <a:defRPr/>
            </a:pPr>
            <a:endParaRPr lang="ru-RU" sz="1524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E01B4E-A66B-4E86-8A70-8E9886B2E623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1595489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 userDrawn="1"/>
        </p:nvSpPr>
        <p:spPr>
          <a:xfrm>
            <a:off x="9732297" y="5158097"/>
            <a:ext cx="489366" cy="1315265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7093" tIns="63547" rIns="127093" bIns="63547" anchor="ctr"/>
          <a:lstStyle/>
          <a:p>
            <a:pPr algn="ctr" defTabSz="1270888">
              <a:defRPr/>
            </a:pPr>
            <a:endParaRPr lang="ru-RU" sz="2502" dirty="0">
              <a:solidFill>
                <a:prstClr val="white"/>
              </a:solidFill>
            </a:endParaRPr>
          </a:p>
        </p:txBody>
      </p:sp>
      <p:sp>
        <p:nvSpPr>
          <p:cNvPr id="6" name="Прямоугольник 5"/>
          <p:cNvSpPr/>
          <p:nvPr userDrawn="1"/>
        </p:nvSpPr>
        <p:spPr>
          <a:xfrm>
            <a:off x="9732297" y="6493222"/>
            <a:ext cx="489366" cy="450191"/>
          </a:xfrm>
          <a:prstGeom prst="rect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7093" tIns="63547" rIns="127093" bIns="63547" anchor="ctr"/>
          <a:lstStyle/>
          <a:p>
            <a:pPr algn="ctr" defTabSz="1270888">
              <a:defRPr/>
            </a:pPr>
            <a:endParaRPr lang="ru-RU" sz="2502" dirty="0">
              <a:solidFill>
                <a:prstClr val="white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7112" y="115566"/>
            <a:ext cx="8133959" cy="951487"/>
          </a:xfrm>
        </p:spPr>
        <p:txBody>
          <a:bodyPr/>
          <a:lstStyle>
            <a:lvl1pPr>
              <a:defRPr>
                <a:solidFill>
                  <a:srgbClr val="104E72"/>
                </a:solidFill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47112" y="1422027"/>
            <a:ext cx="9577605" cy="5024005"/>
          </a:xfrm>
        </p:spPr>
        <p:txBody>
          <a:bodyPr lIns="0" tIns="0" rIns="0" bIns="0"/>
          <a:lstStyle>
            <a:lvl1pPr marL="183554" indent="-183554">
              <a:buClr>
                <a:srgbClr val="C00000"/>
              </a:buClr>
              <a:buFont typeface="Arial" pitchFamily="34" charset="0"/>
              <a:buChar char="•"/>
              <a:defRPr sz="2919" b="1">
                <a:solidFill>
                  <a:srgbClr val="104E72"/>
                </a:solidFill>
                <a:latin typeface="Arial" pitchFamily="34" charset="0"/>
                <a:cs typeface="Arial" pitchFamily="34" charset="0"/>
              </a:defRPr>
            </a:lvl1pPr>
            <a:lvl2pPr marL="375371" indent="-191821">
              <a:buClr>
                <a:srgbClr val="2685C5"/>
              </a:buClr>
              <a:buFont typeface="Arial" pitchFamily="34" charset="0"/>
              <a:buChar char="•"/>
              <a:defRPr>
                <a:solidFill>
                  <a:srgbClr val="104E72"/>
                </a:solidFill>
                <a:latin typeface="Arial" pitchFamily="34" charset="0"/>
                <a:cs typeface="Arial" pitchFamily="34" charset="0"/>
              </a:defRPr>
            </a:lvl2pPr>
            <a:lvl3pPr marL="558926" indent="-183554">
              <a:buClr>
                <a:srgbClr val="C00000"/>
              </a:buClr>
              <a:buFont typeface="Arial" pitchFamily="34" charset="0"/>
              <a:buChar char="•"/>
              <a:defRPr>
                <a:solidFill>
                  <a:srgbClr val="104E72"/>
                </a:solidFill>
                <a:latin typeface="Arial" pitchFamily="34" charset="0"/>
                <a:cs typeface="Arial" pitchFamily="34" charset="0"/>
              </a:defRPr>
            </a:lvl3pPr>
            <a:lvl4pPr marL="750748" indent="-191821">
              <a:buClr>
                <a:srgbClr val="2685C5"/>
              </a:buClr>
              <a:buFont typeface="Arial" pitchFamily="34" charset="0"/>
              <a:buChar char="•"/>
              <a:defRPr>
                <a:solidFill>
                  <a:srgbClr val="104E72"/>
                </a:solidFill>
                <a:latin typeface="Arial" pitchFamily="34" charset="0"/>
                <a:cs typeface="Arial" pitchFamily="34" charset="0"/>
              </a:defRPr>
            </a:lvl4pPr>
            <a:lvl5pPr marL="934299" indent="-183554">
              <a:buClr>
                <a:srgbClr val="C00000"/>
              </a:buClr>
              <a:buFont typeface="Arial" pitchFamily="34" charset="0"/>
              <a:buChar char="•"/>
              <a:defRPr>
                <a:solidFill>
                  <a:srgbClr val="104E72"/>
                </a:solidFill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0"/>
          </p:nvPr>
        </p:nvSpPr>
        <p:spPr>
          <a:xfrm>
            <a:off x="9712421" y="6508165"/>
            <a:ext cx="533798" cy="380677"/>
          </a:xfrm>
        </p:spPr>
        <p:txBody>
          <a:bodyPr lIns="0" rIns="0"/>
          <a:lstStyle>
            <a:lvl1pPr algn="ctr">
              <a:defRPr sz="3336" b="1" i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9302A372-EB85-4A14-9B9E-6F2305329C24}" type="slidenum">
              <a:rPr lang="ru-RU" smtClean="0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white"/>
              </a:solidFill>
            </a:endParaRPr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2" y="1"/>
            <a:ext cx="326244" cy="1125479"/>
          </a:xfrm>
          <a:prstGeom prst="rect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7093" tIns="63547" rIns="127093" bIns="63547" anchor="ctr"/>
          <a:lstStyle/>
          <a:p>
            <a:pPr algn="ctr" defTabSz="1270888">
              <a:defRPr/>
            </a:pPr>
            <a:endParaRPr lang="ru-RU" sz="2502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809650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16263" y="284679"/>
            <a:ext cx="3396887" cy="1211546"/>
          </a:xfrm>
        </p:spPr>
        <p:txBody>
          <a:bodyPr anchor="b"/>
          <a:lstStyle>
            <a:lvl1pPr algn="l">
              <a:defRPr sz="1694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036827" y="284684"/>
            <a:ext cx="5772018" cy="6102412"/>
          </a:xfrm>
        </p:spPr>
        <p:txBody>
          <a:bodyPr/>
          <a:lstStyle>
            <a:lvl1pPr>
              <a:defRPr sz="2710"/>
            </a:lvl1pPr>
            <a:lvl2pPr>
              <a:defRPr sz="2371"/>
            </a:lvl2pPr>
            <a:lvl3pPr>
              <a:defRPr sz="2033"/>
            </a:lvl3pPr>
            <a:lvl4pPr>
              <a:defRPr sz="1694"/>
            </a:lvl4pPr>
            <a:lvl5pPr>
              <a:defRPr sz="1694"/>
            </a:lvl5pPr>
            <a:lvl6pPr>
              <a:defRPr sz="1694"/>
            </a:lvl6pPr>
            <a:lvl7pPr>
              <a:defRPr sz="1694"/>
            </a:lvl7pPr>
            <a:lvl8pPr>
              <a:defRPr sz="1694"/>
            </a:lvl8pPr>
            <a:lvl9pPr>
              <a:defRPr sz="1694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16263" y="1496228"/>
            <a:ext cx="3396887" cy="4890868"/>
          </a:xfrm>
        </p:spPr>
        <p:txBody>
          <a:bodyPr/>
          <a:lstStyle>
            <a:lvl1pPr marL="0" indent="0">
              <a:buNone/>
              <a:defRPr sz="1186"/>
            </a:lvl1pPr>
            <a:lvl2pPr marL="386843" indent="0">
              <a:buNone/>
              <a:defRPr sz="1016"/>
            </a:lvl2pPr>
            <a:lvl3pPr marL="773684" indent="0">
              <a:buNone/>
              <a:defRPr sz="847"/>
            </a:lvl3pPr>
            <a:lvl4pPr marL="1160526" indent="0">
              <a:buNone/>
              <a:defRPr sz="762"/>
            </a:lvl4pPr>
            <a:lvl5pPr marL="1547368" indent="0">
              <a:buNone/>
              <a:defRPr sz="762"/>
            </a:lvl5pPr>
            <a:lvl6pPr marL="1934210" indent="0">
              <a:buNone/>
              <a:defRPr sz="762"/>
            </a:lvl6pPr>
            <a:lvl7pPr marL="2321050" indent="0">
              <a:buNone/>
              <a:defRPr sz="762"/>
            </a:lvl7pPr>
            <a:lvl8pPr marL="2707894" indent="0">
              <a:buNone/>
              <a:defRPr sz="762"/>
            </a:lvl8pPr>
            <a:lvl9pPr marL="3094734" indent="0">
              <a:buNone/>
              <a:defRPr sz="762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16255" y="6627084"/>
            <a:ext cx="2409190" cy="380677"/>
          </a:xfrm>
          <a:prstGeom prst="rect">
            <a:avLst/>
          </a:prstGeom>
        </p:spPr>
        <p:txBody>
          <a:bodyPr lIns="91360" tIns="45680" rIns="91360" bIns="45680"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+mn-lt"/>
              </a:defRPr>
            </a:lvl1pPr>
          </a:lstStyle>
          <a:p>
            <a:pPr defTabSz="774405">
              <a:defRPr/>
            </a:pPr>
            <a:endParaRPr lang="ru-RU" sz="1524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527743" y="6627084"/>
            <a:ext cx="3269615" cy="380677"/>
          </a:xfrm>
          <a:prstGeom prst="rect">
            <a:avLst/>
          </a:prstGeom>
        </p:spPr>
        <p:txBody>
          <a:bodyPr lIns="91360" tIns="45680" rIns="91360" bIns="45680"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+mn-lt"/>
              </a:defRPr>
            </a:lvl1pPr>
          </a:lstStyle>
          <a:p>
            <a:pPr defTabSz="774405">
              <a:defRPr/>
            </a:pPr>
            <a:endParaRPr lang="ru-RU" sz="1524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2D43A7-6EF3-41E0-AC48-2E00E8203015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44626581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23792" y="5005072"/>
            <a:ext cx="6195060" cy="590878"/>
          </a:xfrm>
        </p:spPr>
        <p:txBody>
          <a:bodyPr anchor="b"/>
          <a:lstStyle>
            <a:lvl1pPr algn="l">
              <a:defRPr sz="1694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023792" y="638875"/>
            <a:ext cx="6195060" cy="4290060"/>
          </a:xfrm>
        </p:spPr>
        <p:txBody>
          <a:bodyPr rtlCol="0">
            <a:normAutofit/>
          </a:bodyPr>
          <a:lstStyle>
            <a:lvl1pPr marL="0" indent="0">
              <a:buNone/>
              <a:defRPr sz="2710"/>
            </a:lvl1pPr>
            <a:lvl2pPr marL="386843" indent="0">
              <a:buNone/>
              <a:defRPr sz="2371"/>
            </a:lvl2pPr>
            <a:lvl3pPr marL="773684" indent="0">
              <a:buNone/>
              <a:defRPr sz="2033"/>
            </a:lvl3pPr>
            <a:lvl4pPr marL="1160526" indent="0">
              <a:buNone/>
              <a:defRPr sz="1694"/>
            </a:lvl4pPr>
            <a:lvl5pPr marL="1547368" indent="0">
              <a:buNone/>
              <a:defRPr sz="1694"/>
            </a:lvl5pPr>
            <a:lvl6pPr marL="1934210" indent="0">
              <a:buNone/>
              <a:defRPr sz="1694"/>
            </a:lvl6pPr>
            <a:lvl7pPr marL="2321050" indent="0">
              <a:buNone/>
              <a:defRPr sz="1694"/>
            </a:lvl7pPr>
            <a:lvl8pPr marL="2707894" indent="0">
              <a:buNone/>
              <a:defRPr sz="1694"/>
            </a:lvl8pPr>
            <a:lvl9pPr marL="3094734" indent="0">
              <a:buNone/>
              <a:defRPr sz="1694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023792" y="5595949"/>
            <a:ext cx="6195060" cy="839144"/>
          </a:xfrm>
        </p:spPr>
        <p:txBody>
          <a:bodyPr/>
          <a:lstStyle>
            <a:lvl1pPr marL="0" indent="0">
              <a:buNone/>
              <a:defRPr sz="1186"/>
            </a:lvl1pPr>
            <a:lvl2pPr marL="386843" indent="0">
              <a:buNone/>
              <a:defRPr sz="1016"/>
            </a:lvl2pPr>
            <a:lvl3pPr marL="773684" indent="0">
              <a:buNone/>
              <a:defRPr sz="847"/>
            </a:lvl3pPr>
            <a:lvl4pPr marL="1160526" indent="0">
              <a:buNone/>
              <a:defRPr sz="762"/>
            </a:lvl4pPr>
            <a:lvl5pPr marL="1547368" indent="0">
              <a:buNone/>
              <a:defRPr sz="762"/>
            </a:lvl5pPr>
            <a:lvl6pPr marL="1934210" indent="0">
              <a:buNone/>
              <a:defRPr sz="762"/>
            </a:lvl6pPr>
            <a:lvl7pPr marL="2321050" indent="0">
              <a:buNone/>
              <a:defRPr sz="762"/>
            </a:lvl7pPr>
            <a:lvl8pPr marL="2707894" indent="0">
              <a:buNone/>
              <a:defRPr sz="762"/>
            </a:lvl8pPr>
            <a:lvl9pPr marL="3094734" indent="0">
              <a:buNone/>
              <a:defRPr sz="762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16255" y="6627084"/>
            <a:ext cx="2409190" cy="380677"/>
          </a:xfrm>
          <a:prstGeom prst="rect">
            <a:avLst/>
          </a:prstGeom>
        </p:spPr>
        <p:txBody>
          <a:bodyPr lIns="91360" tIns="45680" rIns="91360" bIns="45680"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+mn-lt"/>
              </a:defRPr>
            </a:lvl1pPr>
          </a:lstStyle>
          <a:p>
            <a:pPr defTabSz="774405">
              <a:defRPr/>
            </a:pPr>
            <a:endParaRPr lang="ru-RU" sz="1524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527743" y="6627084"/>
            <a:ext cx="3269615" cy="380677"/>
          </a:xfrm>
          <a:prstGeom prst="rect">
            <a:avLst/>
          </a:prstGeom>
        </p:spPr>
        <p:txBody>
          <a:bodyPr lIns="91360" tIns="45680" rIns="91360" bIns="45680"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+mn-lt"/>
              </a:defRPr>
            </a:lvl1pPr>
          </a:lstStyle>
          <a:p>
            <a:pPr defTabSz="774405">
              <a:defRPr/>
            </a:pPr>
            <a:endParaRPr lang="ru-RU" sz="1524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6FD15E-3132-4DC4-8489-EB787B96F074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70123908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516255" y="6627084"/>
            <a:ext cx="2409190" cy="380677"/>
          </a:xfrm>
          <a:prstGeom prst="rect">
            <a:avLst/>
          </a:prstGeom>
        </p:spPr>
        <p:txBody>
          <a:bodyPr lIns="91360" tIns="45680" rIns="91360" bIns="45680"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+mn-lt"/>
              </a:defRPr>
            </a:lvl1pPr>
          </a:lstStyle>
          <a:p>
            <a:pPr defTabSz="774405">
              <a:defRPr/>
            </a:pPr>
            <a:endParaRPr lang="ru-RU" sz="1524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527743" y="6627084"/>
            <a:ext cx="3269615" cy="380677"/>
          </a:xfrm>
          <a:prstGeom prst="rect">
            <a:avLst/>
          </a:prstGeom>
        </p:spPr>
        <p:txBody>
          <a:bodyPr lIns="91360" tIns="45680" rIns="91360" bIns="45680"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+mn-lt"/>
              </a:defRPr>
            </a:lvl1pPr>
          </a:lstStyle>
          <a:p>
            <a:pPr defTabSz="774405">
              <a:defRPr/>
            </a:pPr>
            <a:endParaRPr lang="ru-RU" sz="1524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EC45D7-153B-400D-9BFC-F653B25E3574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28244416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485697" y="286342"/>
            <a:ext cx="2323148" cy="6100757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16255" y="286342"/>
            <a:ext cx="6797358" cy="610075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516255" y="6627084"/>
            <a:ext cx="2409190" cy="380677"/>
          </a:xfrm>
          <a:prstGeom prst="rect">
            <a:avLst/>
          </a:prstGeom>
        </p:spPr>
        <p:txBody>
          <a:bodyPr lIns="91360" tIns="45680" rIns="91360" bIns="45680"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+mn-lt"/>
              </a:defRPr>
            </a:lvl1pPr>
          </a:lstStyle>
          <a:p>
            <a:pPr defTabSz="774405">
              <a:defRPr/>
            </a:pPr>
            <a:endParaRPr lang="ru-RU" sz="1524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527743" y="6627084"/>
            <a:ext cx="3269615" cy="380677"/>
          </a:xfrm>
          <a:prstGeom prst="rect">
            <a:avLst/>
          </a:prstGeom>
        </p:spPr>
        <p:txBody>
          <a:bodyPr lIns="91360" tIns="45680" rIns="91360" bIns="45680"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+mn-lt"/>
              </a:defRPr>
            </a:lvl1pPr>
          </a:lstStyle>
          <a:p>
            <a:pPr defTabSz="774405">
              <a:defRPr/>
            </a:pPr>
            <a:endParaRPr lang="ru-RU" sz="1524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6F6B33-DF5C-43F9-98E6-2DA38D106FAD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824209377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>
  <p:cSld name="1_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Z:\Projects\Текущие\Проектная\FNS_2012\_БРЭНДБУК\out\PPT\3_1_present_16.9-01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656"/>
            <a:ext cx="10325100" cy="7148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2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873901"/>
            <a:ext cx="763627" cy="18007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/>
          <p:cNvSpPr txBox="1">
            <a:spLocks noChangeArrowheads="1"/>
          </p:cNvSpPr>
          <p:nvPr userDrawn="1"/>
        </p:nvSpPr>
        <p:spPr bwMode="auto">
          <a:xfrm>
            <a:off x="2578586" y="2573706"/>
            <a:ext cx="4714861" cy="12016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17779" tIns="58889" rIns="117779" bIns="58889" anchor="ctr"/>
          <a:lstStyle>
            <a:lvl1pPr defTabSz="13906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13906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13906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13906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13906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3906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3906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3906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3906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altLang="ru-RU" sz="2033" b="1" smtClean="0">
                <a:solidFill>
                  <a:srgbClr val="FFFFFF"/>
                </a:solidFill>
              </a:rPr>
              <a:t>ФЕДЕРАЛЬНАЯ НАЛОГОВАЯ </a:t>
            </a:r>
            <a:br>
              <a:rPr lang="ru-RU" altLang="ru-RU" sz="2033" b="1" smtClean="0">
                <a:solidFill>
                  <a:srgbClr val="FFFFFF"/>
                </a:solidFill>
              </a:rPr>
            </a:br>
            <a:r>
              <a:rPr lang="ru-RU" altLang="ru-RU" sz="2033" b="1" smtClean="0">
                <a:solidFill>
                  <a:srgbClr val="FFFFFF"/>
                </a:solidFill>
              </a:rPr>
              <a:t>СЛУЖБА</a:t>
            </a:r>
          </a:p>
        </p:txBody>
      </p:sp>
      <p:sp>
        <p:nvSpPr>
          <p:cNvPr id="10" name="Текст 9"/>
          <p:cNvSpPr>
            <a:spLocks noGrp="1"/>
          </p:cNvSpPr>
          <p:nvPr>
            <p:ph type="body" sz="quarter" idx="10"/>
          </p:nvPr>
        </p:nvSpPr>
        <p:spPr>
          <a:xfrm>
            <a:off x="519331" y="4125431"/>
            <a:ext cx="9272306" cy="1271129"/>
          </a:xfrm>
        </p:spPr>
        <p:txBody>
          <a:bodyPr anchor="ctr"/>
          <a:lstStyle>
            <a:lvl1pPr marL="0" indent="0" algn="ctr"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2299506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74383" y="2221173"/>
            <a:ext cx="8776335" cy="153263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48765" y="4051727"/>
            <a:ext cx="7227570" cy="182724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8685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77370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1605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5474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9342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3211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7079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0948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516255" y="6627084"/>
            <a:ext cx="2409190" cy="380677"/>
          </a:xfrm>
          <a:prstGeom prst="rect">
            <a:avLst/>
          </a:prstGeom>
        </p:spPr>
        <p:txBody>
          <a:bodyPr lIns="91360" tIns="45680" rIns="91360" bIns="45680"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+mn-lt"/>
              </a:defRPr>
            </a:lvl1pPr>
          </a:lstStyle>
          <a:p>
            <a:pPr defTabSz="774405">
              <a:defRPr/>
            </a:pPr>
            <a:endParaRPr lang="ru-RU" sz="1524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527743" y="6627084"/>
            <a:ext cx="3269615" cy="380677"/>
          </a:xfrm>
          <a:prstGeom prst="rect">
            <a:avLst/>
          </a:prstGeom>
        </p:spPr>
        <p:txBody>
          <a:bodyPr lIns="91360" tIns="45680" rIns="91360" bIns="45680"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+mn-lt"/>
              </a:defRPr>
            </a:lvl1pPr>
          </a:lstStyle>
          <a:p>
            <a:pPr defTabSz="774405">
              <a:defRPr/>
            </a:pPr>
            <a:endParaRPr lang="ru-RU" sz="1524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547AB2-916E-4871-86E4-EB94C8F63317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92364898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 userDrawn="1"/>
        </p:nvSpPr>
        <p:spPr>
          <a:xfrm>
            <a:off x="9732214" y="5157341"/>
            <a:ext cx="489367" cy="1315818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3235" tIns="51618" rIns="103235" bIns="51618" anchor="ctr"/>
          <a:lstStyle/>
          <a:p>
            <a:pPr algn="ctr" defTabSz="1032337">
              <a:defRPr/>
            </a:pPr>
            <a:endParaRPr lang="ru-RU" sz="2033" dirty="0">
              <a:solidFill>
                <a:prstClr val="white"/>
              </a:solidFill>
            </a:endParaRPr>
          </a:p>
        </p:txBody>
      </p:sp>
      <p:sp>
        <p:nvSpPr>
          <p:cNvPr id="5" name="Прямоугольник 4"/>
          <p:cNvSpPr/>
          <p:nvPr userDrawn="1"/>
        </p:nvSpPr>
        <p:spPr>
          <a:xfrm>
            <a:off x="9732214" y="6493020"/>
            <a:ext cx="489367" cy="450191"/>
          </a:xfrm>
          <a:prstGeom prst="rect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3235" tIns="51618" rIns="103235" bIns="51618" anchor="ctr"/>
          <a:lstStyle/>
          <a:p>
            <a:pPr algn="ctr" defTabSz="1032337">
              <a:defRPr/>
            </a:pPr>
            <a:endParaRPr lang="ru-RU" sz="2033" dirty="0">
              <a:solidFill>
                <a:prstClr val="white"/>
              </a:solidFill>
            </a:endParaRPr>
          </a:p>
        </p:txBody>
      </p:sp>
      <p:sp>
        <p:nvSpPr>
          <p:cNvPr id="6" name="Прямоугольник 5"/>
          <p:cNvSpPr/>
          <p:nvPr userDrawn="1"/>
        </p:nvSpPr>
        <p:spPr>
          <a:xfrm>
            <a:off x="0" y="0"/>
            <a:ext cx="326693" cy="1125479"/>
          </a:xfrm>
          <a:prstGeom prst="rect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3235" tIns="51618" rIns="103235" bIns="51618" anchor="ctr"/>
          <a:lstStyle/>
          <a:p>
            <a:pPr algn="ctr" defTabSz="1032337">
              <a:defRPr/>
            </a:pPr>
            <a:endParaRPr lang="ru-RU" sz="2033">
              <a:solidFill>
                <a:prstClr val="white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7112" y="115566"/>
            <a:ext cx="8133959" cy="951487"/>
          </a:xfrm>
        </p:spPr>
        <p:txBody>
          <a:bodyPr/>
          <a:lstStyle>
            <a:lvl1pPr>
              <a:defRPr>
                <a:solidFill>
                  <a:srgbClr val="104E72"/>
                </a:solidFill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47112" y="1422026"/>
            <a:ext cx="9577605" cy="5024005"/>
          </a:xfrm>
        </p:spPr>
        <p:txBody>
          <a:bodyPr lIns="0" tIns="0" rIns="0" bIns="0"/>
          <a:lstStyle>
            <a:lvl1pPr marL="149100" indent="-149100">
              <a:buClr>
                <a:srgbClr val="C00000"/>
              </a:buClr>
              <a:buFont typeface="Arial" pitchFamily="34" charset="0"/>
              <a:buChar char="•"/>
              <a:defRPr sz="2371" b="1">
                <a:solidFill>
                  <a:srgbClr val="104E72"/>
                </a:solidFill>
                <a:latin typeface="Arial" pitchFamily="34" charset="0"/>
                <a:cs typeface="Arial" pitchFamily="34" charset="0"/>
              </a:defRPr>
            </a:lvl1pPr>
            <a:lvl2pPr marL="304913" indent="-155815">
              <a:buClr>
                <a:srgbClr val="2685C5"/>
              </a:buClr>
              <a:buFont typeface="Arial" pitchFamily="34" charset="0"/>
              <a:buChar char="•"/>
              <a:defRPr>
                <a:solidFill>
                  <a:srgbClr val="104E72"/>
                </a:solidFill>
                <a:latin typeface="Arial" pitchFamily="34" charset="0"/>
                <a:cs typeface="Arial" pitchFamily="34" charset="0"/>
              </a:defRPr>
            </a:lvl2pPr>
            <a:lvl3pPr marL="454014" indent="-149100">
              <a:buClr>
                <a:srgbClr val="C00000"/>
              </a:buClr>
              <a:buFont typeface="Arial" pitchFamily="34" charset="0"/>
              <a:buChar char="•"/>
              <a:defRPr>
                <a:solidFill>
                  <a:srgbClr val="104E72"/>
                </a:solidFill>
                <a:latin typeface="Arial" pitchFamily="34" charset="0"/>
                <a:cs typeface="Arial" pitchFamily="34" charset="0"/>
              </a:defRPr>
            </a:lvl3pPr>
            <a:lvl4pPr marL="609830" indent="-155815">
              <a:buClr>
                <a:srgbClr val="2685C5"/>
              </a:buClr>
              <a:buFont typeface="Arial" pitchFamily="34" charset="0"/>
              <a:buChar char="•"/>
              <a:defRPr>
                <a:solidFill>
                  <a:srgbClr val="104E72"/>
                </a:solidFill>
                <a:latin typeface="Arial" pitchFamily="34" charset="0"/>
                <a:cs typeface="Arial" pitchFamily="34" charset="0"/>
              </a:defRPr>
            </a:lvl4pPr>
            <a:lvl5pPr marL="758927" indent="-149100">
              <a:buClr>
                <a:srgbClr val="C00000"/>
              </a:buClr>
              <a:buFont typeface="Arial" pitchFamily="34" charset="0"/>
              <a:buChar char="•"/>
              <a:defRPr>
                <a:solidFill>
                  <a:srgbClr val="104E72"/>
                </a:solidFill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0"/>
          </p:nvPr>
        </p:nvSpPr>
        <p:spPr>
          <a:xfrm>
            <a:off x="9712047" y="6507915"/>
            <a:ext cx="533733" cy="380677"/>
          </a:xfrm>
        </p:spPr>
        <p:txBody>
          <a:bodyPr lIns="0" rIns="0"/>
          <a:lstStyle>
            <a:lvl1pPr algn="ctr">
              <a:defRPr sz="271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9FFBF7B0-9092-44D9-ABE0-0C51D321D4E5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280837350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15612" y="4594607"/>
            <a:ext cx="8776335" cy="1420089"/>
          </a:xfrm>
        </p:spPr>
        <p:txBody>
          <a:bodyPr anchor="t"/>
          <a:lstStyle>
            <a:lvl1pPr algn="l">
              <a:defRPr sz="3388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15612" y="3030518"/>
            <a:ext cx="8776335" cy="1564084"/>
          </a:xfrm>
        </p:spPr>
        <p:txBody>
          <a:bodyPr anchor="b"/>
          <a:lstStyle>
            <a:lvl1pPr marL="0" indent="0">
              <a:buNone/>
              <a:defRPr sz="1694">
                <a:solidFill>
                  <a:schemeClr val="tx1">
                    <a:tint val="75000"/>
                  </a:schemeClr>
                </a:solidFill>
              </a:defRPr>
            </a:lvl1pPr>
            <a:lvl2pPr marL="386852" indent="0">
              <a:buNone/>
              <a:defRPr sz="1524">
                <a:solidFill>
                  <a:schemeClr val="tx1">
                    <a:tint val="75000"/>
                  </a:schemeClr>
                </a:solidFill>
              </a:defRPr>
            </a:lvl2pPr>
            <a:lvl3pPr marL="773702" indent="0">
              <a:buNone/>
              <a:defRPr sz="1355">
                <a:solidFill>
                  <a:schemeClr val="tx1">
                    <a:tint val="75000"/>
                  </a:schemeClr>
                </a:solidFill>
              </a:defRPr>
            </a:lvl3pPr>
            <a:lvl4pPr marL="1160554" indent="0">
              <a:buNone/>
              <a:defRPr sz="1186">
                <a:solidFill>
                  <a:schemeClr val="tx1">
                    <a:tint val="75000"/>
                  </a:schemeClr>
                </a:solidFill>
              </a:defRPr>
            </a:lvl4pPr>
            <a:lvl5pPr marL="1547407" indent="0">
              <a:buNone/>
              <a:defRPr sz="1186">
                <a:solidFill>
                  <a:schemeClr val="tx1">
                    <a:tint val="75000"/>
                  </a:schemeClr>
                </a:solidFill>
              </a:defRPr>
            </a:lvl5pPr>
            <a:lvl6pPr marL="1934257" indent="0">
              <a:buNone/>
              <a:defRPr sz="1186">
                <a:solidFill>
                  <a:schemeClr val="tx1">
                    <a:tint val="75000"/>
                  </a:schemeClr>
                </a:solidFill>
              </a:defRPr>
            </a:lvl6pPr>
            <a:lvl7pPr marL="2321108" indent="0">
              <a:buNone/>
              <a:defRPr sz="1186">
                <a:solidFill>
                  <a:schemeClr val="tx1">
                    <a:tint val="75000"/>
                  </a:schemeClr>
                </a:solidFill>
              </a:defRPr>
            </a:lvl7pPr>
            <a:lvl8pPr marL="2707962" indent="0">
              <a:buNone/>
              <a:defRPr sz="1186">
                <a:solidFill>
                  <a:schemeClr val="tx1">
                    <a:tint val="75000"/>
                  </a:schemeClr>
                </a:solidFill>
              </a:defRPr>
            </a:lvl8pPr>
            <a:lvl9pPr marL="3094811" indent="0">
              <a:buNone/>
              <a:defRPr sz="1186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516255" y="6627084"/>
            <a:ext cx="2409190" cy="380677"/>
          </a:xfrm>
          <a:prstGeom prst="rect">
            <a:avLst/>
          </a:prstGeom>
        </p:spPr>
        <p:txBody>
          <a:bodyPr lIns="91360" tIns="45680" rIns="91360" bIns="45680"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+mn-lt"/>
              </a:defRPr>
            </a:lvl1pPr>
          </a:lstStyle>
          <a:p>
            <a:pPr defTabSz="774405">
              <a:defRPr/>
            </a:pPr>
            <a:endParaRPr lang="ru-RU" sz="1524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527743" y="6627084"/>
            <a:ext cx="3269615" cy="380677"/>
          </a:xfrm>
          <a:prstGeom prst="rect">
            <a:avLst/>
          </a:prstGeom>
        </p:spPr>
        <p:txBody>
          <a:bodyPr lIns="91360" tIns="45680" rIns="91360" bIns="45680"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+mn-lt"/>
              </a:defRPr>
            </a:lvl1pPr>
          </a:lstStyle>
          <a:p>
            <a:pPr defTabSz="774405">
              <a:defRPr/>
            </a:pPr>
            <a:endParaRPr lang="ru-RU" sz="1524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9CC5D8-AD74-47A1-98D7-85562BDAA211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75259332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516255" y="1668358"/>
            <a:ext cx="4560253" cy="4718735"/>
          </a:xfrm>
        </p:spPr>
        <p:txBody>
          <a:bodyPr/>
          <a:lstStyle>
            <a:lvl1pPr>
              <a:defRPr sz="2371"/>
            </a:lvl1pPr>
            <a:lvl2pPr>
              <a:defRPr sz="2033"/>
            </a:lvl2pPr>
            <a:lvl3pPr>
              <a:defRPr sz="1694"/>
            </a:lvl3pPr>
            <a:lvl4pPr>
              <a:defRPr sz="1524"/>
            </a:lvl4pPr>
            <a:lvl5pPr>
              <a:defRPr sz="1524"/>
            </a:lvl5pPr>
            <a:lvl6pPr>
              <a:defRPr sz="1524"/>
            </a:lvl6pPr>
            <a:lvl7pPr>
              <a:defRPr sz="1524"/>
            </a:lvl7pPr>
            <a:lvl8pPr>
              <a:defRPr sz="1524"/>
            </a:lvl8pPr>
            <a:lvl9pPr>
              <a:defRPr sz="1524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248592" y="1668358"/>
            <a:ext cx="4560253" cy="4718735"/>
          </a:xfrm>
        </p:spPr>
        <p:txBody>
          <a:bodyPr/>
          <a:lstStyle>
            <a:lvl1pPr>
              <a:defRPr sz="2371"/>
            </a:lvl1pPr>
            <a:lvl2pPr>
              <a:defRPr sz="2033"/>
            </a:lvl2pPr>
            <a:lvl3pPr>
              <a:defRPr sz="1694"/>
            </a:lvl3pPr>
            <a:lvl4pPr>
              <a:defRPr sz="1524"/>
            </a:lvl4pPr>
            <a:lvl5pPr>
              <a:defRPr sz="1524"/>
            </a:lvl5pPr>
            <a:lvl6pPr>
              <a:defRPr sz="1524"/>
            </a:lvl6pPr>
            <a:lvl7pPr>
              <a:defRPr sz="1524"/>
            </a:lvl7pPr>
            <a:lvl8pPr>
              <a:defRPr sz="1524"/>
            </a:lvl8pPr>
            <a:lvl9pPr>
              <a:defRPr sz="1524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16255" y="6627084"/>
            <a:ext cx="2409190" cy="380677"/>
          </a:xfrm>
          <a:prstGeom prst="rect">
            <a:avLst/>
          </a:prstGeom>
        </p:spPr>
        <p:txBody>
          <a:bodyPr lIns="91360" tIns="45680" rIns="91360" bIns="45680"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+mn-lt"/>
              </a:defRPr>
            </a:lvl1pPr>
          </a:lstStyle>
          <a:p>
            <a:pPr defTabSz="774405">
              <a:defRPr/>
            </a:pPr>
            <a:endParaRPr lang="ru-RU" sz="1524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527743" y="6627084"/>
            <a:ext cx="3269615" cy="380677"/>
          </a:xfrm>
          <a:prstGeom prst="rect">
            <a:avLst/>
          </a:prstGeom>
        </p:spPr>
        <p:txBody>
          <a:bodyPr lIns="91360" tIns="45680" rIns="91360" bIns="45680"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+mn-lt"/>
              </a:defRPr>
            </a:lvl1pPr>
          </a:lstStyle>
          <a:p>
            <a:pPr defTabSz="774405">
              <a:defRPr/>
            </a:pPr>
            <a:endParaRPr lang="ru-RU" sz="1524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73F320-416C-467B-B61F-BF9202FFDCA0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80355409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16256" y="1600498"/>
            <a:ext cx="4562045" cy="667012"/>
          </a:xfrm>
        </p:spPr>
        <p:txBody>
          <a:bodyPr anchor="b"/>
          <a:lstStyle>
            <a:lvl1pPr marL="0" indent="0">
              <a:buNone/>
              <a:defRPr sz="2033" b="1"/>
            </a:lvl1pPr>
            <a:lvl2pPr marL="386852" indent="0">
              <a:buNone/>
              <a:defRPr sz="1694" b="1"/>
            </a:lvl2pPr>
            <a:lvl3pPr marL="773702" indent="0">
              <a:buNone/>
              <a:defRPr sz="1524" b="1"/>
            </a:lvl3pPr>
            <a:lvl4pPr marL="1160554" indent="0">
              <a:buNone/>
              <a:defRPr sz="1355" b="1"/>
            </a:lvl4pPr>
            <a:lvl5pPr marL="1547407" indent="0">
              <a:buNone/>
              <a:defRPr sz="1355" b="1"/>
            </a:lvl5pPr>
            <a:lvl6pPr marL="1934257" indent="0">
              <a:buNone/>
              <a:defRPr sz="1355" b="1"/>
            </a:lvl6pPr>
            <a:lvl7pPr marL="2321108" indent="0">
              <a:buNone/>
              <a:defRPr sz="1355" b="1"/>
            </a:lvl7pPr>
            <a:lvl8pPr marL="2707962" indent="0">
              <a:buNone/>
              <a:defRPr sz="1355" b="1"/>
            </a:lvl8pPr>
            <a:lvl9pPr marL="3094811" indent="0">
              <a:buNone/>
              <a:defRPr sz="1355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16256" y="2267508"/>
            <a:ext cx="4562045" cy="4119584"/>
          </a:xfrm>
        </p:spPr>
        <p:txBody>
          <a:bodyPr/>
          <a:lstStyle>
            <a:lvl1pPr>
              <a:defRPr sz="2033"/>
            </a:lvl1pPr>
            <a:lvl2pPr>
              <a:defRPr sz="1694"/>
            </a:lvl2pPr>
            <a:lvl3pPr>
              <a:defRPr sz="1524"/>
            </a:lvl3pPr>
            <a:lvl4pPr>
              <a:defRPr sz="1355"/>
            </a:lvl4pPr>
            <a:lvl5pPr>
              <a:defRPr sz="1355"/>
            </a:lvl5pPr>
            <a:lvl6pPr>
              <a:defRPr sz="1355"/>
            </a:lvl6pPr>
            <a:lvl7pPr>
              <a:defRPr sz="1355"/>
            </a:lvl7pPr>
            <a:lvl8pPr>
              <a:defRPr sz="1355"/>
            </a:lvl8pPr>
            <a:lvl9pPr>
              <a:defRPr sz="1355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5245016" y="1600498"/>
            <a:ext cx="4563837" cy="667012"/>
          </a:xfrm>
        </p:spPr>
        <p:txBody>
          <a:bodyPr anchor="b"/>
          <a:lstStyle>
            <a:lvl1pPr marL="0" indent="0">
              <a:buNone/>
              <a:defRPr sz="2033" b="1"/>
            </a:lvl1pPr>
            <a:lvl2pPr marL="386852" indent="0">
              <a:buNone/>
              <a:defRPr sz="1694" b="1"/>
            </a:lvl2pPr>
            <a:lvl3pPr marL="773702" indent="0">
              <a:buNone/>
              <a:defRPr sz="1524" b="1"/>
            </a:lvl3pPr>
            <a:lvl4pPr marL="1160554" indent="0">
              <a:buNone/>
              <a:defRPr sz="1355" b="1"/>
            </a:lvl4pPr>
            <a:lvl5pPr marL="1547407" indent="0">
              <a:buNone/>
              <a:defRPr sz="1355" b="1"/>
            </a:lvl5pPr>
            <a:lvl6pPr marL="1934257" indent="0">
              <a:buNone/>
              <a:defRPr sz="1355" b="1"/>
            </a:lvl6pPr>
            <a:lvl7pPr marL="2321108" indent="0">
              <a:buNone/>
              <a:defRPr sz="1355" b="1"/>
            </a:lvl7pPr>
            <a:lvl8pPr marL="2707962" indent="0">
              <a:buNone/>
              <a:defRPr sz="1355" b="1"/>
            </a:lvl8pPr>
            <a:lvl9pPr marL="3094811" indent="0">
              <a:buNone/>
              <a:defRPr sz="1355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5245016" y="2267508"/>
            <a:ext cx="4563837" cy="4119584"/>
          </a:xfrm>
        </p:spPr>
        <p:txBody>
          <a:bodyPr/>
          <a:lstStyle>
            <a:lvl1pPr>
              <a:defRPr sz="2033"/>
            </a:lvl1pPr>
            <a:lvl2pPr>
              <a:defRPr sz="1694"/>
            </a:lvl2pPr>
            <a:lvl3pPr>
              <a:defRPr sz="1524"/>
            </a:lvl3pPr>
            <a:lvl4pPr>
              <a:defRPr sz="1355"/>
            </a:lvl4pPr>
            <a:lvl5pPr>
              <a:defRPr sz="1355"/>
            </a:lvl5pPr>
            <a:lvl6pPr>
              <a:defRPr sz="1355"/>
            </a:lvl6pPr>
            <a:lvl7pPr>
              <a:defRPr sz="1355"/>
            </a:lvl7pPr>
            <a:lvl8pPr>
              <a:defRPr sz="1355"/>
            </a:lvl8pPr>
            <a:lvl9pPr>
              <a:defRPr sz="1355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>
          <a:xfrm>
            <a:off x="516255" y="6627084"/>
            <a:ext cx="2409190" cy="380677"/>
          </a:xfrm>
          <a:prstGeom prst="rect">
            <a:avLst/>
          </a:prstGeom>
        </p:spPr>
        <p:txBody>
          <a:bodyPr lIns="91360" tIns="45680" rIns="91360" bIns="45680"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+mn-lt"/>
              </a:defRPr>
            </a:lvl1pPr>
          </a:lstStyle>
          <a:p>
            <a:pPr defTabSz="774405">
              <a:defRPr/>
            </a:pPr>
            <a:endParaRPr lang="ru-RU" sz="1524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3527743" y="6627084"/>
            <a:ext cx="3269615" cy="380677"/>
          </a:xfrm>
          <a:prstGeom prst="rect">
            <a:avLst/>
          </a:prstGeom>
        </p:spPr>
        <p:txBody>
          <a:bodyPr lIns="91360" tIns="45680" rIns="91360" bIns="45680"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+mn-lt"/>
              </a:defRPr>
            </a:lvl1pPr>
          </a:lstStyle>
          <a:p>
            <a:pPr defTabSz="774405">
              <a:defRPr/>
            </a:pPr>
            <a:endParaRPr lang="ru-RU" sz="1524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78A0EC-99EA-43FD-82B3-E6F128D63552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4746376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15612" y="4594608"/>
            <a:ext cx="8776335" cy="1420089"/>
          </a:xfrm>
        </p:spPr>
        <p:txBody>
          <a:bodyPr anchor="t"/>
          <a:lstStyle>
            <a:lvl1pPr algn="l">
              <a:defRPr sz="417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15612" y="3030518"/>
            <a:ext cx="8776335" cy="1564084"/>
          </a:xfrm>
        </p:spPr>
        <p:txBody>
          <a:bodyPr anchor="b"/>
          <a:lstStyle>
            <a:lvl1pPr marL="0" indent="0">
              <a:buNone/>
              <a:defRPr sz="2085">
                <a:solidFill>
                  <a:schemeClr val="tx1">
                    <a:tint val="75000"/>
                  </a:schemeClr>
                </a:solidFill>
              </a:defRPr>
            </a:lvl1pPr>
            <a:lvl2pPr marL="476245" indent="0">
              <a:buNone/>
              <a:defRPr sz="1877">
                <a:solidFill>
                  <a:schemeClr val="tx1">
                    <a:tint val="75000"/>
                  </a:schemeClr>
                </a:solidFill>
              </a:defRPr>
            </a:lvl2pPr>
            <a:lvl3pPr marL="952488" indent="0">
              <a:buNone/>
              <a:defRPr sz="1668">
                <a:solidFill>
                  <a:schemeClr val="tx1">
                    <a:tint val="75000"/>
                  </a:schemeClr>
                </a:solidFill>
              </a:defRPr>
            </a:lvl3pPr>
            <a:lvl4pPr marL="1428733" indent="0">
              <a:buNone/>
              <a:defRPr sz="1460">
                <a:solidFill>
                  <a:schemeClr val="tx1">
                    <a:tint val="75000"/>
                  </a:schemeClr>
                </a:solidFill>
              </a:defRPr>
            </a:lvl4pPr>
            <a:lvl5pPr marL="1904978" indent="0">
              <a:buNone/>
              <a:defRPr sz="1460">
                <a:solidFill>
                  <a:schemeClr val="tx1">
                    <a:tint val="75000"/>
                  </a:schemeClr>
                </a:solidFill>
              </a:defRPr>
            </a:lvl5pPr>
            <a:lvl6pPr marL="2381221" indent="0">
              <a:buNone/>
              <a:defRPr sz="1460">
                <a:solidFill>
                  <a:schemeClr val="tx1">
                    <a:tint val="75000"/>
                  </a:schemeClr>
                </a:solidFill>
              </a:defRPr>
            </a:lvl6pPr>
            <a:lvl7pPr marL="2857465" indent="0">
              <a:buNone/>
              <a:defRPr sz="1460">
                <a:solidFill>
                  <a:schemeClr val="tx1">
                    <a:tint val="75000"/>
                  </a:schemeClr>
                </a:solidFill>
              </a:defRPr>
            </a:lvl7pPr>
            <a:lvl8pPr marL="3333712" indent="0">
              <a:buNone/>
              <a:defRPr sz="1460">
                <a:solidFill>
                  <a:schemeClr val="tx1">
                    <a:tint val="75000"/>
                  </a:schemeClr>
                </a:solidFill>
              </a:defRPr>
            </a:lvl8pPr>
            <a:lvl9pPr marL="3809954" indent="0">
              <a:buNone/>
              <a:defRPr sz="14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516256" y="6627091"/>
            <a:ext cx="2409190" cy="380677"/>
          </a:xfrm>
          <a:prstGeom prst="rect">
            <a:avLst/>
          </a:prstGeom>
        </p:spPr>
        <p:txBody>
          <a:bodyPr lIns="91360" tIns="45680" rIns="91360" bIns="45680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ru-RU">
              <a:solidFill>
                <a:prstClr val="black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527746" y="6627091"/>
            <a:ext cx="3269615" cy="380677"/>
          </a:xfrm>
          <a:prstGeom prst="rect">
            <a:avLst/>
          </a:prstGeom>
        </p:spPr>
        <p:txBody>
          <a:bodyPr lIns="91360" tIns="45680" rIns="91360" bIns="45680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ru-RU">
              <a:solidFill>
                <a:prstClr val="black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7F8021-ED8C-4BDF-B535-680A6D8767B5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5629687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516255" y="6627084"/>
            <a:ext cx="2409190" cy="380677"/>
          </a:xfrm>
          <a:prstGeom prst="rect">
            <a:avLst/>
          </a:prstGeom>
        </p:spPr>
        <p:txBody>
          <a:bodyPr lIns="91360" tIns="45680" rIns="91360" bIns="45680"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+mn-lt"/>
              </a:defRPr>
            </a:lvl1pPr>
          </a:lstStyle>
          <a:p>
            <a:pPr defTabSz="774405">
              <a:defRPr/>
            </a:pPr>
            <a:endParaRPr lang="ru-RU" sz="1524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3527743" y="6627084"/>
            <a:ext cx="3269615" cy="380677"/>
          </a:xfrm>
          <a:prstGeom prst="rect">
            <a:avLst/>
          </a:prstGeom>
        </p:spPr>
        <p:txBody>
          <a:bodyPr lIns="91360" tIns="45680" rIns="91360" bIns="45680"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+mn-lt"/>
              </a:defRPr>
            </a:lvl1pPr>
          </a:lstStyle>
          <a:p>
            <a:pPr defTabSz="774405">
              <a:defRPr/>
            </a:pPr>
            <a:endParaRPr lang="ru-RU" sz="1524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AC99FA-66EF-4E6B-9B59-875313EBC156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932856052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516255" y="6627084"/>
            <a:ext cx="2409190" cy="380677"/>
          </a:xfrm>
          <a:prstGeom prst="rect">
            <a:avLst/>
          </a:prstGeom>
        </p:spPr>
        <p:txBody>
          <a:bodyPr lIns="91360" tIns="45680" rIns="91360" bIns="45680"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+mn-lt"/>
              </a:defRPr>
            </a:lvl1pPr>
          </a:lstStyle>
          <a:p>
            <a:pPr defTabSz="774405">
              <a:defRPr/>
            </a:pPr>
            <a:endParaRPr lang="ru-RU" sz="1524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>
          <a:xfrm>
            <a:off x="3527743" y="6627084"/>
            <a:ext cx="3269615" cy="380677"/>
          </a:xfrm>
          <a:prstGeom prst="rect">
            <a:avLst/>
          </a:prstGeom>
        </p:spPr>
        <p:txBody>
          <a:bodyPr lIns="91360" tIns="45680" rIns="91360" bIns="45680"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+mn-lt"/>
              </a:defRPr>
            </a:lvl1pPr>
          </a:lstStyle>
          <a:p>
            <a:pPr defTabSz="774405">
              <a:defRPr/>
            </a:pPr>
            <a:endParaRPr lang="ru-RU" sz="1524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0FADF9-50A2-47B7-BC6E-DF0495014376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978315891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16263" y="284679"/>
            <a:ext cx="3396887" cy="1211546"/>
          </a:xfrm>
        </p:spPr>
        <p:txBody>
          <a:bodyPr anchor="b"/>
          <a:lstStyle>
            <a:lvl1pPr algn="l">
              <a:defRPr sz="1694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036827" y="284683"/>
            <a:ext cx="5772018" cy="6102412"/>
          </a:xfrm>
        </p:spPr>
        <p:txBody>
          <a:bodyPr/>
          <a:lstStyle>
            <a:lvl1pPr>
              <a:defRPr sz="2710"/>
            </a:lvl1pPr>
            <a:lvl2pPr>
              <a:defRPr sz="2371"/>
            </a:lvl2pPr>
            <a:lvl3pPr>
              <a:defRPr sz="2033"/>
            </a:lvl3pPr>
            <a:lvl4pPr>
              <a:defRPr sz="1694"/>
            </a:lvl4pPr>
            <a:lvl5pPr>
              <a:defRPr sz="1694"/>
            </a:lvl5pPr>
            <a:lvl6pPr>
              <a:defRPr sz="1694"/>
            </a:lvl6pPr>
            <a:lvl7pPr>
              <a:defRPr sz="1694"/>
            </a:lvl7pPr>
            <a:lvl8pPr>
              <a:defRPr sz="1694"/>
            </a:lvl8pPr>
            <a:lvl9pPr>
              <a:defRPr sz="1694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16263" y="1496227"/>
            <a:ext cx="3396887" cy="4890868"/>
          </a:xfrm>
        </p:spPr>
        <p:txBody>
          <a:bodyPr/>
          <a:lstStyle>
            <a:lvl1pPr marL="0" indent="0">
              <a:buNone/>
              <a:defRPr sz="1186"/>
            </a:lvl1pPr>
            <a:lvl2pPr marL="386852" indent="0">
              <a:buNone/>
              <a:defRPr sz="1016"/>
            </a:lvl2pPr>
            <a:lvl3pPr marL="773702" indent="0">
              <a:buNone/>
              <a:defRPr sz="847"/>
            </a:lvl3pPr>
            <a:lvl4pPr marL="1160554" indent="0">
              <a:buNone/>
              <a:defRPr sz="762"/>
            </a:lvl4pPr>
            <a:lvl5pPr marL="1547407" indent="0">
              <a:buNone/>
              <a:defRPr sz="762"/>
            </a:lvl5pPr>
            <a:lvl6pPr marL="1934257" indent="0">
              <a:buNone/>
              <a:defRPr sz="762"/>
            </a:lvl6pPr>
            <a:lvl7pPr marL="2321108" indent="0">
              <a:buNone/>
              <a:defRPr sz="762"/>
            </a:lvl7pPr>
            <a:lvl8pPr marL="2707962" indent="0">
              <a:buNone/>
              <a:defRPr sz="762"/>
            </a:lvl8pPr>
            <a:lvl9pPr marL="3094811" indent="0">
              <a:buNone/>
              <a:defRPr sz="762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16255" y="6627084"/>
            <a:ext cx="2409190" cy="380677"/>
          </a:xfrm>
          <a:prstGeom prst="rect">
            <a:avLst/>
          </a:prstGeom>
        </p:spPr>
        <p:txBody>
          <a:bodyPr lIns="91360" tIns="45680" rIns="91360" bIns="45680"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+mn-lt"/>
              </a:defRPr>
            </a:lvl1pPr>
          </a:lstStyle>
          <a:p>
            <a:pPr defTabSz="774405">
              <a:defRPr/>
            </a:pPr>
            <a:endParaRPr lang="ru-RU" sz="1524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527743" y="6627084"/>
            <a:ext cx="3269615" cy="380677"/>
          </a:xfrm>
          <a:prstGeom prst="rect">
            <a:avLst/>
          </a:prstGeom>
        </p:spPr>
        <p:txBody>
          <a:bodyPr lIns="91360" tIns="45680" rIns="91360" bIns="45680"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+mn-lt"/>
              </a:defRPr>
            </a:lvl1pPr>
          </a:lstStyle>
          <a:p>
            <a:pPr defTabSz="774405">
              <a:defRPr/>
            </a:pPr>
            <a:endParaRPr lang="ru-RU" sz="1524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255CE6-844F-4B33-A9EF-6154A51A16D6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506964019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23792" y="5005070"/>
            <a:ext cx="6195060" cy="590878"/>
          </a:xfrm>
        </p:spPr>
        <p:txBody>
          <a:bodyPr anchor="b"/>
          <a:lstStyle>
            <a:lvl1pPr algn="l">
              <a:defRPr sz="1694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023792" y="638875"/>
            <a:ext cx="6195060" cy="4290060"/>
          </a:xfrm>
        </p:spPr>
        <p:txBody>
          <a:bodyPr rtlCol="0">
            <a:normAutofit/>
          </a:bodyPr>
          <a:lstStyle>
            <a:lvl1pPr marL="0" indent="0">
              <a:buNone/>
              <a:defRPr sz="2710"/>
            </a:lvl1pPr>
            <a:lvl2pPr marL="386852" indent="0">
              <a:buNone/>
              <a:defRPr sz="2371"/>
            </a:lvl2pPr>
            <a:lvl3pPr marL="773702" indent="0">
              <a:buNone/>
              <a:defRPr sz="2033"/>
            </a:lvl3pPr>
            <a:lvl4pPr marL="1160554" indent="0">
              <a:buNone/>
              <a:defRPr sz="1694"/>
            </a:lvl4pPr>
            <a:lvl5pPr marL="1547407" indent="0">
              <a:buNone/>
              <a:defRPr sz="1694"/>
            </a:lvl5pPr>
            <a:lvl6pPr marL="1934257" indent="0">
              <a:buNone/>
              <a:defRPr sz="1694"/>
            </a:lvl6pPr>
            <a:lvl7pPr marL="2321108" indent="0">
              <a:buNone/>
              <a:defRPr sz="1694"/>
            </a:lvl7pPr>
            <a:lvl8pPr marL="2707962" indent="0">
              <a:buNone/>
              <a:defRPr sz="1694"/>
            </a:lvl8pPr>
            <a:lvl9pPr marL="3094811" indent="0">
              <a:buNone/>
              <a:defRPr sz="1694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023792" y="5595947"/>
            <a:ext cx="6195060" cy="839144"/>
          </a:xfrm>
        </p:spPr>
        <p:txBody>
          <a:bodyPr/>
          <a:lstStyle>
            <a:lvl1pPr marL="0" indent="0">
              <a:buNone/>
              <a:defRPr sz="1186"/>
            </a:lvl1pPr>
            <a:lvl2pPr marL="386852" indent="0">
              <a:buNone/>
              <a:defRPr sz="1016"/>
            </a:lvl2pPr>
            <a:lvl3pPr marL="773702" indent="0">
              <a:buNone/>
              <a:defRPr sz="847"/>
            </a:lvl3pPr>
            <a:lvl4pPr marL="1160554" indent="0">
              <a:buNone/>
              <a:defRPr sz="762"/>
            </a:lvl4pPr>
            <a:lvl5pPr marL="1547407" indent="0">
              <a:buNone/>
              <a:defRPr sz="762"/>
            </a:lvl5pPr>
            <a:lvl6pPr marL="1934257" indent="0">
              <a:buNone/>
              <a:defRPr sz="762"/>
            </a:lvl6pPr>
            <a:lvl7pPr marL="2321108" indent="0">
              <a:buNone/>
              <a:defRPr sz="762"/>
            </a:lvl7pPr>
            <a:lvl8pPr marL="2707962" indent="0">
              <a:buNone/>
              <a:defRPr sz="762"/>
            </a:lvl8pPr>
            <a:lvl9pPr marL="3094811" indent="0">
              <a:buNone/>
              <a:defRPr sz="762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16255" y="6627084"/>
            <a:ext cx="2409190" cy="380677"/>
          </a:xfrm>
          <a:prstGeom prst="rect">
            <a:avLst/>
          </a:prstGeom>
        </p:spPr>
        <p:txBody>
          <a:bodyPr lIns="91360" tIns="45680" rIns="91360" bIns="45680"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+mn-lt"/>
              </a:defRPr>
            </a:lvl1pPr>
          </a:lstStyle>
          <a:p>
            <a:pPr defTabSz="774405">
              <a:defRPr/>
            </a:pPr>
            <a:endParaRPr lang="ru-RU" sz="1524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527743" y="6627084"/>
            <a:ext cx="3269615" cy="380677"/>
          </a:xfrm>
          <a:prstGeom prst="rect">
            <a:avLst/>
          </a:prstGeom>
        </p:spPr>
        <p:txBody>
          <a:bodyPr lIns="91360" tIns="45680" rIns="91360" bIns="45680"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+mn-lt"/>
              </a:defRPr>
            </a:lvl1pPr>
          </a:lstStyle>
          <a:p>
            <a:pPr defTabSz="774405">
              <a:defRPr/>
            </a:pPr>
            <a:endParaRPr lang="ru-RU" sz="1524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DCF089-5041-4AE8-A9B4-CD36512A1027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979940457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516255" y="6627084"/>
            <a:ext cx="2409190" cy="380677"/>
          </a:xfrm>
          <a:prstGeom prst="rect">
            <a:avLst/>
          </a:prstGeom>
        </p:spPr>
        <p:txBody>
          <a:bodyPr lIns="91360" tIns="45680" rIns="91360" bIns="45680"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+mn-lt"/>
              </a:defRPr>
            </a:lvl1pPr>
          </a:lstStyle>
          <a:p>
            <a:pPr defTabSz="774405">
              <a:defRPr/>
            </a:pPr>
            <a:endParaRPr lang="ru-RU" sz="1524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527743" y="6627084"/>
            <a:ext cx="3269615" cy="380677"/>
          </a:xfrm>
          <a:prstGeom prst="rect">
            <a:avLst/>
          </a:prstGeom>
        </p:spPr>
        <p:txBody>
          <a:bodyPr lIns="91360" tIns="45680" rIns="91360" bIns="45680"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+mn-lt"/>
              </a:defRPr>
            </a:lvl1pPr>
          </a:lstStyle>
          <a:p>
            <a:pPr defTabSz="774405">
              <a:defRPr/>
            </a:pPr>
            <a:endParaRPr lang="ru-RU" sz="1524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1FAF68-E4FF-4787-BD32-A9A403FB592D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157446109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485697" y="286342"/>
            <a:ext cx="2323148" cy="6100757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16255" y="286342"/>
            <a:ext cx="6797358" cy="610075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516255" y="6627084"/>
            <a:ext cx="2409190" cy="380677"/>
          </a:xfrm>
          <a:prstGeom prst="rect">
            <a:avLst/>
          </a:prstGeom>
        </p:spPr>
        <p:txBody>
          <a:bodyPr lIns="91360" tIns="45680" rIns="91360" bIns="45680"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+mn-lt"/>
              </a:defRPr>
            </a:lvl1pPr>
          </a:lstStyle>
          <a:p>
            <a:pPr defTabSz="774405">
              <a:defRPr/>
            </a:pPr>
            <a:endParaRPr lang="ru-RU" sz="1524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527743" y="6627084"/>
            <a:ext cx="3269615" cy="380677"/>
          </a:xfrm>
          <a:prstGeom prst="rect">
            <a:avLst/>
          </a:prstGeom>
        </p:spPr>
        <p:txBody>
          <a:bodyPr lIns="91360" tIns="45680" rIns="91360" bIns="45680"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+mn-lt"/>
              </a:defRPr>
            </a:lvl1pPr>
          </a:lstStyle>
          <a:p>
            <a:pPr defTabSz="774405">
              <a:defRPr/>
            </a:pPr>
            <a:endParaRPr lang="ru-RU" sz="1524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351744-9EE3-4F3E-9248-A1AAD2CE6670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408022595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>
  <p:cSld name="1_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Z:\Projects\Текущие\Проектная\FNS_2012\_БРЭНДБУК\out\PPT\3_1_present_16.9-01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656"/>
            <a:ext cx="10325100" cy="7148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2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873901"/>
            <a:ext cx="763627" cy="18007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/>
          <p:cNvSpPr txBox="1">
            <a:spLocks noChangeArrowheads="1"/>
          </p:cNvSpPr>
          <p:nvPr userDrawn="1"/>
        </p:nvSpPr>
        <p:spPr bwMode="auto">
          <a:xfrm>
            <a:off x="2578586" y="2573706"/>
            <a:ext cx="4714861" cy="12016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17779" tIns="58889" rIns="117779" bIns="58889" anchor="ctr"/>
          <a:lstStyle>
            <a:lvl1pPr defTabSz="13906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13906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13906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13906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13906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3906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3906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3906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3906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altLang="ru-RU" sz="2033" b="1" smtClean="0">
                <a:solidFill>
                  <a:srgbClr val="FFFFFF"/>
                </a:solidFill>
              </a:rPr>
              <a:t>ФЕДЕРАЛЬНАЯ НАЛОГОВАЯ </a:t>
            </a:r>
            <a:br>
              <a:rPr lang="ru-RU" altLang="ru-RU" sz="2033" b="1" smtClean="0">
                <a:solidFill>
                  <a:srgbClr val="FFFFFF"/>
                </a:solidFill>
              </a:rPr>
            </a:br>
            <a:r>
              <a:rPr lang="ru-RU" altLang="ru-RU" sz="2033" b="1" smtClean="0">
                <a:solidFill>
                  <a:srgbClr val="FFFFFF"/>
                </a:solidFill>
              </a:rPr>
              <a:t>СЛУЖБА</a:t>
            </a:r>
          </a:p>
        </p:txBody>
      </p:sp>
      <p:sp>
        <p:nvSpPr>
          <p:cNvPr id="10" name="Текст 9"/>
          <p:cNvSpPr>
            <a:spLocks noGrp="1"/>
          </p:cNvSpPr>
          <p:nvPr>
            <p:ph type="body" sz="quarter" idx="10"/>
          </p:nvPr>
        </p:nvSpPr>
        <p:spPr>
          <a:xfrm>
            <a:off x="519331" y="4125431"/>
            <a:ext cx="9272306" cy="1271129"/>
          </a:xfrm>
        </p:spPr>
        <p:txBody>
          <a:bodyPr anchor="ctr"/>
          <a:lstStyle>
            <a:lvl1pPr marL="0" indent="0" algn="ctr"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3106026867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74383" y="2221172"/>
            <a:ext cx="8776335" cy="1532638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48765" y="4051727"/>
            <a:ext cx="7227570" cy="182724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868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77372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16058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54744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93430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32116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70802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0948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516256" y="6627090"/>
            <a:ext cx="2409190" cy="380677"/>
          </a:xfrm>
          <a:prstGeom prst="rect">
            <a:avLst/>
          </a:prstGeom>
        </p:spPr>
        <p:txBody>
          <a:bodyPr lIns="91360" tIns="45680" rIns="91360" bIns="45680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 defTabSz="1032540">
              <a:defRPr/>
            </a:pPr>
            <a:endParaRPr lang="ru-RU" sz="2033">
              <a:solidFill>
                <a:prstClr val="black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527746" y="6627090"/>
            <a:ext cx="3269615" cy="380677"/>
          </a:xfrm>
          <a:prstGeom prst="rect">
            <a:avLst/>
          </a:prstGeom>
        </p:spPr>
        <p:txBody>
          <a:bodyPr lIns="91360" tIns="45680" rIns="91360" bIns="45680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 defTabSz="1032540">
              <a:defRPr/>
            </a:pPr>
            <a:endParaRPr lang="ru-RU" sz="2033">
              <a:solidFill>
                <a:prstClr val="black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DD3B24-17C6-4A27-98CA-E0E92DC0559F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0884652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 userDrawn="1"/>
        </p:nvSpPr>
        <p:spPr>
          <a:xfrm>
            <a:off x="9732296" y="5158095"/>
            <a:ext cx="489366" cy="1315265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3235" tIns="51618" rIns="103235" bIns="51618" anchor="ctr"/>
          <a:lstStyle/>
          <a:p>
            <a:pPr algn="ctr" defTabSz="1032363">
              <a:defRPr/>
            </a:pPr>
            <a:endParaRPr lang="ru-RU" sz="2033" dirty="0">
              <a:solidFill>
                <a:prstClr val="white"/>
              </a:solidFill>
            </a:endParaRPr>
          </a:p>
        </p:txBody>
      </p:sp>
      <p:sp>
        <p:nvSpPr>
          <p:cNvPr id="6" name="Прямоугольник 5"/>
          <p:cNvSpPr/>
          <p:nvPr userDrawn="1"/>
        </p:nvSpPr>
        <p:spPr>
          <a:xfrm>
            <a:off x="9732296" y="6493222"/>
            <a:ext cx="489366" cy="450191"/>
          </a:xfrm>
          <a:prstGeom prst="rect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3235" tIns="51618" rIns="103235" bIns="51618" anchor="ctr"/>
          <a:lstStyle/>
          <a:p>
            <a:pPr algn="ctr" defTabSz="1032363">
              <a:defRPr/>
            </a:pPr>
            <a:endParaRPr lang="ru-RU" sz="2033" dirty="0">
              <a:solidFill>
                <a:prstClr val="white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7112" y="115566"/>
            <a:ext cx="8133959" cy="951487"/>
          </a:xfrm>
        </p:spPr>
        <p:txBody>
          <a:bodyPr/>
          <a:lstStyle>
            <a:lvl1pPr>
              <a:defRPr>
                <a:solidFill>
                  <a:srgbClr val="104E72"/>
                </a:solidFill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47112" y="1422025"/>
            <a:ext cx="9577605" cy="5024005"/>
          </a:xfrm>
        </p:spPr>
        <p:txBody>
          <a:bodyPr lIns="0" tIns="0" rIns="0" bIns="0"/>
          <a:lstStyle>
            <a:lvl1pPr marL="149104" indent="-149104">
              <a:buClr>
                <a:srgbClr val="C00000"/>
              </a:buClr>
              <a:buFont typeface="Arial" pitchFamily="34" charset="0"/>
              <a:buChar char="•"/>
              <a:defRPr sz="2371" b="1">
                <a:solidFill>
                  <a:srgbClr val="104E72"/>
                </a:solidFill>
                <a:latin typeface="Arial" pitchFamily="34" charset="0"/>
                <a:cs typeface="Arial" pitchFamily="34" charset="0"/>
              </a:defRPr>
            </a:lvl1pPr>
            <a:lvl2pPr marL="304920" indent="-155819">
              <a:buClr>
                <a:srgbClr val="2685C5"/>
              </a:buClr>
              <a:buFont typeface="Arial" pitchFamily="34" charset="0"/>
              <a:buChar char="•"/>
              <a:defRPr>
                <a:solidFill>
                  <a:srgbClr val="104E72"/>
                </a:solidFill>
                <a:latin typeface="Arial" pitchFamily="34" charset="0"/>
                <a:cs typeface="Arial" pitchFamily="34" charset="0"/>
              </a:defRPr>
            </a:lvl2pPr>
            <a:lvl3pPr marL="454025" indent="-149104">
              <a:buClr>
                <a:srgbClr val="C00000"/>
              </a:buClr>
              <a:buFont typeface="Arial" pitchFamily="34" charset="0"/>
              <a:buChar char="•"/>
              <a:defRPr>
                <a:solidFill>
                  <a:srgbClr val="104E72"/>
                </a:solidFill>
                <a:latin typeface="Arial" pitchFamily="34" charset="0"/>
                <a:cs typeface="Arial" pitchFamily="34" charset="0"/>
              </a:defRPr>
            </a:lvl3pPr>
            <a:lvl4pPr marL="609845" indent="-155819">
              <a:buClr>
                <a:srgbClr val="2685C5"/>
              </a:buClr>
              <a:buFont typeface="Arial" pitchFamily="34" charset="0"/>
              <a:buChar char="•"/>
              <a:defRPr>
                <a:solidFill>
                  <a:srgbClr val="104E72"/>
                </a:solidFill>
                <a:latin typeface="Arial" pitchFamily="34" charset="0"/>
                <a:cs typeface="Arial" pitchFamily="34" charset="0"/>
              </a:defRPr>
            </a:lvl4pPr>
            <a:lvl5pPr marL="758947" indent="-149104">
              <a:buClr>
                <a:srgbClr val="C00000"/>
              </a:buClr>
              <a:buFont typeface="Arial" pitchFamily="34" charset="0"/>
              <a:buChar char="•"/>
              <a:defRPr>
                <a:solidFill>
                  <a:srgbClr val="104E72"/>
                </a:solidFill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0"/>
          </p:nvPr>
        </p:nvSpPr>
        <p:spPr>
          <a:xfrm>
            <a:off x="9712421" y="6508163"/>
            <a:ext cx="533798" cy="380677"/>
          </a:xfrm>
        </p:spPr>
        <p:txBody>
          <a:bodyPr lIns="0" rIns="0"/>
          <a:lstStyle>
            <a:lvl1pPr algn="ctr">
              <a:defRPr sz="1807" i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9302A372-EB85-4A14-9B9E-6F2305329C24}" type="slidenum">
              <a:rPr lang="ru-RU" smtClean="0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white"/>
              </a:solidFill>
            </a:endParaRPr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1" y="1"/>
            <a:ext cx="326244" cy="1125479"/>
          </a:xfrm>
          <a:prstGeom prst="rect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3235" tIns="51618" rIns="103235" bIns="51618" anchor="ctr"/>
          <a:lstStyle/>
          <a:p>
            <a:pPr algn="ctr" defTabSz="1032363">
              <a:defRPr/>
            </a:pPr>
            <a:endParaRPr lang="ru-RU" sz="2033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9559605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15612" y="4594607"/>
            <a:ext cx="8776335" cy="1420089"/>
          </a:xfrm>
        </p:spPr>
        <p:txBody>
          <a:bodyPr anchor="t"/>
          <a:lstStyle>
            <a:lvl1pPr algn="l">
              <a:defRPr sz="3388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15612" y="3030518"/>
            <a:ext cx="8776335" cy="1564084"/>
          </a:xfrm>
        </p:spPr>
        <p:txBody>
          <a:bodyPr anchor="b"/>
          <a:lstStyle>
            <a:lvl1pPr marL="0" indent="0">
              <a:buNone/>
              <a:defRPr sz="1694">
                <a:solidFill>
                  <a:schemeClr val="tx1">
                    <a:tint val="75000"/>
                  </a:schemeClr>
                </a:solidFill>
              </a:defRPr>
            </a:lvl1pPr>
            <a:lvl2pPr marL="386862" indent="0">
              <a:buNone/>
              <a:defRPr sz="1524">
                <a:solidFill>
                  <a:schemeClr val="tx1">
                    <a:tint val="75000"/>
                  </a:schemeClr>
                </a:solidFill>
              </a:defRPr>
            </a:lvl2pPr>
            <a:lvl3pPr marL="773722" indent="0">
              <a:buNone/>
              <a:defRPr sz="1355">
                <a:solidFill>
                  <a:schemeClr val="tx1">
                    <a:tint val="75000"/>
                  </a:schemeClr>
                </a:solidFill>
              </a:defRPr>
            </a:lvl3pPr>
            <a:lvl4pPr marL="1160584" indent="0">
              <a:buNone/>
              <a:defRPr sz="1186">
                <a:solidFill>
                  <a:schemeClr val="tx1">
                    <a:tint val="75000"/>
                  </a:schemeClr>
                </a:solidFill>
              </a:defRPr>
            </a:lvl4pPr>
            <a:lvl5pPr marL="1547446" indent="0">
              <a:buNone/>
              <a:defRPr sz="1186">
                <a:solidFill>
                  <a:schemeClr val="tx1">
                    <a:tint val="75000"/>
                  </a:schemeClr>
                </a:solidFill>
              </a:defRPr>
            </a:lvl5pPr>
            <a:lvl6pPr marL="1934305" indent="0">
              <a:buNone/>
              <a:defRPr sz="1186">
                <a:solidFill>
                  <a:schemeClr val="tx1">
                    <a:tint val="75000"/>
                  </a:schemeClr>
                </a:solidFill>
              </a:defRPr>
            </a:lvl6pPr>
            <a:lvl7pPr marL="2321167" indent="0">
              <a:buNone/>
              <a:defRPr sz="1186">
                <a:solidFill>
                  <a:schemeClr val="tx1">
                    <a:tint val="75000"/>
                  </a:schemeClr>
                </a:solidFill>
              </a:defRPr>
            </a:lvl7pPr>
            <a:lvl8pPr marL="2708029" indent="0">
              <a:buNone/>
              <a:defRPr sz="1186">
                <a:solidFill>
                  <a:schemeClr val="tx1">
                    <a:tint val="75000"/>
                  </a:schemeClr>
                </a:solidFill>
              </a:defRPr>
            </a:lvl8pPr>
            <a:lvl9pPr marL="3094889" indent="0">
              <a:buNone/>
              <a:defRPr sz="1186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516256" y="6627090"/>
            <a:ext cx="2409190" cy="380677"/>
          </a:xfrm>
          <a:prstGeom prst="rect">
            <a:avLst/>
          </a:prstGeom>
        </p:spPr>
        <p:txBody>
          <a:bodyPr lIns="91360" tIns="45680" rIns="91360" bIns="45680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 defTabSz="1032540">
              <a:defRPr/>
            </a:pPr>
            <a:endParaRPr lang="ru-RU" sz="2033">
              <a:solidFill>
                <a:prstClr val="black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527746" y="6627090"/>
            <a:ext cx="3269615" cy="380677"/>
          </a:xfrm>
          <a:prstGeom prst="rect">
            <a:avLst/>
          </a:prstGeom>
        </p:spPr>
        <p:txBody>
          <a:bodyPr lIns="91360" tIns="45680" rIns="91360" bIns="45680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 defTabSz="1032540">
              <a:defRPr/>
            </a:pPr>
            <a:endParaRPr lang="ru-RU" sz="2033">
              <a:solidFill>
                <a:prstClr val="black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7F8021-ED8C-4BDF-B535-680A6D8767B5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01054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516255" y="1668360"/>
            <a:ext cx="4560253" cy="4718735"/>
          </a:xfrm>
        </p:spPr>
        <p:txBody>
          <a:bodyPr/>
          <a:lstStyle>
            <a:lvl1pPr>
              <a:defRPr sz="2919"/>
            </a:lvl1pPr>
            <a:lvl2pPr>
              <a:defRPr sz="2502"/>
            </a:lvl2pPr>
            <a:lvl3pPr>
              <a:defRPr sz="2085"/>
            </a:lvl3pPr>
            <a:lvl4pPr>
              <a:defRPr sz="1877"/>
            </a:lvl4pPr>
            <a:lvl5pPr>
              <a:defRPr sz="1877"/>
            </a:lvl5pPr>
            <a:lvl6pPr>
              <a:defRPr sz="1877"/>
            </a:lvl6pPr>
            <a:lvl7pPr>
              <a:defRPr sz="1877"/>
            </a:lvl7pPr>
            <a:lvl8pPr>
              <a:defRPr sz="1877"/>
            </a:lvl8pPr>
            <a:lvl9pPr>
              <a:defRPr sz="1877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248592" y="1668360"/>
            <a:ext cx="4560253" cy="4718735"/>
          </a:xfrm>
        </p:spPr>
        <p:txBody>
          <a:bodyPr/>
          <a:lstStyle>
            <a:lvl1pPr>
              <a:defRPr sz="2919"/>
            </a:lvl1pPr>
            <a:lvl2pPr>
              <a:defRPr sz="2502"/>
            </a:lvl2pPr>
            <a:lvl3pPr>
              <a:defRPr sz="2085"/>
            </a:lvl3pPr>
            <a:lvl4pPr>
              <a:defRPr sz="1877"/>
            </a:lvl4pPr>
            <a:lvl5pPr>
              <a:defRPr sz="1877"/>
            </a:lvl5pPr>
            <a:lvl6pPr>
              <a:defRPr sz="1877"/>
            </a:lvl6pPr>
            <a:lvl7pPr>
              <a:defRPr sz="1877"/>
            </a:lvl7pPr>
            <a:lvl8pPr>
              <a:defRPr sz="1877"/>
            </a:lvl8pPr>
            <a:lvl9pPr>
              <a:defRPr sz="1877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16256" y="6627091"/>
            <a:ext cx="2409190" cy="380677"/>
          </a:xfrm>
          <a:prstGeom prst="rect">
            <a:avLst/>
          </a:prstGeom>
        </p:spPr>
        <p:txBody>
          <a:bodyPr lIns="91360" tIns="45680" rIns="91360" bIns="45680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ru-RU">
              <a:solidFill>
                <a:prstClr val="black"/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527746" y="6627091"/>
            <a:ext cx="3269615" cy="380677"/>
          </a:xfrm>
          <a:prstGeom prst="rect">
            <a:avLst/>
          </a:prstGeom>
        </p:spPr>
        <p:txBody>
          <a:bodyPr lIns="91360" tIns="45680" rIns="91360" bIns="45680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ru-RU">
              <a:solidFill>
                <a:prstClr val="black"/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AE65D7-EF62-48DF-8BE3-AABB744AD3D7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00377993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516255" y="1668358"/>
            <a:ext cx="4560253" cy="4718735"/>
          </a:xfrm>
        </p:spPr>
        <p:txBody>
          <a:bodyPr/>
          <a:lstStyle>
            <a:lvl1pPr>
              <a:defRPr sz="2371"/>
            </a:lvl1pPr>
            <a:lvl2pPr>
              <a:defRPr sz="2033"/>
            </a:lvl2pPr>
            <a:lvl3pPr>
              <a:defRPr sz="1694"/>
            </a:lvl3pPr>
            <a:lvl4pPr>
              <a:defRPr sz="1524"/>
            </a:lvl4pPr>
            <a:lvl5pPr>
              <a:defRPr sz="1524"/>
            </a:lvl5pPr>
            <a:lvl6pPr>
              <a:defRPr sz="1524"/>
            </a:lvl6pPr>
            <a:lvl7pPr>
              <a:defRPr sz="1524"/>
            </a:lvl7pPr>
            <a:lvl8pPr>
              <a:defRPr sz="1524"/>
            </a:lvl8pPr>
            <a:lvl9pPr>
              <a:defRPr sz="1524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248592" y="1668358"/>
            <a:ext cx="4560253" cy="4718735"/>
          </a:xfrm>
        </p:spPr>
        <p:txBody>
          <a:bodyPr/>
          <a:lstStyle>
            <a:lvl1pPr>
              <a:defRPr sz="2371"/>
            </a:lvl1pPr>
            <a:lvl2pPr>
              <a:defRPr sz="2033"/>
            </a:lvl2pPr>
            <a:lvl3pPr>
              <a:defRPr sz="1694"/>
            </a:lvl3pPr>
            <a:lvl4pPr>
              <a:defRPr sz="1524"/>
            </a:lvl4pPr>
            <a:lvl5pPr>
              <a:defRPr sz="1524"/>
            </a:lvl5pPr>
            <a:lvl6pPr>
              <a:defRPr sz="1524"/>
            </a:lvl6pPr>
            <a:lvl7pPr>
              <a:defRPr sz="1524"/>
            </a:lvl7pPr>
            <a:lvl8pPr>
              <a:defRPr sz="1524"/>
            </a:lvl8pPr>
            <a:lvl9pPr>
              <a:defRPr sz="1524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16256" y="6627090"/>
            <a:ext cx="2409190" cy="380677"/>
          </a:xfrm>
          <a:prstGeom prst="rect">
            <a:avLst/>
          </a:prstGeom>
        </p:spPr>
        <p:txBody>
          <a:bodyPr lIns="91360" tIns="45680" rIns="91360" bIns="45680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 defTabSz="1032540">
              <a:defRPr/>
            </a:pPr>
            <a:endParaRPr lang="ru-RU" sz="2033">
              <a:solidFill>
                <a:prstClr val="black"/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527746" y="6627090"/>
            <a:ext cx="3269615" cy="380677"/>
          </a:xfrm>
          <a:prstGeom prst="rect">
            <a:avLst/>
          </a:prstGeom>
        </p:spPr>
        <p:txBody>
          <a:bodyPr lIns="91360" tIns="45680" rIns="91360" bIns="45680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 defTabSz="1032540">
              <a:defRPr/>
            </a:pPr>
            <a:endParaRPr lang="ru-RU" sz="2033">
              <a:solidFill>
                <a:prstClr val="black"/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AE65D7-EF62-48DF-8BE3-AABB744AD3D7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9688675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16255" y="1600498"/>
            <a:ext cx="4562046" cy="667012"/>
          </a:xfrm>
        </p:spPr>
        <p:txBody>
          <a:bodyPr anchor="b"/>
          <a:lstStyle>
            <a:lvl1pPr marL="0" indent="0">
              <a:buNone/>
              <a:defRPr sz="2033" b="1"/>
            </a:lvl1pPr>
            <a:lvl2pPr marL="386862" indent="0">
              <a:buNone/>
              <a:defRPr sz="1694" b="1"/>
            </a:lvl2pPr>
            <a:lvl3pPr marL="773722" indent="0">
              <a:buNone/>
              <a:defRPr sz="1524" b="1"/>
            </a:lvl3pPr>
            <a:lvl4pPr marL="1160584" indent="0">
              <a:buNone/>
              <a:defRPr sz="1355" b="1"/>
            </a:lvl4pPr>
            <a:lvl5pPr marL="1547446" indent="0">
              <a:buNone/>
              <a:defRPr sz="1355" b="1"/>
            </a:lvl5pPr>
            <a:lvl6pPr marL="1934305" indent="0">
              <a:buNone/>
              <a:defRPr sz="1355" b="1"/>
            </a:lvl6pPr>
            <a:lvl7pPr marL="2321167" indent="0">
              <a:buNone/>
              <a:defRPr sz="1355" b="1"/>
            </a:lvl7pPr>
            <a:lvl8pPr marL="2708029" indent="0">
              <a:buNone/>
              <a:defRPr sz="1355" b="1"/>
            </a:lvl8pPr>
            <a:lvl9pPr marL="3094889" indent="0">
              <a:buNone/>
              <a:defRPr sz="1355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16255" y="2267508"/>
            <a:ext cx="4562046" cy="4119584"/>
          </a:xfrm>
        </p:spPr>
        <p:txBody>
          <a:bodyPr/>
          <a:lstStyle>
            <a:lvl1pPr>
              <a:defRPr sz="2033"/>
            </a:lvl1pPr>
            <a:lvl2pPr>
              <a:defRPr sz="1694"/>
            </a:lvl2pPr>
            <a:lvl3pPr>
              <a:defRPr sz="1524"/>
            </a:lvl3pPr>
            <a:lvl4pPr>
              <a:defRPr sz="1355"/>
            </a:lvl4pPr>
            <a:lvl5pPr>
              <a:defRPr sz="1355"/>
            </a:lvl5pPr>
            <a:lvl6pPr>
              <a:defRPr sz="1355"/>
            </a:lvl6pPr>
            <a:lvl7pPr>
              <a:defRPr sz="1355"/>
            </a:lvl7pPr>
            <a:lvl8pPr>
              <a:defRPr sz="1355"/>
            </a:lvl8pPr>
            <a:lvl9pPr>
              <a:defRPr sz="1355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5245015" y="1600498"/>
            <a:ext cx="4563838" cy="667012"/>
          </a:xfrm>
        </p:spPr>
        <p:txBody>
          <a:bodyPr anchor="b"/>
          <a:lstStyle>
            <a:lvl1pPr marL="0" indent="0">
              <a:buNone/>
              <a:defRPr sz="2033" b="1"/>
            </a:lvl1pPr>
            <a:lvl2pPr marL="386862" indent="0">
              <a:buNone/>
              <a:defRPr sz="1694" b="1"/>
            </a:lvl2pPr>
            <a:lvl3pPr marL="773722" indent="0">
              <a:buNone/>
              <a:defRPr sz="1524" b="1"/>
            </a:lvl3pPr>
            <a:lvl4pPr marL="1160584" indent="0">
              <a:buNone/>
              <a:defRPr sz="1355" b="1"/>
            </a:lvl4pPr>
            <a:lvl5pPr marL="1547446" indent="0">
              <a:buNone/>
              <a:defRPr sz="1355" b="1"/>
            </a:lvl5pPr>
            <a:lvl6pPr marL="1934305" indent="0">
              <a:buNone/>
              <a:defRPr sz="1355" b="1"/>
            </a:lvl6pPr>
            <a:lvl7pPr marL="2321167" indent="0">
              <a:buNone/>
              <a:defRPr sz="1355" b="1"/>
            </a:lvl7pPr>
            <a:lvl8pPr marL="2708029" indent="0">
              <a:buNone/>
              <a:defRPr sz="1355" b="1"/>
            </a:lvl8pPr>
            <a:lvl9pPr marL="3094889" indent="0">
              <a:buNone/>
              <a:defRPr sz="1355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5245015" y="2267508"/>
            <a:ext cx="4563838" cy="4119584"/>
          </a:xfrm>
        </p:spPr>
        <p:txBody>
          <a:bodyPr/>
          <a:lstStyle>
            <a:lvl1pPr>
              <a:defRPr sz="2033"/>
            </a:lvl1pPr>
            <a:lvl2pPr>
              <a:defRPr sz="1694"/>
            </a:lvl2pPr>
            <a:lvl3pPr>
              <a:defRPr sz="1524"/>
            </a:lvl3pPr>
            <a:lvl4pPr>
              <a:defRPr sz="1355"/>
            </a:lvl4pPr>
            <a:lvl5pPr>
              <a:defRPr sz="1355"/>
            </a:lvl5pPr>
            <a:lvl6pPr>
              <a:defRPr sz="1355"/>
            </a:lvl6pPr>
            <a:lvl7pPr>
              <a:defRPr sz="1355"/>
            </a:lvl7pPr>
            <a:lvl8pPr>
              <a:defRPr sz="1355"/>
            </a:lvl8pPr>
            <a:lvl9pPr>
              <a:defRPr sz="1355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>
          <a:xfrm>
            <a:off x="516256" y="6627090"/>
            <a:ext cx="2409190" cy="380677"/>
          </a:xfrm>
          <a:prstGeom prst="rect">
            <a:avLst/>
          </a:prstGeom>
        </p:spPr>
        <p:txBody>
          <a:bodyPr lIns="91360" tIns="45680" rIns="91360" bIns="45680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 defTabSz="1032540">
              <a:defRPr/>
            </a:pPr>
            <a:endParaRPr lang="ru-RU" sz="2033">
              <a:solidFill>
                <a:prstClr val="black"/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3527746" y="6627090"/>
            <a:ext cx="3269615" cy="380677"/>
          </a:xfrm>
          <a:prstGeom prst="rect">
            <a:avLst/>
          </a:prstGeom>
        </p:spPr>
        <p:txBody>
          <a:bodyPr lIns="91360" tIns="45680" rIns="91360" bIns="45680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 defTabSz="1032540">
              <a:defRPr/>
            </a:pPr>
            <a:endParaRPr lang="ru-RU" sz="2033">
              <a:solidFill>
                <a:prstClr val="black"/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23F9DB-885A-4D81-8D62-6BEB8B6A1F78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03091220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516256" y="6627090"/>
            <a:ext cx="2409190" cy="380677"/>
          </a:xfrm>
          <a:prstGeom prst="rect">
            <a:avLst/>
          </a:prstGeom>
        </p:spPr>
        <p:txBody>
          <a:bodyPr lIns="91360" tIns="45680" rIns="91360" bIns="45680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 defTabSz="1032540">
              <a:defRPr/>
            </a:pPr>
            <a:endParaRPr lang="ru-RU" sz="2033">
              <a:solidFill>
                <a:prstClr val="black"/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3527746" y="6627090"/>
            <a:ext cx="3269615" cy="380677"/>
          </a:xfrm>
          <a:prstGeom prst="rect">
            <a:avLst/>
          </a:prstGeom>
        </p:spPr>
        <p:txBody>
          <a:bodyPr lIns="91360" tIns="45680" rIns="91360" bIns="45680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 defTabSz="1032540">
              <a:defRPr/>
            </a:pPr>
            <a:endParaRPr lang="ru-RU" sz="2033">
              <a:solidFill>
                <a:prstClr val="black"/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AF9FE5-6402-411A-AFD6-F5FDF53EA1DC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7573320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516256" y="6627090"/>
            <a:ext cx="2409190" cy="380677"/>
          </a:xfrm>
          <a:prstGeom prst="rect">
            <a:avLst/>
          </a:prstGeom>
        </p:spPr>
        <p:txBody>
          <a:bodyPr lIns="91360" tIns="45680" rIns="91360" bIns="45680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 defTabSz="1032540">
              <a:defRPr/>
            </a:pPr>
            <a:endParaRPr lang="ru-RU" sz="2033">
              <a:solidFill>
                <a:prstClr val="black"/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>
          <a:xfrm>
            <a:off x="3527746" y="6627090"/>
            <a:ext cx="3269615" cy="380677"/>
          </a:xfrm>
          <a:prstGeom prst="rect">
            <a:avLst/>
          </a:prstGeom>
        </p:spPr>
        <p:txBody>
          <a:bodyPr lIns="91360" tIns="45680" rIns="91360" bIns="45680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 defTabSz="1032540">
              <a:defRPr/>
            </a:pPr>
            <a:endParaRPr lang="ru-RU" sz="2033">
              <a:solidFill>
                <a:prstClr val="black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A2D679-B1CE-4B80-B6F9-CAA5757C6480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6061357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16262" y="284679"/>
            <a:ext cx="3396887" cy="1211545"/>
          </a:xfrm>
        </p:spPr>
        <p:txBody>
          <a:bodyPr anchor="b"/>
          <a:lstStyle>
            <a:lvl1pPr algn="l">
              <a:defRPr sz="1694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036827" y="284681"/>
            <a:ext cx="5772018" cy="6102413"/>
          </a:xfrm>
        </p:spPr>
        <p:txBody>
          <a:bodyPr/>
          <a:lstStyle>
            <a:lvl1pPr>
              <a:defRPr sz="2710"/>
            </a:lvl1pPr>
            <a:lvl2pPr>
              <a:defRPr sz="2371"/>
            </a:lvl2pPr>
            <a:lvl3pPr>
              <a:defRPr sz="2033"/>
            </a:lvl3pPr>
            <a:lvl4pPr>
              <a:defRPr sz="1694"/>
            </a:lvl4pPr>
            <a:lvl5pPr>
              <a:defRPr sz="1694"/>
            </a:lvl5pPr>
            <a:lvl6pPr>
              <a:defRPr sz="1694"/>
            </a:lvl6pPr>
            <a:lvl7pPr>
              <a:defRPr sz="1694"/>
            </a:lvl7pPr>
            <a:lvl8pPr>
              <a:defRPr sz="1694"/>
            </a:lvl8pPr>
            <a:lvl9pPr>
              <a:defRPr sz="1694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16262" y="1496227"/>
            <a:ext cx="3396887" cy="4890867"/>
          </a:xfrm>
        </p:spPr>
        <p:txBody>
          <a:bodyPr/>
          <a:lstStyle>
            <a:lvl1pPr marL="0" indent="0">
              <a:buNone/>
              <a:defRPr sz="1186"/>
            </a:lvl1pPr>
            <a:lvl2pPr marL="386862" indent="0">
              <a:buNone/>
              <a:defRPr sz="1016"/>
            </a:lvl2pPr>
            <a:lvl3pPr marL="773722" indent="0">
              <a:buNone/>
              <a:defRPr sz="847"/>
            </a:lvl3pPr>
            <a:lvl4pPr marL="1160584" indent="0">
              <a:buNone/>
              <a:defRPr sz="762"/>
            </a:lvl4pPr>
            <a:lvl5pPr marL="1547446" indent="0">
              <a:buNone/>
              <a:defRPr sz="762"/>
            </a:lvl5pPr>
            <a:lvl6pPr marL="1934305" indent="0">
              <a:buNone/>
              <a:defRPr sz="762"/>
            </a:lvl6pPr>
            <a:lvl7pPr marL="2321167" indent="0">
              <a:buNone/>
              <a:defRPr sz="762"/>
            </a:lvl7pPr>
            <a:lvl8pPr marL="2708029" indent="0">
              <a:buNone/>
              <a:defRPr sz="762"/>
            </a:lvl8pPr>
            <a:lvl9pPr marL="3094889" indent="0">
              <a:buNone/>
              <a:defRPr sz="762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16256" y="6627090"/>
            <a:ext cx="2409190" cy="380677"/>
          </a:xfrm>
          <a:prstGeom prst="rect">
            <a:avLst/>
          </a:prstGeom>
        </p:spPr>
        <p:txBody>
          <a:bodyPr lIns="91360" tIns="45680" rIns="91360" bIns="45680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 defTabSz="1032540">
              <a:defRPr/>
            </a:pPr>
            <a:endParaRPr lang="ru-RU" sz="2033">
              <a:solidFill>
                <a:prstClr val="black"/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527746" y="6627090"/>
            <a:ext cx="3269615" cy="380677"/>
          </a:xfrm>
          <a:prstGeom prst="rect">
            <a:avLst/>
          </a:prstGeom>
        </p:spPr>
        <p:txBody>
          <a:bodyPr lIns="91360" tIns="45680" rIns="91360" bIns="45680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 defTabSz="1032540">
              <a:defRPr/>
            </a:pPr>
            <a:endParaRPr lang="ru-RU" sz="2033">
              <a:solidFill>
                <a:prstClr val="black"/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778974-F02E-439E-80F3-43EB670DBF8C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2166718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23792" y="5005070"/>
            <a:ext cx="6195060" cy="590878"/>
          </a:xfrm>
        </p:spPr>
        <p:txBody>
          <a:bodyPr anchor="b"/>
          <a:lstStyle>
            <a:lvl1pPr algn="l">
              <a:defRPr sz="1694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023792" y="638874"/>
            <a:ext cx="6195060" cy="4290060"/>
          </a:xfrm>
        </p:spPr>
        <p:txBody>
          <a:bodyPr rtlCol="0">
            <a:normAutofit/>
          </a:bodyPr>
          <a:lstStyle>
            <a:lvl1pPr marL="0" indent="0">
              <a:buNone/>
              <a:defRPr sz="2710"/>
            </a:lvl1pPr>
            <a:lvl2pPr marL="386862" indent="0">
              <a:buNone/>
              <a:defRPr sz="2371"/>
            </a:lvl2pPr>
            <a:lvl3pPr marL="773722" indent="0">
              <a:buNone/>
              <a:defRPr sz="2033"/>
            </a:lvl3pPr>
            <a:lvl4pPr marL="1160584" indent="0">
              <a:buNone/>
              <a:defRPr sz="1694"/>
            </a:lvl4pPr>
            <a:lvl5pPr marL="1547446" indent="0">
              <a:buNone/>
              <a:defRPr sz="1694"/>
            </a:lvl5pPr>
            <a:lvl6pPr marL="1934305" indent="0">
              <a:buNone/>
              <a:defRPr sz="1694"/>
            </a:lvl6pPr>
            <a:lvl7pPr marL="2321167" indent="0">
              <a:buNone/>
              <a:defRPr sz="1694"/>
            </a:lvl7pPr>
            <a:lvl8pPr marL="2708029" indent="0">
              <a:buNone/>
              <a:defRPr sz="1694"/>
            </a:lvl8pPr>
            <a:lvl9pPr marL="3094889" indent="0">
              <a:buNone/>
              <a:defRPr sz="1694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023792" y="5595947"/>
            <a:ext cx="6195060" cy="839144"/>
          </a:xfrm>
        </p:spPr>
        <p:txBody>
          <a:bodyPr/>
          <a:lstStyle>
            <a:lvl1pPr marL="0" indent="0">
              <a:buNone/>
              <a:defRPr sz="1186"/>
            </a:lvl1pPr>
            <a:lvl2pPr marL="386862" indent="0">
              <a:buNone/>
              <a:defRPr sz="1016"/>
            </a:lvl2pPr>
            <a:lvl3pPr marL="773722" indent="0">
              <a:buNone/>
              <a:defRPr sz="847"/>
            </a:lvl3pPr>
            <a:lvl4pPr marL="1160584" indent="0">
              <a:buNone/>
              <a:defRPr sz="762"/>
            </a:lvl4pPr>
            <a:lvl5pPr marL="1547446" indent="0">
              <a:buNone/>
              <a:defRPr sz="762"/>
            </a:lvl5pPr>
            <a:lvl6pPr marL="1934305" indent="0">
              <a:buNone/>
              <a:defRPr sz="762"/>
            </a:lvl6pPr>
            <a:lvl7pPr marL="2321167" indent="0">
              <a:buNone/>
              <a:defRPr sz="762"/>
            </a:lvl7pPr>
            <a:lvl8pPr marL="2708029" indent="0">
              <a:buNone/>
              <a:defRPr sz="762"/>
            </a:lvl8pPr>
            <a:lvl9pPr marL="3094889" indent="0">
              <a:buNone/>
              <a:defRPr sz="762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16256" y="6627090"/>
            <a:ext cx="2409190" cy="380677"/>
          </a:xfrm>
          <a:prstGeom prst="rect">
            <a:avLst/>
          </a:prstGeom>
        </p:spPr>
        <p:txBody>
          <a:bodyPr lIns="91360" tIns="45680" rIns="91360" bIns="45680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 defTabSz="1032540">
              <a:defRPr/>
            </a:pPr>
            <a:endParaRPr lang="ru-RU" sz="2033">
              <a:solidFill>
                <a:prstClr val="black"/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527746" y="6627090"/>
            <a:ext cx="3269615" cy="380677"/>
          </a:xfrm>
          <a:prstGeom prst="rect">
            <a:avLst/>
          </a:prstGeom>
        </p:spPr>
        <p:txBody>
          <a:bodyPr lIns="91360" tIns="45680" rIns="91360" bIns="45680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 defTabSz="1032540">
              <a:defRPr/>
            </a:pPr>
            <a:endParaRPr lang="ru-RU" sz="2033">
              <a:solidFill>
                <a:prstClr val="black"/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5A0A1B-D7B0-4C6E-90BC-42E0241C5757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16131710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516256" y="6627090"/>
            <a:ext cx="2409190" cy="380677"/>
          </a:xfrm>
          <a:prstGeom prst="rect">
            <a:avLst/>
          </a:prstGeom>
        </p:spPr>
        <p:txBody>
          <a:bodyPr lIns="91360" tIns="45680" rIns="91360" bIns="45680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 defTabSz="1032540">
              <a:defRPr/>
            </a:pPr>
            <a:endParaRPr lang="ru-RU" sz="2033">
              <a:solidFill>
                <a:prstClr val="black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527746" y="6627090"/>
            <a:ext cx="3269615" cy="380677"/>
          </a:xfrm>
          <a:prstGeom prst="rect">
            <a:avLst/>
          </a:prstGeom>
        </p:spPr>
        <p:txBody>
          <a:bodyPr lIns="91360" tIns="45680" rIns="91360" bIns="45680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 defTabSz="1032540">
              <a:defRPr/>
            </a:pPr>
            <a:endParaRPr lang="ru-RU" sz="2033">
              <a:solidFill>
                <a:prstClr val="black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7DC856-7421-485F-B27B-F1912165AC04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41131208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485697" y="286342"/>
            <a:ext cx="2323148" cy="6100757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16255" y="286342"/>
            <a:ext cx="6797358" cy="6100757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516256" y="6627090"/>
            <a:ext cx="2409190" cy="380677"/>
          </a:xfrm>
          <a:prstGeom prst="rect">
            <a:avLst/>
          </a:prstGeom>
        </p:spPr>
        <p:txBody>
          <a:bodyPr lIns="91360" tIns="45680" rIns="91360" bIns="45680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 defTabSz="1032540">
              <a:defRPr/>
            </a:pPr>
            <a:endParaRPr lang="ru-RU" sz="2033">
              <a:solidFill>
                <a:prstClr val="black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527746" y="6627090"/>
            <a:ext cx="3269615" cy="380677"/>
          </a:xfrm>
          <a:prstGeom prst="rect">
            <a:avLst/>
          </a:prstGeom>
        </p:spPr>
        <p:txBody>
          <a:bodyPr lIns="91360" tIns="45680" rIns="91360" bIns="45680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 defTabSz="1032540">
              <a:defRPr/>
            </a:pPr>
            <a:endParaRPr lang="ru-RU" sz="2033">
              <a:solidFill>
                <a:prstClr val="black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29668C-78C1-4B50-A238-56637A7CF593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9393518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>
  <p:cSld name="1_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Текст 9"/>
          <p:cNvSpPr>
            <a:spLocks noGrp="1"/>
          </p:cNvSpPr>
          <p:nvPr>
            <p:ph type="body" sz="quarter" idx="10" hasCustomPrompt="1"/>
          </p:nvPr>
        </p:nvSpPr>
        <p:spPr>
          <a:xfrm>
            <a:off x="519331" y="4125432"/>
            <a:ext cx="9272306" cy="1271129"/>
          </a:xfrm>
        </p:spPr>
        <p:txBody>
          <a:bodyPr anchor="ctr"/>
          <a:lstStyle>
            <a:lvl1pPr marL="0" indent="0" algn="ctr"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ru-RU" dirty="0"/>
              <a:t>О ЧЕМ ВЫ РАССКАЖЕТЕ СЕГОДНЯ? </a:t>
            </a:r>
          </a:p>
        </p:txBody>
      </p:sp>
      <p:pic>
        <p:nvPicPr>
          <p:cNvPr id="6" name="Picture 2" descr="Z:\Projects\Текущие\Проектная\FNS_2012\_БРЭНДБУК\out\PPT\3_1_present_16.9-01.png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0" y="1624"/>
            <a:ext cx="10325100" cy="7149259"/>
          </a:xfrm>
          <a:prstGeom prst="rect">
            <a:avLst/>
          </a:prstGeom>
          <a:noFill/>
        </p:spPr>
      </p:pic>
      <p:pic>
        <p:nvPicPr>
          <p:cNvPr id="11" name="Picture 2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39" y="873901"/>
            <a:ext cx="763627" cy="18007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TextBox 11"/>
          <p:cNvSpPr txBox="1"/>
          <p:nvPr userDrawn="1"/>
        </p:nvSpPr>
        <p:spPr>
          <a:xfrm>
            <a:off x="2577971" y="2574050"/>
            <a:ext cx="4715924" cy="1201200"/>
          </a:xfrm>
          <a:prstGeom prst="rect">
            <a:avLst/>
          </a:prstGeom>
        </p:spPr>
        <p:txBody>
          <a:bodyPr vert="horz" wrap="square" lIns="117779" tIns="58889" rIns="117779" bIns="58889" rtlCol="0" anchor="ctr">
            <a:noAutofit/>
          </a:bodyPr>
          <a:lstStyle/>
          <a:p>
            <a:pPr algn="ctr" defTabSz="1177819">
              <a:spcBef>
                <a:spcPct val="0"/>
              </a:spcBef>
            </a:pPr>
            <a:r>
              <a:rPr lang="ru-RU" sz="2033" b="1" dirty="0">
                <a:solidFill>
                  <a:prstClr val="white"/>
                </a:solidFill>
              </a:rPr>
              <a:t>ФЕДЕРАЛЬНАЯ НАЛОГОВАЯ </a:t>
            </a:r>
            <a:br>
              <a:rPr lang="ru-RU" sz="2033" b="1" dirty="0">
                <a:solidFill>
                  <a:prstClr val="white"/>
                </a:solidFill>
              </a:rPr>
            </a:br>
            <a:r>
              <a:rPr lang="ru-RU" sz="2033" b="1" dirty="0">
                <a:solidFill>
                  <a:prstClr val="white"/>
                </a:solidFill>
              </a:rPr>
              <a:t>СЛУЖБА</a:t>
            </a:r>
          </a:p>
        </p:txBody>
      </p:sp>
    </p:spTree>
    <p:extLst>
      <p:ext uri="{BB962C8B-B14F-4D97-AF65-F5344CB8AC3E}">
        <p14:creationId xmlns:p14="http://schemas.microsoft.com/office/powerpoint/2010/main" val="1084941385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4031622"/>
            <a:ext cx="10325100" cy="3118478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9852" tIns="49926" rIns="99852" bIns="49926"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10325100" cy="4031622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9852" tIns="49926" rIns="99852" bIns="49926"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765280"/>
            <a:ext cx="10325100" cy="2383367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9852" tIns="49926" rIns="99852" bIns="49926"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68357"/>
            <a:ext cx="10325100" cy="5322852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9852" tIns="49926" rIns="99852" bIns="49926"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64160" y="5267746"/>
            <a:ext cx="6365124" cy="919691"/>
          </a:xfrm>
        </p:spPr>
        <p:txBody>
          <a:bodyPr>
            <a:normAutofit/>
          </a:bodyPr>
          <a:lstStyle>
            <a:lvl1pPr marL="0" indent="0" algn="l">
              <a:buNone/>
              <a:defRPr sz="2400">
                <a:solidFill>
                  <a:schemeClr val="tx2"/>
                </a:solidFill>
              </a:defRPr>
            </a:lvl1pPr>
            <a:lvl2pPr marL="4992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985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977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970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4963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99557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4948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99409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4DD3B24-17C6-4A27-98CA-E0E92DC0559F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23186" y="3265703"/>
            <a:ext cx="8102167" cy="1869543"/>
          </a:xfrm>
          <a:effectLst/>
        </p:spPr>
        <p:txBody>
          <a:bodyPr>
            <a:noAutofit/>
          </a:bodyPr>
          <a:lstStyle>
            <a:lvl1pPr marL="698967" indent="-499262" algn="l">
              <a:defRPr sz="59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16255" y="1600499"/>
            <a:ext cx="4562046" cy="667012"/>
          </a:xfrm>
        </p:spPr>
        <p:txBody>
          <a:bodyPr anchor="b"/>
          <a:lstStyle>
            <a:lvl1pPr marL="0" indent="0">
              <a:buNone/>
              <a:defRPr sz="2502" b="1"/>
            </a:lvl1pPr>
            <a:lvl2pPr marL="476245" indent="0">
              <a:buNone/>
              <a:defRPr sz="2085" b="1"/>
            </a:lvl2pPr>
            <a:lvl3pPr marL="952488" indent="0">
              <a:buNone/>
              <a:defRPr sz="1877" b="1"/>
            </a:lvl3pPr>
            <a:lvl4pPr marL="1428733" indent="0">
              <a:buNone/>
              <a:defRPr sz="1668" b="1"/>
            </a:lvl4pPr>
            <a:lvl5pPr marL="1904978" indent="0">
              <a:buNone/>
              <a:defRPr sz="1668" b="1"/>
            </a:lvl5pPr>
            <a:lvl6pPr marL="2381221" indent="0">
              <a:buNone/>
              <a:defRPr sz="1668" b="1"/>
            </a:lvl6pPr>
            <a:lvl7pPr marL="2857465" indent="0">
              <a:buNone/>
              <a:defRPr sz="1668" b="1"/>
            </a:lvl7pPr>
            <a:lvl8pPr marL="3333712" indent="0">
              <a:buNone/>
              <a:defRPr sz="1668" b="1"/>
            </a:lvl8pPr>
            <a:lvl9pPr marL="3809954" indent="0">
              <a:buNone/>
              <a:defRPr sz="1668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16255" y="2267508"/>
            <a:ext cx="4562046" cy="4119584"/>
          </a:xfrm>
        </p:spPr>
        <p:txBody>
          <a:bodyPr/>
          <a:lstStyle>
            <a:lvl1pPr>
              <a:defRPr sz="2502"/>
            </a:lvl1pPr>
            <a:lvl2pPr>
              <a:defRPr sz="2085"/>
            </a:lvl2pPr>
            <a:lvl3pPr>
              <a:defRPr sz="1877"/>
            </a:lvl3pPr>
            <a:lvl4pPr>
              <a:defRPr sz="1668"/>
            </a:lvl4pPr>
            <a:lvl5pPr>
              <a:defRPr sz="1668"/>
            </a:lvl5pPr>
            <a:lvl6pPr>
              <a:defRPr sz="1668"/>
            </a:lvl6pPr>
            <a:lvl7pPr>
              <a:defRPr sz="1668"/>
            </a:lvl7pPr>
            <a:lvl8pPr>
              <a:defRPr sz="1668"/>
            </a:lvl8pPr>
            <a:lvl9pPr>
              <a:defRPr sz="1668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5245016" y="1600499"/>
            <a:ext cx="4563838" cy="667012"/>
          </a:xfrm>
        </p:spPr>
        <p:txBody>
          <a:bodyPr anchor="b"/>
          <a:lstStyle>
            <a:lvl1pPr marL="0" indent="0">
              <a:buNone/>
              <a:defRPr sz="2502" b="1"/>
            </a:lvl1pPr>
            <a:lvl2pPr marL="476245" indent="0">
              <a:buNone/>
              <a:defRPr sz="2085" b="1"/>
            </a:lvl2pPr>
            <a:lvl3pPr marL="952488" indent="0">
              <a:buNone/>
              <a:defRPr sz="1877" b="1"/>
            </a:lvl3pPr>
            <a:lvl4pPr marL="1428733" indent="0">
              <a:buNone/>
              <a:defRPr sz="1668" b="1"/>
            </a:lvl4pPr>
            <a:lvl5pPr marL="1904978" indent="0">
              <a:buNone/>
              <a:defRPr sz="1668" b="1"/>
            </a:lvl5pPr>
            <a:lvl6pPr marL="2381221" indent="0">
              <a:buNone/>
              <a:defRPr sz="1668" b="1"/>
            </a:lvl6pPr>
            <a:lvl7pPr marL="2857465" indent="0">
              <a:buNone/>
              <a:defRPr sz="1668" b="1"/>
            </a:lvl7pPr>
            <a:lvl8pPr marL="3333712" indent="0">
              <a:buNone/>
              <a:defRPr sz="1668" b="1"/>
            </a:lvl8pPr>
            <a:lvl9pPr marL="3809954" indent="0">
              <a:buNone/>
              <a:defRPr sz="1668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5245016" y="2267508"/>
            <a:ext cx="4563838" cy="4119584"/>
          </a:xfrm>
        </p:spPr>
        <p:txBody>
          <a:bodyPr/>
          <a:lstStyle>
            <a:lvl1pPr>
              <a:defRPr sz="2502"/>
            </a:lvl1pPr>
            <a:lvl2pPr>
              <a:defRPr sz="2085"/>
            </a:lvl2pPr>
            <a:lvl3pPr>
              <a:defRPr sz="1877"/>
            </a:lvl3pPr>
            <a:lvl4pPr>
              <a:defRPr sz="1668"/>
            </a:lvl4pPr>
            <a:lvl5pPr>
              <a:defRPr sz="1668"/>
            </a:lvl5pPr>
            <a:lvl6pPr>
              <a:defRPr sz="1668"/>
            </a:lvl6pPr>
            <a:lvl7pPr>
              <a:defRPr sz="1668"/>
            </a:lvl7pPr>
            <a:lvl8pPr>
              <a:defRPr sz="1668"/>
            </a:lvl8pPr>
            <a:lvl9pPr>
              <a:defRPr sz="1668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>
          <a:xfrm>
            <a:off x="516256" y="6627091"/>
            <a:ext cx="2409190" cy="380677"/>
          </a:xfrm>
          <a:prstGeom prst="rect">
            <a:avLst/>
          </a:prstGeom>
        </p:spPr>
        <p:txBody>
          <a:bodyPr lIns="91360" tIns="45680" rIns="91360" bIns="45680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ru-RU">
              <a:solidFill>
                <a:prstClr val="black"/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3527746" y="6627091"/>
            <a:ext cx="3269615" cy="380677"/>
          </a:xfrm>
          <a:prstGeom prst="rect">
            <a:avLst/>
          </a:prstGeom>
        </p:spPr>
        <p:txBody>
          <a:bodyPr lIns="91360" tIns="45680" rIns="91360" bIns="45680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ru-RU">
              <a:solidFill>
                <a:prstClr val="black"/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23F9DB-885A-4D81-8D62-6BEB8B6A1F78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336717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80666-FB37-4B36-9149-507F3B0178E3}" type="datetimeFigureOut">
              <a:rPr lang="en-US" smtClean="0"/>
              <a:pPr/>
              <a:t>5/25/2023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302A372-EB85-4A14-9B9E-6F2305329C24}" type="slidenum">
              <a:rPr lang="ru-RU" smtClean="0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white"/>
              </a:solidFill>
            </a:endParaRP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290638" y="762678"/>
            <a:ext cx="7227570" cy="362271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9732297" y="5158097"/>
            <a:ext cx="489366" cy="1315265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7093" tIns="63547" rIns="127093" bIns="63547" anchor="ctr"/>
          <a:lstStyle/>
          <a:p>
            <a:pPr algn="ctr" defTabSz="1270888">
              <a:defRPr/>
            </a:pPr>
            <a:endParaRPr lang="ru-RU" sz="2502" dirty="0">
              <a:solidFill>
                <a:prstClr val="white"/>
              </a:solidFill>
            </a:endParaRPr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9732297" y="6493222"/>
            <a:ext cx="489366" cy="450191"/>
          </a:xfrm>
          <a:prstGeom prst="rect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7093" tIns="63547" rIns="127093" bIns="63547" anchor="ctr"/>
          <a:lstStyle/>
          <a:p>
            <a:pPr algn="ctr" defTabSz="1270888">
              <a:defRPr/>
            </a:pPr>
            <a:endParaRPr lang="ru-RU" sz="2502" dirty="0">
              <a:solidFill>
                <a:prstClr val="white"/>
              </a:solidFill>
            </a:endParaRPr>
          </a:p>
        </p:txBody>
      </p:sp>
      <p:sp>
        <p:nvSpPr>
          <p:cNvPr id="11" name="Прямоугольник 10"/>
          <p:cNvSpPr/>
          <p:nvPr userDrawn="1"/>
        </p:nvSpPr>
        <p:spPr>
          <a:xfrm>
            <a:off x="2" y="1"/>
            <a:ext cx="326244" cy="1125479"/>
          </a:xfrm>
          <a:prstGeom prst="rect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7093" tIns="63547" rIns="127093" bIns="63547" anchor="ctr"/>
          <a:lstStyle/>
          <a:p>
            <a:pPr algn="ctr" defTabSz="1270888">
              <a:defRPr/>
            </a:pPr>
            <a:endParaRPr lang="ru-RU" sz="2502">
              <a:solidFill>
                <a:prstClr val="white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031622"/>
            <a:ext cx="10325100" cy="3118478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9852" tIns="49926" rIns="99852" bIns="49926"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10325100" cy="4031622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9852" tIns="49926" rIns="99852" bIns="49926"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765280"/>
            <a:ext cx="10325100" cy="2383367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9852" tIns="49926" rIns="99852" bIns="49926"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68357"/>
            <a:ext cx="10325100" cy="5322852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9852" tIns="49926" rIns="99852" bIns="49926"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95816" y="2265187"/>
            <a:ext cx="6737360" cy="2526563"/>
          </a:xfrm>
          <a:effectLst/>
        </p:spPr>
        <p:txBody>
          <a:bodyPr anchor="b"/>
          <a:lstStyle>
            <a:lvl1pPr algn="r">
              <a:defRPr sz="50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3669" y="4803757"/>
            <a:ext cx="6741683" cy="871044"/>
          </a:xfrm>
        </p:spPr>
        <p:txBody>
          <a:bodyPr anchor="t"/>
          <a:lstStyle>
            <a:lvl1pPr marL="0" indent="0" algn="r">
              <a:buNone/>
              <a:defRPr sz="2200">
                <a:solidFill>
                  <a:schemeClr val="tx2"/>
                </a:solidFill>
              </a:defRPr>
            </a:lvl1pPr>
            <a:lvl2pPr marL="49926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98525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3pPr>
            <a:lvl4pPr marL="1497787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 marL="199705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lvl6pPr marL="2496312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6pPr>
            <a:lvl7pPr marL="2995574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7pPr>
            <a:lvl8pPr marL="3494837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8pPr>
            <a:lvl9pPr marL="3994099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97F8021-ED8C-4BDF-B535-680A6D8767B5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prstClr val="black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prstClr val="black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AAE65D7-EF62-48DF-8BE3-AABB744AD3D7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290636" y="762676"/>
            <a:ext cx="3778987" cy="362271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5245151" y="762678"/>
            <a:ext cx="3778987" cy="362271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0637" y="762677"/>
            <a:ext cx="3778987" cy="667011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6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99262" indent="0">
              <a:buNone/>
              <a:defRPr sz="2200" b="1"/>
            </a:lvl2pPr>
            <a:lvl3pPr marL="998525" indent="0">
              <a:buNone/>
              <a:defRPr sz="2000" b="1"/>
            </a:lvl3pPr>
            <a:lvl4pPr marL="1497787" indent="0">
              <a:buNone/>
              <a:defRPr sz="1700" b="1"/>
            </a:lvl4pPr>
            <a:lvl5pPr marL="1997050" indent="0">
              <a:buNone/>
              <a:defRPr sz="1700" b="1"/>
            </a:lvl5pPr>
            <a:lvl6pPr marL="2496312" indent="0">
              <a:buNone/>
              <a:defRPr sz="1700" b="1"/>
            </a:lvl6pPr>
            <a:lvl7pPr marL="2995574" indent="0">
              <a:buNone/>
              <a:defRPr sz="1700" b="1"/>
            </a:lvl7pPr>
            <a:lvl8pPr marL="3494837" indent="0">
              <a:buNone/>
              <a:defRPr sz="1700" b="1"/>
            </a:lvl8pPr>
            <a:lvl9pPr marL="3994099" indent="0">
              <a:buNone/>
              <a:defRPr sz="17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05821" y="1459971"/>
            <a:ext cx="3778987" cy="286004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2000"/>
            </a:lvl2pPr>
            <a:lvl3pPr>
              <a:defRPr sz="17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247578" y="762677"/>
            <a:ext cx="3778987" cy="667011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6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99262" indent="0">
              <a:buNone/>
              <a:defRPr sz="2200" b="1"/>
            </a:lvl2pPr>
            <a:lvl3pPr marL="998525" indent="0">
              <a:buNone/>
              <a:defRPr sz="2000" b="1"/>
            </a:lvl3pPr>
            <a:lvl4pPr marL="1497787" indent="0">
              <a:buNone/>
              <a:defRPr sz="1700" b="1"/>
            </a:lvl4pPr>
            <a:lvl5pPr marL="1997050" indent="0">
              <a:buNone/>
              <a:defRPr sz="1700" b="1"/>
            </a:lvl5pPr>
            <a:lvl6pPr marL="2496312" indent="0">
              <a:buNone/>
              <a:defRPr sz="1700" b="1"/>
            </a:lvl6pPr>
            <a:lvl7pPr marL="2995574" indent="0">
              <a:buNone/>
              <a:defRPr sz="1700" b="1"/>
            </a:lvl7pPr>
            <a:lvl8pPr marL="3494837" indent="0">
              <a:buNone/>
              <a:defRPr sz="1700" b="1"/>
            </a:lvl8pPr>
            <a:lvl9pPr marL="3994099" indent="0">
              <a:buNone/>
              <a:defRPr sz="1700" b="1"/>
            </a:lvl9pPr>
          </a:lstStyle>
          <a:p>
            <a:pPr marL="0" lvl="0" indent="0" algn="ctr" defTabSz="998525" rtl="0" eaLnBrk="1" latinLnBrk="0" hangingPunct="1">
              <a:spcBef>
                <a:spcPct val="20000"/>
              </a:spcBef>
              <a:spcAft>
                <a:spcPts val="328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245007" y="1458620"/>
            <a:ext cx="3778987" cy="286004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2000"/>
            </a:lvl2pPr>
            <a:lvl3pPr>
              <a:defRPr sz="17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prstClr val="black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prstClr val="black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323F9DB-885A-4D81-8D62-6BEB8B6A1F7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prstClr val="black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prstClr val="black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7AF9FE5-6402-411A-AFD6-F5FDF53EA1DC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prstClr val="black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prstClr val="black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9A2D679-B1CE-4B80-B6F9-CAA5757C648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7479" y="2303922"/>
            <a:ext cx="4105746" cy="1312095"/>
          </a:xfrm>
          <a:effectLst/>
        </p:spPr>
        <p:txBody>
          <a:bodyPr anchor="b">
            <a:noAutofit/>
          </a:bodyPr>
          <a:lstStyle>
            <a:lvl1pPr marL="249631" indent="-249631" algn="l">
              <a:defRPr sz="31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6845" y="762677"/>
            <a:ext cx="4535958" cy="5103209"/>
          </a:xfrm>
        </p:spPr>
        <p:txBody>
          <a:bodyPr anchor="ctr"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700"/>
            </a:lvl4pPr>
            <a:lvl5pPr>
              <a:defRPr sz="15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14718" y="3646782"/>
            <a:ext cx="3826362" cy="2230646"/>
          </a:xfrm>
        </p:spPr>
        <p:txBody>
          <a:bodyPr/>
          <a:lstStyle>
            <a:lvl1pPr marL="0" indent="0">
              <a:buNone/>
              <a:defRPr sz="1500"/>
            </a:lvl1pPr>
            <a:lvl2pPr marL="499262" indent="0">
              <a:buNone/>
              <a:defRPr sz="1300"/>
            </a:lvl2pPr>
            <a:lvl3pPr marL="998525" indent="0">
              <a:buNone/>
              <a:defRPr sz="1100"/>
            </a:lvl3pPr>
            <a:lvl4pPr marL="1497787" indent="0">
              <a:buNone/>
              <a:defRPr sz="1000"/>
            </a:lvl4pPr>
            <a:lvl5pPr marL="1997050" indent="0">
              <a:buNone/>
              <a:defRPr sz="1000"/>
            </a:lvl5pPr>
            <a:lvl6pPr marL="2496312" indent="0">
              <a:buNone/>
              <a:defRPr sz="1000"/>
            </a:lvl6pPr>
            <a:lvl7pPr marL="2995574" indent="0">
              <a:buNone/>
              <a:defRPr sz="1000"/>
            </a:lvl7pPr>
            <a:lvl8pPr marL="3494837" indent="0">
              <a:buNone/>
              <a:defRPr sz="1000"/>
            </a:lvl8pPr>
            <a:lvl9pPr marL="3994099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prstClr val="black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prstClr val="black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2778974-F02E-439E-80F3-43EB670DBF8C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031622"/>
            <a:ext cx="10325100" cy="3118478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9852" tIns="49926" rIns="99852" bIns="49926"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10325100" cy="4031622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9852" tIns="49926" rIns="99852" bIns="49926"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765280"/>
            <a:ext cx="10325100" cy="2383367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9852" tIns="49926" rIns="99852" bIns="49926"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68357"/>
            <a:ext cx="10325100" cy="5322852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9852" tIns="49926" rIns="99852" bIns="49926"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053218" y="1191684"/>
            <a:ext cx="4646295" cy="3261027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200"/>
            </a:lvl1pPr>
            <a:lvl2pPr marL="499262" indent="0">
              <a:buNone/>
              <a:defRPr sz="3100"/>
            </a:lvl2pPr>
            <a:lvl3pPr marL="998525" indent="0">
              <a:buNone/>
              <a:defRPr sz="2600"/>
            </a:lvl3pPr>
            <a:lvl4pPr marL="1497787" indent="0">
              <a:buNone/>
              <a:defRPr sz="2200"/>
            </a:lvl4pPr>
            <a:lvl5pPr marL="1997050" indent="0">
              <a:buNone/>
              <a:defRPr sz="2200"/>
            </a:lvl5pPr>
            <a:lvl6pPr marL="2496312" indent="0">
              <a:buNone/>
              <a:defRPr sz="2200"/>
            </a:lvl6pPr>
            <a:lvl7pPr marL="2995574" indent="0">
              <a:buNone/>
              <a:defRPr sz="2200"/>
            </a:lvl7pPr>
            <a:lvl8pPr marL="3494837" indent="0">
              <a:buNone/>
              <a:defRPr sz="2200"/>
            </a:lvl8pPr>
            <a:lvl9pPr marL="3994099" indent="0">
              <a:buNone/>
              <a:defRPr sz="22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91281" y="1053525"/>
            <a:ext cx="4171270" cy="2255149"/>
          </a:xfrm>
        </p:spPr>
        <p:txBody>
          <a:bodyPr anchor="b"/>
          <a:lstStyle>
            <a:lvl1pPr marL="199705" indent="-199705">
              <a:buFont typeface="Georgia" pitchFamily="18" charset="0"/>
              <a:buChar char="*"/>
              <a:defRPr sz="1700"/>
            </a:lvl1pPr>
            <a:lvl2pPr marL="499262" indent="0">
              <a:buNone/>
              <a:defRPr sz="1300"/>
            </a:lvl2pPr>
            <a:lvl3pPr marL="998525" indent="0">
              <a:buNone/>
              <a:defRPr sz="1100"/>
            </a:lvl3pPr>
            <a:lvl4pPr marL="1497787" indent="0">
              <a:buNone/>
              <a:defRPr sz="1000"/>
            </a:lvl4pPr>
            <a:lvl5pPr marL="1997050" indent="0">
              <a:buNone/>
              <a:defRPr sz="1000"/>
            </a:lvl5pPr>
            <a:lvl6pPr marL="2496312" indent="0">
              <a:buNone/>
              <a:defRPr sz="1000"/>
            </a:lvl6pPr>
            <a:lvl7pPr marL="2995574" indent="0">
              <a:buNone/>
              <a:defRPr sz="1000"/>
            </a:lvl7pPr>
            <a:lvl8pPr marL="3494837" indent="0">
              <a:buNone/>
              <a:defRPr sz="1000"/>
            </a:lvl8pPr>
            <a:lvl9pPr marL="3994099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prstClr val="black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prstClr val="black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A5A0A1B-D7B0-4C6E-90BC-42E0241C5757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1207" y="4654572"/>
            <a:ext cx="7208078" cy="1191683"/>
          </a:xfrm>
        </p:spPr>
        <p:txBody>
          <a:bodyPr anchor="b">
            <a:noAutofit/>
          </a:bodyPr>
          <a:lstStyle>
            <a:lvl1pPr algn="l">
              <a:defRPr sz="50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151063" y="762676"/>
            <a:ext cx="7227570" cy="362271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F7DC856-7421-485F-B27B-F1912165AC04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302785" y="392555"/>
            <a:ext cx="2323148" cy="5461453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753478" y="762677"/>
            <a:ext cx="5453070" cy="510320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229668C-78C1-4B50-A238-56637A7CF593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516256" y="6627091"/>
            <a:ext cx="2409190" cy="380677"/>
          </a:xfrm>
          <a:prstGeom prst="rect">
            <a:avLst/>
          </a:prstGeom>
        </p:spPr>
        <p:txBody>
          <a:bodyPr lIns="91360" tIns="45680" rIns="91360" bIns="45680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ru-RU">
              <a:solidFill>
                <a:prstClr val="black"/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3527746" y="6627091"/>
            <a:ext cx="3269615" cy="380677"/>
          </a:xfrm>
          <a:prstGeom prst="rect">
            <a:avLst/>
          </a:prstGeom>
        </p:spPr>
        <p:txBody>
          <a:bodyPr lIns="91360" tIns="45680" rIns="91360" bIns="45680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ru-RU">
              <a:solidFill>
                <a:prstClr val="black"/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AF9FE5-6402-411A-AFD6-F5FDF53EA1DC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31756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516256" y="6627091"/>
            <a:ext cx="2409190" cy="380677"/>
          </a:xfrm>
          <a:prstGeom prst="rect">
            <a:avLst/>
          </a:prstGeom>
        </p:spPr>
        <p:txBody>
          <a:bodyPr lIns="91360" tIns="45680" rIns="91360" bIns="45680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ru-RU">
              <a:solidFill>
                <a:prstClr val="black"/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>
          <a:xfrm>
            <a:off x="3527746" y="6627091"/>
            <a:ext cx="3269615" cy="380677"/>
          </a:xfrm>
          <a:prstGeom prst="rect">
            <a:avLst/>
          </a:prstGeom>
        </p:spPr>
        <p:txBody>
          <a:bodyPr lIns="91360" tIns="45680" rIns="91360" bIns="45680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ru-RU">
              <a:solidFill>
                <a:prstClr val="black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A2D679-B1CE-4B80-B6F9-CAA5757C6480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102733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16263" y="284680"/>
            <a:ext cx="3396887" cy="1211546"/>
          </a:xfrm>
        </p:spPr>
        <p:txBody>
          <a:bodyPr anchor="b"/>
          <a:lstStyle>
            <a:lvl1pPr algn="l">
              <a:defRPr sz="2085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036827" y="284684"/>
            <a:ext cx="5772018" cy="6102412"/>
          </a:xfrm>
        </p:spPr>
        <p:txBody>
          <a:bodyPr/>
          <a:lstStyle>
            <a:lvl1pPr>
              <a:defRPr sz="3336"/>
            </a:lvl1pPr>
            <a:lvl2pPr>
              <a:defRPr sz="2919"/>
            </a:lvl2pPr>
            <a:lvl3pPr>
              <a:defRPr sz="2502"/>
            </a:lvl3pPr>
            <a:lvl4pPr>
              <a:defRPr sz="2085"/>
            </a:lvl4pPr>
            <a:lvl5pPr>
              <a:defRPr sz="2085"/>
            </a:lvl5pPr>
            <a:lvl6pPr>
              <a:defRPr sz="2085"/>
            </a:lvl6pPr>
            <a:lvl7pPr>
              <a:defRPr sz="2085"/>
            </a:lvl7pPr>
            <a:lvl8pPr>
              <a:defRPr sz="2085"/>
            </a:lvl8pPr>
            <a:lvl9pPr>
              <a:defRPr sz="2085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16263" y="1496228"/>
            <a:ext cx="3396887" cy="4890868"/>
          </a:xfrm>
        </p:spPr>
        <p:txBody>
          <a:bodyPr/>
          <a:lstStyle>
            <a:lvl1pPr marL="0" indent="0">
              <a:buNone/>
              <a:defRPr sz="1460"/>
            </a:lvl1pPr>
            <a:lvl2pPr marL="476245" indent="0">
              <a:buNone/>
              <a:defRPr sz="1251"/>
            </a:lvl2pPr>
            <a:lvl3pPr marL="952488" indent="0">
              <a:buNone/>
              <a:defRPr sz="1043"/>
            </a:lvl3pPr>
            <a:lvl4pPr marL="1428733" indent="0">
              <a:buNone/>
              <a:defRPr sz="938"/>
            </a:lvl4pPr>
            <a:lvl5pPr marL="1904978" indent="0">
              <a:buNone/>
              <a:defRPr sz="938"/>
            </a:lvl5pPr>
            <a:lvl6pPr marL="2381221" indent="0">
              <a:buNone/>
              <a:defRPr sz="938"/>
            </a:lvl6pPr>
            <a:lvl7pPr marL="2857465" indent="0">
              <a:buNone/>
              <a:defRPr sz="938"/>
            </a:lvl7pPr>
            <a:lvl8pPr marL="3333712" indent="0">
              <a:buNone/>
              <a:defRPr sz="938"/>
            </a:lvl8pPr>
            <a:lvl9pPr marL="3809954" indent="0">
              <a:buNone/>
              <a:defRPr sz="938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16256" y="6627091"/>
            <a:ext cx="2409190" cy="380677"/>
          </a:xfrm>
          <a:prstGeom prst="rect">
            <a:avLst/>
          </a:prstGeom>
        </p:spPr>
        <p:txBody>
          <a:bodyPr lIns="91360" tIns="45680" rIns="91360" bIns="45680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ru-RU">
              <a:solidFill>
                <a:prstClr val="black"/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527746" y="6627091"/>
            <a:ext cx="3269615" cy="380677"/>
          </a:xfrm>
          <a:prstGeom prst="rect">
            <a:avLst/>
          </a:prstGeom>
        </p:spPr>
        <p:txBody>
          <a:bodyPr lIns="91360" tIns="45680" rIns="91360" bIns="45680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ru-RU">
              <a:solidFill>
                <a:prstClr val="black"/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778974-F02E-439E-80F3-43EB670DBF8C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880477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23792" y="5005072"/>
            <a:ext cx="6195060" cy="590878"/>
          </a:xfrm>
        </p:spPr>
        <p:txBody>
          <a:bodyPr anchor="b"/>
          <a:lstStyle>
            <a:lvl1pPr algn="l">
              <a:defRPr sz="2085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023792" y="638875"/>
            <a:ext cx="6195060" cy="4290060"/>
          </a:xfrm>
        </p:spPr>
        <p:txBody>
          <a:bodyPr rtlCol="0">
            <a:normAutofit/>
          </a:bodyPr>
          <a:lstStyle>
            <a:lvl1pPr marL="0" indent="0">
              <a:buNone/>
              <a:defRPr sz="3336"/>
            </a:lvl1pPr>
            <a:lvl2pPr marL="476245" indent="0">
              <a:buNone/>
              <a:defRPr sz="2919"/>
            </a:lvl2pPr>
            <a:lvl3pPr marL="952488" indent="0">
              <a:buNone/>
              <a:defRPr sz="2502"/>
            </a:lvl3pPr>
            <a:lvl4pPr marL="1428733" indent="0">
              <a:buNone/>
              <a:defRPr sz="2085"/>
            </a:lvl4pPr>
            <a:lvl5pPr marL="1904978" indent="0">
              <a:buNone/>
              <a:defRPr sz="2085"/>
            </a:lvl5pPr>
            <a:lvl6pPr marL="2381221" indent="0">
              <a:buNone/>
              <a:defRPr sz="2085"/>
            </a:lvl6pPr>
            <a:lvl7pPr marL="2857465" indent="0">
              <a:buNone/>
              <a:defRPr sz="2085"/>
            </a:lvl7pPr>
            <a:lvl8pPr marL="3333712" indent="0">
              <a:buNone/>
              <a:defRPr sz="2085"/>
            </a:lvl8pPr>
            <a:lvl9pPr marL="3809954" indent="0">
              <a:buNone/>
              <a:defRPr sz="2085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023792" y="5595949"/>
            <a:ext cx="6195060" cy="839144"/>
          </a:xfrm>
        </p:spPr>
        <p:txBody>
          <a:bodyPr/>
          <a:lstStyle>
            <a:lvl1pPr marL="0" indent="0">
              <a:buNone/>
              <a:defRPr sz="1460"/>
            </a:lvl1pPr>
            <a:lvl2pPr marL="476245" indent="0">
              <a:buNone/>
              <a:defRPr sz="1251"/>
            </a:lvl2pPr>
            <a:lvl3pPr marL="952488" indent="0">
              <a:buNone/>
              <a:defRPr sz="1043"/>
            </a:lvl3pPr>
            <a:lvl4pPr marL="1428733" indent="0">
              <a:buNone/>
              <a:defRPr sz="938"/>
            </a:lvl4pPr>
            <a:lvl5pPr marL="1904978" indent="0">
              <a:buNone/>
              <a:defRPr sz="938"/>
            </a:lvl5pPr>
            <a:lvl6pPr marL="2381221" indent="0">
              <a:buNone/>
              <a:defRPr sz="938"/>
            </a:lvl6pPr>
            <a:lvl7pPr marL="2857465" indent="0">
              <a:buNone/>
              <a:defRPr sz="938"/>
            </a:lvl7pPr>
            <a:lvl8pPr marL="3333712" indent="0">
              <a:buNone/>
              <a:defRPr sz="938"/>
            </a:lvl8pPr>
            <a:lvl9pPr marL="3809954" indent="0">
              <a:buNone/>
              <a:defRPr sz="938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16256" y="6627091"/>
            <a:ext cx="2409190" cy="380677"/>
          </a:xfrm>
          <a:prstGeom prst="rect">
            <a:avLst/>
          </a:prstGeom>
        </p:spPr>
        <p:txBody>
          <a:bodyPr lIns="91360" tIns="45680" rIns="91360" bIns="45680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ru-RU">
              <a:solidFill>
                <a:prstClr val="black"/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527746" y="6627091"/>
            <a:ext cx="3269615" cy="380677"/>
          </a:xfrm>
          <a:prstGeom prst="rect">
            <a:avLst/>
          </a:prstGeom>
        </p:spPr>
        <p:txBody>
          <a:bodyPr lIns="91360" tIns="45680" rIns="91360" bIns="45680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ru-RU">
              <a:solidFill>
                <a:prstClr val="black"/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5A0A1B-D7B0-4C6E-90BC-42E0241C5757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674131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gif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5" Type="http://schemas.openxmlformats.org/officeDocument/2006/relationships/image" Target="../media/image5.png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image" Target="../media/image1.pn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slideLayout" Target="../slideLayouts/slideLayout36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5" Type="http://schemas.openxmlformats.org/officeDocument/2006/relationships/image" Target="../media/image5.png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Relationship Id="rId14" Type="http://schemas.openxmlformats.org/officeDocument/2006/relationships/image" Target="../media/image1.png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4.xml"/><Relationship Id="rId13" Type="http://schemas.openxmlformats.org/officeDocument/2006/relationships/theme" Target="../theme/theme4.xml"/><Relationship Id="rId3" Type="http://schemas.openxmlformats.org/officeDocument/2006/relationships/slideLayout" Target="../slideLayouts/slideLayout39.xml"/><Relationship Id="rId7" Type="http://schemas.openxmlformats.org/officeDocument/2006/relationships/slideLayout" Target="../slideLayouts/slideLayout43.xml"/><Relationship Id="rId12" Type="http://schemas.openxmlformats.org/officeDocument/2006/relationships/slideLayout" Target="../slideLayouts/slideLayout48.xml"/><Relationship Id="rId2" Type="http://schemas.openxmlformats.org/officeDocument/2006/relationships/slideLayout" Target="../slideLayouts/slideLayout38.xml"/><Relationship Id="rId1" Type="http://schemas.openxmlformats.org/officeDocument/2006/relationships/slideLayout" Target="../slideLayouts/slideLayout37.xml"/><Relationship Id="rId6" Type="http://schemas.openxmlformats.org/officeDocument/2006/relationships/slideLayout" Target="../slideLayouts/slideLayout42.xml"/><Relationship Id="rId11" Type="http://schemas.openxmlformats.org/officeDocument/2006/relationships/slideLayout" Target="../slideLayouts/slideLayout47.xml"/><Relationship Id="rId5" Type="http://schemas.openxmlformats.org/officeDocument/2006/relationships/slideLayout" Target="../slideLayouts/slideLayout41.xml"/><Relationship Id="rId15" Type="http://schemas.openxmlformats.org/officeDocument/2006/relationships/image" Target="../media/image2.gif"/><Relationship Id="rId10" Type="http://schemas.openxmlformats.org/officeDocument/2006/relationships/slideLayout" Target="../slideLayouts/slideLayout46.xml"/><Relationship Id="rId4" Type="http://schemas.openxmlformats.org/officeDocument/2006/relationships/slideLayout" Target="../slideLayouts/slideLayout40.xml"/><Relationship Id="rId9" Type="http://schemas.openxmlformats.org/officeDocument/2006/relationships/slideLayout" Target="../slideLayouts/slideLayout45.xml"/><Relationship Id="rId14" Type="http://schemas.openxmlformats.org/officeDocument/2006/relationships/image" Target="../media/image6.png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6.xml"/><Relationship Id="rId3" Type="http://schemas.openxmlformats.org/officeDocument/2006/relationships/slideLayout" Target="../slideLayouts/slideLayout51.xml"/><Relationship Id="rId7" Type="http://schemas.openxmlformats.org/officeDocument/2006/relationships/slideLayout" Target="../slideLayouts/slideLayout55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50.xml"/><Relationship Id="rId1" Type="http://schemas.openxmlformats.org/officeDocument/2006/relationships/slideLayout" Target="../slideLayouts/slideLayout49.xml"/><Relationship Id="rId6" Type="http://schemas.openxmlformats.org/officeDocument/2006/relationships/slideLayout" Target="../slideLayouts/slideLayout54.xml"/><Relationship Id="rId11" Type="http://schemas.openxmlformats.org/officeDocument/2006/relationships/slideLayout" Target="../slideLayouts/slideLayout59.xml"/><Relationship Id="rId5" Type="http://schemas.openxmlformats.org/officeDocument/2006/relationships/slideLayout" Target="../slideLayouts/slideLayout53.xml"/><Relationship Id="rId10" Type="http://schemas.openxmlformats.org/officeDocument/2006/relationships/slideLayout" Target="../slideLayouts/slideLayout58.xml"/><Relationship Id="rId4" Type="http://schemas.openxmlformats.org/officeDocument/2006/relationships/slideLayout" Target="../slideLayouts/slideLayout52.xml"/><Relationship Id="rId9" Type="http://schemas.openxmlformats.org/officeDocument/2006/relationships/slideLayout" Target="../slideLayouts/slideLayout5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Заголовок 1"/>
          <p:cNvSpPr>
            <a:spLocks noGrp="1"/>
          </p:cNvSpPr>
          <p:nvPr>
            <p:ph type="title"/>
          </p:nvPr>
        </p:nvSpPr>
        <p:spPr bwMode="auto">
          <a:xfrm>
            <a:off x="647114" y="115866"/>
            <a:ext cx="9161733" cy="9516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680" rIns="0" bIns="4568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62467" name="Текст 2"/>
          <p:cNvSpPr>
            <a:spLocks noGrp="1"/>
          </p:cNvSpPr>
          <p:nvPr>
            <p:ph type="body" idx="1"/>
          </p:nvPr>
        </p:nvSpPr>
        <p:spPr bwMode="auto">
          <a:xfrm>
            <a:off x="516255" y="1421749"/>
            <a:ext cx="9292590" cy="47187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360" tIns="45680" rIns="91360" bIns="4568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7399655" y="6627091"/>
            <a:ext cx="2409190" cy="380677"/>
          </a:xfrm>
          <a:prstGeom prst="rect">
            <a:avLst/>
          </a:prstGeom>
        </p:spPr>
        <p:txBody>
          <a:bodyPr vert="horz" lIns="91360" tIns="45680" rIns="91360" bIns="4568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51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500C75FB-29DB-479D-90FD-07DD74D67401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62469" name="Рисунок 6"/>
          <p:cNvPicPr>
            <a:picLocks noChangeAspect="1"/>
          </p:cNvPicPr>
          <p:nvPr/>
        </p:nvPicPr>
        <p:blipFill>
          <a:blip r:embed="rId1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9023715" y="115861"/>
            <a:ext cx="1188463" cy="10973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Прямоугольник 7"/>
          <p:cNvSpPr/>
          <p:nvPr/>
        </p:nvSpPr>
        <p:spPr>
          <a:xfrm>
            <a:off x="647120" y="1155278"/>
            <a:ext cx="8376595" cy="57930"/>
          </a:xfrm>
          <a:prstGeom prst="rect">
            <a:avLst/>
          </a:prstGeom>
          <a:solidFill>
            <a:srgbClr val="2685C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5251" tIns="47626" rIns="95251" bIns="47626" anchor="ctr"/>
          <a:lstStyle/>
          <a:p>
            <a:pPr algn="ctr">
              <a:defRPr/>
            </a:pPr>
            <a:endParaRPr lang="ru-RU" sz="1877">
              <a:solidFill>
                <a:prstClr val="white"/>
              </a:solidFill>
            </a:endParaRPr>
          </a:p>
        </p:txBody>
      </p:sp>
      <p:pic>
        <p:nvPicPr>
          <p:cNvPr id="62471" name="Объект 3"/>
          <p:cNvPicPr>
            <a:picLocks noChangeAspect="1"/>
          </p:cNvPicPr>
          <p:nvPr/>
        </p:nvPicPr>
        <p:blipFill>
          <a:blip r:embed="rId1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6974666"/>
            <a:ext cx="10325100" cy="1754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6636301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336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336" b="1">
          <a:solidFill>
            <a:schemeClr val="tx1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336" b="1">
          <a:solidFill>
            <a:schemeClr val="tx1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336" b="1">
          <a:solidFill>
            <a:schemeClr val="tx1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336" b="1">
          <a:solidFill>
            <a:schemeClr val="tx1"/>
          </a:solidFill>
          <a:latin typeface="Arial" charset="0"/>
          <a:cs typeface="Arial" charset="0"/>
        </a:defRPr>
      </a:lvl5pPr>
      <a:lvl6pPr marL="476245" algn="l" rtl="0" fontAlgn="base">
        <a:spcBef>
          <a:spcPct val="0"/>
        </a:spcBef>
        <a:spcAft>
          <a:spcPct val="0"/>
        </a:spcAft>
        <a:defRPr sz="3336" b="1">
          <a:solidFill>
            <a:schemeClr val="tx1"/>
          </a:solidFill>
          <a:latin typeface="Arial" charset="0"/>
          <a:cs typeface="Arial" charset="0"/>
        </a:defRPr>
      </a:lvl6pPr>
      <a:lvl7pPr marL="952488" algn="l" rtl="0" fontAlgn="base">
        <a:spcBef>
          <a:spcPct val="0"/>
        </a:spcBef>
        <a:spcAft>
          <a:spcPct val="0"/>
        </a:spcAft>
        <a:defRPr sz="3336" b="1">
          <a:solidFill>
            <a:schemeClr val="tx1"/>
          </a:solidFill>
          <a:latin typeface="Arial" charset="0"/>
          <a:cs typeface="Arial" charset="0"/>
        </a:defRPr>
      </a:lvl7pPr>
      <a:lvl8pPr marL="1428733" algn="l" rtl="0" fontAlgn="base">
        <a:spcBef>
          <a:spcPct val="0"/>
        </a:spcBef>
        <a:spcAft>
          <a:spcPct val="0"/>
        </a:spcAft>
        <a:defRPr sz="3336" b="1">
          <a:solidFill>
            <a:schemeClr val="tx1"/>
          </a:solidFill>
          <a:latin typeface="Arial" charset="0"/>
          <a:cs typeface="Arial" charset="0"/>
        </a:defRPr>
      </a:lvl8pPr>
      <a:lvl9pPr marL="1904978" algn="l" rtl="0" fontAlgn="base">
        <a:spcBef>
          <a:spcPct val="0"/>
        </a:spcBef>
        <a:spcAft>
          <a:spcPct val="0"/>
        </a:spcAft>
        <a:defRPr sz="3336" b="1">
          <a:solidFill>
            <a:schemeClr val="tx1"/>
          </a:solidFill>
          <a:latin typeface="Arial" charset="0"/>
          <a:cs typeface="Arial" charset="0"/>
        </a:defRPr>
      </a:lvl9pPr>
    </p:titleStyle>
    <p:bodyStyle>
      <a:lvl1pPr marL="357183" indent="-357183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336" kern="1200">
          <a:solidFill>
            <a:schemeClr val="tx1"/>
          </a:solidFill>
          <a:latin typeface="+mn-lt"/>
          <a:ea typeface="+mn-ea"/>
          <a:cs typeface="+mn-cs"/>
        </a:defRPr>
      </a:lvl1pPr>
      <a:lvl2pPr marL="773897" indent="-297655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919" kern="1200">
          <a:solidFill>
            <a:schemeClr val="tx1"/>
          </a:solidFill>
          <a:latin typeface="+mn-lt"/>
          <a:ea typeface="+mn-ea"/>
          <a:cs typeface="+mn-cs"/>
        </a:defRPr>
      </a:lvl2pPr>
      <a:lvl3pPr marL="1190611" indent="-238123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502" kern="1200">
          <a:solidFill>
            <a:schemeClr val="tx1"/>
          </a:solidFill>
          <a:latin typeface="+mn-lt"/>
          <a:ea typeface="+mn-ea"/>
          <a:cs typeface="+mn-cs"/>
        </a:defRPr>
      </a:lvl3pPr>
      <a:lvl4pPr marL="1666856" indent="-238123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85" kern="1200">
          <a:solidFill>
            <a:schemeClr val="tx1"/>
          </a:solidFill>
          <a:latin typeface="+mn-lt"/>
          <a:ea typeface="+mn-ea"/>
          <a:cs typeface="+mn-cs"/>
        </a:defRPr>
      </a:lvl4pPr>
      <a:lvl5pPr marL="2143100" indent="-238123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85" kern="1200">
          <a:solidFill>
            <a:schemeClr val="tx1"/>
          </a:solidFill>
          <a:latin typeface="+mn-lt"/>
          <a:ea typeface="+mn-ea"/>
          <a:cs typeface="+mn-cs"/>
        </a:defRPr>
      </a:lvl5pPr>
      <a:lvl6pPr marL="2619345" indent="-238123" algn="l" defTabSz="952488" rtl="0" eaLnBrk="1" latinLnBrk="0" hangingPunct="1">
        <a:spcBef>
          <a:spcPct val="20000"/>
        </a:spcBef>
        <a:buFont typeface="Arial" pitchFamily="34" charset="0"/>
        <a:buChar char="•"/>
        <a:defRPr sz="2085" kern="1200">
          <a:solidFill>
            <a:schemeClr val="tx1"/>
          </a:solidFill>
          <a:latin typeface="+mn-lt"/>
          <a:ea typeface="+mn-ea"/>
          <a:cs typeface="+mn-cs"/>
        </a:defRPr>
      </a:lvl6pPr>
      <a:lvl7pPr marL="3095588" indent="-238123" algn="l" defTabSz="952488" rtl="0" eaLnBrk="1" latinLnBrk="0" hangingPunct="1">
        <a:spcBef>
          <a:spcPct val="20000"/>
        </a:spcBef>
        <a:buFont typeface="Arial" pitchFamily="34" charset="0"/>
        <a:buChar char="•"/>
        <a:defRPr sz="2085" kern="1200">
          <a:solidFill>
            <a:schemeClr val="tx1"/>
          </a:solidFill>
          <a:latin typeface="+mn-lt"/>
          <a:ea typeface="+mn-ea"/>
          <a:cs typeface="+mn-cs"/>
        </a:defRPr>
      </a:lvl7pPr>
      <a:lvl8pPr marL="3571833" indent="-238123" algn="l" defTabSz="952488" rtl="0" eaLnBrk="1" latinLnBrk="0" hangingPunct="1">
        <a:spcBef>
          <a:spcPct val="20000"/>
        </a:spcBef>
        <a:buFont typeface="Arial" pitchFamily="34" charset="0"/>
        <a:buChar char="•"/>
        <a:defRPr sz="2085" kern="1200">
          <a:solidFill>
            <a:schemeClr val="tx1"/>
          </a:solidFill>
          <a:latin typeface="+mn-lt"/>
          <a:ea typeface="+mn-ea"/>
          <a:cs typeface="+mn-cs"/>
        </a:defRPr>
      </a:lvl8pPr>
      <a:lvl9pPr marL="4048078" indent="-238123" algn="l" defTabSz="952488" rtl="0" eaLnBrk="1" latinLnBrk="0" hangingPunct="1">
        <a:spcBef>
          <a:spcPct val="20000"/>
        </a:spcBef>
        <a:buFont typeface="Arial" pitchFamily="34" charset="0"/>
        <a:buChar char="•"/>
        <a:defRPr sz="208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52488" rtl="0" eaLnBrk="1" latinLnBrk="0" hangingPunct="1">
        <a:defRPr sz="1877" kern="1200">
          <a:solidFill>
            <a:schemeClr val="tx1"/>
          </a:solidFill>
          <a:latin typeface="+mn-lt"/>
          <a:ea typeface="+mn-ea"/>
          <a:cs typeface="+mn-cs"/>
        </a:defRPr>
      </a:lvl1pPr>
      <a:lvl2pPr marL="476245" algn="l" defTabSz="952488" rtl="0" eaLnBrk="1" latinLnBrk="0" hangingPunct="1">
        <a:defRPr sz="1877" kern="1200">
          <a:solidFill>
            <a:schemeClr val="tx1"/>
          </a:solidFill>
          <a:latin typeface="+mn-lt"/>
          <a:ea typeface="+mn-ea"/>
          <a:cs typeface="+mn-cs"/>
        </a:defRPr>
      </a:lvl2pPr>
      <a:lvl3pPr marL="952488" algn="l" defTabSz="952488" rtl="0" eaLnBrk="1" latinLnBrk="0" hangingPunct="1">
        <a:defRPr sz="1877" kern="1200">
          <a:solidFill>
            <a:schemeClr val="tx1"/>
          </a:solidFill>
          <a:latin typeface="+mn-lt"/>
          <a:ea typeface="+mn-ea"/>
          <a:cs typeface="+mn-cs"/>
        </a:defRPr>
      </a:lvl3pPr>
      <a:lvl4pPr marL="1428733" algn="l" defTabSz="952488" rtl="0" eaLnBrk="1" latinLnBrk="0" hangingPunct="1">
        <a:defRPr sz="1877" kern="1200">
          <a:solidFill>
            <a:schemeClr val="tx1"/>
          </a:solidFill>
          <a:latin typeface="+mn-lt"/>
          <a:ea typeface="+mn-ea"/>
          <a:cs typeface="+mn-cs"/>
        </a:defRPr>
      </a:lvl4pPr>
      <a:lvl5pPr marL="1904978" algn="l" defTabSz="952488" rtl="0" eaLnBrk="1" latinLnBrk="0" hangingPunct="1">
        <a:defRPr sz="1877" kern="1200">
          <a:solidFill>
            <a:schemeClr val="tx1"/>
          </a:solidFill>
          <a:latin typeface="+mn-lt"/>
          <a:ea typeface="+mn-ea"/>
          <a:cs typeface="+mn-cs"/>
        </a:defRPr>
      </a:lvl5pPr>
      <a:lvl6pPr marL="2381221" algn="l" defTabSz="952488" rtl="0" eaLnBrk="1" latinLnBrk="0" hangingPunct="1">
        <a:defRPr sz="1877" kern="1200">
          <a:solidFill>
            <a:schemeClr val="tx1"/>
          </a:solidFill>
          <a:latin typeface="+mn-lt"/>
          <a:ea typeface="+mn-ea"/>
          <a:cs typeface="+mn-cs"/>
        </a:defRPr>
      </a:lvl6pPr>
      <a:lvl7pPr marL="2857465" algn="l" defTabSz="952488" rtl="0" eaLnBrk="1" latinLnBrk="0" hangingPunct="1">
        <a:defRPr sz="1877" kern="1200">
          <a:solidFill>
            <a:schemeClr val="tx1"/>
          </a:solidFill>
          <a:latin typeface="+mn-lt"/>
          <a:ea typeface="+mn-ea"/>
          <a:cs typeface="+mn-cs"/>
        </a:defRPr>
      </a:lvl7pPr>
      <a:lvl8pPr marL="3333712" algn="l" defTabSz="952488" rtl="0" eaLnBrk="1" latinLnBrk="0" hangingPunct="1">
        <a:defRPr sz="1877" kern="1200">
          <a:solidFill>
            <a:schemeClr val="tx1"/>
          </a:solidFill>
          <a:latin typeface="+mn-lt"/>
          <a:ea typeface="+mn-ea"/>
          <a:cs typeface="+mn-cs"/>
        </a:defRPr>
      </a:lvl8pPr>
      <a:lvl9pPr marL="3809954" algn="l" defTabSz="952488" rtl="0" eaLnBrk="1" latinLnBrk="0" hangingPunct="1">
        <a:defRPr sz="1877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Заголовок 1"/>
          <p:cNvSpPr>
            <a:spLocks noGrp="1"/>
          </p:cNvSpPr>
          <p:nvPr>
            <p:ph type="title"/>
          </p:nvPr>
        </p:nvSpPr>
        <p:spPr bwMode="auto">
          <a:xfrm>
            <a:off x="646664" y="115859"/>
            <a:ext cx="9162181" cy="9516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680" rIns="0" bIns="4568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4099" name="Текст 2"/>
          <p:cNvSpPr>
            <a:spLocks noGrp="1"/>
          </p:cNvSpPr>
          <p:nvPr>
            <p:ph type="body" idx="1"/>
          </p:nvPr>
        </p:nvSpPr>
        <p:spPr bwMode="auto">
          <a:xfrm>
            <a:off x="516255" y="1421745"/>
            <a:ext cx="9292590" cy="47187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360" tIns="45680" rIns="91360" bIns="4568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7399655" y="6627084"/>
            <a:ext cx="2409190" cy="380677"/>
          </a:xfrm>
          <a:prstGeom prst="rect">
            <a:avLst/>
          </a:prstGeom>
        </p:spPr>
        <p:txBody>
          <a:bodyPr vert="horz" wrap="square" lIns="91360" tIns="45680" rIns="91360" bIns="4568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016">
                <a:solidFill>
                  <a:srgbClr val="898989"/>
                </a:solidFill>
              </a:defRPr>
            </a:lvl1pPr>
          </a:lstStyle>
          <a:p>
            <a:pPr defTabSz="774405" fontAlgn="base">
              <a:spcBef>
                <a:spcPct val="0"/>
              </a:spcBef>
              <a:spcAft>
                <a:spcPct val="0"/>
              </a:spcAft>
              <a:defRPr/>
            </a:pPr>
            <a:fld id="{00905F5D-8C4F-4F67-8F20-5E724ADABA88}" type="slidenum">
              <a:rPr lang="ru-RU" altLang="ru-RU" smtClean="0"/>
              <a:pPr defTabSz="774405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 altLang="ru-RU"/>
          </a:p>
        </p:txBody>
      </p:sp>
      <p:pic>
        <p:nvPicPr>
          <p:cNvPr id="4101" name="Рисунок 6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23707" y="115859"/>
            <a:ext cx="1188462" cy="10973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Прямоугольник 7"/>
          <p:cNvSpPr/>
          <p:nvPr/>
        </p:nvSpPr>
        <p:spPr>
          <a:xfrm>
            <a:off x="646663" y="1155271"/>
            <a:ext cx="8377044" cy="57930"/>
          </a:xfrm>
          <a:prstGeom prst="rect">
            <a:avLst/>
          </a:prstGeom>
          <a:solidFill>
            <a:srgbClr val="2685C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7371" tIns="38685" rIns="77371" bIns="38685" anchor="ctr"/>
          <a:lstStyle/>
          <a:p>
            <a:pPr algn="ctr" defTabSz="774405">
              <a:defRPr/>
            </a:pPr>
            <a:endParaRPr lang="ru-RU" sz="1524">
              <a:solidFill>
                <a:prstClr val="white"/>
              </a:solidFill>
            </a:endParaRPr>
          </a:p>
        </p:txBody>
      </p:sp>
      <p:pic>
        <p:nvPicPr>
          <p:cNvPr id="4103" name="Объект 3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974658"/>
            <a:ext cx="10325100" cy="1754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15727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2" r:id="rId1"/>
    <p:sldLayoutId id="2147483703" r:id="rId2"/>
    <p:sldLayoutId id="2147483704" r:id="rId3"/>
    <p:sldLayoutId id="2147483705" r:id="rId4"/>
    <p:sldLayoutId id="2147483706" r:id="rId5"/>
    <p:sldLayoutId id="2147483707" r:id="rId6"/>
    <p:sldLayoutId id="2147483708" r:id="rId7"/>
    <p:sldLayoutId id="2147483709" r:id="rId8"/>
    <p:sldLayoutId id="2147483710" r:id="rId9"/>
    <p:sldLayoutId id="2147483711" r:id="rId10"/>
    <p:sldLayoutId id="2147483712" r:id="rId11"/>
    <p:sldLayoutId id="2147483713" r:id="rId12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71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710" b="1">
          <a:solidFill>
            <a:schemeClr val="tx1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710" b="1">
          <a:solidFill>
            <a:schemeClr val="tx1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710" b="1">
          <a:solidFill>
            <a:schemeClr val="tx1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710" b="1">
          <a:solidFill>
            <a:schemeClr val="tx1"/>
          </a:solidFill>
          <a:latin typeface="Arial" charset="0"/>
          <a:cs typeface="Arial" charset="0"/>
        </a:defRPr>
      </a:lvl5pPr>
      <a:lvl6pPr marL="386843" algn="l" rtl="0" fontAlgn="base">
        <a:spcBef>
          <a:spcPct val="0"/>
        </a:spcBef>
        <a:spcAft>
          <a:spcPct val="0"/>
        </a:spcAft>
        <a:defRPr sz="2710" b="1">
          <a:solidFill>
            <a:schemeClr val="tx1"/>
          </a:solidFill>
          <a:latin typeface="Arial" charset="0"/>
          <a:cs typeface="Arial" charset="0"/>
        </a:defRPr>
      </a:lvl6pPr>
      <a:lvl7pPr marL="773684" algn="l" rtl="0" fontAlgn="base">
        <a:spcBef>
          <a:spcPct val="0"/>
        </a:spcBef>
        <a:spcAft>
          <a:spcPct val="0"/>
        </a:spcAft>
        <a:defRPr sz="2710" b="1">
          <a:solidFill>
            <a:schemeClr val="tx1"/>
          </a:solidFill>
          <a:latin typeface="Arial" charset="0"/>
          <a:cs typeface="Arial" charset="0"/>
        </a:defRPr>
      </a:lvl7pPr>
      <a:lvl8pPr marL="1160526" algn="l" rtl="0" fontAlgn="base">
        <a:spcBef>
          <a:spcPct val="0"/>
        </a:spcBef>
        <a:spcAft>
          <a:spcPct val="0"/>
        </a:spcAft>
        <a:defRPr sz="2710" b="1">
          <a:solidFill>
            <a:schemeClr val="tx1"/>
          </a:solidFill>
          <a:latin typeface="Arial" charset="0"/>
          <a:cs typeface="Arial" charset="0"/>
        </a:defRPr>
      </a:lvl8pPr>
      <a:lvl9pPr marL="1547368" algn="l" rtl="0" fontAlgn="base">
        <a:spcBef>
          <a:spcPct val="0"/>
        </a:spcBef>
        <a:spcAft>
          <a:spcPct val="0"/>
        </a:spcAft>
        <a:defRPr sz="2710" b="1">
          <a:solidFill>
            <a:schemeClr val="tx1"/>
          </a:solidFill>
          <a:latin typeface="Arial" charset="0"/>
          <a:cs typeface="Arial" charset="0"/>
        </a:defRPr>
      </a:lvl9pPr>
    </p:titleStyle>
    <p:bodyStyle>
      <a:lvl1pPr marL="289058" indent="-289058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710" kern="1200">
          <a:solidFill>
            <a:schemeClr val="tx1"/>
          </a:solidFill>
          <a:latin typeface="+mn-lt"/>
          <a:ea typeface="+mn-ea"/>
          <a:cs typeface="+mn-cs"/>
        </a:defRPr>
      </a:lvl1pPr>
      <a:lvl2pPr marL="627860" indent="-240658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371" kern="1200">
          <a:solidFill>
            <a:schemeClr val="tx1"/>
          </a:solidFill>
          <a:latin typeface="+mn-lt"/>
          <a:ea typeface="+mn-ea"/>
          <a:cs typeface="+mn-cs"/>
        </a:defRPr>
      </a:lvl2pPr>
      <a:lvl3pPr marL="966663" indent="-192257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33" kern="1200">
          <a:solidFill>
            <a:schemeClr val="tx1"/>
          </a:solidFill>
          <a:latin typeface="+mn-lt"/>
          <a:ea typeface="+mn-ea"/>
          <a:cs typeface="+mn-cs"/>
        </a:defRPr>
      </a:lvl3pPr>
      <a:lvl4pPr marL="1353865" indent="-192257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1694" kern="1200">
          <a:solidFill>
            <a:schemeClr val="tx1"/>
          </a:solidFill>
          <a:latin typeface="+mn-lt"/>
          <a:ea typeface="+mn-ea"/>
          <a:cs typeface="+mn-cs"/>
        </a:defRPr>
      </a:lvl4pPr>
      <a:lvl5pPr marL="1739723" indent="-192257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94" kern="1200">
          <a:solidFill>
            <a:schemeClr val="tx1"/>
          </a:solidFill>
          <a:latin typeface="+mn-lt"/>
          <a:ea typeface="+mn-ea"/>
          <a:cs typeface="+mn-cs"/>
        </a:defRPr>
      </a:lvl5pPr>
      <a:lvl6pPr marL="2127630" indent="-193422" algn="l" defTabSz="773684" rtl="0" eaLnBrk="1" latinLnBrk="0" hangingPunct="1">
        <a:spcBef>
          <a:spcPct val="20000"/>
        </a:spcBef>
        <a:buFont typeface="Arial" pitchFamily="34" charset="0"/>
        <a:buChar char="•"/>
        <a:defRPr sz="1694" kern="1200">
          <a:solidFill>
            <a:schemeClr val="tx1"/>
          </a:solidFill>
          <a:latin typeface="+mn-lt"/>
          <a:ea typeface="+mn-ea"/>
          <a:cs typeface="+mn-cs"/>
        </a:defRPr>
      </a:lvl6pPr>
      <a:lvl7pPr marL="2514472" indent="-193422" algn="l" defTabSz="773684" rtl="0" eaLnBrk="1" latinLnBrk="0" hangingPunct="1">
        <a:spcBef>
          <a:spcPct val="20000"/>
        </a:spcBef>
        <a:buFont typeface="Arial" pitchFamily="34" charset="0"/>
        <a:buChar char="•"/>
        <a:defRPr sz="1694" kern="1200">
          <a:solidFill>
            <a:schemeClr val="tx1"/>
          </a:solidFill>
          <a:latin typeface="+mn-lt"/>
          <a:ea typeface="+mn-ea"/>
          <a:cs typeface="+mn-cs"/>
        </a:defRPr>
      </a:lvl7pPr>
      <a:lvl8pPr marL="2901314" indent="-193422" algn="l" defTabSz="773684" rtl="0" eaLnBrk="1" latinLnBrk="0" hangingPunct="1">
        <a:spcBef>
          <a:spcPct val="20000"/>
        </a:spcBef>
        <a:buFont typeface="Arial" pitchFamily="34" charset="0"/>
        <a:buChar char="•"/>
        <a:defRPr sz="1694" kern="1200">
          <a:solidFill>
            <a:schemeClr val="tx1"/>
          </a:solidFill>
          <a:latin typeface="+mn-lt"/>
          <a:ea typeface="+mn-ea"/>
          <a:cs typeface="+mn-cs"/>
        </a:defRPr>
      </a:lvl8pPr>
      <a:lvl9pPr marL="3288156" indent="-193422" algn="l" defTabSz="773684" rtl="0" eaLnBrk="1" latinLnBrk="0" hangingPunct="1">
        <a:spcBef>
          <a:spcPct val="20000"/>
        </a:spcBef>
        <a:buFont typeface="Arial" pitchFamily="34" charset="0"/>
        <a:buChar char="•"/>
        <a:defRPr sz="169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773684" rtl="0" eaLnBrk="1" latinLnBrk="0" hangingPunct="1">
        <a:defRPr sz="1524" kern="1200">
          <a:solidFill>
            <a:schemeClr val="tx1"/>
          </a:solidFill>
          <a:latin typeface="+mn-lt"/>
          <a:ea typeface="+mn-ea"/>
          <a:cs typeface="+mn-cs"/>
        </a:defRPr>
      </a:lvl1pPr>
      <a:lvl2pPr marL="386843" algn="l" defTabSz="773684" rtl="0" eaLnBrk="1" latinLnBrk="0" hangingPunct="1">
        <a:defRPr sz="1524" kern="1200">
          <a:solidFill>
            <a:schemeClr val="tx1"/>
          </a:solidFill>
          <a:latin typeface="+mn-lt"/>
          <a:ea typeface="+mn-ea"/>
          <a:cs typeface="+mn-cs"/>
        </a:defRPr>
      </a:lvl2pPr>
      <a:lvl3pPr marL="773684" algn="l" defTabSz="773684" rtl="0" eaLnBrk="1" latinLnBrk="0" hangingPunct="1">
        <a:defRPr sz="1524" kern="1200">
          <a:solidFill>
            <a:schemeClr val="tx1"/>
          </a:solidFill>
          <a:latin typeface="+mn-lt"/>
          <a:ea typeface="+mn-ea"/>
          <a:cs typeface="+mn-cs"/>
        </a:defRPr>
      </a:lvl3pPr>
      <a:lvl4pPr marL="1160526" algn="l" defTabSz="773684" rtl="0" eaLnBrk="1" latinLnBrk="0" hangingPunct="1">
        <a:defRPr sz="1524" kern="1200">
          <a:solidFill>
            <a:schemeClr val="tx1"/>
          </a:solidFill>
          <a:latin typeface="+mn-lt"/>
          <a:ea typeface="+mn-ea"/>
          <a:cs typeface="+mn-cs"/>
        </a:defRPr>
      </a:lvl4pPr>
      <a:lvl5pPr marL="1547368" algn="l" defTabSz="773684" rtl="0" eaLnBrk="1" latinLnBrk="0" hangingPunct="1">
        <a:defRPr sz="1524" kern="1200">
          <a:solidFill>
            <a:schemeClr val="tx1"/>
          </a:solidFill>
          <a:latin typeface="+mn-lt"/>
          <a:ea typeface="+mn-ea"/>
          <a:cs typeface="+mn-cs"/>
        </a:defRPr>
      </a:lvl5pPr>
      <a:lvl6pPr marL="1934210" algn="l" defTabSz="773684" rtl="0" eaLnBrk="1" latinLnBrk="0" hangingPunct="1">
        <a:defRPr sz="1524" kern="1200">
          <a:solidFill>
            <a:schemeClr val="tx1"/>
          </a:solidFill>
          <a:latin typeface="+mn-lt"/>
          <a:ea typeface="+mn-ea"/>
          <a:cs typeface="+mn-cs"/>
        </a:defRPr>
      </a:lvl6pPr>
      <a:lvl7pPr marL="2321050" algn="l" defTabSz="773684" rtl="0" eaLnBrk="1" latinLnBrk="0" hangingPunct="1">
        <a:defRPr sz="1524" kern="1200">
          <a:solidFill>
            <a:schemeClr val="tx1"/>
          </a:solidFill>
          <a:latin typeface="+mn-lt"/>
          <a:ea typeface="+mn-ea"/>
          <a:cs typeface="+mn-cs"/>
        </a:defRPr>
      </a:lvl7pPr>
      <a:lvl8pPr marL="2707894" algn="l" defTabSz="773684" rtl="0" eaLnBrk="1" latinLnBrk="0" hangingPunct="1">
        <a:defRPr sz="1524" kern="1200">
          <a:solidFill>
            <a:schemeClr val="tx1"/>
          </a:solidFill>
          <a:latin typeface="+mn-lt"/>
          <a:ea typeface="+mn-ea"/>
          <a:cs typeface="+mn-cs"/>
        </a:defRPr>
      </a:lvl8pPr>
      <a:lvl9pPr marL="3094734" algn="l" defTabSz="773684" rtl="0" eaLnBrk="1" latinLnBrk="0" hangingPunct="1">
        <a:defRPr sz="152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Заголовок 1"/>
          <p:cNvSpPr>
            <a:spLocks noGrp="1"/>
          </p:cNvSpPr>
          <p:nvPr>
            <p:ph type="title"/>
          </p:nvPr>
        </p:nvSpPr>
        <p:spPr bwMode="auto">
          <a:xfrm>
            <a:off x="646664" y="115859"/>
            <a:ext cx="9162181" cy="9516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680" rIns="0" bIns="4568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2051" name="Текст 2"/>
          <p:cNvSpPr>
            <a:spLocks noGrp="1"/>
          </p:cNvSpPr>
          <p:nvPr>
            <p:ph type="body" idx="1"/>
          </p:nvPr>
        </p:nvSpPr>
        <p:spPr bwMode="auto">
          <a:xfrm>
            <a:off x="516255" y="1421745"/>
            <a:ext cx="9292590" cy="47187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360" tIns="45680" rIns="91360" bIns="4568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7399655" y="6627084"/>
            <a:ext cx="2409190" cy="380677"/>
          </a:xfrm>
          <a:prstGeom prst="rect">
            <a:avLst/>
          </a:prstGeom>
        </p:spPr>
        <p:txBody>
          <a:bodyPr vert="horz" wrap="square" lIns="91360" tIns="45680" rIns="91360" bIns="4568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016">
                <a:solidFill>
                  <a:srgbClr val="898989"/>
                </a:solidFill>
              </a:defRPr>
            </a:lvl1pPr>
          </a:lstStyle>
          <a:p>
            <a:pPr defTabSz="774405" fontAlgn="base">
              <a:spcBef>
                <a:spcPct val="0"/>
              </a:spcBef>
              <a:spcAft>
                <a:spcPct val="0"/>
              </a:spcAft>
              <a:defRPr/>
            </a:pPr>
            <a:fld id="{A7D2D94E-558B-452D-B921-48D8C1C25BC7}" type="slidenum">
              <a:rPr lang="ru-RU" altLang="ru-RU" smtClean="0"/>
              <a:pPr defTabSz="774405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 altLang="ru-RU"/>
          </a:p>
        </p:txBody>
      </p:sp>
      <p:pic>
        <p:nvPicPr>
          <p:cNvPr id="2053" name="Рисунок 6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23707" y="115859"/>
            <a:ext cx="1188462" cy="10973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Прямоугольник 7"/>
          <p:cNvSpPr/>
          <p:nvPr/>
        </p:nvSpPr>
        <p:spPr>
          <a:xfrm>
            <a:off x="646663" y="1155271"/>
            <a:ext cx="8377044" cy="57930"/>
          </a:xfrm>
          <a:prstGeom prst="rect">
            <a:avLst/>
          </a:prstGeom>
          <a:solidFill>
            <a:srgbClr val="2685C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7371" tIns="38685" rIns="77371" bIns="38685" anchor="ctr"/>
          <a:lstStyle/>
          <a:p>
            <a:pPr algn="ctr" defTabSz="774405">
              <a:defRPr/>
            </a:pPr>
            <a:endParaRPr lang="ru-RU" sz="1524">
              <a:solidFill>
                <a:prstClr val="white"/>
              </a:solidFill>
            </a:endParaRPr>
          </a:p>
        </p:txBody>
      </p:sp>
      <p:pic>
        <p:nvPicPr>
          <p:cNvPr id="2055" name="Объект 3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974658"/>
            <a:ext cx="10325100" cy="1754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527670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  <p:sldLayoutId id="2147483718" r:id="rId4"/>
    <p:sldLayoutId id="2147483719" r:id="rId5"/>
    <p:sldLayoutId id="2147483720" r:id="rId6"/>
    <p:sldLayoutId id="2147483721" r:id="rId7"/>
    <p:sldLayoutId id="2147483722" r:id="rId8"/>
    <p:sldLayoutId id="2147483723" r:id="rId9"/>
    <p:sldLayoutId id="2147483724" r:id="rId10"/>
    <p:sldLayoutId id="2147483725" r:id="rId11"/>
    <p:sldLayoutId id="2147483726" r:id="rId12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71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710" b="1">
          <a:solidFill>
            <a:schemeClr val="tx1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710" b="1">
          <a:solidFill>
            <a:schemeClr val="tx1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710" b="1">
          <a:solidFill>
            <a:schemeClr val="tx1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710" b="1">
          <a:solidFill>
            <a:schemeClr val="tx1"/>
          </a:solidFill>
          <a:latin typeface="Arial" charset="0"/>
          <a:cs typeface="Arial" charset="0"/>
        </a:defRPr>
      </a:lvl5pPr>
      <a:lvl6pPr marL="386852" algn="l" rtl="0" fontAlgn="base">
        <a:spcBef>
          <a:spcPct val="0"/>
        </a:spcBef>
        <a:spcAft>
          <a:spcPct val="0"/>
        </a:spcAft>
        <a:defRPr sz="2710" b="1">
          <a:solidFill>
            <a:schemeClr val="tx1"/>
          </a:solidFill>
          <a:latin typeface="Arial" charset="0"/>
          <a:cs typeface="Arial" charset="0"/>
        </a:defRPr>
      </a:lvl6pPr>
      <a:lvl7pPr marL="773702" algn="l" rtl="0" fontAlgn="base">
        <a:spcBef>
          <a:spcPct val="0"/>
        </a:spcBef>
        <a:spcAft>
          <a:spcPct val="0"/>
        </a:spcAft>
        <a:defRPr sz="2710" b="1">
          <a:solidFill>
            <a:schemeClr val="tx1"/>
          </a:solidFill>
          <a:latin typeface="Arial" charset="0"/>
          <a:cs typeface="Arial" charset="0"/>
        </a:defRPr>
      </a:lvl7pPr>
      <a:lvl8pPr marL="1160554" algn="l" rtl="0" fontAlgn="base">
        <a:spcBef>
          <a:spcPct val="0"/>
        </a:spcBef>
        <a:spcAft>
          <a:spcPct val="0"/>
        </a:spcAft>
        <a:defRPr sz="2710" b="1">
          <a:solidFill>
            <a:schemeClr val="tx1"/>
          </a:solidFill>
          <a:latin typeface="Arial" charset="0"/>
          <a:cs typeface="Arial" charset="0"/>
        </a:defRPr>
      </a:lvl8pPr>
      <a:lvl9pPr marL="1547407" algn="l" rtl="0" fontAlgn="base">
        <a:spcBef>
          <a:spcPct val="0"/>
        </a:spcBef>
        <a:spcAft>
          <a:spcPct val="0"/>
        </a:spcAft>
        <a:defRPr sz="2710" b="1">
          <a:solidFill>
            <a:schemeClr val="tx1"/>
          </a:solidFill>
          <a:latin typeface="Arial" charset="0"/>
          <a:cs typeface="Arial" charset="0"/>
        </a:defRPr>
      </a:lvl9pPr>
    </p:titleStyle>
    <p:bodyStyle>
      <a:lvl1pPr marL="289058" indent="-289058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710" kern="1200">
          <a:solidFill>
            <a:schemeClr val="tx1"/>
          </a:solidFill>
          <a:latin typeface="+mn-lt"/>
          <a:ea typeface="+mn-ea"/>
          <a:cs typeface="+mn-cs"/>
        </a:defRPr>
      </a:lvl1pPr>
      <a:lvl2pPr marL="627860" indent="-240658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371" kern="1200">
          <a:solidFill>
            <a:schemeClr val="tx1"/>
          </a:solidFill>
          <a:latin typeface="+mn-lt"/>
          <a:ea typeface="+mn-ea"/>
          <a:cs typeface="+mn-cs"/>
        </a:defRPr>
      </a:lvl2pPr>
      <a:lvl3pPr marL="966663" indent="-192257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33" kern="1200">
          <a:solidFill>
            <a:schemeClr val="tx1"/>
          </a:solidFill>
          <a:latin typeface="+mn-lt"/>
          <a:ea typeface="+mn-ea"/>
          <a:cs typeface="+mn-cs"/>
        </a:defRPr>
      </a:lvl3pPr>
      <a:lvl4pPr marL="1353865" indent="-192257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1694" kern="1200">
          <a:solidFill>
            <a:schemeClr val="tx1"/>
          </a:solidFill>
          <a:latin typeface="+mn-lt"/>
          <a:ea typeface="+mn-ea"/>
          <a:cs typeface="+mn-cs"/>
        </a:defRPr>
      </a:lvl4pPr>
      <a:lvl5pPr marL="1739723" indent="-192257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94" kern="1200">
          <a:solidFill>
            <a:schemeClr val="tx1"/>
          </a:solidFill>
          <a:latin typeface="+mn-lt"/>
          <a:ea typeface="+mn-ea"/>
          <a:cs typeface="+mn-cs"/>
        </a:defRPr>
      </a:lvl5pPr>
      <a:lvl6pPr marL="2127684" indent="-193426" algn="l" defTabSz="773702" rtl="0" eaLnBrk="1" latinLnBrk="0" hangingPunct="1">
        <a:spcBef>
          <a:spcPct val="20000"/>
        </a:spcBef>
        <a:buFont typeface="Arial" pitchFamily="34" charset="0"/>
        <a:buChar char="•"/>
        <a:defRPr sz="1694" kern="1200">
          <a:solidFill>
            <a:schemeClr val="tx1"/>
          </a:solidFill>
          <a:latin typeface="+mn-lt"/>
          <a:ea typeface="+mn-ea"/>
          <a:cs typeface="+mn-cs"/>
        </a:defRPr>
      </a:lvl6pPr>
      <a:lvl7pPr marL="2514534" indent="-193426" algn="l" defTabSz="773702" rtl="0" eaLnBrk="1" latinLnBrk="0" hangingPunct="1">
        <a:spcBef>
          <a:spcPct val="20000"/>
        </a:spcBef>
        <a:buFont typeface="Arial" pitchFamily="34" charset="0"/>
        <a:buChar char="•"/>
        <a:defRPr sz="1694" kern="1200">
          <a:solidFill>
            <a:schemeClr val="tx1"/>
          </a:solidFill>
          <a:latin typeface="+mn-lt"/>
          <a:ea typeface="+mn-ea"/>
          <a:cs typeface="+mn-cs"/>
        </a:defRPr>
      </a:lvl7pPr>
      <a:lvl8pPr marL="2901386" indent="-193426" algn="l" defTabSz="773702" rtl="0" eaLnBrk="1" latinLnBrk="0" hangingPunct="1">
        <a:spcBef>
          <a:spcPct val="20000"/>
        </a:spcBef>
        <a:buFont typeface="Arial" pitchFamily="34" charset="0"/>
        <a:buChar char="•"/>
        <a:defRPr sz="1694" kern="1200">
          <a:solidFill>
            <a:schemeClr val="tx1"/>
          </a:solidFill>
          <a:latin typeface="+mn-lt"/>
          <a:ea typeface="+mn-ea"/>
          <a:cs typeface="+mn-cs"/>
        </a:defRPr>
      </a:lvl8pPr>
      <a:lvl9pPr marL="3288238" indent="-193426" algn="l" defTabSz="773702" rtl="0" eaLnBrk="1" latinLnBrk="0" hangingPunct="1">
        <a:spcBef>
          <a:spcPct val="20000"/>
        </a:spcBef>
        <a:buFont typeface="Arial" pitchFamily="34" charset="0"/>
        <a:buChar char="•"/>
        <a:defRPr sz="169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773702" rtl="0" eaLnBrk="1" latinLnBrk="0" hangingPunct="1">
        <a:defRPr sz="1524" kern="1200">
          <a:solidFill>
            <a:schemeClr val="tx1"/>
          </a:solidFill>
          <a:latin typeface="+mn-lt"/>
          <a:ea typeface="+mn-ea"/>
          <a:cs typeface="+mn-cs"/>
        </a:defRPr>
      </a:lvl1pPr>
      <a:lvl2pPr marL="386852" algn="l" defTabSz="773702" rtl="0" eaLnBrk="1" latinLnBrk="0" hangingPunct="1">
        <a:defRPr sz="1524" kern="1200">
          <a:solidFill>
            <a:schemeClr val="tx1"/>
          </a:solidFill>
          <a:latin typeface="+mn-lt"/>
          <a:ea typeface="+mn-ea"/>
          <a:cs typeface="+mn-cs"/>
        </a:defRPr>
      </a:lvl2pPr>
      <a:lvl3pPr marL="773702" algn="l" defTabSz="773702" rtl="0" eaLnBrk="1" latinLnBrk="0" hangingPunct="1">
        <a:defRPr sz="1524" kern="1200">
          <a:solidFill>
            <a:schemeClr val="tx1"/>
          </a:solidFill>
          <a:latin typeface="+mn-lt"/>
          <a:ea typeface="+mn-ea"/>
          <a:cs typeface="+mn-cs"/>
        </a:defRPr>
      </a:lvl3pPr>
      <a:lvl4pPr marL="1160554" algn="l" defTabSz="773702" rtl="0" eaLnBrk="1" latinLnBrk="0" hangingPunct="1">
        <a:defRPr sz="1524" kern="1200">
          <a:solidFill>
            <a:schemeClr val="tx1"/>
          </a:solidFill>
          <a:latin typeface="+mn-lt"/>
          <a:ea typeface="+mn-ea"/>
          <a:cs typeface="+mn-cs"/>
        </a:defRPr>
      </a:lvl4pPr>
      <a:lvl5pPr marL="1547407" algn="l" defTabSz="773702" rtl="0" eaLnBrk="1" latinLnBrk="0" hangingPunct="1">
        <a:defRPr sz="1524" kern="1200">
          <a:solidFill>
            <a:schemeClr val="tx1"/>
          </a:solidFill>
          <a:latin typeface="+mn-lt"/>
          <a:ea typeface="+mn-ea"/>
          <a:cs typeface="+mn-cs"/>
        </a:defRPr>
      </a:lvl5pPr>
      <a:lvl6pPr marL="1934257" algn="l" defTabSz="773702" rtl="0" eaLnBrk="1" latinLnBrk="0" hangingPunct="1">
        <a:defRPr sz="1524" kern="1200">
          <a:solidFill>
            <a:schemeClr val="tx1"/>
          </a:solidFill>
          <a:latin typeface="+mn-lt"/>
          <a:ea typeface="+mn-ea"/>
          <a:cs typeface="+mn-cs"/>
        </a:defRPr>
      </a:lvl6pPr>
      <a:lvl7pPr marL="2321108" algn="l" defTabSz="773702" rtl="0" eaLnBrk="1" latinLnBrk="0" hangingPunct="1">
        <a:defRPr sz="1524" kern="1200">
          <a:solidFill>
            <a:schemeClr val="tx1"/>
          </a:solidFill>
          <a:latin typeface="+mn-lt"/>
          <a:ea typeface="+mn-ea"/>
          <a:cs typeface="+mn-cs"/>
        </a:defRPr>
      </a:lvl7pPr>
      <a:lvl8pPr marL="2707962" algn="l" defTabSz="773702" rtl="0" eaLnBrk="1" latinLnBrk="0" hangingPunct="1">
        <a:defRPr sz="1524" kern="1200">
          <a:solidFill>
            <a:schemeClr val="tx1"/>
          </a:solidFill>
          <a:latin typeface="+mn-lt"/>
          <a:ea typeface="+mn-ea"/>
          <a:cs typeface="+mn-cs"/>
        </a:defRPr>
      </a:lvl8pPr>
      <a:lvl9pPr marL="3094811" algn="l" defTabSz="773702" rtl="0" eaLnBrk="1" latinLnBrk="0" hangingPunct="1">
        <a:defRPr sz="152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Заголовок 1"/>
          <p:cNvSpPr>
            <a:spLocks noGrp="1"/>
          </p:cNvSpPr>
          <p:nvPr>
            <p:ph type="title"/>
          </p:nvPr>
        </p:nvSpPr>
        <p:spPr bwMode="auto">
          <a:xfrm>
            <a:off x="647113" y="115864"/>
            <a:ext cx="9161733" cy="9516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680" rIns="0" bIns="4568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заголовка</a:t>
            </a:r>
          </a:p>
        </p:txBody>
      </p:sp>
      <p:sp>
        <p:nvSpPr>
          <p:cNvPr id="62467" name="Текст 2"/>
          <p:cNvSpPr>
            <a:spLocks noGrp="1"/>
          </p:cNvSpPr>
          <p:nvPr>
            <p:ph type="body" idx="1"/>
          </p:nvPr>
        </p:nvSpPr>
        <p:spPr bwMode="auto">
          <a:xfrm>
            <a:off x="516255" y="1421747"/>
            <a:ext cx="9292590" cy="47187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360" tIns="45680" rIns="91360" bIns="4568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7399655" y="6627090"/>
            <a:ext cx="2409190" cy="380677"/>
          </a:xfrm>
          <a:prstGeom prst="rect">
            <a:avLst/>
          </a:prstGeom>
        </p:spPr>
        <p:txBody>
          <a:bodyPr vert="horz" lIns="91360" tIns="45680" rIns="91360" bIns="4568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016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 defTabSz="1032540">
              <a:defRPr/>
            </a:pPr>
            <a:fld id="{500C75FB-29DB-479D-90FD-07DD74D67401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 defTabSz="1032540"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62469" name="Рисунок 6"/>
          <p:cNvPicPr>
            <a:picLocks noChangeAspect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9023714" y="115859"/>
            <a:ext cx="1188463" cy="10973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Прямоугольник 7"/>
          <p:cNvSpPr/>
          <p:nvPr/>
        </p:nvSpPr>
        <p:spPr>
          <a:xfrm>
            <a:off x="647119" y="1155278"/>
            <a:ext cx="8376595" cy="57929"/>
          </a:xfrm>
          <a:prstGeom prst="rect">
            <a:avLst/>
          </a:prstGeom>
          <a:solidFill>
            <a:srgbClr val="2685C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7371" tIns="38685" rIns="77371" bIns="38685" anchor="ctr"/>
          <a:lstStyle/>
          <a:p>
            <a:pPr algn="ctr" defTabSz="1032540">
              <a:defRPr/>
            </a:pPr>
            <a:endParaRPr lang="ru-RU" sz="1524">
              <a:solidFill>
                <a:prstClr val="white"/>
              </a:solidFill>
            </a:endParaRPr>
          </a:p>
        </p:txBody>
      </p:sp>
      <p:pic>
        <p:nvPicPr>
          <p:cNvPr id="62471" name="Объект 3"/>
          <p:cNvPicPr>
            <a:picLocks noChangeAspect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0" y="6974664"/>
            <a:ext cx="10325100" cy="1754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8774433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8" r:id="rId1"/>
    <p:sldLayoutId id="2147483729" r:id="rId2"/>
    <p:sldLayoutId id="2147483730" r:id="rId3"/>
    <p:sldLayoutId id="2147483731" r:id="rId4"/>
    <p:sldLayoutId id="2147483732" r:id="rId5"/>
    <p:sldLayoutId id="2147483733" r:id="rId6"/>
    <p:sldLayoutId id="2147483734" r:id="rId7"/>
    <p:sldLayoutId id="2147483735" r:id="rId8"/>
    <p:sldLayoutId id="2147483736" r:id="rId9"/>
    <p:sldLayoutId id="2147483737" r:id="rId10"/>
    <p:sldLayoutId id="2147483738" r:id="rId11"/>
    <p:sldLayoutId id="2147483739" r:id="rId12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71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710" b="1">
          <a:solidFill>
            <a:schemeClr val="tx1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710" b="1">
          <a:solidFill>
            <a:schemeClr val="tx1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710" b="1">
          <a:solidFill>
            <a:schemeClr val="tx1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710" b="1">
          <a:solidFill>
            <a:schemeClr val="tx1"/>
          </a:solidFill>
          <a:latin typeface="Arial" charset="0"/>
          <a:cs typeface="Arial" charset="0"/>
        </a:defRPr>
      </a:lvl5pPr>
      <a:lvl6pPr marL="386862" algn="l" rtl="0" fontAlgn="base">
        <a:spcBef>
          <a:spcPct val="0"/>
        </a:spcBef>
        <a:spcAft>
          <a:spcPct val="0"/>
        </a:spcAft>
        <a:defRPr sz="2710" b="1">
          <a:solidFill>
            <a:schemeClr val="tx1"/>
          </a:solidFill>
          <a:latin typeface="Arial" charset="0"/>
          <a:cs typeface="Arial" charset="0"/>
        </a:defRPr>
      </a:lvl6pPr>
      <a:lvl7pPr marL="773722" algn="l" rtl="0" fontAlgn="base">
        <a:spcBef>
          <a:spcPct val="0"/>
        </a:spcBef>
        <a:spcAft>
          <a:spcPct val="0"/>
        </a:spcAft>
        <a:defRPr sz="2710" b="1">
          <a:solidFill>
            <a:schemeClr val="tx1"/>
          </a:solidFill>
          <a:latin typeface="Arial" charset="0"/>
          <a:cs typeface="Arial" charset="0"/>
        </a:defRPr>
      </a:lvl7pPr>
      <a:lvl8pPr marL="1160584" algn="l" rtl="0" fontAlgn="base">
        <a:spcBef>
          <a:spcPct val="0"/>
        </a:spcBef>
        <a:spcAft>
          <a:spcPct val="0"/>
        </a:spcAft>
        <a:defRPr sz="2710" b="1">
          <a:solidFill>
            <a:schemeClr val="tx1"/>
          </a:solidFill>
          <a:latin typeface="Arial" charset="0"/>
          <a:cs typeface="Arial" charset="0"/>
        </a:defRPr>
      </a:lvl8pPr>
      <a:lvl9pPr marL="1547446" algn="l" rtl="0" fontAlgn="base">
        <a:spcBef>
          <a:spcPct val="0"/>
        </a:spcBef>
        <a:spcAft>
          <a:spcPct val="0"/>
        </a:spcAft>
        <a:defRPr sz="2710" b="1">
          <a:solidFill>
            <a:schemeClr val="tx1"/>
          </a:solidFill>
          <a:latin typeface="Arial" charset="0"/>
          <a:cs typeface="Arial" charset="0"/>
        </a:defRPr>
      </a:lvl9pPr>
    </p:titleStyle>
    <p:bodyStyle>
      <a:lvl1pPr marL="290146" indent="-290146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710" kern="1200">
          <a:solidFill>
            <a:schemeClr val="tx1"/>
          </a:solidFill>
          <a:latin typeface="+mn-lt"/>
          <a:ea typeface="+mn-ea"/>
          <a:cs typeface="+mn-cs"/>
        </a:defRPr>
      </a:lvl1pPr>
      <a:lvl2pPr marL="628649" indent="-24179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371" kern="1200">
          <a:solidFill>
            <a:schemeClr val="tx1"/>
          </a:solidFill>
          <a:latin typeface="+mn-lt"/>
          <a:ea typeface="+mn-ea"/>
          <a:cs typeface="+mn-cs"/>
        </a:defRPr>
      </a:lvl2pPr>
      <a:lvl3pPr marL="967153" indent="-193431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033" kern="1200">
          <a:solidFill>
            <a:schemeClr val="tx1"/>
          </a:solidFill>
          <a:latin typeface="+mn-lt"/>
          <a:ea typeface="+mn-ea"/>
          <a:cs typeface="+mn-cs"/>
        </a:defRPr>
      </a:lvl3pPr>
      <a:lvl4pPr marL="1354015" indent="-193431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1694" kern="1200">
          <a:solidFill>
            <a:schemeClr val="tx1"/>
          </a:solidFill>
          <a:latin typeface="+mn-lt"/>
          <a:ea typeface="+mn-ea"/>
          <a:cs typeface="+mn-cs"/>
        </a:defRPr>
      </a:lvl4pPr>
      <a:lvl5pPr marL="1740875" indent="-193431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94" kern="1200">
          <a:solidFill>
            <a:schemeClr val="tx1"/>
          </a:solidFill>
          <a:latin typeface="+mn-lt"/>
          <a:ea typeface="+mn-ea"/>
          <a:cs typeface="+mn-cs"/>
        </a:defRPr>
      </a:lvl5pPr>
      <a:lvl6pPr marL="2127737" indent="-193431" algn="l" defTabSz="773722" rtl="0" eaLnBrk="1" latinLnBrk="0" hangingPunct="1">
        <a:spcBef>
          <a:spcPct val="20000"/>
        </a:spcBef>
        <a:buFont typeface="Arial" pitchFamily="34" charset="0"/>
        <a:buChar char="•"/>
        <a:defRPr sz="1694" kern="1200">
          <a:solidFill>
            <a:schemeClr val="tx1"/>
          </a:solidFill>
          <a:latin typeface="+mn-lt"/>
          <a:ea typeface="+mn-ea"/>
          <a:cs typeface="+mn-cs"/>
        </a:defRPr>
      </a:lvl6pPr>
      <a:lvl7pPr marL="2514597" indent="-193431" algn="l" defTabSz="773722" rtl="0" eaLnBrk="1" latinLnBrk="0" hangingPunct="1">
        <a:spcBef>
          <a:spcPct val="20000"/>
        </a:spcBef>
        <a:buFont typeface="Arial" pitchFamily="34" charset="0"/>
        <a:buChar char="•"/>
        <a:defRPr sz="1694" kern="1200">
          <a:solidFill>
            <a:schemeClr val="tx1"/>
          </a:solidFill>
          <a:latin typeface="+mn-lt"/>
          <a:ea typeface="+mn-ea"/>
          <a:cs typeface="+mn-cs"/>
        </a:defRPr>
      </a:lvl7pPr>
      <a:lvl8pPr marL="2901459" indent="-193431" algn="l" defTabSz="773722" rtl="0" eaLnBrk="1" latinLnBrk="0" hangingPunct="1">
        <a:spcBef>
          <a:spcPct val="20000"/>
        </a:spcBef>
        <a:buFont typeface="Arial" pitchFamily="34" charset="0"/>
        <a:buChar char="•"/>
        <a:defRPr sz="1694" kern="1200">
          <a:solidFill>
            <a:schemeClr val="tx1"/>
          </a:solidFill>
          <a:latin typeface="+mn-lt"/>
          <a:ea typeface="+mn-ea"/>
          <a:cs typeface="+mn-cs"/>
        </a:defRPr>
      </a:lvl8pPr>
      <a:lvl9pPr marL="3288321" indent="-193431" algn="l" defTabSz="773722" rtl="0" eaLnBrk="1" latinLnBrk="0" hangingPunct="1">
        <a:spcBef>
          <a:spcPct val="20000"/>
        </a:spcBef>
        <a:buFont typeface="Arial" pitchFamily="34" charset="0"/>
        <a:buChar char="•"/>
        <a:defRPr sz="169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773722" rtl="0" eaLnBrk="1" latinLnBrk="0" hangingPunct="1">
        <a:defRPr sz="1524" kern="1200">
          <a:solidFill>
            <a:schemeClr val="tx1"/>
          </a:solidFill>
          <a:latin typeface="+mn-lt"/>
          <a:ea typeface="+mn-ea"/>
          <a:cs typeface="+mn-cs"/>
        </a:defRPr>
      </a:lvl1pPr>
      <a:lvl2pPr marL="386862" algn="l" defTabSz="773722" rtl="0" eaLnBrk="1" latinLnBrk="0" hangingPunct="1">
        <a:defRPr sz="1524" kern="1200">
          <a:solidFill>
            <a:schemeClr val="tx1"/>
          </a:solidFill>
          <a:latin typeface="+mn-lt"/>
          <a:ea typeface="+mn-ea"/>
          <a:cs typeface="+mn-cs"/>
        </a:defRPr>
      </a:lvl2pPr>
      <a:lvl3pPr marL="773722" algn="l" defTabSz="773722" rtl="0" eaLnBrk="1" latinLnBrk="0" hangingPunct="1">
        <a:defRPr sz="1524" kern="1200">
          <a:solidFill>
            <a:schemeClr val="tx1"/>
          </a:solidFill>
          <a:latin typeface="+mn-lt"/>
          <a:ea typeface="+mn-ea"/>
          <a:cs typeface="+mn-cs"/>
        </a:defRPr>
      </a:lvl3pPr>
      <a:lvl4pPr marL="1160584" algn="l" defTabSz="773722" rtl="0" eaLnBrk="1" latinLnBrk="0" hangingPunct="1">
        <a:defRPr sz="1524" kern="1200">
          <a:solidFill>
            <a:schemeClr val="tx1"/>
          </a:solidFill>
          <a:latin typeface="+mn-lt"/>
          <a:ea typeface="+mn-ea"/>
          <a:cs typeface="+mn-cs"/>
        </a:defRPr>
      </a:lvl4pPr>
      <a:lvl5pPr marL="1547446" algn="l" defTabSz="773722" rtl="0" eaLnBrk="1" latinLnBrk="0" hangingPunct="1">
        <a:defRPr sz="1524" kern="1200">
          <a:solidFill>
            <a:schemeClr val="tx1"/>
          </a:solidFill>
          <a:latin typeface="+mn-lt"/>
          <a:ea typeface="+mn-ea"/>
          <a:cs typeface="+mn-cs"/>
        </a:defRPr>
      </a:lvl5pPr>
      <a:lvl6pPr marL="1934305" algn="l" defTabSz="773722" rtl="0" eaLnBrk="1" latinLnBrk="0" hangingPunct="1">
        <a:defRPr sz="1524" kern="1200">
          <a:solidFill>
            <a:schemeClr val="tx1"/>
          </a:solidFill>
          <a:latin typeface="+mn-lt"/>
          <a:ea typeface="+mn-ea"/>
          <a:cs typeface="+mn-cs"/>
        </a:defRPr>
      </a:lvl6pPr>
      <a:lvl7pPr marL="2321167" algn="l" defTabSz="773722" rtl="0" eaLnBrk="1" latinLnBrk="0" hangingPunct="1">
        <a:defRPr sz="1524" kern="1200">
          <a:solidFill>
            <a:schemeClr val="tx1"/>
          </a:solidFill>
          <a:latin typeface="+mn-lt"/>
          <a:ea typeface="+mn-ea"/>
          <a:cs typeface="+mn-cs"/>
        </a:defRPr>
      </a:lvl7pPr>
      <a:lvl8pPr marL="2708029" algn="l" defTabSz="773722" rtl="0" eaLnBrk="1" latinLnBrk="0" hangingPunct="1">
        <a:defRPr sz="1524" kern="1200">
          <a:solidFill>
            <a:schemeClr val="tx1"/>
          </a:solidFill>
          <a:latin typeface="+mn-lt"/>
          <a:ea typeface="+mn-ea"/>
          <a:cs typeface="+mn-cs"/>
        </a:defRPr>
      </a:lvl8pPr>
      <a:lvl9pPr marL="3094889" algn="l" defTabSz="773722" rtl="0" eaLnBrk="1" latinLnBrk="0" hangingPunct="1">
        <a:defRPr sz="152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322852"/>
            <a:ext cx="10325100" cy="1827248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9852" tIns="49926" rIns="99852" bIns="49926"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10325100" cy="5322852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9852" tIns="49926" rIns="99852" bIns="49926"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928806"/>
            <a:ext cx="10325100" cy="2383367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9852" tIns="49926" rIns="99852" bIns="49926"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68357"/>
            <a:ext cx="10325100" cy="5322852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9852" tIns="49926" rIns="99852" bIns="49926"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024923" y="4558390"/>
            <a:ext cx="7353710" cy="1191683"/>
          </a:xfrm>
          <a:prstGeom prst="rect">
            <a:avLst/>
          </a:prstGeom>
          <a:effectLst/>
        </p:spPr>
        <p:txBody>
          <a:bodyPr vert="horz" lIns="99852" tIns="49926" rIns="99852" bIns="49926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0638" y="763449"/>
            <a:ext cx="7227570" cy="3622717"/>
          </a:xfrm>
          <a:prstGeom prst="rect">
            <a:avLst/>
          </a:prstGeom>
        </p:spPr>
        <p:txBody>
          <a:bodyPr vert="horz" lIns="99852" tIns="49926" rIns="99852" bIns="49926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969442" y="6435090"/>
            <a:ext cx="2839403" cy="380677"/>
          </a:xfrm>
          <a:prstGeom prst="rect">
            <a:avLst/>
          </a:prstGeom>
        </p:spPr>
        <p:txBody>
          <a:bodyPr vert="horz" lIns="99852" tIns="49926" rIns="99852" bIns="49926" rtlCol="0" anchor="ctr"/>
          <a:lstStyle>
            <a:lvl1pPr algn="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28E80666-FB37-4B36-9149-507F3B0178E3}" type="datetimeFigureOut">
              <a:rPr lang="en-US" smtClean="0"/>
              <a:pPr/>
              <a:t>5/25/2023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16255" y="6435090"/>
            <a:ext cx="3785871" cy="380677"/>
          </a:xfrm>
          <a:prstGeom prst="rect">
            <a:avLst/>
          </a:prstGeom>
        </p:spPr>
        <p:txBody>
          <a:bodyPr vert="horz" lIns="99852" tIns="49926" rIns="99852" bIns="49926" rtlCol="0" anchor="ctr"/>
          <a:lstStyle>
            <a:lvl1pPr algn="l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02125" y="6435090"/>
            <a:ext cx="2065020" cy="380677"/>
          </a:xfrm>
          <a:prstGeom prst="rect">
            <a:avLst/>
          </a:prstGeom>
        </p:spPr>
        <p:txBody>
          <a:bodyPr vert="horz" lIns="99852" tIns="49926" rIns="99852" bIns="49926" rtlCol="0" anchor="ctr"/>
          <a:lstStyle>
            <a:lvl1pPr algn="ctr">
              <a:defRPr sz="13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>
              <a:defRPr/>
            </a:pPr>
            <a:fld id="{500C75FB-29DB-479D-90FD-07DD74D67401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0" r:id="rId1"/>
    <p:sldLayoutId id="2147483781" r:id="rId2"/>
    <p:sldLayoutId id="2147483782" r:id="rId3"/>
    <p:sldLayoutId id="2147483783" r:id="rId4"/>
    <p:sldLayoutId id="2147483784" r:id="rId5"/>
    <p:sldLayoutId id="2147483785" r:id="rId6"/>
    <p:sldLayoutId id="2147483786" r:id="rId7"/>
    <p:sldLayoutId id="2147483787" r:id="rId8"/>
    <p:sldLayoutId id="2147483788" r:id="rId9"/>
    <p:sldLayoutId id="2147483789" r:id="rId10"/>
    <p:sldLayoutId id="2147483790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marL="349484" indent="-349484" algn="r" defTabSz="998525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50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49631" indent="-199705" algn="l" defTabSz="998525" rtl="0" eaLnBrk="1" latinLnBrk="0" hangingPunct="1">
        <a:spcBef>
          <a:spcPct val="20000"/>
        </a:spcBef>
        <a:spcAft>
          <a:spcPts val="328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99115" indent="-199705" algn="l" defTabSz="998525" rtl="0" eaLnBrk="1" latinLnBrk="0" hangingPunct="1">
        <a:spcBef>
          <a:spcPct val="20000"/>
        </a:spcBef>
        <a:spcAft>
          <a:spcPts val="328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98672" indent="-199705" algn="l" defTabSz="998525" rtl="0" eaLnBrk="1" latinLnBrk="0" hangingPunct="1">
        <a:spcBef>
          <a:spcPct val="20000"/>
        </a:spcBef>
        <a:spcAft>
          <a:spcPts val="328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198230" indent="-199705" algn="l" defTabSz="998525" rtl="0" eaLnBrk="1" latinLnBrk="0" hangingPunct="1">
        <a:spcBef>
          <a:spcPct val="20000"/>
        </a:spcBef>
        <a:spcAft>
          <a:spcPts val="328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7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517758" indent="-199705" algn="l" defTabSz="998525" rtl="0" eaLnBrk="1" latinLnBrk="0" hangingPunct="1">
        <a:spcBef>
          <a:spcPct val="20000"/>
        </a:spcBef>
        <a:spcAft>
          <a:spcPts val="328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5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817315" indent="-199705" algn="l" defTabSz="998525" rtl="0" eaLnBrk="1" latinLnBrk="0" hangingPunct="1">
        <a:spcBef>
          <a:spcPct val="20000"/>
        </a:spcBef>
        <a:spcAft>
          <a:spcPts val="328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5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146828" indent="-199705" algn="l" defTabSz="998525" rtl="0" eaLnBrk="1" latinLnBrk="0" hangingPunct="1">
        <a:spcBef>
          <a:spcPct val="20000"/>
        </a:spcBef>
        <a:spcAft>
          <a:spcPts val="328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5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496312" indent="-199705" algn="l" defTabSz="998525" rtl="0" eaLnBrk="1" latinLnBrk="0" hangingPunct="1">
        <a:spcBef>
          <a:spcPct val="20000"/>
        </a:spcBef>
        <a:spcAft>
          <a:spcPts val="328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5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825825" indent="-199705" algn="l" defTabSz="998525" rtl="0" eaLnBrk="1" latinLnBrk="0" hangingPunct="1">
        <a:spcBef>
          <a:spcPct val="20000"/>
        </a:spcBef>
        <a:spcAft>
          <a:spcPts val="328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5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98525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99262" algn="l" defTabSz="998525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98525" algn="l" defTabSz="998525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497787" algn="l" defTabSz="998525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997050" algn="l" defTabSz="998525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496312" algn="l" defTabSz="998525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95574" algn="l" defTabSz="998525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94837" algn="l" defTabSz="998525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994099" algn="l" defTabSz="998525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302A372-EB85-4A14-9B9E-6F2305329C24}" type="slidenum">
              <a:rPr lang="ru-RU" smtClean="0">
                <a:solidFill>
                  <a:prstClr val="white"/>
                </a:solidFill>
              </a:rPr>
              <a:pPr>
                <a:defRPr/>
              </a:pPr>
              <a:t>1</a:t>
            </a:fld>
            <a:endParaRPr lang="ru-RU" dirty="0">
              <a:solidFill>
                <a:prstClr val="white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672479" y="178433"/>
            <a:ext cx="9324311" cy="76809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8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Информация о сроках представления уведомлений об исчисленных налогах </a:t>
            </a:r>
            <a:r>
              <a:rPr lang="ru-RU" sz="18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сроку 25.05.2023 (размещена </a:t>
            </a:r>
            <a:r>
              <a:rPr lang="ru-RU" sz="18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sz="1800" b="1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промостранице</a:t>
            </a:r>
            <a:r>
              <a:rPr lang="ru-RU" sz="18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ФНС России)</a:t>
            </a:r>
            <a:endParaRPr lang="ru-RU" sz="20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827224" y="817333"/>
            <a:ext cx="9256576" cy="162106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ru-RU" sz="2800" b="1" dirty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9702550" y="6373596"/>
            <a:ext cx="574089" cy="68358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9679391" y="6371306"/>
            <a:ext cx="574089" cy="68358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344990" y="1135112"/>
            <a:ext cx="9513157" cy="1499617"/>
          </a:xfrm>
          <a:prstGeom prst="round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1600" dirty="0">
                <a:solidFill>
                  <a:srgbClr val="002060"/>
                </a:solidFill>
              </a:rPr>
              <a:t>Д</a:t>
            </a:r>
            <a:r>
              <a:rPr lang="ru-RU" sz="1600" dirty="0" smtClean="0">
                <a:solidFill>
                  <a:srgbClr val="002060"/>
                </a:solidFill>
              </a:rPr>
              <a:t>о </a:t>
            </a:r>
            <a:r>
              <a:rPr lang="ru-RU" sz="1600" b="1" dirty="0">
                <a:solidFill>
                  <a:srgbClr val="C00000"/>
                </a:solidFill>
              </a:rPr>
              <a:t>25 числа</a:t>
            </a:r>
            <a:r>
              <a:rPr lang="ru-RU" sz="1600" dirty="0">
                <a:solidFill>
                  <a:srgbClr val="002060"/>
                </a:solidFill>
              </a:rPr>
              <a:t> месяца, в котором установлен срок </a:t>
            </a:r>
            <a:r>
              <a:rPr lang="ru-RU" sz="1600" dirty="0" smtClean="0">
                <a:solidFill>
                  <a:srgbClr val="002060"/>
                </a:solidFill>
              </a:rPr>
              <a:t>уплаты.</a:t>
            </a:r>
          </a:p>
          <a:p>
            <a:pPr algn="just"/>
            <a:r>
              <a:rPr lang="ru-RU" sz="1600" dirty="0" smtClean="0">
                <a:solidFill>
                  <a:srgbClr val="002060"/>
                </a:solidFill>
              </a:rPr>
              <a:t>Если 25 число – выходной </a:t>
            </a:r>
            <a:r>
              <a:rPr lang="ru-RU" sz="1600" b="1" dirty="0" smtClean="0">
                <a:solidFill>
                  <a:srgbClr val="C00000"/>
                </a:solidFill>
              </a:rPr>
              <a:t>день</a:t>
            </a:r>
            <a:r>
              <a:rPr lang="ru-RU" sz="1600" dirty="0" smtClean="0">
                <a:solidFill>
                  <a:srgbClr val="002060"/>
                </a:solidFill>
              </a:rPr>
              <a:t>, то срок переносится на </a:t>
            </a:r>
            <a:r>
              <a:rPr lang="ru-RU" sz="1600" b="1" dirty="0" smtClean="0">
                <a:solidFill>
                  <a:srgbClr val="C00000"/>
                </a:solidFill>
              </a:rPr>
              <a:t>следующий рабочий день</a:t>
            </a:r>
            <a:r>
              <a:rPr lang="ru-RU" sz="1600" dirty="0" smtClean="0">
                <a:solidFill>
                  <a:srgbClr val="002060"/>
                </a:solidFill>
              </a:rPr>
              <a:t>.</a:t>
            </a:r>
          </a:p>
          <a:p>
            <a:pPr algn="just"/>
            <a:r>
              <a:rPr lang="ru-RU" sz="1600" dirty="0" smtClean="0">
                <a:solidFill>
                  <a:srgbClr val="002060"/>
                </a:solidFill>
              </a:rPr>
              <a:t>Представить Уведомление можно: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sz="1400" dirty="0">
                <a:solidFill>
                  <a:srgbClr val="002060"/>
                </a:solidFill>
              </a:rPr>
              <a:t>по ТКС, подписанное усиленной квалифицированной </a:t>
            </a:r>
            <a:r>
              <a:rPr lang="ru-RU" sz="1400" dirty="0" smtClean="0">
                <a:solidFill>
                  <a:srgbClr val="002060"/>
                </a:solidFill>
              </a:rPr>
              <a:t>ЭП;</a:t>
            </a:r>
            <a:endParaRPr lang="ru-RU" sz="1400" dirty="0">
              <a:solidFill>
                <a:srgbClr val="002060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sz="1400" dirty="0">
                <a:solidFill>
                  <a:srgbClr val="002060"/>
                </a:solidFill>
              </a:rPr>
              <a:t>- через ЛК налогоплательщика, подписанное усиленной квалифицированной </a:t>
            </a:r>
            <a:r>
              <a:rPr lang="ru-RU" sz="1400" dirty="0" smtClean="0">
                <a:solidFill>
                  <a:srgbClr val="002060"/>
                </a:solidFill>
              </a:rPr>
              <a:t>ЭП;</a:t>
            </a:r>
            <a:endParaRPr lang="ru-RU" sz="1400" dirty="0">
              <a:solidFill>
                <a:srgbClr val="002060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sz="1400" dirty="0">
                <a:solidFill>
                  <a:srgbClr val="002060"/>
                </a:solidFill>
              </a:rPr>
              <a:t>- на бумаге, </a:t>
            </a:r>
            <a:r>
              <a:rPr lang="ru-RU" sz="1400" dirty="0" smtClean="0">
                <a:solidFill>
                  <a:srgbClr val="C00000"/>
                </a:solidFill>
              </a:rPr>
              <a:t>за исключение НП, указанных в п. 3 ст. 80 НК РФ</a:t>
            </a:r>
            <a:endParaRPr lang="ru-RU" sz="1400" dirty="0">
              <a:solidFill>
                <a:srgbClr val="C00000"/>
              </a:solidFill>
            </a:endParaRP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3899350" y="2682533"/>
            <a:ext cx="2408780" cy="245623"/>
          </a:xfrm>
          <a:prstGeom prst="roundRect">
            <a:avLst/>
          </a:prstGeom>
          <a:noFill/>
          <a:ln w="190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rgbClr val="002060"/>
                </a:solidFill>
              </a:rPr>
              <a:t>май 2023</a:t>
            </a:r>
            <a:endParaRPr lang="ru-RU" sz="2000" b="1" dirty="0">
              <a:solidFill>
                <a:srgbClr val="002060"/>
              </a:solidFill>
            </a:endParaRPr>
          </a:p>
        </p:txBody>
      </p:sp>
      <p:sp>
        <p:nvSpPr>
          <p:cNvPr id="13" name="Правая фигурная скобка 12"/>
          <p:cNvSpPr/>
          <p:nvPr/>
        </p:nvSpPr>
        <p:spPr>
          <a:xfrm rot="16200000">
            <a:off x="4973063" y="-1882949"/>
            <a:ext cx="374625" cy="9970520"/>
          </a:xfrm>
          <a:prstGeom prst="rightBrace">
            <a:avLst>
              <a:gd name="adj1" fmla="val 8333"/>
              <a:gd name="adj2" fmla="val 49515"/>
            </a:avLst>
          </a:prstGeom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sz="1400"/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600892" y="3389917"/>
            <a:ext cx="3032749" cy="3376644"/>
          </a:xfrm>
          <a:prstGeom prst="roundRect">
            <a:avLst/>
          </a:prstGeom>
          <a:noFill/>
          <a:ln w="19050">
            <a:solidFill>
              <a:srgbClr val="00206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1400" b="1" dirty="0" smtClean="0">
                <a:solidFill>
                  <a:srgbClr val="C00000"/>
                </a:solidFill>
              </a:rPr>
              <a:t>Представить уведомление:</a:t>
            </a:r>
          </a:p>
          <a:p>
            <a:pPr algn="just"/>
            <a:endParaRPr lang="ru-RU" sz="1400" b="1" dirty="0" smtClean="0">
              <a:solidFill>
                <a:srgbClr val="C00000"/>
              </a:solidFill>
            </a:endParaRP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sz="1400" dirty="0" smtClean="0">
                <a:solidFill>
                  <a:srgbClr val="002060"/>
                </a:solidFill>
              </a:rPr>
              <a:t>НДФЛ НА (с доходов, выплаченных за период с 23.04.2023 - 22.05.2023). </a:t>
            </a:r>
            <a:r>
              <a:rPr lang="ru-RU" sz="1400" b="1" dirty="0" smtClean="0">
                <a:solidFill>
                  <a:schemeClr val="accent1">
                    <a:lumMod val="50000"/>
                  </a:schemeClr>
                </a:solidFill>
              </a:rPr>
              <a:t>В качестве отчетного периода нужно указать значение «31/02».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sz="1400" dirty="0" smtClean="0">
                <a:solidFill>
                  <a:srgbClr val="002060"/>
                </a:solidFill>
              </a:rPr>
              <a:t>СВ </a:t>
            </a:r>
            <a:r>
              <a:rPr lang="ru-RU" sz="1400" dirty="0">
                <a:solidFill>
                  <a:srgbClr val="002060"/>
                </a:solidFill>
              </a:rPr>
              <a:t>(исчисленные за </a:t>
            </a:r>
            <a:r>
              <a:rPr lang="ru-RU" sz="1400" dirty="0" smtClean="0">
                <a:solidFill>
                  <a:srgbClr val="002060"/>
                </a:solidFill>
              </a:rPr>
              <a:t>апрель 2023)</a:t>
            </a:r>
            <a:r>
              <a:rPr lang="ru-RU" sz="1400" dirty="0" smtClean="0"/>
              <a:t> </a:t>
            </a:r>
            <a:r>
              <a:rPr lang="ru-RU" sz="1400" b="1" dirty="0" smtClean="0">
                <a:solidFill>
                  <a:schemeClr val="accent1">
                    <a:lumMod val="50000"/>
                  </a:schemeClr>
                </a:solidFill>
              </a:rPr>
              <a:t>В качестве отчетного периода необходимо указать значение «31/01».</a:t>
            </a:r>
            <a:endParaRPr lang="ru-RU" sz="1400" b="1" dirty="0">
              <a:solidFill>
                <a:schemeClr val="accent1">
                  <a:lumMod val="50000"/>
                </a:schemeClr>
              </a:solidFill>
            </a:endParaRPr>
          </a:p>
          <a:p>
            <a:pPr algn="just"/>
            <a:endParaRPr lang="ru-RU" sz="1400" dirty="0" smtClean="0">
              <a:solidFill>
                <a:srgbClr val="002060"/>
              </a:solidFill>
            </a:endParaRPr>
          </a:p>
          <a:p>
            <a:pPr marL="285750" indent="-285750" algn="just">
              <a:buFont typeface="Wingdings" panose="05000000000000000000" pitchFamily="2" charset="2"/>
              <a:buChar char="ü"/>
            </a:pPr>
            <a:endParaRPr lang="ru-RU" sz="1400" dirty="0">
              <a:solidFill>
                <a:srgbClr val="002060"/>
              </a:solidFill>
            </a:endParaRPr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3770699" y="4363337"/>
            <a:ext cx="2368844" cy="1741371"/>
          </a:xfrm>
          <a:prstGeom prst="roundRect">
            <a:avLst/>
          </a:prstGeom>
          <a:noFill/>
          <a:ln w="19050">
            <a:solidFill>
              <a:srgbClr val="00206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smtClean="0">
                <a:solidFill>
                  <a:srgbClr val="002060"/>
                </a:solidFill>
              </a:rPr>
              <a:t>Установленный срок</a:t>
            </a:r>
          </a:p>
          <a:p>
            <a:pPr algn="ctr"/>
            <a:r>
              <a:rPr lang="ru-RU" sz="1400" dirty="0" smtClean="0">
                <a:solidFill>
                  <a:srgbClr val="002060"/>
                </a:solidFill>
              </a:rPr>
              <a:t>подачи </a:t>
            </a:r>
          </a:p>
          <a:p>
            <a:pPr algn="ctr"/>
            <a:r>
              <a:rPr lang="ru-RU" sz="1400" b="1" dirty="0">
                <a:solidFill>
                  <a:srgbClr val="002060"/>
                </a:solidFill>
              </a:rPr>
              <a:t>–</a:t>
            </a:r>
            <a:r>
              <a:rPr lang="ru-RU" sz="1400" b="1" dirty="0" smtClean="0">
                <a:solidFill>
                  <a:srgbClr val="002060"/>
                </a:solidFill>
              </a:rPr>
              <a:t> 25.05.2023</a:t>
            </a:r>
          </a:p>
          <a:p>
            <a:pPr algn="ctr"/>
            <a:r>
              <a:rPr lang="ru-RU" sz="1400" dirty="0" smtClean="0">
                <a:solidFill>
                  <a:srgbClr val="002060"/>
                </a:solidFill>
              </a:rPr>
              <a:t>С учетом выходных </a:t>
            </a:r>
          </a:p>
          <a:p>
            <a:pPr algn="ctr"/>
            <a:r>
              <a:rPr lang="ru-RU" sz="1400" dirty="0" smtClean="0">
                <a:solidFill>
                  <a:srgbClr val="002060"/>
                </a:solidFill>
              </a:rPr>
              <a:t>установленный срок уплаты</a:t>
            </a:r>
          </a:p>
          <a:p>
            <a:pPr algn="ctr"/>
            <a:r>
              <a:rPr lang="ru-RU" sz="1400" dirty="0" smtClean="0">
                <a:solidFill>
                  <a:srgbClr val="002060"/>
                </a:solidFill>
              </a:rPr>
              <a:t>– </a:t>
            </a:r>
            <a:r>
              <a:rPr lang="ru-RU" sz="1400" b="1" dirty="0" smtClean="0">
                <a:solidFill>
                  <a:srgbClr val="C00000"/>
                </a:solidFill>
              </a:rPr>
              <a:t>29.05.2023</a:t>
            </a:r>
            <a:endParaRPr lang="ru-RU" sz="1400" b="1" dirty="0">
              <a:solidFill>
                <a:srgbClr val="C00000"/>
              </a:solidFill>
            </a:endParaRPr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6382251" y="3222171"/>
            <a:ext cx="3101383" cy="3370901"/>
          </a:xfrm>
          <a:prstGeom prst="roundRect">
            <a:avLst/>
          </a:prstGeom>
          <a:noFill/>
          <a:ln w="19050">
            <a:solidFill>
              <a:srgbClr val="00206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ru-RU" sz="1400" b="1" dirty="0" smtClean="0">
              <a:solidFill>
                <a:srgbClr val="C00000"/>
              </a:solidFill>
            </a:endParaRPr>
          </a:p>
          <a:p>
            <a:pPr algn="just"/>
            <a:endParaRPr lang="ru-RU" sz="1400" b="1" dirty="0" smtClean="0">
              <a:solidFill>
                <a:srgbClr val="C00000"/>
              </a:solidFill>
            </a:endParaRPr>
          </a:p>
          <a:p>
            <a:pPr algn="just"/>
            <a:r>
              <a:rPr lang="ru-RU" sz="1400" b="1" dirty="0" smtClean="0">
                <a:solidFill>
                  <a:srgbClr val="C00000"/>
                </a:solidFill>
              </a:rPr>
              <a:t>       Уплатить до 29 мая: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sz="1400" dirty="0" smtClean="0">
                <a:solidFill>
                  <a:srgbClr val="002060"/>
                </a:solidFill>
              </a:rPr>
              <a:t>НДФЛ </a:t>
            </a:r>
            <a:r>
              <a:rPr lang="ru-RU" sz="1400" dirty="0">
                <a:solidFill>
                  <a:srgbClr val="002060"/>
                </a:solidFill>
              </a:rPr>
              <a:t>НА </a:t>
            </a:r>
            <a:r>
              <a:rPr lang="ru-RU" sz="1400" dirty="0" smtClean="0">
                <a:solidFill>
                  <a:srgbClr val="002060"/>
                </a:solidFill>
              </a:rPr>
              <a:t>(за </a:t>
            </a:r>
            <a:r>
              <a:rPr lang="ru-RU" sz="1400" dirty="0">
                <a:solidFill>
                  <a:srgbClr val="002060"/>
                </a:solidFill>
              </a:rPr>
              <a:t>период с </a:t>
            </a:r>
            <a:r>
              <a:rPr lang="ru-RU" sz="1400" dirty="0" smtClean="0">
                <a:solidFill>
                  <a:srgbClr val="002060"/>
                </a:solidFill>
              </a:rPr>
              <a:t>23.04.2023 </a:t>
            </a:r>
            <a:r>
              <a:rPr lang="ru-RU" sz="1400" dirty="0">
                <a:solidFill>
                  <a:srgbClr val="002060"/>
                </a:solidFill>
              </a:rPr>
              <a:t>- </a:t>
            </a:r>
            <a:r>
              <a:rPr lang="ru-RU" sz="1400" dirty="0" smtClean="0">
                <a:solidFill>
                  <a:srgbClr val="002060"/>
                </a:solidFill>
              </a:rPr>
              <a:t>22.05.2023</a:t>
            </a:r>
            <a:r>
              <a:rPr lang="ru-RU" sz="1400" dirty="0">
                <a:solidFill>
                  <a:srgbClr val="002060"/>
                </a:solidFill>
              </a:rPr>
              <a:t>) 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sz="1400" dirty="0">
                <a:solidFill>
                  <a:srgbClr val="002060"/>
                </a:solidFill>
              </a:rPr>
              <a:t>Страховые взносы </a:t>
            </a:r>
            <a:r>
              <a:rPr lang="ru-RU" sz="1400" dirty="0" smtClean="0">
                <a:solidFill>
                  <a:srgbClr val="002060"/>
                </a:solidFill>
              </a:rPr>
              <a:t>(за апрель 2023)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sz="1400" dirty="0" smtClean="0">
                <a:solidFill>
                  <a:srgbClr val="002060"/>
                </a:solidFill>
              </a:rPr>
              <a:t>Авансовый платеж по налогу на прибыль за май 2023, по фактической НП – январь- апрель 2023</a:t>
            </a:r>
            <a:endParaRPr lang="ru-RU" sz="1400" dirty="0">
              <a:solidFill>
                <a:srgbClr val="002060"/>
              </a:solidFill>
            </a:endParaRP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sz="1400" dirty="0" smtClean="0">
                <a:solidFill>
                  <a:srgbClr val="002060"/>
                </a:solidFill>
              </a:rPr>
              <a:t>Налог на прибыль за апрель 2023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sz="1400" dirty="0" smtClean="0">
                <a:solidFill>
                  <a:srgbClr val="002060"/>
                </a:solidFill>
              </a:rPr>
              <a:t>НДС 1/3 часть за 1 квартал 2023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sz="1400" dirty="0" smtClean="0">
                <a:solidFill>
                  <a:srgbClr val="002060"/>
                </a:solidFill>
              </a:rPr>
              <a:t> НДПИ за апрель, НПД за апрель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endParaRPr lang="ru-RU" sz="1400" dirty="0" smtClean="0">
              <a:solidFill>
                <a:srgbClr val="002060"/>
              </a:solidFill>
            </a:endParaRPr>
          </a:p>
          <a:p>
            <a:pPr marL="285750" indent="-285750" algn="just">
              <a:buFont typeface="Wingdings" panose="05000000000000000000" pitchFamily="2" charset="2"/>
              <a:buChar char="ü"/>
            </a:pPr>
            <a:endParaRPr lang="ru-RU" sz="14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467894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Специальное оформление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wrap="square">
        <a:spAutoFit/>
      </a:bodyPr>
      <a:lstStyle>
        <a:defPPr algn="ctr" eaLnBrk="1" hangingPunct="1">
          <a:spcBef>
            <a:spcPts val="0"/>
          </a:spcBef>
          <a:defRPr b="1" dirty="0" smtClean="0">
            <a:solidFill>
              <a:srgbClr val="009900"/>
            </a:solidFill>
            <a:latin typeface="Arial Narrow" pitchFamily="34" charset="0"/>
          </a:defRPr>
        </a:defPPr>
      </a:lstStyle>
    </a:spDef>
  </a:objectDefaults>
  <a:extraClrSchemeLst/>
</a:theme>
</file>

<file path=ppt/theme/theme2.xml><?xml version="1.0" encoding="utf-8"?>
<a:theme xmlns:a="http://schemas.openxmlformats.org/drawingml/2006/main" name="7_Специальное оформление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wrap="square">
        <a:spAutoFit/>
      </a:bodyPr>
      <a:lstStyle>
        <a:defPPr algn="ctr" eaLnBrk="1" hangingPunct="1">
          <a:spcBef>
            <a:spcPts val="0"/>
          </a:spcBef>
          <a:defRPr b="1" dirty="0" smtClean="0">
            <a:solidFill>
              <a:srgbClr val="009900"/>
            </a:solidFill>
            <a:latin typeface="Arial Narrow" pitchFamily="34" charset="0"/>
          </a:defRPr>
        </a:defPPr>
      </a:lstStyle>
    </a:spDef>
  </a:objectDefaults>
  <a:extraClrSchemeLst/>
</a:theme>
</file>

<file path=ppt/theme/theme3.xml><?xml version="1.0" encoding="utf-8"?>
<a:theme xmlns:a="http://schemas.openxmlformats.org/drawingml/2006/main" name="1_Специальное оформление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wrap="square">
        <a:spAutoFit/>
      </a:bodyPr>
      <a:lstStyle>
        <a:defPPr algn="ctr" eaLnBrk="1" hangingPunct="1">
          <a:spcBef>
            <a:spcPts val="0"/>
          </a:spcBef>
          <a:defRPr b="1" dirty="0" smtClean="0">
            <a:solidFill>
              <a:srgbClr val="009900"/>
            </a:solidFill>
            <a:latin typeface="Arial Narrow" pitchFamily="34" charset="0"/>
          </a:defRPr>
        </a:defPPr>
      </a:lstStyle>
    </a:spDef>
  </a:objectDefaults>
  <a:extraClrSchemeLst/>
</a:theme>
</file>

<file path=ppt/theme/theme4.xml><?xml version="1.0" encoding="utf-8"?>
<a:theme xmlns:a="http://schemas.openxmlformats.org/drawingml/2006/main" name="2_Специальное оформление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wrap="square">
        <a:spAutoFit/>
      </a:bodyPr>
      <a:lstStyle>
        <a:defPPr algn="ctr" eaLnBrk="1" hangingPunct="1">
          <a:spcBef>
            <a:spcPts val="0"/>
          </a:spcBef>
          <a:defRPr b="1" dirty="0" smtClean="0">
            <a:solidFill>
              <a:srgbClr val="009900"/>
            </a:solidFill>
            <a:latin typeface="Arial Narrow" pitchFamily="34" charset="0"/>
          </a:defRPr>
        </a:defPPr>
      </a:lstStyle>
    </a:spDef>
  </a:objectDefaults>
  <a:extraClrSchemeLst/>
</a:theme>
</file>

<file path=ppt/theme/theme5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43888</TotalTime>
  <Words>206</Words>
  <Application>Microsoft Office PowerPoint</Application>
  <PresentationFormat>Произвольный</PresentationFormat>
  <Paragraphs>29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5</vt:i4>
      </vt:variant>
      <vt:variant>
        <vt:lpstr>Заголовки слайдов</vt:lpstr>
      </vt:variant>
      <vt:variant>
        <vt:i4>1</vt:i4>
      </vt:variant>
    </vt:vector>
  </HeadingPairs>
  <TitlesOfParts>
    <vt:vector size="12" baseType="lpstr">
      <vt:lpstr>Arial</vt:lpstr>
      <vt:lpstr>Calibri</vt:lpstr>
      <vt:lpstr>Georgia</vt:lpstr>
      <vt:lpstr>Times New Roman</vt:lpstr>
      <vt:lpstr>Trebuchet MS</vt:lpstr>
      <vt:lpstr>Wingdings</vt:lpstr>
      <vt:lpstr>Специальное оформление</vt:lpstr>
      <vt:lpstr>7_Специальное оформление</vt:lpstr>
      <vt:lpstr>1_Специальное оформление</vt:lpstr>
      <vt:lpstr>2_Специальное оформление</vt:lpstr>
      <vt:lpstr>Воздушный поток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Ekaterina Ivanova</dc:creator>
  <cp:lastModifiedBy>Паклина Ирина Викторовна</cp:lastModifiedBy>
  <cp:revision>1022</cp:revision>
  <cp:lastPrinted>2022-10-21T07:58:50Z</cp:lastPrinted>
  <dcterms:created xsi:type="dcterms:W3CDTF">2019-04-30T10:46:03Z</dcterms:created>
  <dcterms:modified xsi:type="dcterms:W3CDTF">2023-05-25T06:08:24Z</dcterms:modified>
</cp:coreProperties>
</file>