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9FCFF-05BA-4453-8361-CD202D3B9750}" type="datetimeFigureOut">
              <a:rPr lang="ru-RU" smtClean="0"/>
              <a:t>24.12.2024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BE8DB-9F10-47F3-8FA2-B831801942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29629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9FCFF-05BA-4453-8361-CD202D3B9750}" type="datetimeFigureOut">
              <a:rPr lang="ru-RU" smtClean="0"/>
              <a:t>24.12.2024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BE8DB-9F10-47F3-8FA2-B831801942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77039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9FCFF-05BA-4453-8361-CD202D3B9750}" type="datetimeFigureOut">
              <a:rPr lang="ru-RU" smtClean="0"/>
              <a:t>24.12.2024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BE8DB-9F10-47F3-8FA2-B831801942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26977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9FCFF-05BA-4453-8361-CD202D3B9750}" type="datetimeFigureOut">
              <a:rPr lang="ru-RU" smtClean="0"/>
              <a:t>24.12.2024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BE8DB-9F10-47F3-8FA2-B831801942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18902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9FCFF-05BA-4453-8361-CD202D3B9750}" type="datetimeFigureOut">
              <a:rPr lang="ru-RU" smtClean="0"/>
              <a:t>24.12.2024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BE8DB-9F10-47F3-8FA2-B831801942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31874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9FCFF-05BA-4453-8361-CD202D3B9750}" type="datetimeFigureOut">
              <a:rPr lang="ru-RU" smtClean="0"/>
              <a:t>24.12.2024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BE8DB-9F10-47F3-8FA2-B831801942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78909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9FCFF-05BA-4453-8361-CD202D3B9750}" type="datetimeFigureOut">
              <a:rPr lang="ru-RU" smtClean="0"/>
              <a:t>24.12.2024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BE8DB-9F10-47F3-8FA2-B831801942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83406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9FCFF-05BA-4453-8361-CD202D3B9750}" type="datetimeFigureOut">
              <a:rPr lang="ru-RU" smtClean="0"/>
              <a:t>24.12.2024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BE8DB-9F10-47F3-8FA2-B831801942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29814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9FCFF-05BA-4453-8361-CD202D3B9750}" type="datetimeFigureOut">
              <a:rPr lang="ru-RU" smtClean="0"/>
              <a:t>24.12.2024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BE8DB-9F10-47F3-8FA2-B831801942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05907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9FCFF-05BA-4453-8361-CD202D3B9750}" type="datetimeFigureOut">
              <a:rPr lang="ru-RU" smtClean="0"/>
              <a:t>24.12.2024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BE8DB-9F10-47F3-8FA2-B831801942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30393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09FCFF-05BA-4453-8361-CD202D3B9750}" type="datetimeFigureOut">
              <a:rPr lang="ru-RU" smtClean="0"/>
              <a:t>24.12.2024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6BE8DB-9F10-47F3-8FA2-B831801942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60755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09FCFF-05BA-4453-8361-CD202D3B9750}" type="datetimeFigureOut">
              <a:rPr lang="ru-RU" smtClean="0"/>
              <a:t>24.12.2024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6BE8DB-9F10-47F3-8FA2-B8318019429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46309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5835" y="457200"/>
            <a:ext cx="9976104" cy="4578096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3949" y="257695"/>
            <a:ext cx="11479876" cy="6051665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590526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Объект 19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71729" y="723206"/>
            <a:ext cx="9135806" cy="5769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2405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46166" y="498764"/>
            <a:ext cx="9235441" cy="6068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45703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83238" y="382588"/>
            <a:ext cx="8769937" cy="579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654064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Широкоэкранный</PresentationFormat>
  <Paragraphs>0</Paragraphs>
  <Slides>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Кайнова Татьяна Вадимовна</dc:creator>
  <cp:lastModifiedBy>Кайнова Татьяна Вадимовна</cp:lastModifiedBy>
  <cp:revision>3</cp:revision>
  <dcterms:created xsi:type="dcterms:W3CDTF">2024-12-24T16:32:04Z</dcterms:created>
  <dcterms:modified xsi:type="dcterms:W3CDTF">2024-12-24T16:51:57Z</dcterms:modified>
</cp:coreProperties>
</file>