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12/24/2024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12/24/2024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6007" y="216131"/>
            <a:ext cx="11729258" cy="637586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sz="49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7948" y="1005077"/>
            <a:ext cx="9976104" cy="5287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1625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60666" y="274638"/>
            <a:ext cx="8923006" cy="590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254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4502" y="266700"/>
            <a:ext cx="8571209" cy="5910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6810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5169" y="382588"/>
            <a:ext cx="8514024" cy="579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6468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58713" y="263525"/>
            <a:ext cx="8366674" cy="618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877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0199" y="296863"/>
            <a:ext cx="9019801" cy="617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501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80240" y="300038"/>
            <a:ext cx="8283882" cy="58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17105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</TotalTime>
  <Words>8</Words>
  <Application>Microsoft Office PowerPoint</Application>
  <PresentationFormat>Широкоэкранный</PresentationFormat>
  <Paragraphs>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Тема Office</vt:lpstr>
      <vt:lpstr>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</dc:title>
  <dc:creator>Кайнова Татьяна Вадимовна</dc:creator>
  <cp:lastModifiedBy>Кайнова Татьяна Вадимовна</cp:lastModifiedBy>
  <cp:revision>7</cp:revision>
  <dcterms:created xsi:type="dcterms:W3CDTF">2024-12-24T13:04:36Z</dcterms:created>
  <dcterms:modified xsi:type="dcterms:W3CDTF">2024-12-24T14:02:44Z</dcterms:modified>
</cp:coreProperties>
</file>