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Жученко Светлана Евгеньевна" initials="ЖСЕ" lastIdx="1" clrIdx="0">
    <p:extLst>
      <p:ext uri="{19B8F6BF-5375-455C-9EA6-DF929625EA0E}">
        <p15:presenceInfo xmlns:p15="http://schemas.microsoft.com/office/powerpoint/2012/main" userId="Жученко Светлана Евгеньев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A64B-75B4-49B9-B8D2-C833AA61AA39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D0597-E31C-455E-86BD-A4F9B2939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917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A64B-75B4-49B9-B8D2-C833AA61AA39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D0597-E31C-455E-86BD-A4F9B2939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906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A64B-75B4-49B9-B8D2-C833AA61AA39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D0597-E31C-455E-86BD-A4F9B2939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7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A64B-75B4-49B9-B8D2-C833AA61AA39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D0597-E31C-455E-86BD-A4F9B2939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854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A64B-75B4-49B9-B8D2-C833AA61AA39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D0597-E31C-455E-86BD-A4F9B2939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14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A64B-75B4-49B9-B8D2-C833AA61AA39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D0597-E31C-455E-86BD-A4F9B2939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636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A64B-75B4-49B9-B8D2-C833AA61AA39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D0597-E31C-455E-86BD-A4F9B2939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956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A64B-75B4-49B9-B8D2-C833AA61AA39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D0597-E31C-455E-86BD-A4F9B2939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677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A64B-75B4-49B9-B8D2-C833AA61AA39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D0597-E31C-455E-86BD-A4F9B2939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96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A64B-75B4-49B9-B8D2-C833AA61AA39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D0597-E31C-455E-86BD-A4F9B2939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846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A64B-75B4-49B9-B8D2-C833AA61AA39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D0597-E31C-455E-86BD-A4F9B2939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044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07A64B-75B4-49B9-B8D2-C833AA61AA39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D0597-E31C-455E-86BD-A4F9B2939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460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Прямоугольник 39"/>
          <p:cNvSpPr/>
          <p:nvPr/>
        </p:nvSpPr>
        <p:spPr>
          <a:xfrm>
            <a:off x="761998" y="213681"/>
            <a:ext cx="11361683" cy="735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Порядок отражения реквизитов в распоряжениях переводе денежных средств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582" y="1250260"/>
            <a:ext cx="10016517" cy="4904017"/>
          </a:xfrm>
          <a:prstGeom prst="rect">
            <a:avLst/>
          </a:prstGeom>
        </p:spPr>
      </p:pic>
      <p:sp>
        <p:nvSpPr>
          <p:cNvPr id="43" name="Скругленный прямоугольник 42"/>
          <p:cNvSpPr/>
          <p:nvPr/>
        </p:nvSpPr>
        <p:spPr>
          <a:xfrm>
            <a:off x="9007361" y="2647398"/>
            <a:ext cx="2585545" cy="515007"/>
          </a:xfrm>
          <a:prstGeom prst="round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банка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получателя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9007364" y="3426372"/>
            <a:ext cx="2585545" cy="515007"/>
          </a:xfrm>
          <a:prstGeom prst="round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БИК территориального органа Федерального казначейства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9007361" y="4177364"/>
            <a:ext cx="2585545" cy="515007"/>
          </a:xfrm>
          <a:prstGeom prst="round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казначейский счет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9007361" y="4919702"/>
            <a:ext cx="2585545" cy="818945"/>
          </a:xfrm>
          <a:prstGeom prst="round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Казначейский счет для осуществления и отражения операций по учету и распределению поступлений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1" name="Соединительная линия уступом 50"/>
          <p:cNvCxnSpPr/>
          <p:nvPr/>
        </p:nvCxnSpPr>
        <p:spPr>
          <a:xfrm>
            <a:off x="7199584" y="4833979"/>
            <a:ext cx="1807777" cy="495195"/>
          </a:xfrm>
          <a:prstGeom prst="bentConnector3">
            <a:avLst/>
          </a:prstGeom>
          <a:ln w="190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7283669" y="4448303"/>
            <a:ext cx="1723694" cy="1"/>
          </a:xfrm>
          <a:prstGeom prst="straightConnector1">
            <a:avLst/>
          </a:prstGeom>
          <a:ln w="190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Соединительная линия уступом 56"/>
          <p:cNvCxnSpPr/>
          <p:nvPr/>
        </p:nvCxnSpPr>
        <p:spPr>
          <a:xfrm flipV="1">
            <a:off x="6747641" y="3683876"/>
            <a:ext cx="2259723" cy="504568"/>
          </a:xfrm>
          <a:prstGeom prst="bentConnector3">
            <a:avLst>
              <a:gd name="adj1" fmla="val 59768"/>
            </a:avLst>
          </a:prstGeom>
          <a:ln w="190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V="1">
            <a:off x="4992414" y="3936160"/>
            <a:ext cx="0" cy="223616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Соединительная линия уступом 69"/>
          <p:cNvCxnSpPr>
            <a:endCxn id="43" idx="1"/>
          </p:cNvCxnSpPr>
          <p:nvPr/>
        </p:nvCxnSpPr>
        <p:spPr>
          <a:xfrm flipV="1">
            <a:off x="4992414" y="2904902"/>
            <a:ext cx="4014947" cy="1045130"/>
          </a:xfrm>
          <a:prstGeom prst="bentConnector3">
            <a:avLst>
              <a:gd name="adj1" fmla="val 56545"/>
            </a:avLst>
          </a:prstGeom>
          <a:ln w="190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030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31</Words>
  <Application>Microsoft Office PowerPoint</Application>
  <PresentationFormat>Широкоэкранный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Жученко Светлана Евгеньевна</dc:creator>
  <cp:lastModifiedBy>Паклина Ирина Викторовна</cp:lastModifiedBy>
  <cp:revision>15</cp:revision>
  <dcterms:created xsi:type="dcterms:W3CDTF">2020-12-01T06:10:11Z</dcterms:created>
  <dcterms:modified xsi:type="dcterms:W3CDTF">2020-12-01T08:57:25Z</dcterms:modified>
</cp:coreProperties>
</file>