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59" r:id="rId4"/>
    <p:sldId id="260" r:id="rId5"/>
  </p:sldIdLst>
  <p:sldSz cx="10693400" cy="7561263"/>
  <p:notesSz cx="6858000" cy="9926638"/>
  <p:defaultTextStyle>
    <a:defPPr>
      <a:defRPr lang="ru-RU"/>
    </a:defPPr>
    <a:lvl1pPr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609" indent="-63489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804" indent="-128565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413" indent="-192054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607" indent="-257130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597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2716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199836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6954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FFCC66"/>
    <a:srgbClr val="FF9999"/>
    <a:srgbClr val="FF5050"/>
    <a:srgbClr val="FF7C80"/>
    <a:srgbClr val="FFFF99"/>
    <a:srgbClr val="FFCC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719" autoAdjust="0"/>
  </p:normalViewPr>
  <p:slideViewPr>
    <p:cSldViewPr>
      <p:cViewPr varScale="1">
        <p:scale>
          <a:sx n="49" d="100"/>
          <a:sy n="49" d="100"/>
        </p:scale>
        <p:origin x="-1284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D1E4E-5220-409C-B372-C28BAA4BEB07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823C4-F9B0-4C1C-B2BE-C56ADF4AF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3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/>
          <a:lstStyle>
            <a:lvl1pPr algn="l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/>
          <a:lstStyle>
            <a:lvl1pPr algn="r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BAA3E3-A854-4CC4-B4F9-95751CBFE52F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5338" y="742950"/>
            <a:ext cx="52673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11" tIns="46006" rIns="92011" bIns="4600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2011" tIns="46006" rIns="92011" bIns="46006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 anchor="b"/>
          <a:lstStyle>
            <a:lvl1pPr algn="l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5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 anchor="b"/>
          <a:lstStyle>
            <a:lvl1pPr algn="r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E59AE1-5837-4EDD-9870-A2D3613B8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28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609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04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413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607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51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1FA98-8B95-4B77-A573-E4A4396AF40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0077-58BF-4F10-B8CC-D2B95C1C5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99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1" y="5454711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1" y="6866612"/>
            <a:ext cx="506822" cy="4760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12"/>
            <a:ext cx="8424100" cy="100620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0"/>
            <a:ext cx="9919242" cy="5312908"/>
          </a:xfrm>
        </p:spPr>
        <p:txBody>
          <a:bodyPr lIns="0" tIns="0" rIns="0" bIns="0"/>
          <a:lstStyle>
            <a:lvl1pPr marL="191741" indent="-191741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2113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854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4231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5969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66" y="6882414"/>
            <a:ext cx="552839" cy="402568"/>
          </a:xfrm>
        </p:spPr>
        <p:txBody>
          <a:bodyPr lIns="0" rIns="0"/>
          <a:lstStyle>
            <a:lvl1pPr algn="ctr">
              <a:defRPr sz="35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722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0E15-2C58-4713-A5B5-1FAF59A52D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6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BE24A-73E6-4084-A0E5-A62A533DA3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32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2035-7073-4744-8904-A6E0B9260901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1150-CC72-49BC-B222-7A2FFB08BB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30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CC094-1FC0-4389-872B-EFC319315F45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3ECE-4B1D-4F40-BBB2-4E77FB5CBB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4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9D08B-7611-4D7D-ADFE-E958F831EF13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4"/>
            <a:ext cx="663576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345A86D-AB8B-4361-8595-2C58047FF9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1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B785-2795-4169-A505-8E00FC81A506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EC766-4BF8-46EE-B64F-79A5F46226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E228-887D-4DA8-A350-B649696BC384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E06E-CC24-4B74-B084-F2430699F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32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86057-B8E1-447C-B975-1C893B8D16C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DCA4-1B22-47DB-821B-DB11259754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86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9" y="539751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9" y="1763714"/>
            <a:ext cx="8588375" cy="533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4"/>
            <a:ext cx="2495550" cy="401637"/>
          </a:xfrm>
          <a:prstGeom prst="rect">
            <a:avLst/>
          </a:prstGeom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EF9222E-A6AB-4EAE-B89C-04FB356A9EF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9" y="7008814"/>
            <a:ext cx="3387725" cy="401637"/>
          </a:xfrm>
          <a:prstGeom prst="rect">
            <a:avLst/>
          </a:prstGeom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1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A12B565-DA26-4E0B-93E1-7E929A3988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58" r:id="rId4"/>
    <p:sldLayoutId id="2147483766" r:id="rId5"/>
    <p:sldLayoutId id="2147483767" r:id="rId6"/>
    <p:sldLayoutId id="2147483759" r:id="rId7"/>
    <p:sldLayoutId id="2147483760" r:id="rId8"/>
    <p:sldLayoutId id="2147483761" r:id="rId9"/>
    <p:sldLayoutId id="2147483762" r:id="rId10"/>
    <p:sldLayoutId id="2147483768" r:id="rId11"/>
  </p:sldLayoutIdLst>
  <p:transition spd="slow"/>
  <p:hf hdr="0" ftr="0" dt="0"/>
  <p:txStyles>
    <p:titleStyle>
      <a:lvl1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474" indent="-363474" algn="l" defTabSz="1042804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93647" algn="l" defTabSz="104280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0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9917" indent="-1239619" algn="just" defTabSz="10428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393630" algn="l" defTabSz="10428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21" y="396254"/>
            <a:ext cx="8208912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592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30E15-2C58-4713-A5B5-1FAF59A52D1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20" y="468263"/>
            <a:ext cx="763676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1535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30E15-2C58-4713-A5B5-1FAF59A52D1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220" y="324247"/>
            <a:ext cx="7848872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4421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254" y="3231014"/>
            <a:ext cx="8424100" cy="1006202"/>
          </a:xfrm>
        </p:spPr>
        <p:txBody>
          <a:bodyPr/>
          <a:lstStyle/>
          <a:p>
            <a:pPr algn="ctr"/>
            <a:r>
              <a:rPr lang="ru-RU" sz="25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Спасибо за внимание</a:t>
            </a:r>
            <a:endParaRPr lang="ru-RU" sz="25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12519</TotalTime>
  <Words>6</Words>
  <Application>Microsoft Office PowerPoint</Application>
  <PresentationFormat>Произвольный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Present_FNS2012_A4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Шлипунова Анна Юрьевна</cp:lastModifiedBy>
  <cp:revision>1367</cp:revision>
  <cp:lastPrinted>2022-02-15T10:26:50Z</cp:lastPrinted>
  <dcterms:created xsi:type="dcterms:W3CDTF">2013-02-13T06:35:45Z</dcterms:created>
  <dcterms:modified xsi:type="dcterms:W3CDTF">2023-02-16T09:09:58Z</dcterms:modified>
</cp:coreProperties>
</file>