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744" r:id="rId2"/>
    <p:sldMasterId id="2147483757" r:id="rId3"/>
    <p:sldMasterId id="2147483770" r:id="rId4"/>
    <p:sldMasterId id="2147483790" r:id="rId5"/>
  </p:sldMasterIdLst>
  <p:notesMasterIdLst>
    <p:notesMasterId r:id="rId18"/>
  </p:notesMasterIdLst>
  <p:sldIdLst>
    <p:sldId id="503" r:id="rId6"/>
    <p:sldId id="494" r:id="rId7"/>
    <p:sldId id="524" r:id="rId8"/>
    <p:sldId id="523" r:id="rId9"/>
    <p:sldId id="525" r:id="rId10"/>
    <p:sldId id="515" r:id="rId11"/>
    <p:sldId id="522" r:id="rId12"/>
    <p:sldId id="514" r:id="rId13"/>
    <p:sldId id="528" r:id="rId14"/>
    <p:sldId id="526" r:id="rId15"/>
    <p:sldId id="527" r:id="rId16"/>
    <p:sldId id="529" r:id="rId17"/>
  </p:sldIdLst>
  <p:sldSz cx="9906000" cy="6858000" type="A4"/>
  <p:notesSz cx="6797675" cy="9874250"/>
  <p:defaultTextStyle>
    <a:defPPr>
      <a:defRPr lang="ru-RU"/>
    </a:defPPr>
    <a:lvl1pPr algn="l" defTabSz="957032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77789" indent="-58264" algn="l" defTabSz="957032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57032" indent="-117990" algn="l" defTabSz="957032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434822" indent="-176257" algn="l" defTabSz="957032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914069" indent="-235981" algn="l" defTabSz="957032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097605" algn="l" defTabSz="839045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517128" algn="l" defTabSz="839045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2936647" algn="l" defTabSz="839045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356171" algn="l" defTabSz="839045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1920"/>
    <a:srgbClr val="0066B3"/>
    <a:srgbClr val="FBFABC"/>
    <a:srgbClr val="396541"/>
    <a:srgbClr val="FDFCD0"/>
    <a:srgbClr val="FDF7CB"/>
    <a:srgbClr val="EDCBB1"/>
    <a:srgbClr val="F2A792"/>
    <a:srgbClr val="DAA600"/>
    <a:srgbClr val="FAB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5" autoAdjust="0"/>
    <p:restoredTop sz="95677" autoAdjust="0"/>
  </p:normalViewPr>
  <p:slideViewPr>
    <p:cSldViewPr>
      <p:cViewPr>
        <p:scale>
          <a:sx n="93" d="100"/>
          <a:sy n="93" d="100"/>
        </p:scale>
        <p:origin x="-1968" y="-504"/>
      </p:cViewPr>
      <p:guideLst>
        <p:guide orient="horz" pos="2160"/>
        <p:guide orient="horz" pos="1012"/>
        <p:guide orient="horz" pos="316"/>
        <p:guide orient="horz" pos="4055"/>
        <p:guide pos="3120"/>
        <p:guide pos="767"/>
        <p:guide pos="1690"/>
        <p:guide pos="5568"/>
        <p:guide pos="5981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73" d="100"/>
          <a:sy n="73" d="100"/>
        </p:scale>
        <p:origin x="-2196" y="-108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C31418-73E9-4F53-9189-BB39672FC434}" type="datetimeFigureOut">
              <a:rPr lang="ru-RU"/>
              <a:pPr>
                <a:defRPr/>
              </a:pPr>
              <a:t>16.05.2022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3900" y="739775"/>
            <a:ext cx="53498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04305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A6085E-D63C-4F2A-921E-C6BE66FAEFC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72695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032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7789" algn="l" defTabSz="957032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032" algn="l" defTabSz="957032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4822" algn="l" defTabSz="957032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4069" algn="l" defTabSz="957032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2740" algn="l" defTabSz="95709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1285" algn="l" defTabSz="95709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49834" algn="l" defTabSz="95709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28381" algn="l" defTabSz="95709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23900" y="742950"/>
            <a:ext cx="5349875" cy="37036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6556" indent="-287138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8550" indent="-22971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7972" indent="-22971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67390" indent="-22971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26809" indent="-229710" defTabSz="104645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86230" indent="-229710" defTabSz="104645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45650" indent="-229710" defTabSz="104645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05071" indent="-229710" defTabSz="104645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46458" eaLnBrk="1" hangingPunct="1">
              <a:defRPr/>
            </a:pPr>
            <a:fld id="{988959B4-7EDD-4714-B9AD-D4E88DB0E1F5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46458" eaLnBrk="1" hangingPunct="1">
                <a:defRPr/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" y="1452"/>
            <a:ext cx="9904529" cy="6855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99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2" y="4865836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5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5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4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2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1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49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283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3"/>
            <a:ext cx="5943600" cy="56673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549" indent="0">
              <a:buNone/>
              <a:defRPr sz="2900"/>
            </a:lvl2pPr>
            <a:lvl3pPr marL="957095" indent="0">
              <a:buNone/>
              <a:defRPr sz="2500"/>
            </a:lvl3pPr>
            <a:lvl4pPr marL="1435645" indent="0">
              <a:buNone/>
              <a:defRPr sz="2100"/>
            </a:lvl4pPr>
            <a:lvl5pPr marL="1914192" indent="0">
              <a:buNone/>
              <a:defRPr sz="2100"/>
            </a:lvl5pPr>
            <a:lvl6pPr marL="2392740" indent="0">
              <a:buNone/>
              <a:defRPr sz="2100"/>
            </a:lvl6pPr>
            <a:lvl7pPr marL="2871285" indent="0">
              <a:buNone/>
              <a:defRPr sz="2100"/>
            </a:lvl7pPr>
            <a:lvl8pPr marL="3349834" indent="0">
              <a:buNone/>
              <a:defRPr sz="2100"/>
            </a:lvl8pPr>
            <a:lvl9pPr marL="3828381" indent="0">
              <a:buNone/>
              <a:defRPr sz="21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44"/>
            <a:ext cx="59436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78549" indent="0">
              <a:buNone/>
              <a:defRPr sz="1300"/>
            </a:lvl2pPr>
            <a:lvl3pPr marL="957095" indent="0">
              <a:buNone/>
              <a:defRPr sz="1100"/>
            </a:lvl3pPr>
            <a:lvl4pPr marL="1435645" indent="0">
              <a:buNone/>
              <a:defRPr sz="900"/>
            </a:lvl4pPr>
            <a:lvl5pPr marL="1914192" indent="0">
              <a:buNone/>
              <a:defRPr sz="900"/>
            </a:lvl5pPr>
            <a:lvl6pPr marL="2392740" indent="0">
              <a:buNone/>
              <a:defRPr sz="900"/>
            </a:lvl6pPr>
            <a:lvl7pPr marL="2871285" indent="0">
              <a:buNone/>
              <a:defRPr sz="900"/>
            </a:lvl7pPr>
            <a:lvl8pPr marL="3349834" indent="0">
              <a:buNone/>
              <a:defRPr sz="900"/>
            </a:lvl8pPr>
            <a:lvl9pPr marL="382838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886F4-2A04-4B49-AC04-54AAC1620E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4C878-BE60-42D4-84FA-C5D74404B6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72" y="303213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3" y="303213"/>
            <a:ext cx="765479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3DE02-2A2F-45CD-A735-9F128F485D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65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3886204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74501" indent="0" algn="ctr">
              <a:buNone/>
              <a:defRPr/>
            </a:lvl2pPr>
            <a:lvl3pPr marL="949005" indent="0" algn="ctr">
              <a:buNone/>
              <a:defRPr/>
            </a:lvl3pPr>
            <a:lvl4pPr marL="1423499" indent="0" algn="ctr">
              <a:buNone/>
              <a:defRPr/>
            </a:lvl4pPr>
            <a:lvl5pPr marL="1898008" indent="0" algn="ctr">
              <a:buNone/>
              <a:defRPr/>
            </a:lvl5pPr>
            <a:lvl6pPr marL="2372505" indent="0" algn="ctr">
              <a:buNone/>
              <a:defRPr/>
            </a:lvl6pPr>
            <a:lvl7pPr marL="2847009" indent="0" algn="ctr">
              <a:buNone/>
              <a:defRPr/>
            </a:lvl7pPr>
            <a:lvl8pPr marL="3321508" indent="0" algn="ctr">
              <a:buNone/>
              <a:defRPr/>
            </a:lvl8pPr>
            <a:lvl9pPr marL="3796015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C6FB736-AADA-4B85-90A9-372B22B555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21812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D4CFC98-3612-49A6-A6EA-4A3FB19E26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94699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7122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100"/>
            </a:lvl1pPr>
            <a:lvl2pPr marL="474501" indent="0">
              <a:buNone/>
              <a:defRPr sz="1900"/>
            </a:lvl2pPr>
            <a:lvl3pPr marL="949005" indent="0">
              <a:buNone/>
              <a:defRPr sz="1600"/>
            </a:lvl3pPr>
            <a:lvl4pPr marL="1423499" indent="0">
              <a:buNone/>
              <a:defRPr sz="1500"/>
            </a:lvl4pPr>
            <a:lvl5pPr marL="1898008" indent="0">
              <a:buNone/>
              <a:defRPr sz="1500"/>
            </a:lvl5pPr>
            <a:lvl6pPr marL="2372505" indent="0">
              <a:buNone/>
              <a:defRPr sz="1500"/>
            </a:lvl6pPr>
            <a:lvl7pPr marL="2847009" indent="0">
              <a:buNone/>
              <a:defRPr sz="1500"/>
            </a:lvl7pPr>
            <a:lvl8pPr marL="3321508" indent="0">
              <a:buNone/>
              <a:defRPr sz="1500"/>
            </a:lvl8pPr>
            <a:lvl9pPr marL="3796015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4758F956-17B0-4D2D-A9A5-C1B422492E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71955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83981" y="1600254"/>
            <a:ext cx="3895328" cy="483552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44476" y="1600254"/>
            <a:ext cx="3895327" cy="483552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754BB03-022C-4616-8626-467C308EBA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2709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4"/>
            <a:ext cx="4376870" cy="63976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4501" indent="0">
              <a:buNone/>
              <a:defRPr sz="2100" b="1"/>
            </a:lvl2pPr>
            <a:lvl3pPr marL="949005" indent="0">
              <a:buNone/>
              <a:defRPr sz="1900" b="1"/>
            </a:lvl3pPr>
            <a:lvl4pPr marL="1423499" indent="0">
              <a:buNone/>
              <a:defRPr sz="1600" b="1"/>
            </a:lvl4pPr>
            <a:lvl5pPr marL="1898008" indent="0">
              <a:buNone/>
              <a:defRPr sz="1600" b="1"/>
            </a:lvl5pPr>
            <a:lvl6pPr marL="2372505" indent="0">
              <a:buNone/>
              <a:defRPr sz="1600" b="1"/>
            </a:lvl6pPr>
            <a:lvl7pPr marL="2847009" indent="0">
              <a:buNone/>
              <a:defRPr sz="1600" b="1"/>
            </a:lvl7pPr>
            <a:lvl8pPr marL="3321508" indent="0">
              <a:buNone/>
              <a:defRPr sz="1600" b="1"/>
            </a:lvl8pPr>
            <a:lvl9pPr marL="379601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257" y="1535114"/>
            <a:ext cx="4378589" cy="63976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4501" indent="0">
              <a:buNone/>
              <a:defRPr sz="2100" b="1"/>
            </a:lvl2pPr>
            <a:lvl3pPr marL="949005" indent="0">
              <a:buNone/>
              <a:defRPr sz="1900" b="1"/>
            </a:lvl3pPr>
            <a:lvl4pPr marL="1423499" indent="0">
              <a:buNone/>
              <a:defRPr sz="1600" b="1"/>
            </a:lvl4pPr>
            <a:lvl5pPr marL="1898008" indent="0">
              <a:buNone/>
              <a:defRPr sz="1600" b="1"/>
            </a:lvl5pPr>
            <a:lvl6pPr marL="2372505" indent="0">
              <a:buNone/>
              <a:defRPr sz="1600" b="1"/>
            </a:lvl6pPr>
            <a:lvl7pPr marL="2847009" indent="0">
              <a:buNone/>
              <a:defRPr sz="1600" b="1"/>
            </a:lvl7pPr>
            <a:lvl8pPr marL="3321508" indent="0">
              <a:buNone/>
              <a:defRPr sz="1600" b="1"/>
            </a:lvl8pPr>
            <a:lvl9pPr marL="3796015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257" y="2174875"/>
            <a:ext cx="4378589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323EB138-2ACF-4AAF-A4E0-45C14A2F56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822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F0944C5-6096-4D60-978D-235F8D5A69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02295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7A02153-86E3-4835-8930-E03D9B61E0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9156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" y="1442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420665" y="5127303"/>
            <a:ext cx="100001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905" tIns="41953" rIns="83905" bIns="41953"/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dirty="0" smtClean="0"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2" y="1606877"/>
            <a:ext cx="7930746" cy="4829253"/>
          </a:xfrm>
        </p:spPr>
        <p:txBody>
          <a:bodyPr/>
          <a:lstStyle>
            <a:lvl1pPr marL="333579" indent="0">
              <a:buFontTx/>
              <a:buNone/>
              <a:defRPr b="1">
                <a:latin typeface="+mj-lt"/>
              </a:defRPr>
            </a:lvl1pPr>
            <a:lvl2pPr marL="330665" indent="2916">
              <a:defRPr>
                <a:latin typeface="+mj-lt"/>
              </a:defRPr>
            </a:lvl2pPr>
            <a:lvl3pPr marL="576840" indent="-238894">
              <a:tabLst/>
              <a:defRPr>
                <a:latin typeface="+mj-lt"/>
              </a:defRPr>
            </a:lvl3pPr>
            <a:lvl4pPr marL="0" indent="330665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9" y="501075"/>
            <a:ext cx="7948624" cy="1105803"/>
          </a:xfrm>
        </p:spPr>
        <p:txBody>
          <a:bodyPr/>
          <a:lstStyle>
            <a:lvl1pPr marL="0" marR="0" indent="0" defTabSz="9570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270A0-C426-4F60-BE0F-46286F619D5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61" y="273051"/>
            <a:ext cx="3259006" cy="116205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0" y="273067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61" y="1435105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4501" indent="0">
              <a:buNone/>
              <a:defRPr sz="1300"/>
            </a:lvl2pPr>
            <a:lvl3pPr marL="949005" indent="0">
              <a:buNone/>
              <a:defRPr sz="1100"/>
            </a:lvl3pPr>
            <a:lvl4pPr marL="1423499" indent="0">
              <a:buNone/>
              <a:defRPr sz="900"/>
            </a:lvl4pPr>
            <a:lvl5pPr marL="1898008" indent="0">
              <a:buNone/>
              <a:defRPr sz="900"/>
            </a:lvl5pPr>
            <a:lvl6pPr marL="2372505" indent="0">
              <a:buNone/>
              <a:defRPr sz="900"/>
            </a:lvl6pPr>
            <a:lvl7pPr marL="2847009" indent="0">
              <a:buNone/>
              <a:defRPr sz="900"/>
            </a:lvl7pPr>
            <a:lvl8pPr marL="3321508" indent="0">
              <a:buNone/>
              <a:defRPr sz="900"/>
            </a:lvl8pPr>
            <a:lvl9pPr marL="379601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F51BEBF-D89C-492E-BC9D-4B6A6336A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62854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3"/>
            <a:ext cx="5943600" cy="56673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4501" indent="0">
              <a:buNone/>
              <a:defRPr sz="2900"/>
            </a:lvl2pPr>
            <a:lvl3pPr marL="949005" indent="0">
              <a:buNone/>
              <a:defRPr sz="2500"/>
            </a:lvl3pPr>
            <a:lvl4pPr marL="1423499" indent="0">
              <a:buNone/>
              <a:defRPr sz="2100"/>
            </a:lvl4pPr>
            <a:lvl5pPr marL="1898008" indent="0">
              <a:buNone/>
              <a:defRPr sz="2100"/>
            </a:lvl5pPr>
            <a:lvl6pPr marL="2372505" indent="0">
              <a:buNone/>
              <a:defRPr sz="2100"/>
            </a:lvl6pPr>
            <a:lvl7pPr marL="2847009" indent="0">
              <a:buNone/>
              <a:defRPr sz="2100"/>
            </a:lvl7pPr>
            <a:lvl8pPr marL="3321508" indent="0">
              <a:buNone/>
              <a:defRPr sz="2100"/>
            </a:lvl8pPr>
            <a:lvl9pPr marL="3796015" indent="0">
              <a:buNone/>
              <a:defRPr sz="21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44"/>
            <a:ext cx="59436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74501" indent="0">
              <a:buNone/>
              <a:defRPr sz="1300"/>
            </a:lvl2pPr>
            <a:lvl3pPr marL="949005" indent="0">
              <a:buNone/>
              <a:defRPr sz="1100"/>
            </a:lvl3pPr>
            <a:lvl4pPr marL="1423499" indent="0">
              <a:buNone/>
              <a:defRPr sz="900"/>
            </a:lvl4pPr>
            <a:lvl5pPr marL="1898008" indent="0">
              <a:buNone/>
              <a:defRPr sz="900"/>
            </a:lvl5pPr>
            <a:lvl6pPr marL="2372505" indent="0">
              <a:buNone/>
              <a:defRPr sz="900"/>
            </a:lvl6pPr>
            <a:lvl7pPr marL="2847009" indent="0">
              <a:buNone/>
              <a:defRPr sz="900"/>
            </a:lvl7pPr>
            <a:lvl8pPr marL="3321508" indent="0">
              <a:buNone/>
              <a:defRPr sz="900"/>
            </a:lvl8pPr>
            <a:lvl9pPr marL="3796015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AB81BE8F-4B72-48DA-B2FB-33DCC2CA95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8104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6A7F8650-804D-4619-A9C1-E3B3DFC602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1945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1653" y="490543"/>
            <a:ext cx="1988079" cy="5945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83990" y="490543"/>
            <a:ext cx="5802577" cy="5945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129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D4E1F38-6201-458A-96CE-01188F2A0A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36014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9981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644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3886204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74747" indent="0" algn="ctr">
              <a:buNone/>
              <a:defRPr/>
            </a:lvl2pPr>
            <a:lvl3pPr marL="949497" indent="0" algn="ctr">
              <a:buNone/>
              <a:defRPr/>
            </a:lvl3pPr>
            <a:lvl4pPr marL="1424238" indent="0" algn="ctr">
              <a:buNone/>
              <a:defRPr/>
            </a:lvl4pPr>
            <a:lvl5pPr marL="1898992" indent="0" algn="ctr">
              <a:buNone/>
              <a:defRPr/>
            </a:lvl5pPr>
            <a:lvl6pPr marL="2373734" indent="0" algn="ctr">
              <a:buNone/>
              <a:defRPr/>
            </a:lvl6pPr>
            <a:lvl7pPr marL="2848482" indent="0" algn="ctr">
              <a:buNone/>
              <a:defRPr/>
            </a:lvl7pPr>
            <a:lvl8pPr marL="3323229" indent="0" algn="ctr">
              <a:buNone/>
              <a:defRPr/>
            </a:lvl8pPr>
            <a:lvl9pPr marL="379798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29EFF04-9A2E-4539-B3EC-69738FA7C3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3643204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EAE443FF-2AEE-4D91-9B7D-118FB9D7E7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99605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7119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100"/>
            </a:lvl1pPr>
            <a:lvl2pPr marL="474747" indent="0">
              <a:buNone/>
              <a:defRPr sz="1900"/>
            </a:lvl2pPr>
            <a:lvl3pPr marL="949497" indent="0">
              <a:buNone/>
              <a:defRPr sz="1700"/>
            </a:lvl3pPr>
            <a:lvl4pPr marL="1424238" indent="0">
              <a:buNone/>
              <a:defRPr sz="1500"/>
            </a:lvl4pPr>
            <a:lvl5pPr marL="1898992" indent="0">
              <a:buNone/>
              <a:defRPr sz="1500"/>
            </a:lvl5pPr>
            <a:lvl6pPr marL="2373734" indent="0">
              <a:buNone/>
              <a:defRPr sz="1500"/>
            </a:lvl6pPr>
            <a:lvl7pPr marL="2848482" indent="0">
              <a:buNone/>
              <a:defRPr sz="1500"/>
            </a:lvl7pPr>
            <a:lvl8pPr marL="3323229" indent="0">
              <a:buNone/>
              <a:defRPr sz="1500"/>
            </a:lvl8pPr>
            <a:lvl9pPr marL="3797982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1B28147F-9EF6-4E91-B415-B2AB39FD23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981613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83976" y="1600251"/>
            <a:ext cx="3895328" cy="483552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44471" y="1600251"/>
            <a:ext cx="3895327" cy="4835525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35094A6-C270-4EA3-A081-EAF68A8544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4923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4747" indent="0">
              <a:buNone/>
              <a:defRPr sz="2100" b="1"/>
            </a:lvl2pPr>
            <a:lvl3pPr marL="949497" indent="0">
              <a:buNone/>
              <a:defRPr sz="1900" b="1"/>
            </a:lvl3pPr>
            <a:lvl4pPr marL="1424238" indent="0">
              <a:buNone/>
              <a:defRPr sz="1700" b="1"/>
            </a:lvl4pPr>
            <a:lvl5pPr marL="1898992" indent="0">
              <a:buNone/>
              <a:defRPr sz="1700" b="1"/>
            </a:lvl5pPr>
            <a:lvl6pPr marL="2373734" indent="0">
              <a:buNone/>
              <a:defRPr sz="1700" b="1"/>
            </a:lvl6pPr>
            <a:lvl7pPr marL="2848482" indent="0">
              <a:buNone/>
              <a:defRPr sz="1700" b="1"/>
            </a:lvl7pPr>
            <a:lvl8pPr marL="3323229" indent="0">
              <a:buNone/>
              <a:defRPr sz="1700" b="1"/>
            </a:lvl8pPr>
            <a:lvl9pPr marL="379798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256" y="1535113"/>
            <a:ext cx="4378589" cy="639762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4747" indent="0">
              <a:buNone/>
              <a:defRPr sz="2100" b="1"/>
            </a:lvl2pPr>
            <a:lvl3pPr marL="949497" indent="0">
              <a:buNone/>
              <a:defRPr sz="1900" b="1"/>
            </a:lvl3pPr>
            <a:lvl4pPr marL="1424238" indent="0">
              <a:buNone/>
              <a:defRPr sz="1700" b="1"/>
            </a:lvl4pPr>
            <a:lvl5pPr marL="1898992" indent="0">
              <a:buNone/>
              <a:defRPr sz="1700" b="1"/>
            </a:lvl5pPr>
            <a:lvl6pPr marL="2373734" indent="0">
              <a:buNone/>
              <a:defRPr sz="1700" b="1"/>
            </a:lvl6pPr>
            <a:lvl7pPr marL="2848482" indent="0">
              <a:buNone/>
              <a:defRPr sz="1700" b="1"/>
            </a:lvl7pPr>
            <a:lvl8pPr marL="3323229" indent="0">
              <a:buNone/>
              <a:defRPr sz="1700" b="1"/>
            </a:lvl8pPr>
            <a:lvl9pPr marL="3797982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256" y="2174875"/>
            <a:ext cx="4378589" cy="395128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F29D89B6-9533-4105-B6D7-9E180678B8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92499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" y="0"/>
            <a:ext cx="9904530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2" y="1606877"/>
            <a:ext cx="7930746" cy="4829253"/>
          </a:xfrm>
        </p:spPr>
        <p:txBody>
          <a:bodyPr/>
          <a:lstStyle>
            <a:lvl1pPr marL="333579" indent="0">
              <a:buFontTx/>
              <a:buNone/>
              <a:defRPr b="1">
                <a:latin typeface="+mj-lt"/>
              </a:defRPr>
            </a:lvl1pPr>
            <a:lvl2pPr marL="333579" indent="0">
              <a:defRPr>
                <a:latin typeface="+mj-lt"/>
              </a:defRPr>
            </a:lvl2pPr>
            <a:lvl3pPr marL="576840" indent="-238894">
              <a:defRPr>
                <a:latin typeface="+mj-lt"/>
              </a:defRPr>
            </a:lvl3pPr>
            <a:lvl4pPr marL="0" indent="330665">
              <a:defRPr>
                <a:latin typeface="+mj-lt"/>
              </a:defRPr>
            </a:lvl4pPr>
            <a:lvl5pPr marL="1316834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1" y="501075"/>
            <a:ext cx="7949392" cy="1105803"/>
          </a:xfrm>
        </p:spPr>
        <p:txBody>
          <a:bodyPr/>
          <a:lstStyle>
            <a:lvl1pPr marL="0" marR="0" indent="0" defTabSz="95709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4063B-D3DB-4D3F-964E-A589E22A2C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CC054E6E-9018-4FAC-B7D8-EF1ADD408B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25661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BBED253-1737-40EA-834A-651C585326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6041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56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0" y="273060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56" y="1435104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4747" indent="0">
              <a:buNone/>
              <a:defRPr sz="1300"/>
            </a:lvl2pPr>
            <a:lvl3pPr marL="949497" indent="0">
              <a:buNone/>
              <a:defRPr sz="1000"/>
            </a:lvl3pPr>
            <a:lvl4pPr marL="1424238" indent="0">
              <a:buNone/>
              <a:defRPr sz="900"/>
            </a:lvl4pPr>
            <a:lvl5pPr marL="1898992" indent="0">
              <a:buNone/>
              <a:defRPr sz="900"/>
            </a:lvl5pPr>
            <a:lvl6pPr marL="2373734" indent="0">
              <a:buNone/>
              <a:defRPr sz="900"/>
            </a:lvl6pPr>
            <a:lvl7pPr marL="2848482" indent="0">
              <a:buNone/>
              <a:defRPr sz="900"/>
            </a:lvl7pPr>
            <a:lvl8pPr marL="3323229" indent="0">
              <a:buNone/>
              <a:defRPr sz="900"/>
            </a:lvl8pPr>
            <a:lvl9pPr marL="379798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709723A4-3BB2-4FD0-B610-FA41BDDC5F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3882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4747" indent="0">
              <a:buNone/>
              <a:defRPr sz="2900"/>
            </a:lvl2pPr>
            <a:lvl3pPr marL="949497" indent="0">
              <a:buNone/>
              <a:defRPr sz="2500"/>
            </a:lvl3pPr>
            <a:lvl4pPr marL="1424238" indent="0">
              <a:buNone/>
              <a:defRPr sz="2100"/>
            </a:lvl4pPr>
            <a:lvl5pPr marL="1898992" indent="0">
              <a:buNone/>
              <a:defRPr sz="2100"/>
            </a:lvl5pPr>
            <a:lvl6pPr marL="2373734" indent="0">
              <a:buNone/>
              <a:defRPr sz="2100"/>
            </a:lvl6pPr>
            <a:lvl7pPr marL="2848482" indent="0">
              <a:buNone/>
              <a:defRPr sz="2100"/>
            </a:lvl7pPr>
            <a:lvl8pPr marL="3323229" indent="0">
              <a:buNone/>
              <a:defRPr sz="2100"/>
            </a:lvl8pPr>
            <a:lvl9pPr marL="3797982" indent="0">
              <a:buNone/>
              <a:defRPr sz="21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9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4747" indent="0">
              <a:buNone/>
              <a:defRPr sz="1300"/>
            </a:lvl2pPr>
            <a:lvl3pPr marL="949497" indent="0">
              <a:buNone/>
              <a:defRPr sz="1000"/>
            </a:lvl3pPr>
            <a:lvl4pPr marL="1424238" indent="0">
              <a:buNone/>
              <a:defRPr sz="900"/>
            </a:lvl4pPr>
            <a:lvl5pPr marL="1898992" indent="0">
              <a:buNone/>
              <a:defRPr sz="900"/>
            </a:lvl5pPr>
            <a:lvl6pPr marL="2373734" indent="0">
              <a:buNone/>
              <a:defRPr sz="900"/>
            </a:lvl6pPr>
            <a:lvl7pPr marL="2848482" indent="0">
              <a:buNone/>
              <a:defRPr sz="900"/>
            </a:lvl7pPr>
            <a:lvl8pPr marL="3323229" indent="0">
              <a:buNone/>
              <a:defRPr sz="900"/>
            </a:lvl8pPr>
            <a:lvl9pPr marL="3797982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54799580-2B46-47BF-8301-B6AFB33328B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63248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BA45ABB8-4636-4CC6-A374-9D43F52F3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166298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1652" y="490543"/>
            <a:ext cx="1988079" cy="59451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83984" y="490543"/>
            <a:ext cx="5802577" cy="59451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defTabSz="940617" fontAlgn="auto">
              <a:spcBef>
                <a:spcPts val="0"/>
              </a:spcBef>
              <a:spcAft>
                <a:spcPts val="0"/>
              </a:spcAft>
              <a:defRPr>
                <a:cs typeface="+mn-cs"/>
              </a:defRPr>
            </a:lvl1pPr>
          </a:lstStyle>
          <a:p>
            <a:pPr>
              <a:defRPr/>
            </a:pPr>
            <a:fld id="{04A4743E-14DF-4795-ABFD-0142630230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4417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3520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726660"/>
            <a:ext cx="84201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2" y="5228795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00" b="0">
                <a:solidFill>
                  <a:schemeClr val="bg1"/>
                </a:solidFill>
                <a:latin typeface="+mj-lt"/>
              </a:defRPr>
            </a:lvl1pPr>
            <a:lvl2pPr marL="536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8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4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0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7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3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8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53832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1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1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685014" y="1247808"/>
            <a:ext cx="6611457" cy="4773480"/>
          </a:xfrm>
        </p:spPr>
        <p:txBody>
          <a:bodyPr anchor="t">
            <a:normAutofit/>
          </a:bodyPr>
          <a:lstStyle>
            <a:lvl1pPr algn="l">
              <a:lnSpc>
                <a:spcPts val="7094"/>
              </a:lnSpc>
              <a:defRPr sz="61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78053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0557" y="5126871"/>
            <a:ext cx="1000209" cy="3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11" tIns="47004" rIns="94011" bIns="47004"/>
          <a:lstStyle>
            <a:lvl1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1pPr>
            <a:lvl2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2pPr>
            <a:lvl3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3pPr>
            <a:lvl4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4pPr>
            <a:lvl5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5pPr>
            <a:lvl6pPr marL="19034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6pPr>
            <a:lvl7pPr marL="23606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7pPr>
            <a:lvl8pPr marL="28178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8pPr>
            <a:lvl9pPr marL="32750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300" b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56" indent="0">
              <a:buFontTx/>
              <a:buNone/>
              <a:defRPr b="1">
                <a:latin typeface="+mj-lt"/>
              </a:defRPr>
            </a:lvl1pPr>
            <a:lvl2pPr marL="370491" indent="3265">
              <a:defRPr>
                <a:latin typeface="+mj-lt"/>
              </a:defRPr>
            </a:lvl2pPr>
            <a:lvl3pPr marL="646320" indent="-267666">
              <a:tabLst/>
              <a:defRPr>
                <a:latin typeface="+mj-lt"/>
              </a:defRPr>
            </a:lvl3pPr>
            <a:lvl4pPr marL="0" indent="370491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62124" y="745074"/>
            <a:ext cx="8177691" cy="1261535"/>
          </a:xfrm>
        </p:spPr>
        <p:txBody>
          <a:bodyPr/>
          <a:lstStyle>
            <a:lvl1pPr marL="0" marR="0" indent="0" defTabSz="10723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8AC5C71F-F322-4A31-B49E-3A8428C88F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374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" y="0"/>
            <a:ext cx="9904530" cy="6855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2" y="1012512"/>
            <a:ext cx="7930746" cy="2024631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92" y="3429723"/>
            <a:ext cx="7930746" cy="3006404"/>
          </a:xfrm>
        </p:spPr>
        <p:txBody>
          <a:bodyPr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54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09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56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41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27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12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4983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2838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DD646-95DC-4B39-A374-1E4C27AF59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0557" y="5126871"/>
            <a:ext cx="1000209" cy="3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11" tIns="47004" rIns="94011" bIns="47004"/>
          <a:lstStyle>
            <a:lvl1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1pPr>
            <a:lvl2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2pPr>
            <a:lvl3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3pPr>
            <a:lvl4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4pPr>
            <a:lvl5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5pPr>
            <a:lvl6pPr marL="19034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6pPr>
            <a:lvl7pPr marL="23606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7pPr>
            <a:lvl8pPr marL="28178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8pPr>
            <a:lvl9pPr marL="32750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300" b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56" indent="0">
              <a:buFontTx/>
              <a:buNone/>
              <a:defRPr b="1">
                <a:latin typeface="+mj-lt"/>
              </a:defRPr>
            </a:lvl1pPr>
            <a:lvl2pPr marL="370491" indent="3265">
              <a:defRPr>
                <a:latin typeface="+mj-lt"/>
              </a:defRPr>
            </a:lvl2pPr>
            <a:lvl3pPr marL="646320" indent="-267666">
              <a:tabLst/>
              <a:defRPr>
                <a:latin typeface="+mj-lt"/>
              </a:defRPr>
            </a:lvl3pPr>
            <a:lvl4pPr marL="0" indent="370491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62133" y="745074"/>
            <a:ext cx="8268757" cy="1261535"/>
          </a:xfrm>
        </p:spPr>
        <p:txBody>
          <a:bodyPr>
            <a:noAutofit/>
          </a:bodyPr>
          <a:lstStyle>
            <a:lvl1pPr marL="0" marR="0" indent="0" defTabSz="10723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E208F016-A369-4A39-942B-1D0C460FA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5170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56" indent="0">
              <a:buFontTx/>
              <a:buNone/>
              <a:defRPr b="1">
                <a:latin typeface="+mj-lt"/>
              </a:defRPr>
            </a:lvl1pPr>
            <a:lvl2pPr marL="373756" indent="0">
              <a:defRPr>
                <a:latin typeface="+mj-lt"/>
              </a:defRPr>
            </a:lvl2pPr>
            <a:lvl3pPr marL="646320" indent="-267666">
              <a:defRPr>
                <a:latin typeface="+mj-lt"/>
              </a:defRPr>
            </a:lvl3pPr>
            <a:lvl4pPr marL="0" indent="370491">
              <a:defRPr>
                <a:latin typeface="+mj-lt"/>
              </a:defRPr>
            </a:lvl4pPr>
            <a:lvl5pPr marL="14754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62133" y="745074"/>
            <a:ext cx="8268757" cy="1261535"/>
          </a:xfrm>
        </p:spPr>
        <p:txBody>
          <a:bodyPr>
            <a:noAutofit/>
          </a:bodyPr>
          <a:lstStyle>
            <a:lvl1pPr marL="0" marR="0" indent="0" defTabSz="10723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A9B3FD93-22DE-4511-A86E-3EDD7FB8AA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5599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56" indent="0">
              <a:buFontTx/>
              <a:buNone/>
              <a:defRPr b="1">
                <a:latin typeface="+mj-lt"/>
              </a:defRPr>
            </a:lvl1pPr>
            <a:lvl2pPr marL="373756" indent="0">
              <a:defRPr>
                <a:latin typeface="+mj-lt"/>
              </a:defRPr>
            </a:lvl2pPr>
            <a:lvl3pPr marL="646320" indent="-267666">
              <a:defRPr>
                <a:latin typeface="+mj-lt"/>
              </a:defRPr>
            </a:lvl3pPr>
            <a:lvl4pPr marL="0" indent="370491">
              <a:defRPr>
                <a:latin typeface="+mj-lt"/>
              </a:defRPr>
            </a:lvl4pPr>
            <a:lvl5pPr marL="147543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62133" y="745074"/>
            <a:ext cx="8268757" cy="1261535"/>
          </a:xfrm>
        </p:spPr>
        <p:txBody>
          <a:bodyPr>
            <a:noAutofit/>
          </a:bodyPr>
          <a:lstStyle>
            <a:lvl1pPr marL="0" marR="0" indent="0" defTabSz="107237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0EF9D467-0677-459F-AA8A-1BBC00AE0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76067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1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5968" y="1970919"/>
            <a:ext cx="6214913" cy="1362076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15968" y="470734"/>
            <a:ext cx="6214913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18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7237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855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4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09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712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3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89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882788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23" y="745074"/>
            <a:ext cx="8748580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2122" y="2006604"/>
            <a:ext cx="3951541" cy="427566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1" y="2006604"/>
            <a:ext cx="3977879" cy="427566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6DB48B6C-DB52-4176-9271-15E8A95764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48251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15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187" indent="0">
              <a:buNone/>
              <a:defRPr sz="2300" b="1"/>
            </a:lvl2pPr>
            <a:lvl3pPr marL="1072374" indent="0">
              <a:buNone/>
              <a:defRPr sz="2000" b="1"/>
            </a:lvl3pPr>
            <a:lvl4pPr marL="1608559" indent="0">
              <a:buNone/>
              <a:defRPr sz="1900" b="1"/>
            </a:lvl4pPr>
            <a:lvl5pPr marL="2144746" indent="0">
              <a:buNone/>
              <a:defRPr sz="1900" b="1"/>
            </a:lvl5pPr>
            <a:lvl6pPr marL="2680932" indent="0">
              <a:buNone/>
              <a:defRPr sz="1900" b="1"/>
            </a:lvl6pPr>
            <a:lvl7pPr marL="3217121" indent="0">
              <a:buNone/>
              <a:defRPr sz="1900" b="1"/>
            </a:lvl7pPr>
            <a:lvl8pPr marL="3753308" indent="0">
              <a:buNone/>
              <a:defRPr sz="1900" b="1"/>
            </a:lvl8pPr>
            <a:lvl9pPr marL="428949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20" y="1535115"/>
            <a:ext cx="4378591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187" indent="0">
              <a:buNone/>
              <a:defRPr sz="2300" b="1"/>
            </a:lvl2pPr>
            <a:lvl3pPr marL="1072374" indent="0">
              <a:buNone/>
              <a:defRPr sz="2000" b="1"/>
            </a:lvl3pPr>
            <a:lvl4pPr marL="1608559" indent="0">
              <a:buNone/>
              <a:defRPr sz="1900" b="1"/>
            </a:lvl4pPr>
            <a:lvl5pPr marL="2144746" indent="0">
              <a:buNone/>
              <a:defRPr sz="1900" b="1"/>
            </a:lvl5pPr>
            <a:lvl6pPr marL="2680932" indent="0">
              <a:buNone/>
              <a:defRPr sz="1900" b="1"/>
            </a:lvl6pPr>
            <a:lvl7pPr marL="3217121" indent="0">
              <a:buNone/>
              <a:defRPr sz="1900" b="1"/>
            </a:lvl7pPr>
            <a:lvl8pPr marL="3753308" indent="0">
              <a:buNone/>
              <a:defRPr sz="1900" b="1"/>
            </a:lvl8pPr>
            <a:lvl9pPr marL="4289493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20" y="2174875"/>
            <a:ext cx="4378591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85228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65" y="1037861"/>
            <a:ext cx="8193038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DB316795-30BE-48C9-8683-5A1BC6CA2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12190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1196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9" y="273058"/>
            <a:ext cx="3259006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4" y="273054"/>
            <a:ext cx="5537729" cy="5853112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9" y="1435106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187" indent="0">
              <a:buNone/>
              <a:defRPr sz="1500"/>
            </a:lvl2pPr>
            <a:lvl3pPr marL="1072374" indent="0">
              <a:buNone/>
              <a:defRPr sz="1200"/>
            </a:lvl3pPr>
            <a:lvl4pPr marL="1608559" indent="0">
              <a:buNone/>
              <a:defRPr sz="1100"/>
            </a:lvl4pPr>
            <a:lvl5pPr marL="2144746" indent="0">
              <a:buNone/>
              <a:defRPr sz="1100"/>
            </a:lvl5pPr>
            <a:lvl6pPr marL="2680932" indent="0">
              <a:buNone/>
              <a:defRPr sz="1100"/>
            </a:lvl6pPr>
            <a:lvl7pPr marL="3217121" indent="0">
              <a:buNone/>
              <a:defRPr sz="1100"/>
            </a:lvl7pPr>
            <a:lvl8pPr marL="3753308" indent="0">
              <a:buNone/>
              <a:defRPr sz="1100"/>
            </a:lvl8pPr>
            <a:lvl9pPr marL="42894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3092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6"/>
            <a:ext cx="5943600" cy="56674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Autofit/>
          </a:bodyPr>
          <a:lstStyle>
            <a:lvl1pPr marL="0" indent="0">
              <a:buNone/>
              <a:defRPr sz="3900"/>
            </a:lvl1pPr>
            <a:lvl2pPr marL="536187" indent="0">
              <a:buNone/>
              <a:defRPr sz="3300"/>
            </a:lvl2pPr>
            <a:lvl3pPr marL="1072374" indent="0">
              <a:buNone/>
              <a:defRPr sz="2800"/>
            </a:lvl3pPr>
            <a:lvl4pPr marL="1608559" indent="0">
              <a:buNone/>
              <a:defRPr sz="2300"/>
            </a:lvl4pPr>
            <a:lvl5pPr marL="2144746" indent="0">
              <a:buNone/>
              <a:defRPr sz="2300"/>
            </a:lvl5pPr>
            <a:lvl6pPr marL="2680932" indent="0">
              <a:buNone/>
              <a:defRPr sz="2300"/>
            </a:lvl6pPr>
            <a:lvl7pPr marL="3217121" indent="0">
              <a:buNone/>
              <a:defRPr sz="2300"/>
            </a:lvl7pPr>
            <a:lvl8pPr marL="3753308" indent="0">
              <a:buNone/>
              <a:defRPr sz="2300"/>
            </a:lvl8pPr>
            <a:lvl9pPr marL="4289493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47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187" indent="0">
              <a:buNone/>
              <a:defRPr sz="1500"/>
            </a:lvl2pPr>
            <a:lvl3pPr marL="1072374" indent="0">
              <a:buNone/>
              <a:defRPr sz="1200"/>
            </a:lvl3pPr>
            <a:lvl4pPr marL="1608559" indent="0">
              <a:buNone/>
              <a:defRPr sz="1100"/>
            </a:lvl4pPr>
            <a:lvl5pPr marL="2144746" indent="0">
              <a:buNone/>
              <a:defRPr sz="1100"/>
            </a:lvl5pPr>
            <a:lvl6pPr marL="2680932" indent="0">
              <a:buNone/>
              <a:defRPr sz="1100"/>
            </a:lvl6pPr>
            <a:lvl7pPr marL="3217121" indent="0">
              <a:buNone/>
              <a:defRPr sz="1100"/>
            </a:lvl7pPr>
            <a:lvl8pPr marL="3753308" indent="0">
              <a:buNone/>
              <a:defRPr sz="1100"/>
            </a:lvl8pPr>
            <a:lvl9pPr marL="4289493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04056F25-1FE6-4951-8B69-5B941205E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77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" y="1442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9" y="501071"/>
            <a:ext cx="7948624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91189" y="1606877"/>
            <a:ext cx="3922494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91174" y="1606877"/>
            <a:ext cx="3948640" cy="4695797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7EED7-D81B-407B-BE0D-B22E829DF3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9CEC0EBA-853A-46E7-BA33-2EE396B43A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46365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76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1" y="303215"/>
            <a:ext cx="765479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2F2F32FE-26C4-4DB7-BFB2-C3FB68E1F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06838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1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685014" y="1247808"/>
            <a:ext cx="6611457" cy="4773480"/>
          </a:xfrm>
        </p:spPr>
        <p:txBody>
          <a:bodyPr anchor="t">
            <a:normAutofit/>
          </a:bodyPr>
          <a:lstStyle>
            <a:lvl1pPr algn="l">
              <a:lnSpc>
                <a:spcPts val="7094"/>
              </a:lnSpc>
              <a:defRPr sz="61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2679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k object 16"/>
          <p:cNvSpPr>
            <a:spLocks noChangeArrowheads="1"/>
          </p:cNvSpPr>
          <p:nvPr/>
        </p:nvSpPr>
        <p:spPr bwMode="auto">
          <a:xfrm>
            <a:off x="1456" y="1512"/>
            <a:ext cx="9910367" cy="685044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1pPr>
            <a:lvl2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2pPr>
            <a:lvl3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3pPr>
            <a:lvl4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4pPr>
            <a:lvl5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5pPr>
            <a:lvl6pPr marL="22812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6pPr>
            <a:lvl7pPr marL="27384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7pPr>
            <a:lvl8pPr marL="31956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8pPr>
            <a:lvl9pPr marL="36528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altLang="ru-RU" sz="1900" b="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spcBef>
                <a:spcPct val="50000"/>
              </a:spcBef>
              <a:defRPr sz="2600" b="1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768D534-5679-475D-8DEC-2AFC5C38B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6813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>
            <a:spLocks noChangeArrowheads="1"/>
          </p:cNvSpPr>
          <p:nvPr/>
        </p:nvSpPr>
        <p:spPr bwMode="auto">
          <a:xfrm>
            <a:off x="0" y="1"/>
            <a:ext cx="9908912" cy="684892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1pPr>
            <a:lvl2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2pPr>
            <a:lvl3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3pPr>
            <a:lvl4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4pPr>
            <a:lvl5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5pPr>
            <a:lvl6pPr marL="22812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6pPr>
            <a:lvl7pPr marL="27384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7pPr>
            <a:lvl8pPr marL="31956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8pPr>
            <a:lvl9pPr marL="36528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z="1900" b="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73400" y="322248"/>
            <a:ext cx="8365093" cy="410370"/>
          </a:xfrm>
        </p:spPr>
        <p:txBody>
          <a:bodyPr/>
          <a:lstStyle>
            <a:lvl1pPr>
              <a:defRPr sz="23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>
          <a:xfrm>
            <a:off x="3368973" y="6377216"/>
            <a:ext cx="3172425" cy="450548"/>
          </a:xfrm>
        </p:spPr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>
          <a:xfrm>
            <a:off x="495010" y="6377216"/>
            <a:ext cx="2278497" cy="450548"/>
          </a:xfrm>
        </p:spPr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>
          <a:xfrm>
            <a:off x="7136862" y="6377216"/>
            <a:ext cx="2278497" cy="450548"/>
          </a:xfrm>
        </p:spPr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fld id="{B868C187-6762-40DE-92E2-F19CE928E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32875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62047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726659"/>
            <a:ext cx="8420100" cy="1470025"/>
          </a:xfrm>
        </p:spPr>
        <p:txBody>
          <a:bodyPr>
            <a:normAutofit/>
          </a:bodyPr>
          <a:lstStyle>
            <a:lvl1pPr>
              <a:defRPr sz="6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1" y="5228795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300" b="0">
                <a:solidFill>
                  <a:schemeClr val="bg1"/>
                </a:solidFill>
                <a:latin typeface="+mj-lt"/>
              </a:defRPr>
            </a:lvl1pPr>
            <a:lvl2pPr marL="5362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72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86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449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81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17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53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89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5796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2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2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685013" y="1247808"/>
            <a:ext cx="6611457" cy="4773480"/>
          </a:xfrm>
        </p:spPr>
        <p:txBody>
          <a:bodyPr anchor="t">
            <a:normAutofit/>
          </a:bodyPr>
          <a:lstStyle>
            <a:lvl1pPr algn="l">
              <a:lnSpc>
                <a:spcPts val="7094"/>
              </a:lnSpc>
              <a:defRPr sz="61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164115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0556" y="5126870"/>
            <a:ext cx="1000209" cy="3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18" tIns="47008" rIns="94018" bIns="47008"/>
          <a:lstStyle>
            <a:lvl1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1pPr>
            <a:lvl2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2pPr>
            <a:lvl3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3pPr>
            <a:lvl4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4pPr>
            <a:lvl5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5pPr>
            <a:lvl6pPr marL="19034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6pPr>
            <a:lvl7pPr marL="23606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7pPr>
            <a:lvl8pPr marL="28178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8pPr>
            <a:lvl9pPr marL="32750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300" b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85" indent="0">
              <a:buFontTx/>
              <a:buNone/>
              <a:defRPr b="1">
                <a:latin typeface="+mj-lt"/>
              </a:defRPr>
            </a:lvl1pPr>
            <a:lvl2pPr marL="370520" indent="3265">
              <a:defRPr>
                <a:latin typeface="+mj-lt"/>
              </a:defRPr>
            </a:lvl2pPr>
            <a:lvl3pPr marL="646370" indent="-267687">
              <a:tabLst/>
              <a:defRPr>
                <a:latin typeface="+mj-lt"/>
              </a:defRPr>
            </a:lvl3pPr>
            <a:lvl4pPr marL="0" indent="3705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62123" y="745074"/>
            <a:ext cx="8177691" cy="1261535"/>
          </a:xfrm>
        </p:spPr>
        <p:txBody>
          <a:bodyPr/>
          <a:lstStyle>
            <a:lvl1pPr marL="0" marR="0" indent="0" defTabSz="10724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82D9008B-DB94-400A-98A6-D77309AE2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88224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0556" y="5126870"/>
            <a:ext cx="1000209" cy="3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18" tIns="47008" rIns="94018" bIns="47008"/>
          <a:lstStyle>
            <a:lvl1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1pPr>
            <a:lvl2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2pPr>
            <a:lvl3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3pPr>
            <a:lvl4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4pPr>
            <a:lvl5pPr defTabSz="1004888" eaLnBrk="0" hangingPunct="0">
              <a:defRPr sz="2200" b="1">
                <a:solidFill>
                  <a:srgbClr val="00FF00"/>
                </a:solidFill>
                <a:latin typeface="Arial" pitchFamily="34" charset="0"/>
              </a:defRPr>
            </a:lvl5pPr>
            <a:lvl6pPr marL="19034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6pPr>
            <a:lvl7pPr marL="23606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7pPr>
            <a:lvl8pPr marL="28178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8pPr>
            <a:lvl9pPr marL="3275013" indent="382588" defTabSz="1004888" eaLnBrk="0" fontAlgn="base" hangingPunct="0">
              <a:spcBef>
                <a:spcPct val="50000"/>
              </a:spcBef>
              <a:spcAft>
                <a:spcPct val="0"/>
              </a:spcAft>
              <a:defRPr sz="22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 altLang="ru-RU" sz="2300" b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85" indent="0">
              <a:buFontTx/>
              <a:buNone/>
              <a:defRPr b="1">
                <a:latin typeface="+mj-lt"/>
              </a:defRPr>
            </a:lvl1pPr>
            <a:lvl2pPr marL="370520" indent="3265">
              <a:defRPr>
                <a:latin typeface="+mj-lt"/>
              </a:defRPr>
            </a:lvl2pPr>
            <a:lvl3pPr marL="646370" indent="-267687">
              <a:tabLst/>
              <a:defRPr>
                <a:latin typeface="+mj-lt"/>
              </a:defRPr>
            </a:lvl3pPr>
            <a:lvl4pPr marL="0" indent="3705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62132" y="745074"/>
            <a:ext cx="8268757" cy="1261535"/>
          </a:xfrm>
        </p:spPr>
        <p:txBody>
          <a:bodyPr>
            <a:noAutofit/>
          </a:bodyPr>
          <a:lstStyle>
            <a:lvl1pPr marL="0" marR="0" indent="0" defTabSz="10724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DC7936CE-1E39-4277-9B4E-31E1AD8A30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188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0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9" y="1606874"/>
            <a:ext cx="3980984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549" indent="0">
              <a:buNone/>
              <a:defRPr sz="2100" b="1"/>
            </a:lvl2pPr>
            <a:lvl3pPr marL="957095" indent="0">
              <a:buNone/>
              <a:defRPr sz="1900" b="1"/>
            </a:lvl3pPr>
            <a:lvl4pPr marL="1435645" indent="0">
              <a:buNone/>
              <a:defRPr sz="1600" b="1"/>
            </a:lvl4pPr>
            <a:lvl5pPr marL="1914192" indent="0">
              <a:buNone/>
              <a:defRPr sz="1600" b="1"/>
            </a:lvl5pPr>
            <a:lvl6pPr marL="2392740" indent="0">
              <a:buNone/>
              <a:defRPr sz="1600" b="1"/>
            </a:lvl6pPr>
            <a:lvl7pPr marL="2871285" indent="0">
              <a:buNone/>
              <a:defRPr sz="1600" b="1"/>
            </a:lvl7pPr>
            <a:lvl8pPr marL="3349834" indent="0">
              <a:buNone/>
              <a:defRPr sz="1600" b="1"/>
            </a:lvl8pPr>
            <a:lvl9pPr marL="382838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9" y="2174877"/>
            <a:ext cx="3980984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5" y="1606874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549" indent="0">
              <a:buNone/>
              <a:defRPr sz="2100" b="1"/>
            </a:lvl2pPr>
            <a:lvl3pPr marL="957095" indent="0">
              <a:buNone/>
              <a:defRPr sz="1900" b="1"/>
            </a:lvl3pPr>
            <a:lvl4pPr marL="1435645" indent="0">
              <a:buNone/>
              <a:defRPr sz="1600" b="1"/>
            </a:lvl4pPr>
            <a:lvl5pPr marL="1914192" indent="0">
              <a:buNone/>
              <a:defRPr sz="1600" b="1"/>
            </a:lvl5pPr>
            <a:lvl6pPr marL="2392740" indent="0">
              <a:buNone/>
              <a:defRPr sz="1600" b="1"/>
            </a:lvl6pPr>
            <a:lvl7pPr marL="2871285" indent="0">
              <a:buNone/>
              <a:defRPr sz="1600" b="1"/>
            </a:lvl7pPr>
            <a:lvl8pPr marL="3349834" indent="0">
              <a:buNone/>
              <a:defRPr sz="1600" b="1"/>
            </a:lvl8pPr>
            <a:lvl9pPr marL="382838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5" y="2188099"/>
            <a:ext cx="3886810" cy="424802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7177-3187-44F5-92AA-1D40472AE6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85" indent="0">
              <a:buFontTx/>
              <a:buNone/>
              <a:defRPr b="1">
                <a:latin typeface="+mj-lt"/>
              </a:defRPr>
            </a:lvl1pPr>
            <a:lvl2pPr marL="373785" indent="0">
              <a:defRPr>
                <a:latin typeface="+mj-lt"/>
              </a:defRPr>
            </a:lvl2pPr>
            <a:lvl3pPr marL="646370" indent="-267687">
              <a:defRPr>
                <a:latin typeface="+mj-lt"/>
              </a:defRPr>
            </a:lvl3pPr>
            <a:lvl4pPr marL="0" indent="370520">
              <a:defRPr>
                <a:latin typeface="+mj-lt"/>
              </a:defRPr>
            </a:lvl4pPr>
            <a:lvl5pPr marL="147555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62132" y="745074"/>
            <a:ext cx="8268757" cy="1261535"/>
          </a:xfrm>
        </p:spPr>
        <p:txBody>
          <a:bodyPr>
            <a:noAutofit/>
          </a:bodyPr>
          <a:lstStyle>
            <a:lvl1pPr marL="0" marR="0" indent="0" defTabSz="10724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24AD9393-E7BB-456F-B9C5-3496D81DE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500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62121" y="2006604"/>
            <a:ext cx="8268758" cy="4275668"/>
          </a:xfrm>
        </p:spPr>
        <p:txBody>
          <a:bodyPr>
            <a:noAutofit/>
          </a:bodyPr>
          <a:lstStyle>
            <a:lvl1pPr marL="373785" indent="0">
              <a:buFontTx/>
              <a:buNone/>
              <a:defRPr b="1">
                <a:latin typeface="+mj-lt"/>
              </a:defRPr>
            </a:lvl1pPr>
            <a:lvl2pPr marL="373785" indent="0">
              <a:defRPr>
                <a:latin typeface="+mj-lt"/>
              </a:defRPr>
            </a:lvl2pPr>
            <a:lvl3pPr marL="646370" indent="-267687">
              <a:defRPr>
                <a:latin typeface="+mj-lt"/>
              </a:defRPr>
            </a:lvl3pPr>
            <a:lvl4pPr marL="0" indent="370520">
              <a:defRPr>
                <a:latin typeface="+mj-lt"/>
              </a:defRPr>
            </a:lvl4pPr>
            <a:lvl5pPr marL="147555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62132" y="745074"/>
            <a:ext cx="8268757" cy="1261535"/>
          </a:xfrm>
        </p:spPr>
        <p:txBody>
          <a:bodyPr>
            <a:noAutofit/>
          </a:bodyPr>
          <a:lstStyle>
            <a:lvl1pPr marL="0" marR="0" indent="0" defTabSz="107245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5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389B261A-0E17-4780-83AA-9490E8A32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58713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2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5968" y="1970919"/>
            <a:ext cx="6214913" cy="1362076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15968" y="470733"/>
            <a:ext cx="6214913" cy="1500188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622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724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86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449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811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173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535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8982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325930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122" y="745074"/>
            <a:ext cx="8748580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62121" y="2006604"/>
            <a:ext cx="3951541" cy="427566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0" y="2006604"/>
            <a:ext cx="3977879" cy="427566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4D7762A7-1D96-40FA-BA14-D30743E20D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125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1" y="274639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1" y="1535114"/>
            <a:ext cx="4376870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228" indent="0">
              <a:buNone/>
              <a:defRPr sz="2300" b="1"/>
            </a:lvl2pPr>
            <a:lvl3pPr marL="1072457" indent="0">
              <a:buNone/>
              <a:defRPr sz="2000" b="1"/>
            </a:lvl3pPr>
            <a:lvl4pPr marL="1608683" indent="0">
              <a:buNone/>
              <a:defRPr sz="1900" b="1"/>
            </a:lvl4pPr>
            <a:lvl5pPr marL="2144912" indent="0">
              <a:buNone/>
              <a:defRPr sz="1900" b="1"/>
            </a:lvl5pPr>
            <a:lvl6pPr marL="2681140" indent="0">
              <a:buNone/>
              <a:defRPr sz="1900" b="1"/>
            </a:lvl6pPr>
            <a:lvl7pPr marL="3217370" indent="0">
              <a:buNone/>
              <a:defRPr sz="1900" b="1"/>
            </a:lvl7pPr>
            <a:lvl8pPr marL="3753598" indent="0">
              <a:buNone/>
              <a:defRPr sz="1900" b="1"/>
            </a:lvl8pPr>
            <a:lvl9pPr marL="428982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1" y="2174875"/>
            <a:ext cx="4376870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9" y="1535114"/>
            <a:ext cx="4378591" cy="639763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6228" indent="0">
              <a:buNone/>
              <a:defRPr sz="2300" b="1"/>
            </a:lvl2pPr>
            <a:lvl3pPr marL="1072457" indent="0">
              <a:buNone/>
              <a:defRPr sz="2000" b="1"/>
            </a:lvl3pPr>
            <a:lvl4pPr marL="1608683" indent="0">
              <a:buNone/>
              <a:defRPr sz="1900" b="1"/>
            </a:lvl4pPr>
            <a:lvl5pPr marL="2144912" indent="0">
              <a:buNone/>
              <a:defRPr sz="1900" b="1"/>
            </a:lvl5pPr>
            <a:lvl6pPr marL="2681140" indent="0">
              <a:buNone/>
              <a:defRPr sz="1900" b="1"/>
            </a:lvl6pPr>
            <a:lvl7pPr marL="3217370" indent="0">
              <a:buNone/>
              <a:defRPr sz="1900" b="1"/>
            </a:lvl7pPr>
            <a:lvl8pPr marL="3753598" indent="0">
              <a:buNone/>
              <a:defRPr sz="1900" b="1"/>
            </a:lvl8pPr>
            <a:lvl9pPr marL="4289825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9" y="2174875"/>
            <a:ext cx="4378591" cy="3951288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7907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7665" y="1037861"/>
            <a:ext cx="8193038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18352070-E21C-4F81-818C-51DF158EA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11632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2644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9" y="273057"/>
            <a:ext cx="3259006" cy="116205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3" y="273054"/>
            <a:ext cx="5537729" cy="5853112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9" y="1435105"/>
            <a:ext cx="3259006" cy="4691063"/>
          </a:xfrm>
        </p:spPr>
        <p:txBody>
          <a:bodyPr/>
          <a:lstStyle>
            <a:lvl1pPr marL="0" indent="0">
              <a:buNone/>
              <a:defRPr sz="1600"/>
            </a:lvl1pPr>
            <a:lvl2pPr marL="536228" indent="0">
              <a:buNone/>
              <a:defRPr sz="1500"/>
            </a:lvl2pPr>
            <a:lvl3pPr marL="1072457" indent="0">
              <a:buNone/>
              <a:defRPr sz="1200"/>
            </a:lvl3pPr>
            <a:lvl4pPr marL="1608683" indent="0">
              <a:buNone/>
              <a:defRPr sz="1100"/>
            </a:lvl4pPr>
            <a:lvl5pPr marL="2144912" indent="0">
              <a:buNone/>
              <a:defRPr sz="1100"/>
            </a:lvl5pPr>
            <a:lvl6pPr marL="2681140" indent="0">
              <a:buNone/>
              <a:defRPr sz="1100"/>
            </a:lvl6pPr>
            <a:lvl7pPr marL="3217370" indent="0">
              <a:buNone/>
              <a:defRPr sz="1100"/>
            </a:lvl7pPr>
            <a:lvl8pPr marL="3753598" indent="0">
              <a:buNone/>
              <a:defRPr sz="1100"/>
            </a:lvl8pPr>
            <a:lvl9pPr marL="42898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59973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6"/>
            <a:ext cx="5943600" cy="566740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Autofit/>
          </a:bodyPr>
          <a:lstStyle>
            <a:lvl1pPr marL="0" indent="0">
              <a:buNone/>
              <a:defRPr sz="3900"/>
            </a:lvl1pPr>
            <a:lvl2pPr marL="536228" indent="0">
              <a:buNone/>
              <a:defRPr sz="3300"/>
            </a:lvl2pPr>
            <a:lvl3pPr marL="1072457" indent="0">
              <a:buNone/>
              <a:defRPr sz="2800"/>
            </a:lvl3pPr>
            <a:lvl4pPr marL="1608683" indent="0">
              <a:buNone/>
              <a:defRPr sz="2300"/>
            </a:lvl4pPr>
            <a:lvl5pPr marL="2144912" indent="0">
              <a:buNone/>
              <a:defRPr sz="2300"/>
            </a:lvl5pPr>
            <a:lvl6pPr marL="2681140" indent="0">
              <a:buNone/>
              <a:defRPr sz="2300"/>
            </a:lvl6pPr>
            <a:lvl7pPr marL="3217370" indent="0">
              <a:buNone/>
              <a:defRPr sz="2300"/>
            </a:lvl7pPr>
            <a:lvl8pPr marL="3753598" indent="0">
              <a:buNone/>
              <a:defRPr sz="2300"/>
            </a:lvl8pPr>
            <a:lvl9pPr marL="4289825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46"/>
            <a:ext cx="5943600" cy="804863"/>
          </a:xfrm>
        </p:spPr>
        <p:txBody>
          <a:bodyPr/>
          <a:lstStyle>
            <a:lvl1pPr marL="0" indent="0">
              <a:buNone/>
              <a:defRPr sz="1600"/>
            </a:lvl1pPr>
            <a:lvl2pPr marL="536228" indent="0">
              <a:buNone/>
              <a:defRPr sz="1500"/>
            </a:lvl2pPr>
            <a:lvl3pPr marL="1072457" indent="0">
              <a:buNone/>
              <a:defRPr sz="1200"/>
            </a:lvl3pPr>
            <a:lvl4pPr marL="1608683" indent="0">
              <a:buNone/>
              <a:defRPr sz="1100"/>
            </a:lvl4pPr>
            <a:lvl5pPr marL="2144912" indent="0">
              <a:buNone/>
              <a:defRPr sz="1100"/>
            </a:lvl5pPr>
            <a:lvl6pPr marL="2681140" indent="0">
              <a:buNone/>
              <a:defRPr sz="1100"/>
            </a:lvl6pPr>
            <a:lvl7pPr marL="3217370" indent="0">
              <a:buNone/>
              <a:defRPr sz="1100"/>
            </a:lvl7pPr>
            <a:lvl8pPr marL="3753598" indent="0">
              <a:buNone/>
              <a:defRPr sz="1100"/>
            </a:lvl8pPr>
            <a:lvl9pPr marL="4289825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C0CF8224-BA6D-4377-870E-F3B557614D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790257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7D8B3C5D-B06C-4B8B-84FF-82BADAC1E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134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" y="1442"/>
            <a:ext cx="9904529" cy="685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90" y="501071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67A1-E03C-4D60-9816-1845914F065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75" y="303215"/>
            <a:ext cx="2605485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0" y="303215"/>
            <a:ext cx="7654793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spcBef>
                <a:spcPct val="50000"/>
              </a:spcBef>
              <a:defRPr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50000"/>
              </a:spcBef>
              <a:defRPr b="1"/>
            </a:lvl1pPr>
          </a:lstStyle>
          <a:p>
            <a:pPr>
              <a:defRPr/>
            </a:pPr>
            <a:fld id="{B87CA7EA-DBE1-4D17-B951-CF1926A42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81868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2"/>
            <a:ext cx="9906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685013" y="1247808"/>
            <a:ext cx="6611457" cy="4773480"/>
          </a:xfrm>
        </p:spPr>
        <p:txBody>
          <a:bodyPr anchor="t">
            <a:normAutofit/>
          </a:bodyPr>
          <a:lstStyle>
            <a:lvl1pPr algn="l">
              <a:lnSpc>
                <a:spcPts val="7094"/>
              </a:lnSpc>
              <a:defRPr sz="61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902280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k object 16"/>
          <p:cNvSpPr>
            <a:spLocks noChangeArrowheads="1"/>
          </p:cNvSpPr>
          <p:nvPr/>
        </p:nvSpPr>
        <p:spPr bwMode="auto">
          <a:xfrm>
            <a:off x="1456" y="1512"/>
            <a:ext cx="9910367" cy="685044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1pPr>
            <a:lvl2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2pPr>
            <a:lvl3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3pPr>
            <a:lvl4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4pPr>
            <a:lvl5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5pPr>
            <a:lvl6pPr marL="22812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6pPr>
            <a:lvl7pPr marL="27384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7pPr>
            <a:lvl8pPr marL="31956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8pPr>
            <a:lvl9pPr marL="36528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endParaRPr lang="ru-RU" altLang="ru-RU" sz="1900" b="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3" name="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spcBef>
                <a:spcPct val="50000"/>
              </a:spcBef>
              <a:defRPr sz="2600" b="1">
                <a:solidFill>
                  <a:srgbClr val="898989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8BD5BC76-2F19-4F9D-8521-AAB36B422E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217221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k object 16"/>
          <p:cNvSpPr>
            <a:spLocks noChangeArrowheads="1"/>
          </p:cNvSpPr>
          <p:nvPr/>
        </p:nvSpPr>
        <p:spPr bwMode="auto">
          <a:xfrm>
            <a:off x="0" y="0"/>
            <a:ext cx="9908912" cy="684892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xtLst/>
        </p:spPr>
        <p:txBody>
          <a:bodyPr lIns="0" tIns="0" rIns="0" bIns="0"/>
          <a:lstStyle>
            <a:lvl1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1pPr>
            <a:lvl2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2pPr>
            <a:lvl3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3pPr>
            <a:lvl4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4pPr>
            <a:lvl5pPr defTabSz="1009650" eaLnBrk="0" hangingPunct="0">
              <a:defRPr sz="2800" b="1">
                <a:solidFill>
                  <a:srgbClr val="00FF00"/>
                </a:solidFill>
                <a:latin typeface="Arial" charset="0"/>
              </a:defRPr>
            </a:lvl5pPr>
            <a:lvl6pPr marL="22812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6pPr>
            <a:lvl7pPr marL="27384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7pPr>
            <a:lvl8pPr marL="31956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8pPr>
            <a:lvl9pPr marL="3652838" indent="1588" defTabSz="1009650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altLang="ru-RU" sz="1900" b="0" dirty="0" smtClean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73399" y="322248"/>
            <a:ext cx="8365093" cy="410370"/>
          </a:xfrm>
        </p:spPr>
        <p:txBody>
          <a:bodyPr/>
          <a:lstStyle>
            <a:lvl1pPr>
              <a:defRPr sz="23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>
          <a:xfrm>
            <a:off x="3368972" y="6377215"/>
            <a:ext cx="3172425" cy="450548"/>
          </a:xfrm>
        </p:spPr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>
          <a:xfrm>
            <a:off x="495009" y="6377215"/>
            <a:ext cx="2278497" cy="450548"/>
          </a:xfrm>
        </p:spPr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>
          <a:xfrm>
            <a:off x="7136862" y="6377215"/>
            <a:ext cx="2278497" cy="450548"/>
          </a:xfrm>
        </p:spPr>
        <p:txBody>
          <a:bodyPr/>
          <a:lstStyle>
            <a:lvl1pPr>
              <a:spcBef>
                <a:spcPct val="50000"/>
              </a:spcBef>
              <a:defRPr sz="2600" b="1">
                <a:latin typeface="Arial" pitchFamily="34" charset="0"/>
              </a:defRPr>
            </a:lvl1pPr>
          </a:lstStyle>
          <a:p>
            <a:pPr>
              <a:defRPr/>
            </a:pPr>
            <a:fld id="{514ACC4C-D7FD-4EDB-AC10-A0F205673E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74386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545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3642" y="5873151"/>
            <a:ext cx="614713" cy="652251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CCF41EF-3FED-48BF-89C8-F251AFCB2B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5" y="273051"/>
            <a:ext cx="3259006" cy="116205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60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5" y="1435105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549" indent="0">
              <a:buNone/>
              <a:defRPr sz="1300"/>
            </a:lvl2pPr>
            <a:lvl3pPr marL="957095" indent="0">
              <a:buNone/>
              <a:defRPr sz="1100"/>
            </a:lvl3pPr>
            <a:lvl4pPr marL="1435645" indent="0">
              <a:buNone/>
              <a:defRPr sz="900"/>
            </a:lvl4pPr>
            <a:lvl5pPr marL="1914192" indent="0">
              <a:buNone/>
              <a:defRPr sz="900"/>
            </a:lvl5pPr>
            <a:lvl6pPr marL="2392740" indent="0">
              <a:buNone/>
              <a:defRPr sz="900"/>
            </a:lvl6pPr>
            <a:lvl7pPr marL="2871285" indent="0">
              <a:buNone/>
              <a:defRPr sz="900"/>
            </a:lvl7pPr>
            <a:lvl8pPr marL="3349834" indent="0">
              <a:buNone/>
              <a:defRPr sz="900"/>
            </a:lvl8pPr>
            <a:lvl9pPr marL="3828381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65826-6EB0-421B-8736-576703670C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39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52.xml"/><Relationship Id="rId20" Type="http://schemas.openxmlformats.org/officeDocument/2006/relationships/theme" Target="../theme/theme4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1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58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17" Type="http://schemas.openxmlformats.org/officeDocument/2006/relationships/slideLayout" Target="../slideLayouts/slideLayout72.xml"/><Relationship Id="rId2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71.xml"/><Relationship Id="rId20" Type="http://schemas.openxmlformats.org/officeDocument/2006/relationships/theme" Target="../theme/theme5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5.xml"/><Relationship Id="rId19" Type="http://schemas.openxmlformats.org/officeDocument/2006/relationships/slideLayout" Target="../slideLayouts/slideLayout74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43" y="489552"/>
            <a:ext cx="7955977" cy="1110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1" tIns="47854" rIns="95711" bIns="4785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83843" y="1599678"/>
            <a:ext cx="7955977" cy="48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11" tIns="47854" rIns="95711" bIns="478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595" y="6356943"/>
            <a:ext cx="2311792" cy="364281"/>
          </a:xfrm>
          <a:prstGeom prst="rect">
            <a:avLst/>
          </a:prstGeom>
        </p:spPr>
        <p:txBody>
          <a:bodyPr vert="horz" lIns="95711" tIns="47854" rIns="95711" bIns="47854" rtlCol="0" anchor="ctr"/>
          <a:lstStyle>
            <a:lvl1pPr algn="l" defTabSz="95709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3870" y="6356943"/>
            <a:ext cx="3138273" cy="364281"/>
          </a:xfrm>
          <a:prstGeom prst="rect">
            <a:avLst/>
          </a:prstGeom>
        </p:spPr>
        <p:txBody>
          <a:bodyPr vert="horz" lIns="95711" tIns="47854" rIns="95711" bIns="47854" rtlCol="0" anchor="ctr"/>
          <a:lstStyle>
            <a:lvl1pPr algn="ctr" defTabSz="957095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757" y="6041612"/>
            <a:ext cx="672068" cy="632095"/>
          </a:xfrm>
          <a:prstGeom prst="rect">
            <a:avLst/>
          </a:prstGeom>
        </p:spPr>
        <p:txBody>
          <a:bodyPr vert="horz" lIns="95711" tIns="47854" rIns="95711" bIns="47854" rtlCol="0" anchor="ctr">
            <a:normAutofit/>
          </a:bodyPr>
          <a:lstStyle>
            <a:lvl1pPr algn="ctr" defTabSz="957095" fontAlgn="auto">
              <a:lnSpc>
                <a:spcPts val="2202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956BE101-0215-4890-B093-499F1773B7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32" r:id="rId6"/>
    <p:sldLayoutId id="2147483742" r:id="rId7"/>
    <p:sldLayoutId id="2147483743" r:id="rId8"/>
    <p:sldLayoutId id="2147483733" r:id="rId9"/>
    <p:sldLayoutId id="2147483734" r:id="rId10"/>
    <p:sldLayoutId id="2147483735" r:id="rId11"/>
    <p:sldLayoutId id="2147483736" r:id="rId12"/>
  </p:sldLayoutIdLst>
  <p:hf hdr="0" ftr="0" dt="0"/>
  <p:txStyles>
    <p:titleStyle>
      <a:lvl1pPr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19524"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839045"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258563"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678084" algn="l" defTabSz="957032" rtl="0" eaLnBrk="1" fontAlgn="base" hangingPunct="1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579" indent="-333579" algn="l" defTabSz="957032" rtl="0" eaLnBrk="1" fontAlgn="base" hangingPunct="1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579" indent="85942" algn="l" defTabSz="957032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045" indent="-238894" algn="l" defTabSz="957032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468324" indent="-1137662" algn="just" defTabSz="957032" rtl="0" eaLnBrk="1" fontAlgn="base" hangingPunct="1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6834" indent="361255" algn="l" defTabSz="957032" rtl="0" eaLnBrk="1" fontAlgn="base" hangingPunct="1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2013" indent="-239276" algn="l" defTabSz="9570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0560" indent="-239276" algn="l" defTabSz="9570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89109" indent="-239276" algn="l" defTabSz="9570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67656" indent="-239276" algn="l" defTabSz="9570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549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095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5645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4192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2740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1285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49834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28381" algn="l" defTabSz="95709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3" y="1442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419200" y="5127303"/>
            <a:ext cx="100148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186" tIns="41595" rIns="83186" bIns="41595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831956">
              <a:defRPr/>
            </a:pPr>
            <a:endParaRPr lang="ru-RU" altLang="ru-RU" sz="160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41" y="490991"/>
            <a:ext cx="7955977" cy="110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890" tIns="47443" rIns="94890" bIns="4744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883841" y="1599675"/>
            <a:ext cx="7955977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890" tIns="47443" rIns="94890" bIns="474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9019225" y="6041612"/>
            <a:ext cx="670596" cy="632095"/>
          </a:xfrm>
          <a:prstGeom prst="rect">
            <a:avLst/>
          </a:prstGeom>
        </p:spPr>
        <p:txBody>
          <a:bodyPr vert="horz" wrap="square" lIns="94890" tIns="47443" rIns="94890" bIns="47443" numCol="1" anchor="ctr" anchorCtr="0" compatLnSpc="1">
            <a:prstTxWarp prst="textNoShape">
              <a:avLst/>
            </a:prstTxWarp>
            <a:normAutofit/>
          </a:bodyPr>
          <a:lstStyle>
            <a:lvl1pPr algn="ctr" defTabSz="831956" eaLnBrk="1" hangingPunct="1">
              <a:lnSpc>
                <a:spcPts val="2195"/>
              </a:lnSpc>
              <a:defRPr sz="25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9A12D84-FC27-4754-98BC-5858F5A285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51839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44094" rtl="0" eaLnBrk="0" fontAlgn="base" hangingPunct="0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944094" rtl="0" eaLnBrk="0" fontAlgn="base" hangingPunct="0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2pPr>
      <a:lvl3pPr algn="l" defTabSz="944094" rtl="0" eaLnBrk="0" fontAlgn="base" hangingPunct="0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3pPr>
      <a:lvl4pPr algn="l" defTabSz="944094" rtl="0" eaLnBrk="0" fontAlgn="base" hangingPunct="0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4pPr>
      <a:lvl5pPr algn="l" defTabSz="944094" rtl="0" eaLnBrk="0" fontAlgn="base" hangingPunct="0">
        <a:lnSpc>
          <a:spcPts val="4771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5pPr>
      <a:lvl6pPr marL="474501" algn="l" defTabSz="947357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6pPr>
      <a:lvl7pPr marL="949005" algn="l" defTabSz="947357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7pPr>
      <a:lvl8pPr marL="1423499" algn="l" defTabSz="947357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8pPr>
      <a:lvl9pPr marL="1898008" algn="l" defTabSz="947357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9pPr>
    </p:titleStyle>
    <p:bodyStyle>
      <a:lvl1pPr marL="324896" indent="-324896" algn="l" defTabSz="944094" rtl="0" eaLnBrk="0" fontAlgn="base" hangingPunct="0">
        <a:spcBef>
          <a:spcPct val="20000"/>
        </a:spcBef>
        <a:spcAft>
          <a:spcPct val="0"/>
        </a:spcAft>
        <a:buFont typeface="+mj-lt"/>
        <a:defRPr sz="3400">
          <a:solidFill>
            <a:srgbClr val="005AA9"/>
          </a:solidFill>
          <a:latin typeface="+mn-lt"/>
          <a:ea typeface="+mn-ea"/>
          <a:cs typeface="+mn-cs"/>
        </a:defRPr>
      </a:lvl1pPr>
      <a:lvl2pPr marL="324896" indent="83046" algn="l" defTabSz="944094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>
          <a:solidFill>
            <a:srgbClr val="504F53"/>
          </a:solidFill>
          <a:latin typeface="+mn-lt"/>
        </a:defRPr>
      </a:lvl2pPr>
      <a:lvl3pPr marL="645421" indent="-230195" algn="l" defTabSz="944094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>
          <a:solidFill>
            <a:srgbClr val="504F53"/>
          </a:solidFill>
          <a:latin typeface="+mn-lt"/>
        </a:defRPr>
      </a:lvl3pPr>
      <a:lvl4pPr marL="1456933" indent="-1130582" algn="just" defTabSz="944094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>
          <a:solidFill>
            <a:srgbClr val="504F53"/>
          </a:solidFill>
          <a:latin typeface="+mn-lt"/>
        </a:defRPr>
      </a:lvl4pPr>
      <a:lvl5pPr marL="1301040" indent="359862" algn="l" defTabSz="944094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5pPr>
      <a:lvl6pPr marL="1779377" algn="l" defTabSz="947357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6pPr>
      <a:lvl7pPr marL="2253881" algn="l" defTabSz="947357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7pPr>
      <a:lvl8pPr marL="2728382" algn="l" defTabSz="947357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8pPr>
      <a:lvl9pPr marL="3202883" algn="l" defTabSz="947357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4501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49005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3499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008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2505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47009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21508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96015" algn="l" defTabSz="94900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" y="1441"/>
            <a:ext cx="9904529" cy="6856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419195" y="5127302"/>
            <a:ext cx="1001482" cy="377240"/>
          </a:xfrm>
          <a:prstGeom prst="rect">
            <a:avLst/>
          </a:prstGeom>
          <a:noFill/>
          <a:ln>
            <a:noFill/>
          </a:ln>
          <a:extLst/>
        </p:spPr>
        <p:txBody>
          <a:bodyPr lIns="83229" tIns="41615" rIns="83229" bIns="41615"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832389">
              <a:defRPr/>
            </a:pPr>
            <a:endParaRPr lang="ru-RU" altLang="ru-RU" sz="1700" smtClean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883836" y="490989"/>
            <a:ext cx="7955977" cy="110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939" tIns="47470" rIns="94939" bIns="4747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883836" y="1599674"/>
            <a:ext cx="7955977" cy="483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939" tIns="47470" rIns="94939" bIns="474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9" name="Номер слайда 13"/>
          <p:cNvSpPr>
            <a:spLocks noGrp="1"/>
          </p:cNvSpPr>
          <p:nvPr>
            <p:ph type="sldNum" sz="quarter" idx="4"/>
          </p:nvPr>
        </p:nvSpPr>
        <p:spPr>
          <a:xfrm>
            <a:off x="9019225" y="6041606"/>
            <a:ext cx="670596" cy="632094"/>
          </a:xfrm>
          <a:prstGeom prst="rect">
            <a:avLst/>
          </a:prstGeom>
        </p:spPr>
        <p:txBody>
          <a:bodyPr vert="horz" wrap="square" lIns="94939" tIns="47470" rIns="94939" bIns="47470" numCol="1" anchor="ctr" anchorCtr="0" compatLnSpc="1">
            <a:prstTxWarp prst="textNoShape">
              <a:avLst/>
            </a:prstTxWarp>
            <a:normAutofit/>
          </a:bodyPr>
          <a:lstStyle>
            <a:lvl1pPr algn="ctr" defTabSz="832389" eaLnBrk="1" hangingPunct="1">
              <a:lnSpc>
                <a:spcPts val="2197"/>
              </a:lnSpc>
              <a:defRPr sz="250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AC841A3-339F-41E0-88A9-31E0900EF7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5299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44582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+mj-lt"/>
          <a:ea typeface="+mj-ea"/>
          <a:cs typeface="+mj-cs"/>
        </a:defRPr>
      </a:lvl1pPr>
      <a:lvl2pPr algn="l" defTabSz="944582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2pPr>
      <a:lvl3pPr algn="l" defTabSz="944582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3pPr>
      <a:lvl4pPr algn="l" defTabSz="944582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4pPr>
      <a:lvl5pPr algn="l" defTabSz="944582" rtl="0" eaLnBrk="0" fontAlgn="base" hangingPunct="0">
        <a:lnSpc>
          <a:spcPts val="4774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5pPr>
      <a:lvl6pPr marL="474747" algn="l" defTabSz="947850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6pPr>
      <a:lvl7pPr marL="949497" algn="l" defTabSz="947850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7pPr>
      <a:lvl8pPr marL="1424238" algn="l" defTabSz="947850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8pPr>
      <a:lvl9pPr marL="1898992" algn="l" defTabSz="947850" rtl="0" fontAlgn="base">
        <a:lnSpc>
          <a:spcPts val="4777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Arial" pitchFamily="34" charset="0"/>
        </a:defRPr>
      </a:lvl9pPr>
    </p:titleStyle>
    <p:bodyStyle>
      <a:lvl1pPr marL="325065" indent="-325065" algn="l" defTabSz="944582" rtl="0" eaLnBrk="0" fontAlgn="base" hangingPunct="0">
        <a:spcBef>
          <a:spcPct val="20000"/>
        </a:spcBef>
        <a:spcAft>
          <a:spcPct val="0"/>
        </a:spcAft>
        <a:buFont typeface="+mj-lt"/>
        <a:defRPr sz="3400">
          <a:solidFill>
            <a:srgbClr val="005AA9"/>
          </a:solidFill>
          <a:latin typeface="+mn-lt"/>
          <a:ea typeface="+mn-ea"/>
          <a:cs typeface="+mn-cs"/>
        </a:defRPr>
      </a:lvl1pPr>
      <a:lvl2pPr marL="325065" indent="83088" algn="l" defTabSz="94458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>
          <a:solidFill>
            <a:srgbClr val="504F53"/>
          </a:solidFill>
          <a:latin typeface="+mn-lt"/>
        </a:defRPr>
      </a:lvl2pPr>
      <a:lvl3pPr marL="645756" indent="-230316" algn="l" defTabSz="94458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>
          <a:solidFill>
            <a:srgbClr val="504F53"/>
          </a:solidFill>
          <a:latin typeface="+mn-lt"/>
        </a:defRPr>
      </a:lvl3pPr>
      <a:lvl4pPr marL="1457688" indent="-1131167" algn="just" defTabSz="944582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500">
          <a:solidFill>
            <a:srgbClr val="504F53"/>
          </a:solidFill>
          <a:latin typeface="+mn-lt"/>
        </a:defRPr>
      </a:lvl4pPr>
      <a:lvl5pPr marL="1301716" indent="360049" algn="l" defTabSz="944582" rtl="0" eaLnBrk="0" fontAlgn="base" hangingPunct="0">
        <a:lnSpc>
          <a:spcPts val="1653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5pPr>
      <a:lvl6pPr marL="1780301" algn="l" defTabSz="947850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6pPr>
      <a:lvl7pPr marL="2255050" algn="l" defTabSz="947850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7pPr>
      <a:lvl8pPr marL="2729796" algn="l" defTabSz="947850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8pPr>
      <a:lvl9pPr marL="3204544" algn="l" defTabSz="947850" rtl="0" fontAlgn="base">
        <a:lnSpc>
          <a:spcPts val="1650"/>
        </a:lnSpc>
        <a:spcBef>
          <a:spcPts val="367"/>
        </a:spcBef>
        <a:spcAft>
          <a:spcPct val="0"/>
        </a:spcAft>
        <a:buFont typeface="Arial" pitchFamily="34" charset="0"/>
        <a:defRPr sz="1300">
          <a:solidFill>
            <a:srgbClr val="8D8C90"/>
          </a:solidFill>
          <a:latin typeface="+mn-lt"/>
        </a:defRPr>
      </a:lvl9pPr>
    </p:bodyStyle>
    <p:otherStyle>
      <a:defPPr>
        <a:defRPr lang="ru-RU"/>
      </a:defPPr>
      <a:lvl1pPr marL="0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4747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49497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4238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92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3734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48482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23229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97982" algn="l" defTabSz="9494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62440" y="745370"/>
            <a:ext cx="8268103" cy="123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38" tIns="53618" rIns="107238" bIns="536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62440" y="1988155"/>
            <a:ext cx="8268103" cy="429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38" tIns="53618" rIns="107238" bIns="536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009" y="6356049"/>
            <a:ext cx="2311982" cy="365881"/>
          </a:xfrm>
          <a:prstGeom prst="rect">
            <a:avLst/>
          </a:prstGeom>
        </p:spPr>
        <p:txBody>
          <a:bodyPr vert="horz" wrap="square" lIns="107238" tIns="53618" rIns="107238" bIns="53618" numCol="1" anchor="ctr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5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329"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989" y="6356049"/>
            <a:ext cx="3136026" cy="365881"/>
          </a:xfrm>
          <a:prstGeom prst="rect">
            <a:avLst/>
          </a:prstGeom>
        </p:spPr>
        <p:txBody>
          <a:bodyPr vert="horz" wrap="square" lIns="107238" tIns="53618" rIns="107238" bIns="53618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5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329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2338" y="5863168"/>
            <a:ext cx="547422" cy="686405"/>
          </a:xfrm>
          <a:prstGeom prst="rect">
            <a:avLst/>
          </a:prstGeom>
        </p:spPr>
        <p:txBody>
          <a:bodyPr vert="horz" wrap="square" lIns="107238" tIns="53618" rIns="107238" bIns="53618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464"/>
              </a:lnSpc>
              <a:spcBef>
                <a:spcPct val="0"/>
              </a:spcBef>
              <a:defRPr sz="2800" b="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defTabSz="914329">
              <a:defRPr/>
            </a:pPr>
            <a:fld id="{55F89DF6-B7A2-402E-902D-0161C6AAF050}" type="slidenum">
              <a:rPr lang="ru-RU" smtClean="0"/>
              <a:pPr defTabSz="914329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744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  <p:sldLayoutId id="2147483786" r:id="rId16"/>
    <p:sldLayoutId id="2147483787" r:id="rId17"/>
    <p:sldLayoutId id="2147483788" r:id="rId18"/>
    <p:sldLayoutId id="2147483789" r:id="rId19"/>
  </p:sldLayoutIdLst>
  <p:hf hdr="0" ftr="0" dt="0"/>
  <p:txStyles>
    <p:titleStyle>
      <a:lvl1pPr algn="l" defTabSz="1070192" rtl="0" eaLnBrk="0" fontAlgn="base" hangingPunct="0">
        <a:spcBef>
          <a:spcPct val="0"/>
        </a:spcBef>
        <a:spcAft>
          <a:spcPct val="0"/>
        </a:spcAft>
        <a:defRPr sz="50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70192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2pPr>
      <a:lvl3pPr algn="l" defTabSz="1070192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3pPr>
      <a:lvl4pPr algn="l" defTabSz="1070192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4pPr>
      <a:lvl5pPr algn="l" defTabSz="1070192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5pPr>
      <a:lvl6pPr marL="425614" algn="l" defTabSz="1071425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6pPr>
      <a:lvl7pPr marL="851229" algn="l" defTabSz="1071425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7pPr>
      <a:lvl8pPr marL="1276843" algn="l" defTabSz="1071425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8pPr>
      <a:lvl9pPr marL="1702457" algn="l" defTabSz="1071425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9pPr>
    </p:titleStyle>
    <p:bodyStyle>
      <a:lvl1pPr marL="369541" indent="-369541" algn="l" defTabSz="1070192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69541" indent="165554" algn="l" defTabSz="1070192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600" kern="1200">
          <a:solidFill>
            <a:srgbClr val="504F53"/>
          </a:solidFill>
          <a:latin typeface="+mj-lt"/>
          <a:ea typeface="+mn-ea"/>
          <a:cs typeface="+mn-cs"/>
        </a:defRPr>
      </a:lvl2pPr>
      <a:lvl3pPr marL="728737" indent="-266069" algn="l" defTabSz="1070192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rgbClr val="504F53"/>
          </a:solidFill>
          <a:latin typeface="+mj-lt"/>
          <a:ea typeface="+mn-ea"/>
          <a:cs typeface="+mn-cs"/>
        </a:defRPr>
      </a:lvl3pPr>
      <a:lvl4pPr marL="1875793" indent="-1507729" algn="just" defTabSz="1070192" rtl="0" eaLnBrk="0" fontAlgn="base" hangingPunct="0">
        <a:lnSpc>
          <a:spcPts val="2491"/>
        </a:lnSpc>
        <a:spcBef>
          <a:spcPts val="524"/>
        </a:spcBef>
        <a:spcAft>
          <a:spcPct val="0"/>
        </a:spcAft>
        <a:buFont typeface="Arial" pitchFamily="34" charset="0"/>
        <a:defRPr kern="1200">
          <a:solidFill>
            <a:srgbClr val="504F53"/>
          </a:solidFill>
          <a:latin typeface="+mj-lt"/>
          <a:ea typeface="+mn-ea"/>
          <a:cs typeface="+mn-cs"/>
        </a:defRPr>
      </a:lvl4pPr>
      <a:lvl5pPr marL="1473732" indent="669609" algn="l" defTabSz="1070192" rtl="0" eaLnBrk="0" fontAlgn="base" hangingPunct="0">
        <a:lnSpc>
          <a:spcPts val="2362"/>
        </a:lnSpc>
        <a:spcBef>
          <a:spcPts val="524"/>
        </a:spcBef>
        <a:spcAft>
          <a:spcPct val="0"/>
        </a:spcAft>
        <a:buFont typeface="Arial" pitchFamily="34" charset="0"/>
        <a:defRPr sz="1900" kern="1200">
          <a:solidFill>
            <a:srgbClr val="8D8C90"/>
          </a:solidFill>
          <a:latin typeface="+mj-lt"/>
          <a:ea typeface="+mn-ea"/>
          <a:cs typeface="+mn-cs"/>
        </a:defRPr>
      </a:lvl5pPr>
      <a:lvl6pPr marL="2949027" indent="-268093" algn="l" defTabSz="10723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5214" indent="-268093" algn="l" defTabSz="10723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1400" indent="-268093" algn="l" defTabSz="10723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7586" indent="-268093" algn="l" defTabSz="1072374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36187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374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8559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44746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80932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217121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753308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289493" algn="l" defTabSz="1072374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2"/>
            <a:ext cx="990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62439" y="745370"/>
            <a:ext cx="8268103" cy="1233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46" tIns="53623" rIns="107246" bIns="5362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62439" y="1988155"/>
            <a:ext cx="8268103" cy="429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7246" tIns="53623" rIns="107246" bIns="536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009" y="6356048"/>
            <a:ext cx="2311982" cy="365881"/>
          </a:xfrm>
          <a:prstGeom prst="rect">
            <a:avLst/>
          </a:prstGeom>
        </p:spPr>
        <p:txBody>
          <a:bodyPr vert="horz" wrap="square" lIns="107246" tIns="53623" rIns="107246" bIns="53623" numCol="1" anchor="ctr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5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988" y="6356048"/>
            <a:ext cx="3136026" cy="365881"/>
          </a:xfrm>
          <a:prstGeom prst="rect">
            <a:avLst/>
          </a:prstGeom>
        </p:spPr>
        <p:txBody>
          <a:bodyPr vert="horz" wrap="square" lIns="107246" tIns="53623" rIns="107246" bIns="53623" numCol="1" anchor="ctr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500" b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102338" y="5863167"/>
            <a:ext cx="547422" cy="686405"/>
          </a:xfrm>
          <a:prstGeom prst="rect">
            <a:avLst/>
          </a:prstGeom>
        </p:spPr>
        <p:txBody>
          <a:bodyPr vert="horz" wrap="square" lIns="107246" tIns="53623" rIns="107246" bIns="53623" numCol="1" anchor="ctr" anchorCtr="0" compatLnSpc="1">
            <a:prstTxWarp prst="textNoShape">
              <a:avLst/>
            </a:prstTxWarp>
          </a:bodyPr>
          <a:lstStyle>
            <a:lvl1pPr algn="ctr">
              <a:lnSpc>
                <a:spcPts val="2464"/>
              </a:lnSpc>
              <a:spcBef>
                <a:spcPct val="0"/>
              </a:spcBef>
              <a:defRPr sz="2800" b="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defTabSz="914400">
              <a:defRPr/>
            </a:pPr>
            <a:fld id="{AE10251A-D9C2-4646-8FCA-955D24171D27}" type="slidenum">
              <a:rPr lang="ru-RU"/>
              <a:pPr defTabSz="914400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439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  <p:sldLayoutId id="2147483808" r:id="rId18"/>
    <p:sldLayoutId id="2147483809" r:id="rId19"/>
  </p:sldLayoutIdLst>
  <p:hf hdr="0" ftr="0" dt="0"/>
  <p:txStyles>
    <p:titleStyle>
      <a:lvl1pPr algn="l" defTabSz="1070275" rtl="0" eaLnBrk="0" fontAlgn="base" hangingPunct="0">
        <a:spcBef>
          <a:spcPct val="0"/>
        </a:spcBef>
        <a:spcAft>
          <a:spcPct val="0"/>
        </a:spcAft>
        <a:defRPr sz="50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70275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2pPr>
      <a:lvl3pPr algn="l" defTabSz="1070275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3pPr>
      <a:lvl4pPr algn="l" defTabSz="1070275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4pPr>
      <a:lvl5pPr algn="l" defTabSz="1070275" rtl="0" eaLnBrk="0" fontAlgn="base" hangingPunct="0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5pPr>
      <a:lvl6pPr marL="425647" algn="l" defTabSz="1071508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6pPr>
      <a:lvl7pPr marL="851295" algn="l" defTabSz="1071508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7pPr>
      <a:lvl8pPr marL="1276942" algn="l" defTabSz="1071508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8pPr>
      <a:lvl9pPr marL="1702589" algn="l" defTabSz="1071508" rtl="0" fontAlgn="base">
        <a:spcBef>
          <a:spcPct val="0"/>
        </a:spcBef>
        <a:spcAft>
          <a:spcPct val="0"/>
        </a:spcAft>
        <a:defRPr sz="5000" b="1">
          <a:solidFill>
            <a:srgbClr val="005AA9"/>
          </a:solidFill>
          <a:latin typeface="Calibri" pitchFamily="34" charset="0"/>
        </a:defRPr>
      </a:lvl9pPr>
    </p:titleStyle>
    <p:bodyStyle>
      <a:lvl1pPr marL="369570" indent="-369570" algn="l" defTabSz="1070275" rtl="0" eaLnBrk="0" fontAlgn="base" hangingPunct="0">
        <a:spcBef>
          <a:spcPct val="20000"/>
        </a:spcBef>
        <a:spcAft>
          <a:spcPct val="0"/>
        </a:spcAft>
        <a:buFont typeface="+mj-lt"/>
        <a:defRPr sz="3300" kern="1200">
          <a:solidFill>
            <a:srgbClr val="005AA9"/>
          </a:solidFill>
          <a:latin typeface="+mj-lt"/>
          <a:ea typeface="+mn-ea"/>
          <a:cs typeface="+mn-cs"/>
        </a:defRPr>
      </a:lvl1pPr>
      <a:lvl2pPr marL="369570" indent="165567" algn="l" defTabSz="1070275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600" kern="1200">
          <a:solidFill>
            <a:srgbClr val="504F53"/>
          </a:solidFill>
          <a:latin typeface="+mj-lt"/>
          <a:ea typeface="+mn-ea"/>
          <a:cs typeface="+mn-cs"/>
        </a:defRPr>
      </a:lvl2pPr>
      <a:lvl3pPr marL="728793" indent="-266090" algn="l" defTabSz="10702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600" kern="1200">
          <a:solidFill>
            <a:srgbClr val="504F53"/>
          </a:solidFill>
          <a:latin typeface="+mj-lt"/>
          <a:ea typeface="+mn-ea"/>
          <a:cs typeface="+mn-cs"/>
        </a:defRPr>
      </a:lvl3pPr>
      <a:lvl4pPr marL="1875938" indent="-1507846" algn="just" defTabSz="1070275" rtl="0" eaLnBrk="0" fontAlgn="base" hangingPunct="0">
        <a:lnSpc>
          <a:spcPts val="2491"/>
        </a:lnSpc>
        <a:spcBef>
          <a:spcPts val="524"/>
        </a:spcBef>
        <a:spcAft>
          <a:spcPct val="0"/>
        </a:spcAft>
        <a:buFont typeface="Arial" pitchFamily="34" charset="0"/>
        <a:defRPr kern="1200">
          <a:solidFill>
            <a:srgbClr val="504F53"/>
          </a:solidFill>
          <a:latin typeface="+mj-lt"/>
          <a:ea typeface="+mn-ea"/>
          <a:cs typeface="+mn-cs"/>
        </a:defRPr>
      </a:lvl4pPr>
      <a:lvl5pPr marL="1473846" indent="669661" algn="l" defTabSz="1070275" rtl="0" eaLnBrk="0" fontAlgn="base" hangingPunct="0">
        <a:lnSpc>
          <a:spcPts val="2363"/>
        </a:lnSpc>
        <a:spcBef>
          <a:spcPts val="524"/>
        </a:spcBef>
        <a:spcAft>
          <a:spcPct val="0"/>
        </a:spcAft>
        <a:buFont typeface="Arial" pitchFamily="34" charset="0"/>
        <a:defRPr sz="1900" kern="1200">
          <a:solidFill>
            <a:srgbClr val="8D8C90"/>
          </a:solidFill>
          <a:latin typeface="+mj-lt"/>
          <a:ea typeface="+mn-ea"/>
          <a:cs typeface="+mn-cs"/>
        </a:defRPr>
      </a:lvl5pPr>
      <a:lvl6pPr marL="2949255" indent="-268114" algn="l" defTabSz="10724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5484" indent="-268114" algn="l" defTabSz="10724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21712" indent="-268114" algn="l" defTabSz="10724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57939" indent="-268114" algn="l" defTabSz="107245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36228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2457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8683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44912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81140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217370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753598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289825" algn="l" defTabSz="1072457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2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3837" y="489556"/>
            <a:ext cx="1120602" cy="115187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</a:ln>
        </p:spPr>
      </p:pic>
      <p:sp>
        <p:nvSpPr>
          <p:cNvPr id="14339" name="TextBox 42"/>
          <p:cNvSpPr txBox="1">
            <a:spLocks noChangeArrowheads="1"/>
          </p:cNvSpPr>
          <p:nvPr/>
        </p:nvSpPr>
        <p:spPr bwMode="auto">
          <a:xfrm>
            <a:off x="817664" y="6237430"/>
            <a:ext cx="8163333" cy="34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683" tIns="45873" rIns="91683" bIns="45873">
            <a:spAutoFit/>
          </a:bodyPr>
          <a:lstStyle>
            <a:lvl1pPr defTabSz="10033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033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033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033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0330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033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033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033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033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solidFill>
                  <a:srgbClr val="255997"/>
                </a:solidFill>
                <a:latin typeface="Arial Narrow" pitchFamily="34" charset="0"/>
              </a:rPr>
              <a:t>МАЙ 2022</a:t>
            </a:r>
          </a:p>
        </p:txBody>
      </p:sp>
      <p:sp>
        <p:nvSpPr>
          <p:cNvPr id="14340" name="Заголовок 1"/>
          <p:cNvSpPr txBox="1">
            <a:spLocks/>
          </p:cNvSpPr>
          <p:nvPr/>
        </p:nvSpPr>
        <p:spPr bwMode="auto">
          <a:xfrm>
            <a:off x="992561" y="1988842"/>
            <a:ext cx="8591383" cy="1636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84" tIns="47441" rIns="94884" bIns="47441"/>
          <a:lstStyle>
            <a:lvl1pPr defTabSz="82867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82867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82867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82867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82867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286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286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286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286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НДС – основные направления развития камерального контроля в 2022 году. Результаты правоприменительной практики ст.54.1 НК РФ</a:t>
            </a:r>
            <a:endParaRPr lang="ru-RU" sz="1600" b="1" dirty="0">
              <a:solidFill>
                <a:srgbClr val="255997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defRPr/>
            </a:pPr>
            <a:endParaRPr lang="ru-RU" sz="1600" b="1" dirty="0">
              <a:solidFill>
                <a:srgbClr val="255997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defRPr/>
            </a:pPr>
            <a:endParaRPr lang="ru-RU" sz="1600" b="1" dirty="0">
              <a:solidFill>
                <a:srgbClr val="255997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255997"/>
                </a:solidFill>
                <a:latin typeface="Calibri" pitchFamily="34" charset="0"/>
              </a:rPr>
              <a:t>Выступление заместителя руководителя </a:t>
            </a:r>
          </a:p>
          <a:p>
            <a:pPr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255997"/>
                </a:solidFill>
                <a:latin typeface="Calibri" pitchFamily="34" charset="0"/>
              </a:rPr>
              <a:t>Управления ФНС России по Вологодской области </a:t>
            </a:r>
          </a:p>
          <a:p>
            <a:pPr>
              <a:lnSpc>
                <a:spcPct val="150000"/>
              </a:lnSpc>
              <a:defRPr/>
            </a:pPr>
            <a:r>
              <a:rPr lang="ru-RU" sz="1600" b="1" dirty="0">
                <a:solidFill>
                  <a:srgbClr val="255997"/>
                </a:solidFill>
                <a:latin typeface="Calibri" pitchFamily="34" charset="0"/>
              </a:rPr>
              <a:t>Макаровой Светланы Васильевны</a:t>
            </a:r>
            <a:endParaRPr lang="ru-RU" sz="2900" b="1" dirty="0">
              <a:solidFill>
                <a:srgbClr val="255997"/>
              </a:solidFill>
            </a:endParaRPr>
          </a:p>
        </p:txBody>
      </p:sp>
      <p:sp>
        <p:nvSpPr>
          <p:cNvPr id="5" name="Номер слайда 4"/>
          <p:cNvSpPr txBox="1">
            <a:spLocks/>
          </p:cNvSpPr>
          <p:nvPr/>
        </p:nvSpPr>
        <p:spPr bwMode="auto">
          <a:xfrm>
            <a:off x="9019225" y="6041613"/>
            <a:ext cx="670596" cy="632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785" tIns="47391" rIns="94785" bIns="47391" anchor="ctr"/>
          <a:lstStyle>
            <a:lvl1pPr defTabSz="10350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350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350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350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35050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3505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auto" hangingPunct="1">
              <a:lnSpc>
                <a:spcPts val="2193"/>
              </a:lnSpc>
              <a:spcBef>
                <a:spcPts val="0"/>
              </a:spcBef>
              <a:spcAft>
                <a:spcPts val="0"/>
              </a:spcAft>
              <a:defRPr/>
            </a:pPr>
            <a:fld id="{59B5661D-307B-450E-8ACC-99551AB61545}" type="slidenum">
              <a:rPr lang="ru-RU" altLang="ru-RU" kern="0" smtClean="0">
                <a:solidFill>
                  <a:srgbClr val="FFFFFF"/>
                </a:solidFill>
              </a:rPr>
              <a:pPr algn="ctr" eaLnBrk="1" fontAlgn="auto" hangingPunct="1">
                <a:lnSpc>
                  <a:spcPts val="219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lang="ru-RU" altLang="ru-RU" kern="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1844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332665"/>
            <a:ext cx="8454299" cy="648063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1"/>
                </a:solidFill>
              </a:rPr>
              <a:t>Правоприменительная практика ст.54.1 НК РФ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4688" y="177281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92760" y="1101193"/>
            <a:ext cx="63367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Bahnschrift SemiBold" pitchFamily="34" charset="0"/>
              </a:rPr>
              <a:t>определение </a:t>
            </a:r>
            <a:r>
              <a:rPr lang="ru-RU" dirty="0">
                <a:latin typeface="Bahnschrift SemiBold" pitchFamily="34" charset="0"/>
              </a:rPr>
              <a:t>Судебной коллегии по экономическим спорам Верховного Суда РФ от 19.05.2021 № 309-ЭС20-23981 по делу № А76-46624/2019 </a:t>
            </a:r>
            <a:r>
              <a:rPr lang="ru-RU" dirty="0" smtClean="0">
                <a:latin typeface="Bahnschrift SemiBold" pitchFamily="34" charset="0"/>
              </a:rPr>
              <a:t>( истец ООО </a:t>
            </a:r>
            <a:r>
              <a:rPr lang="ru-RU" dirty="0">
                <a:latin typeface="Bahnschrift SemiBold" pitchFamily="34" charset="0"/>
              </a:rPr>
              <a:t>«Фирма “Мэри”»)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48544" y="2310264"/>
            <a:ext cx="820891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Транспортные </a:t>
            </a:r>
            <a:r>
              <a:rPr lang="ru-RU" dirty="0"/>
              <a:t>услуги налогоплательщику фактически были оказаны не контрагентами, а силами его собственных водителей, причем денежные средства на оплату услуг спорных перевозчиков возвращались налогоплательщику через «технические» компании. </a:t>
            </a:r>
            <a:r>
              <a:rPr lang="ru-RU" dirty="0" smtClean="0"/>
              <a:t>         </a:t>
            </a:r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Таким </a:t>
            </a:r>
            <a:r>
              <a:rPr lang="ru-RU" dirty="0"/>
              <a:t>образом, ООО «Фирма “Мэри”» </a:t>
            </a:r>
            <a:r>
              <a:rPr lang="ru-RU" dirty="0" smtClean="0"/>
              <a:t>выступило </a:t>
            </a:r>
            <a:r>
              <a:rPr lang="ru-RU" dirty="0"/>
              <a:t>организатором схемы, направленной на уклонение от уплаты налогов путем получения необоснованной налоговой выгоды по НДС и налогу на прибыль организаций.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8544" y="4869160"/>
            <a:ext cx="8136904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Поскольку </a:t>
            </a:r>
            <a:r>
              <a:rPr lang="ru-RU" dirty="0"/>
              <a:t>в данном деле налогоплательщиком не были раскрыты сведения и доказательства, позволяющие установить, какая часть расходов была осуществлена на легальном основании, у него нет права на учет спорных расходов в полном объеме при исчислении налога на прибыль организаций.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60" y="1117544"/>
            <a:ext cx="12255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72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891189" y="501075"/>
            <a:ext cx="7948624" cy="623669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1"/>
                </a:solidFill>
              </a:rPr>
              <a:t>Правоприменительная практика ст.54.1 НК РФ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6736" y="1143759"/>
            <a:ext cx="640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Bahnschrift SemiBold" pitchFamily="34" charset="0"/>
              </a:rPr>
              <a:t>определение Судебной коллегии по экономическим спорам Верховного Суда РФ от 15.12.2021 № 305-ЭС21-18005 по делу № А40- 131167/2020 </a:t>
            </a:r>
            <a:r>
              <a:rPr lang="ru-RU" dirty="0" smtClean="0">
                <a:latin typeface="Bahnschrift SemiBold" pitchFamily="34" charset="0"/>
              </a:rPr>
              <a:t>(истец ООО </a:t>
            </a:r>
            <a:r>
              <a:rPr lang="ru-RU" dirty="0">
                <a:latin typeface="Bahnschrift SemiBold" pitchFamily="34" charset="0"/>
              </a:rPr>
              <a:t>«</a:t>
            </a:r>
            <a:r>
              <a:rPr lang="ru-RU" dirty="0" err="1">
                <a:latin typeface="Bahnschrift SemiBold" pitchFamily="34" charset="0"/>
              </a:rPr>
              <a:t>Спецхимпром</a:t>
            </a:r>
            <a:r>
              <a:rPr lang="ru-RU" dirty="0">
                <a:latin typeface="Bahnschrift SemiBold" pitchFamily="34" charset="0"/>
              </a:rPr>
              <a:t>»)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8504" y="2492896"/>
            <a:ext cx="849694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Закупал </a:t>
            </a:r>
            <a:r>
              <a:rPr lang="ru-RU" dirty="0"/>
              <a:t>товар у номинальных поставщиков, существенно переплачивая за него по сравнению с ценой изготовителя. В ходе налоговой проверки было установлено, что товар фактически закупался именно у изготовителя без участия «технических» компаний. </a:t>
            </a:r>
            <a:endParaRPr lang="ru-RU" dirty="0" smtClean="0"/>
          </a:p>
          <a:p>
            <a:pPr algn="just"/>
            <a:r>
              <a:rPr lang="ru-RU" dirty="0" smtClean="0"/>
              <a:t>         Налоговый </a:t>
            </a:r>
            <a:r>
              <a:rPr lang="ru-RU" dirty="0"/>
              <a:t>орган пришел к выводу о получении налогоплательщиком необоснованной налоговой выгоды за счет вычета расходов на приобретение товара у спорных контрагентов при исчислении налога на прибыль организаций, применения вычетов по НДС по указанным операциям. </a:t>
            </a:r>
            <a:endParaRPr lang="ru-RU" dirty="0" smtClean="0"/>
          </a:p>
          <a:p>
            <a:pPr algn="just"/>
            <a:r>
              <a:rPr lang="ru-RU" dirty="0" smtClean="0"/>
              <a:t>         Суды </a:t>
            </a:r>
            <a:r>
              <a:rPr lang="ru-RU" dirty="0"/>
              <a:t>трех инстанций поддержали позицию налогового органа, отклонив требования налогоплательщика о проведении налоговой реконструкции.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1241301"/>
            <a:ext cx="12255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72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920552" y="216926"/>
            <a:ext cx="7948624" cy="623669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1"/>
                </a:solidFill>
              </a:rPr>
              <a:t>Правоприменительная практика ст.54.1 НК РФ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6736" y="836712"/>
            <a:ext cx="64087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Bahnschrift SemiBold" pitchFamily="34" charset="0"/>
              </a:rPr>
              <a:t>определение Судебной коллегии по экономическим спорам Верховного Суда РФ от 09.09.2021 № 302-ЭС21-5294 по делу № А33-3832/2019 </a:t>
            </a:r>
            <a:r>
              <a:rPr lang="ru-RU" dirty="0" smtClean="0">
                <a:solidFill>
                  <a:prstClr val="black"/>
                </a:solidFill>
                <a:latin typeface="Bahnschrift SemiBold" pitchFamily="34" charset="0"/>
              </a:rPr>
              <a:t>( истец АО </a:t>
            </a:r>
            <a:r>
              <a:rPr lang="ru-RU" dirty="0">
                <a:solidFill>
                  <a:prstClr val="black"/>
                </a:solidFill>
                <a:latin typeface="Bahnschrift SemiBold" pitchFamily="34" charset="0"/>
              </a:rPr>
              <a:t>«Таймырская топливная компания»)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6589" y="2098596"/>
            <a:ext cx="849694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prstClr val="black"/>
                </a:solidFill>
              </a:rPr>
              <a:t>         Получение </a:t>
            </a:r>
            <a:r>
              <a:rPr lang="ru-RU" dirty="0">
                <a:solidFill>
                  <a:prstClr val="black"/>
                </a:solidFill>
              </a:rPr>
              <a:t>необоснованной налоговой выгоды по договору подряда с ООО «</a:t>
            </a:r>
            <a:r>
              <a:rPr lang="ru-RU" dirty="0" err="1">
                <a:solidFill>
                  <a:prstClr val="black"/>
                </a:solidFill>
              </a:rPr>
              <a:t>Таймырстрой</a:t>
            </a:r>
            <a:r>
              <a:rPr lang="ru-RU" dirty="0">
                <a:solidFill>
                  <a:prstClr val="black"/>
                </a:solidFill>
              </a:rPr>
              <a:t>» и привлеченным им к исполнению договора субподрядчиком — ООО «Мегаполис», имеющим признаки «технической» компании.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552" y="934254"/>
            <a:ext cx="12255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5578" y="3212976"/>
            <a:ext cx="8496944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   Суды </a:t>
            </a:r>
            <a:r>
              <a:rPr lang="ru-RU" dirty="0"/>
              <a:t>трех инстанций в иске отказали </a:t>
            </a:r>
            <a:r>
              <a:rPr lang="ru-RU" dirty="0" smtClean="0"/>
              <a:t>т.к. истец</a:t>
            </a:r>
            <a:r>
              <a:rPr lang="ru-RU" dirty="0"/>
              <a:t>, приняв </a:t>
            </a:r>
            <a:r>
              <a:rPr lang="ru-RU" dirty="0" smtClean="0"/>
              <a:t>документы, </a:t>
            </a:r>
            <a:r>
              <a:rPr lang="ru-RU" dirty="0"/>
              <a:t>содержащие </a:t>
            </a:r>
            <a:r>
              <a:rPr lang="ru-RU" dirty="0" smtClean="0"/>
              <a:t>недостоверную </a:t>
            </a:r>
            <a:r>
              <a:rPr lang="ru-RU" dirty="0"/>
              <a:t>информацию, </a:t>
            </a:r>
            <a:r>
              <a:rPr lang="ru-RU" dirty="0" smtClean="0"/>
              <a:t>взял </a:t>
            </a:r>
            <a:r>
              <a:rPr lang="ru-RU" dirty="0"/>
              <a:t>на себя риск негативных </a:t>
            </a:r>
            <a:r>
              <a:rPr lang="ru-RU" dirty="0" smtClean="0"/>
              <a:t>последствий. Верховный </a:t>
            </a:r>
            <a:r>
              <a:rPr lang="ru-RU" dirty="0"/>
              <a:t>Суд РФ не согласился с выводами судов, отметив, что подрядчик проявил недобросовестность</a:t>
            </a:r>
            <a:r>
              <a:rPr lang="ru-RU" dirty="0" smtClean="0"/>
              <a:t>, </a:t>
            </a:r>
            <a:r>
              <a:rPr lang="ru-RU" dirty="0"/>
              <a:t>никаких признаков согласованности действий заказчика и подрядчика </a:t>
            </a:r>
            <a:r>
              <a:rPr lang="ru-RU" dirty="0" smtClean="0"/>
              <a:t>выявлено </a:t>
            </a:r>
            <a:r>
              <a:rPr lang="ru-RU" dirty="0"/>
              <a:t>не было. При таких обстоятельствах общество является пострадавшей стороной, и тот факт, что оно само могло выявить нарушения, не освобождает подрядчика от ответственности за причинение ущерба. </a:t>
            </a:r>
            <a:endParaRPr lang="ru-RU" dirty="0" smtClean="0"/>
          </a:p>
          <a:p>
            <a:pPr algn="just"/>
            <a:r>
              <a:rPr lang="ru-RU" dirty="0"/>
              <a:t> </a:t>
            </a:r>
            <a:r>
              <a:rPr lang="ru-RU" dirty="0" smtClean="0"/>
              <a:t>        Дело </a:t>
            </a:r>
            <a:r>
              <a:rPr lang="ru-RU" dirty="0"/>
              <a:t>было направлено на новое рассмотрение в суд первой инстанции и завершилось заключением сторонами мирового соглашения.  </a:t>
            </a:r>
          </a:p>
        </p:txBody>
      </p:sp>
    </p:spTree>
    <p:extLst>
      <p:ext uri="{BB962C8B-B14F-4D97-AF65-F5344CB8AC3E}">
        <p14:creationId xmlns:p14="http://schemas.microsoft.com/office/powerpoint/2010/main" val="102717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48544" y="404665"/>
            <a:ext cx="7948624" cy="2207847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accent1"/>
                </a:solidFill>
              </a:rPr>
              <a:t>В контрольной работе налоговая служба продолжает делать акцент на побуждение налогоплательщиков к добросовестной корректировке заниженных налоговых обязательств и концентрирует внимание на зонах максимального риска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084" y="2780929"/>
            <a:ext cx="4956373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7" y="2780929"/>
            <a:ext cx="367240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762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487730" y="4327074"/>
            <a:ext cx="8534534" cy="899584"/>
          </a:xfrm>
          <a:prstGeom prst="roundRect">
            <a:avLst/>
          </a:prstGeom>
          <a:solidFill>
            <a:srgbClr val="ABEFFF">
              <a:alpha val="3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endParaRPr lang="ru-RU" sz="2600" b="1">
              <a:solidFill>
                <a:prstClr val="white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87730" y="3285369"/>
            <a:ext cx="8534534" cy="935869"/>
          </a:xfrm>
          <a:prstGeom prst="roundRect">
            <a:avLst/>
          </a:prstGeom>
          <a:solidFill>
            <a:srgbClr val="ABEFFF">
              <a:alpha val="3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endParaRPr lang="ru-RU" sz="2600" b="1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7730" y="5302253"/>
            <a:ext cx="8534534" cy="1282095"/>
          </a:xfrm>
          <a:prstGeom prst="roundRect">
            <a:avLst/>
          </a:prstGeom>
          <a:solidFill>
            <a:srgbClr val="ABEFFF">
              <a:alpha val="3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endParaRPr lang="ru-RU" sz="2600" b="1">
              <a:solidFill>
                <a:prstClr val="white"/>
              </a:solidFill>
            </a:endParaRPr>
          </a:p>
        </p:txBody>
      </p:sp>
      <p:sp>
        <p:nvSpPr>
          <p:cNvPr id="56325" name="Text Box 7"/>
          <p:cNvSpPr txBox="1">
            <a:spLocks noChangeArrowheads="1"/>
          </p:cNvSpPr>
          <p:nvPr/>
        </p:nvSpPr>
        <p:spPr bwMode="auto">
          <a:xfrm>
            <a:off x="783022" y="692453"/>
            <a:ext cx="8208411" cy="52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1" tIns="45701" rIns="91401" bIns="45701">
            <a:spAutoFit/>
          </a:bodyPr>
          <a:lstStyle>
            <a:lvl1pPr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1pPr>
            <a:lvl2pPr marL="742950" indent="-28575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2pPr>
            <a:lvl3pPr marL="1143000" indent="-22860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3pPr>
            <a:lvl4pPr marL="1600200" indent="-22860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4pPr>
            <a:lvl5pPr marL="2057400" indent="-22860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5pPr>
            <a:lvl6pPr marL="25146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6pPr>
            <a:lvl7pPr marL="29718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7pPr>
            <a:lvl8pPr marL="34290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8pPr>
            <a:lvl9pPr marL="38862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algn="ctr" defTabSz="957095" eaLnBrk="1" fontAlgn="auto" hangingPunct="1">
              <a:spcAft>
                <a:spcPts val="0"/>
              </a:spcAft>
            </a:pPr>
            <a:r>
              <a:rPr lang="ru-RU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Градация по категориям риска</a:t>
            </a:r>
          </a:p>
        </p:txBody>
      </p:sp>
      <p:sp>
        <p:nvSpPr>
          <p:cNvPr id="56326" name="Text Box 8"/>
          <p:cNvSpPr txBox="1">
            <a:spLocks noChangeArrowheads="1"/>
          </p:cNvSpPr>
          <p:nvPr/>
        </p:nvSpPr>
        <p:spPr bwMode="auto">
          <a:xfrm>
            <a:off x="9130004" y="5943300"/>
            <a:ext cx="502288" cy="40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1" tIns="45701" rIns="91401" bIns="45701">
            <a:spAutoFit/>
          </a:bodyPr>
          <a:lstStyle>
            <a:lvl1pPr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1pPr>
            <a:lvl2pPr marL="742950" indent="-28575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2pPr>
            <a:lvl3pPr marL="1143000" indent="-22860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3pPr>
            <a:lvl4pPr marL="1600200" indent="-22860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4pPr>
            <a:lvl5pPr marL="2057400" indent="-228600" defTabSz="777875" eaLnBrk="0" hangingPunct="0">
              <a:defRPr sz="2800" b="1">
                <a:solidFill>
                  <a:srgbClr val="00FF00"/>
                </a:solidFill>
                <a:latin typeface="Arial" pitchFamily="34" charset="0"/>
              </a:defRPr>
            </a:lvl5pPr>
            <a:lvl6pPr marL="25146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6pPr>
            <a:lvl7pPr marL="29718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7pPr>
            <a:lvl8pPr marL="34290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8pPr>
            <a:lvl9pPr marL="3886200" indent="-228600" defTabSz="777875" eaLnBrk="0" fontAlgn="base" hangingPunct="0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0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0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6382" y="1268489"/>
            <a:ext cx="8100674" cy="7937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r>
              <a:rPr lang="ru-RU" sz="25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ФНС России от 03.06.2016 № ЕД-4-15/9933</a:t>
            </a:r>
            <a:r>
              <a:rPr lang="en-US" sz="25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2500" b="1" dirty="0">
              <a:solidFill>
                <a:srgbClr val="1F497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3853" y="2220989"/>
            <a:ext cx="8099217" cy="92075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1F497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определение зон риска, где необходимо применить налоговый контроль</a:t>
            </a:r>
          </a:p>
        </p:txBody>
      </p:sp>
      <p:sp>
        <p:nvSpPr>
          <p:cNvPr id="2" name="Овал 1"/>
          <p:cNvSpPr/>
          <p:nvPr/>
        </p:nvSpPr>
        <p:spPr>
          <a:xfrm>
            <a:off x="615852" y="5518452"/>
            <a:ext cx="735233" cy="719667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endParaRPr lang="ru-RU" sz="2600" b="1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5852" y="4434419"/>
            <a:ext cx="735233" cy="719667"/>
          </a:xfrm>
          <a:prstGeom prst="ellipse">
            <a:avLst/>
          </a:prstGeom>
          <a:solidFill>
            <a:srgbClr val="F5F010"/>
          </a:solidFill>
          <a:ln>
            <a:solidFill>
              <a:srgbClr val="F5F01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endParaRPr lang="ru-RU" sz="2600" b="1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15852" y="3356428"/>
            <a:ext cx="735233" cy="71966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91401" tIns="45701" rIns="91401" bIns="45701" anchor="ctr"/>
          <a:lstStyle/>
          <a:p>
            <a:pPr algn="ctr" defTabSz="851423">
              <a:spcBef>
                <a:spcPct val="50000"/>
              </a:spcBef>
              <a:defRPr/>
            </a:pPr>
            <a:endParaRPr lang="ru-RU" sz="2600" b="1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4411" y="3176515"/>
            <a:ext cx="7525590" cy="1152071"/>
          </a:xfrm>
          <a:prstGeom prst="rect">
            <a:avLst/>
          </a:prstGeom>
        </p:spPr>
        <p:txBody>
          <a:bodyPr lIns="104263" tIns="52131" rIns="104263" bIns="52131" anchor="ctr">
            <a:normAutofit/>
          </a:bodyPr>
          <a:lstStyle/>
          <a:p>
            <a:pPr defTabSz="1042613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риска – налогоплательщики, которые осуществляют реальную финансово-хозяйственную деятельность, своевременно и в полном объеме исполняют свои налоговые обязательства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29163" y="5302253"/>
            <a:ext cx="7525589" cy="1282095"/>
          </a:xfrm>
          <a:prstGeom prst="rect">
            <a:avLst/>
          </a:prstGeom>
        </p:spPr>
        <p:txBody>
          <a:bodyPr lIns="104263" tIns="52131" rIns="104263" bIns="52131" anchor="ctr">
            <a:normAutofit/>
          </a:bodyPr>
          <a:lstStyle/>
          <a:p>
            <a:pPr defTabSz="1042613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уровень риска – налогоплательщики, обладающие признаками организации, не ведущей реальной финансово-хозяйственной деятельности, применяются в «схемах» ухода от налогообложения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29163" y="4218217"/>
            <a:ext cx="7525589" cy="1152071"/>
          </a:xfrm>
          <a:prstGeom prst="rect">
            <a:avLst/>
          </a:prstGeom>
        </p:spPr>
        <p:txBody>
          <a:bodyPr lIns="104263" tIns="52131" rIns="104263" bIns="52131" anchor="ctr">
            <a:normAutofit/>
          </a:bodyPr>
          <a:lstStyle/>
          <a:p>
            <a:pPr defTabSz="1042613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5AA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уровень риска – налогоплательщики, которые не включены в группы с низким и высоким уровнями риска</a:t>
            </a:r>
          </a:p>
        </p:txBody>
      </p:sp>
    </p:spTree>
    <p:extLst>
      <p:ext uri="{BB962C8B-B14F-4D97-AF65-F5344CB8AC3E}">
        <p14:creationId xmlns:p14="http://schemas.microsoft.com/office/powerpoint/2010/main" val="1233460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1" descr="88888888.gif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hidden">
          <a:xfrm>
            <a:off x="-1315639" y="2473320"/>
            <a:ext cx="12072041" cy="428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22612" y="627106"/>
            <a:ext cx="8005977" cy="588899"/>
          </a:xfrm>
          <a:prstGeom prst="rect">
            <a:avLst/>
          </a:prstGeom>
        </p:spPr>
        <p:txBody>
          <a:bodyPr lIns="83927" tIns="41964" rIns="83927" bIns="41964" anchor="ctr"/>
          <a:lstStyle>
            <a:defPPr>
              <a:defRPr lang="ru-RU"/>
            </a:defPPr>
            <a:lvl1pPr defTabSz="914239">
              <a:lnSpc>
                <a:spcPct val="100000"/>
              </a:lnSpc>
              <a:spcBef>
                <a:spcPct val="0"/>
              </a:spcBef>
              <a:buNone/>
              <a:defRPr sz="2800" b="1" i="0" cap="all">
                <a:solidFill>
                  <a:srgbClr val="005AA9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pPr algn="ctr" defTabSz="957095" fontAlgn="auto">
              <a:lnSpc>
                <a:spcPts val="4773"/>
              </a:lnSpc>
              <a:spcAft>
                <a:spcPts val="0"/>
              </a:spcAft>
              <a:defRPr/>
            </a:pPr>
            <a:r>
              <a:rPr lang="ru-RU" dirty="0">
                <a:solidFill>
                  <a:schemeClr val="accent1"/>
                </a:solidFill>
                <a:latin typeface="+mj-lt"/>
              </a:rPr>
              <a:t>Автоматизированная система контроля «ндс-2»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417654" y="5454148"/>
            <a:ext cx="8605985" cy="1012214"/>
          </a:xfrm>
          <a:prstGeom prst="rect">
            <a:avLst/>
          </a:prstGeom>
          <a:solidFill>
            <a:schemeClr val="bg1">
              <a:alpha val="14902"/>
            </a:schemeClr>
          </a:solidFill>
          <a:ln w="15875">
            <a:noFill/>
            <a:miter lim="800000"/>
            <a:headEnd/>
            <a:tailEnd/>
          </a:ln>
        </p:spPr>
        <p:txBody>
          <a:bodyPr wrap="none" lIns="95587" tIns="47792" rIns="95587" bIns="47792" anchor="ctr"/>
          <a:lstStyle/>
          <a:p>
            <a:pPr algn="ctr" defTabSz="955848">
              <a:buClr>
                <a:srgbClr val="AE4845">
                  <a:lumMod val="75000"/>
                </a:srgbClr>
              </a:buClr>
              <a:buSzPct val="200000"/>
              <a:defRPr/>
            </a:pPr>
            <a:r>
              <a:rPr lang="ru-RU" sz="2300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 pitchFamily="34" charset="0"/>
                <a:cs typeface="Times New Roman" panose="02020603050405020304" pitchFamily="18" charset="0"/>
              </a:rPr>
              <a:t>ПОЗВОЛЯЕТ АВТОМАТИЧЕСКИ СОПОСТАВЛЯТЬ ДАННЫЕ </a:t>
            </a:r>
          </a:p>
          <a:p>
            <a:pPr algn="ctr" defTabSz="955848">
              <a:buClr>
                <a:srgbClr val="AE4845">
                  <a:lumMod val="75000"/>
                </a:srgbClr>
              </a:buClr>
              <a:buSzPct val="200000"/>
              <a:defRPr/>
            </a:pPr>
            <a:r>
              <a:rPr lang="ru-RU" sz="2300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 pitchFamily="34" charset="0"/>
                <a:cs typeface="Times New Roman" panose="02020603050405020304" pitchFamily="18" charset="0"/>
              </a:rPr>
              <a:t>КОНТРАГЕНТОВ, ВЫЯВЛЯТЬ И ПРЕСЕКАТЬ НЕЗАКОННУЮ </a:t>
            </a:r>
          </a:p>
          <a:p>
            <a:pPr algn="ctr" defTabSz="955848">
              <a:buClr>
                <a:srgbClr val="AE4845">
                  <a:lumMod val="75000"/>
                </a:srgbClr>
              </a:buClr>
              <a:buSzPct val="200000"/>
              <a:defRPr/>
            </a:pPr>
            <a:r>
              <a:rPr lang="ru-RU" sz="2300" b="1" dirty="0">
                <a:solidFill>
                  <a:srgbClr val="1F497D">
                    <a:lumMod val="60000"/>
                    <a:lumOff val="40000"/>
                  </a:srgbClr>
                </a:solidFill>
                <a:latin typeface="Calibri" pitchFamily="34" charset="0"/>
                <a:cs typeface="Times New Roman" panose="02020603050405020304" pitchFamily="18" charset="0"/>
              </a:rPr>
              <a:t>ДЕЯТЕЛЬНОСТЬ ОРГАНИЗАЦИЙ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83839" y="4329628"/>
            <a:ext cx="3636807" cy="980537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  <a:alpha val="76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4720646" y="4069014"/>
            <a:ext cx="3767692" cy="124115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  <a:alpha val="76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263336" y="3382206"/>
            <a:ext cx="847069" cy="829353"/>
          </a:xfrm>
          <a:prstGeom prst="rect">
            <a:avLst/>
          </a:prstGeom>
        </p:spPr>
        <p:txBody>
          <a:bodyPr wrap="none" lIns="95770" tIns="47885" rIns="95770" bIns="47885" anchor="ctr"/>
          <a:lstStyle/>
          <a:p>
            <a:pPr defTabSz="957704" fontAlgn="auto">
              <a:spcAft>
                <a:spcPts val="0"/>
              </a:spcAft>
              <a:defRPr/>
            </a:pPr>
            <a:r>
              <a:rPr lang="ru-RU" sz="8100" b="1" dirty="0">
                <a:solidFill>
                  <a:srgbClr val="AE4845">
                    <a:lumMod val="75000"/>
                  </a:srgbClr>
                </a:solidFill>
                <a:latin typeface="Arial"/>
                <a:cs typeface="Arial" pitchFamily="34" charset="0"/>
              </a:rPr>
              <a:t>.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285322" y="4656471"/>
            <a:ext cx="866187" cy="228936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886838" y="4656473"/>
            <a:ext cx="867657" cy="253413"/>
          </a:xfrm>
          <a:prstGeom prst="straightConnector1">
            <a:avLst/>
          </a:prstGeom>
          <a:ln w="5715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472113" y="4624795"/>
            <a:ext cx="847069" cy="829353"/>
          </a:xfrm>
          <a:prstGeom prst="rect">
            <a:avLst/>
          </a:prstGeom>
        </p:spPr>
        <p:txBody>
          <a:bodyPr wrap="none" lIns="95770" tIns="47885" rIns="95770" bIns="47885" anchor="ctr"/>
          <a:lstStyle/>
          <a:p>
            <a:pPr defTabSz="957704" fontAlgn="auto">
              <a:spcAft>
                <a:spcPts val="0"/>
              </a:spcAft>
              <a:defRPr/>
            </a:pPr>
            <a:r>
              <a:rPr lang="ru-RU" sz="8100" b="1" dirty="0">
                <a:solidFill>
                  <a:srgbClr val="4F81BD">
                    <a:lumMod val="75000"/>
                  </a:srgbClr>
                </a:solidFill>
                <a:latin typeface="Arial"/>
                <a:cs typeface="Arial" pitchFamily="34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36776" y="3644259"/>
            <a:ext cx="847069" cy="829353"/>
          </a:xfrm>
          <a:prstGeom prst="rect">
            <a:avLst/>
          </a:prstGeom>
        </p:spPr>
        <p:txBody>
          <a:bodyPr wrap="none" lIns="95770" tIns="47885" rIns="95770" bIns="47885" anchor="ctr"/>
          <a:lstStyle/>
          <a:p>
            <a:pPr defTabSz="957704" fontAlgn="auto">
              <a:spcAft>
                <a:spcPts val="0"/>
              </a:spcAft>
              <a:defRPr/>
            </a:pPr>
            <a:r>
              <a:rPr lang="ru-RU" sz="8100" b="1" dirty="0">
                <a:solidFill>
                  <a:srgbClr val="4F81BD">
                    <a:lumMod val="75000"/>
                  </a:srgbClr>
                </a:solidFill>
                <a:latin typeface="Arial"/>
                <a:cs typeface="Arial" pitchFamily="34" charset="0"/>
              </a:rPr>
              <a:t>.</a:t>
            </a:r>
          </a:p>
        </p:txBody>
      </p:sp>
      <p:pic>
        <p:nvPicPr>
          <p:cNvPr id="1946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492" y="1733580"/>
            <a:ext cx="2588266" cy="20849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6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885" y="1736458"/>
            <a:ext cx="2554442" cy="20849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 descr="C:\Users\0000-05-767\Desktop\1441640895_van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7517" y="3834480"/>
            <a:ext cx="1505900" cy="87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0000-05-767\Desktop\1441640895_van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023" y="3853017"/>
            <a:ext cx="1505900" cy="87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72" name="Text Box 8"/>
          <p:cNvSpPr txBox="1">
            <a:spLocks noChangeArrowheads="1"/>
          </p:cNvSpPr>
          <p:nvPr/>
        </p:nvSpPr>
        <p:spPr bwMode="auto">
          <a:xfrm>
            <a:off x="9110405" y="6093440"/>
            <a:ext cx="502947" cy="50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2" rIns="91421" bIns="45712">
            <a:spAutoFit/>
          </a:bodyPr>
          <a:lstStyle>
            <a:lvl1pPr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6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600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99501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Заголовок 2"/>
          <p:cNvSpPr>
            <a:spLocks noGrp="1"/>
          </p:cNvSpPr>
          <p:nvPr>
            <p:ph type="title"/>
          </p:nvPr>
        </p:nvSpPr>
        <p:spPr>
          <a:xfrm>
            <a:off x="366989" y="404664"/>
            <a:ext cx="8177837" cy="476250"/>
          </a:xfrm>
        </p:spPr>
        <p:txBody>
          <a:bodyPr/>
          <a:lstStyle/>
          <a:p>
            <a:pPr algn="ctr" defTabSz="912469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chemeClr val="accent1"/>
                </a:solidFill>
              </a:rPr>
              <a:t>Анализ контрагентов в дереве связей  АСК НДС-2</a:t>
            </a:r>
          </a:p>
        </p:txBody>
      </p:sp>
      <p:sp>
        <p:nvSpPr>
          <p:cNvPr id="62467" name="Номер слайда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600" b="1">
                <a:solidFill>
                  <a:srgbClr val="00FF00"/>
                </a:solidFill>
                <a:latin typeface="Arial" pitchFamily="34" charset="0"/>
              </a:defRPr>
            </a:lvl1pPr>
            <a:lvl2pPr marL="691781" indent="-266069" eaLnBrk="0" hangingPunct="0">
              <a:defRPr sz="2600" b="1">
                <a:solidFill>
                  <a:srgbClr val="00FF00"/>
                </a:solidFill>
                <a:latin typeface="Arial" pitchFamily="34" charset="0"/>
              </a:defRPr>
            </a:lvl2pPr>
            <a:lvl3pPr marL="1064280" indent="-212856" eaLnBrk="0" hangingPunct="0">
              <a:defRPr sz="2600" b="1">
                <a:solidFill>
                  <a:srgbClr val="00FF00"/>
                </a:solidFill>
                <a:latin typeface="Arial" pitchFamily="34" charset="0"/>
              </a:defRPr>
            </a:lvl3pPr>
            <a:lvl4pPr marL="1489991" indent="-212856" eaLnBrk="0" hangingPunct="0">
              <a:defRPr sz="2600" b="1">
                <a:solidFill>
                  <a:srgbClr val="00FF00"/>
                </a:solidFill>
                <a:latin typeface="Arial" pitchFamily="34" charset="0"/>
              </a:defRPr>
            </a:lvl4pPr>
            <a:lvl5pPr marL="1915703" indent="-212856" eaLnBrk="0" hangingPunct="0">
              <a:defRPr sz="2600" b="1">
                <a:solidFill>
                  <a:srgbClr val="00FF00"/>
                </a:solidFill>
                <a:latin typeface="Arial" pitchFamily="34" charset="0"/>
              </a:defRPr>
            </a:lvl5pPr>
            <a:lvl6pPr marL="2341415" indent="-212856" eaLnBrk="0" fontAlgn="base" hangingPunct="0">
              <a:spcBef>
                <a:spcPct val="50000"/>
              </a:spcBef>
              <a:spcAft>
                <a:spcPct val="0"/>
              </a:spcAft>
              <a:defRPr sz="2600" b="1">
                <a:solidFill>
                  <a:srgbClr val="00FF00"/>
                </a:solidFill>
                <a:latin typeface="Arial" pitchFamily="34" charset="0"/>
              </a:defRPr>
            </a:lvl6pPr>
            <a:lvl7pPr marL="2767126" indent="-212856" eaLnBrk="0" fontAlgn="base" hangingPunct="0">
              <a:spcBef>
                <a:spcPct val="50000"/>
              </a:spcBef>
              <a:spcAft>
                <a:spcPct val="0"/>
              </a:spcAft>
              <a:defRPr sz="2600" b="1">
                <a:solidFill>
                  <a:srgbClr val="00FF00"/>
                </a:solidFill>
                <a:latin typeface="Arial" pitchFamily="34" charset="0"/>
              </a:defRPr>
            </a:lvl7pPr>
            <a:lvl8pPr marL="3192838" indent="-212856" eaLnBrk="0" fontAlgn="base" hangingPunct="0">
              <a:spcBef>
                <a:spcPct val="50000"/>
              </a:spcBef>
              <a:spcAft>
                <a:spcPct val="0"/>
              </a:spcAft>
              <a:defRPr sz="2600" b="1">
                <a:solidFill>
                  <a:srgbClr val="00FF00"/>
                </a:solidFill>
                <a:latin typeface="Arial" pitchFamily="34" charset="0"/>
              </a:defRPr>
            </a:lvl8pPr>
            <a:lvl9pPr marL="3618549" indent="-212856" eaLnBrk="0" fontAlgn="base" hangingPunct="0">
              <a:spcBef>
                <a:spcPct val="50000"/>
              </a:spcBef>
              <a:spcAft>
                <a:spcPct val="0"/>
              </a:spcAft>
              <a:defRPr sz="2600" b="1">
                <a:solidFill>
                  <a:srgbClr val="00FF00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ts val="2468"/>
              </a:lnSpc>
            </a:pPr>
            <a:r>
              <a:rPr lang="ru-RU" sz="2800" dirty="0" smtClean="0">
                <a:solidFill>
                  <a:srgbClr val="FFFFFF"/>
                </a:solidFill>
                <a:latin typeface="Calibri" pitchFamily="34" charset="0"/>
              </a:rPr>
              <a:t>5</a:t>
            </a:r>
            <a:endParaRPr lang="ru-RU" sz="2800" dirty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6246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3"/>
          <a:stretch>
            <a:fillRect/>
          </a:stretch>
        </p:blipFill>
        <p:spPr bwMode="auto">
          <a:xfrm>
            <a:off x="333403" y="1123345"/>
            <a:ext cx="8739817" cy="530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7681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4" y="6092827"/>
            <a:ext cx="503237" cy="504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7" tIns="45714" rIns="91427" bIns="45714">
            <a:spAutoFit/>
          </a:bodyPr>
          <a:lstStyle/>
          <a:p>
            <a:pPr defTabSz="914271">
              <a:spcBef>
                <a:spcPct val="50000"/>
              </a:spcBef>
              <a:defRPr/>
            </a:pPr>
            <a:r>
              <a:rPr lang="ru-RU" sz="26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600" dirty="0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8" y="332657"/>
            <a:ext cx="8352928" cy="626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43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D60EE6E8-C0DC-4DEF-8F22-906D5188485C}"/>
              </a:ext>
            </a:extLst>
          </p:cNvPr>
          <p:cNvSpPr/>
          <p:nvPr/>
        </p:nvSpPr>
        <p:spPr>
          <a:xfrm>
            <a:off x="200027" y="5737906"/>
            <a:ext cx="8971997" cy="1025878"/>
          </a:xfrm>
          <a:prstGeom prst="rect">
            <a:avLst/>
          </a:prstGeom>
          <a:noFill/>
          <a:ln w="254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7" tIns="45714" rIns="91427" bIns="45714" rtlCol="0" anchor="ctr"/>
          <a:lstStyle/>
          <a:p>
            <a:pPr algn="ctr"/>
            <a:endParaRPr lang="ru-RU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2361027A-CE2F-4569-8E12-C2040B837ADA}"/>
              </a:ext>
            </a:extLst>
          </p:cNvPr>
          <p:cNvSpPr txBox="1"/>
          <p:nvPr/>
        </p:nvSpPr>
        <p:spPr>
          <a:xfrm>
            <a:off x="9092315" y="6068034"/>
            <a:ext cx="600627" cy="534103"/>
          </a:xfrm>
          <a:prstGeom prst="rect">
            <a:avLst/>
          </a:prstGeom>
          <a:noFill/>
        </p:spPr>
        <p:txBody>
          <a:bodyPr wrap="square" lIns="91427" tIns="45714" rIns="91427" bIns="45714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entury Schoolbook" panose="02040604050505020304" pitchFamily="18" charset="0"/>
              </a:rPr>
              <a:t>8</a:t>
            </a:r>
            <a:endParaRPr lang="ru-RU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22" name="Рисунок 21" descr="Портфель">
            <a:extLst>
              <a:ext uri="{FF2B5EF4-FFF2-40B4-BE49-F238E27FC236}">
                <a16:creationId xmlns:a16="http://schemas.microsoft.com/office/drawing/2014/main" xmlns="" id="{1552EB11-21A8-4BA4-BC3C-3893E214D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5930217" y="2470411"/>
            <a:ext cx="428732" cy="428732"/>
          </a:xfrm>
          <a:prstGeom prst="rect">
            <a:avLst/>
          </a:prstGeom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3" y="1507543"/>
            <a:ext cx="8603811" cy="5017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Заголовок 4"/>
          <p:cNvSpPr>
            <a:spLocks noGrp="1"/>
          </p:cNvSpPr>
          <p:nvPr>
            <p:ph type="title"/>
          </p:nvPr>
        </p:nvSpPr>
        <p:spPr>
          <a:xfrm>
            <a:off x="870676" y="332656"/>
            <a:ext cx="7948624" cy="1105803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1"/>
                </a:solidFill>
              </a:rPr>
              <a:t>Принцип функционирования национальной системы </a:t>
            </a:r>
            <a:r>
              <a:rPr lang="ru-RU" sz="2800" dirty="0" err="1" smtClean="0">
                <a:solidFill>
                  <a:schemeClr val="accent1"/>
                </a:solidFill>
              </a:rPr>
              <a:t>прослеживаемости</a:t>
            </a:r>
            <a:endParaRPr lang="ru-RU" sz="2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378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332665"/>
            <a:ext cx="8454299" cy="1167522"/>
          </a:xfrm>
        </p:spPr>
        <p:txBody>
          <a:bodyPr/>
          <a:lstStyle/>
          <a:p>
            <a:r>
              <a:rPr lang="ru-RU" sz="2800" dirty="0">
                <a:solidFill>
                  <a:schemeClr val="accent1"/>
                </a:solidFill>
              </a:rPr>
              <a:t>Источники формирования системы </a:t>
            </a:r>
            <a:r>
              <a:rPr lang="ru-RU" sz="2800" dirty="0" err="1">
                <a:solidFill>
                  <a:schemeClr val="accent1"/>
                </a:solidFill>
              </a:rPr>
              <a:t>прослеживаемости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8</a:t>
            </a:fld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O:\Документы отделов\016 Отдел камерального контроля\Публичные слушания _2022\доклад Макаровой\прослеживаемость2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" t="22161" r="8351" b="3631"/>
          <a:stretch/>
        </p:blipFill>
        <p:spPr bwMode="auto">
          <a:xfrm>
            <a:off x="488504" y="1500187"/>
            <a:ext cx="8464996" cy="50251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8282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188" y="332665"/>
            <a:ext cx="8454299" cy="648063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1"/>
                </a:solidFill>
              </a:rPr>
              <a:t>Правоприменительная практика ст.54.1 НК РФ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4270A0-C426-4F60-BE0F-46286F619D50}" type="slidenum">
              <a:rPr lang="ru-RU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44688" y="1772816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defTabSz="1043056" fontAlgn="auto">
              <a:spcAft>
                <a:spcPts val="0"/>
              </a:spcAft>
            </a:pPr>
            <a:endParaRPr lang="ru-RU" sz="4800" b="1" dirty="0" smtClean="0">
              <a:solidFill>
                <a:srgbClr val="005AA9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901" y="3429000"/>
            <a:ext cx="8548348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  За период действия статьи 54.1 НК РФ в </a:t>
            </a:r>
            <a:r>
              <a:rPr lang="ru-RU" dirty="0"/>
              <a:t>судах оспорено 2274 решения налоговых органов по результатам налоговых проверок. В Верховный Суд РФ направлено 92 жалобы, при этом по 90 жалобам вынесены определения об отказе в передаче дела в Судебную коллегию по экономическим спорам Верховного Суда РФ для пересмотра.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92760" y="1556792"/>
            <a:ext cx="6264695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Разъяснения </a:t>
            </a:r>
            <a:r>
              <a:rPr lang="ru-RU" dirty="0"/>
              <a:t>по применению норм закона № 163-ФЗ приведены ФНС России в </a:t>
            </a:r>
            <a:r>
              <a:rPr lang="ru-RU" dirty="0" smtClean="0"/>
              <a:t>письмах: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от </a:t>
            </a:r>
            <a:r>
              <a:rPr lang="ru-RU" dirty="0"/>
              <a:t>16.08.2017 № СА-4-7/16152@ </a:t>
            </a:r>
            <a:endParaRPr lang="ru-RU" dirty="0" smtClean="0"/>
          </a:p>
          <a:p>
            <a:pPr marL="342900" indent="-342900">
              <a:buFontTx/>
              <a:buChar char="-"/>
            </a:pPr>
            <a:r>
              <a:rPr lang="ru-RU" dirty="0" smtClean="0"/>
              <a:t>от </a:t>
            </a:r>
            <a:r>
              <a:rPr lang="ru-RU" dirty="0"/>
              <a:t>31.10.2017 № ЕД-4-9/22123</a:t>
            </a:r>
            <a:r>
              <a:rPr lang="ru-RU" dirty="0" smtClean="0"/>
              <a:t>@</a:t>
            </a:r>
          </a:p>
          <a:p>
            <a:pPr marL="342900" indent="-342900">
              <a:buFontTx/>
              <a:buChar char="-"/>
            </a:pPr>
            <a:r>
              <a:rPr lang="ru-RU" dirty="0"/>
              <a:t>от 10.03.2021 № БВ-4-7/3060</a:t>
            </a:r>
            <a:r>
              <a:rPr lang="ru-RU" dirty="0" smtClean="0"/>
              <a:t>@.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20" y="1615733"/>
            <a:ext cx="1676400" cy="142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6529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айды Малыгина Т.Ю.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8_Present_FNS2012_A4">
  <a:themeElements>
    <a:clrScheme name="5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Present_FNS2012_A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9_Present_FNS2012_A4">
  <a:themeElements>
    <a:clrScheme name="5_Present_FNS2012_A4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Present_FNS2012_A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Present_FNS2012_A4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_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слайды Малыгина Т.Ю.</Template>
  <TotalTime>587</TotalTime>
  <Words>697</Words>
  <Application>Microsoft Office PowerPoint</Application>
  <PresentationFormat>Лист A4 (210x297 мм)</PresentationFormat>
  <Paragraphs>58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слайды Малыгина Т.Ю.</vt:lpstr>
      <vt:lpstr>18_Present_FNS2012_A4</vt:lpstr>
      <vt:lpstr>19_Present_FNS2012_A4</vt:lpstr>
      <vt:lpstr>Present_FNS2012_16-9</vt:lpstr>
      <vt:lpstr>1_Present_FNS2012_16-9</vt:lpstr>
      <vt:lpstr>Презентация PowerPoint</vt:lpstr>
      <vt:lpstr>В контрольной работе налоговая служба продолжает делать акцент на побуждение налогоплательщиков к добросовестной корректировке заниженных налоговых обязательств и концентрирует внимание на зонах максимального риска</vt:lpstr>
      <vt:lpstr>Презентация PowerPoint</vt:lpstr>
      <vt:lpstr>Презентация PowerPoint</vt:lpstr>
      <vt:lpstr>Анализ контрагентов в дереве связей  АСК НДС-2</vt:lpstr>
      <vt:lpstr>Презентация PowerPoint</vt:lpstr>
      <vt:lpstr>Принцип функционирования национальной системы прослеживаемости</vt:lpstr>
      <vt:lpstr>Источники формирования системы прослеживаемости</vt:lpstr>
      <vt:lpstr>Правоприменительная практика ст.54.1 НК РФ</vt:lpstr>
      <vt:lpstr>Правоприменительная практика ст.54.1 НК РФ</vt:lpstr>
      <vt:lpstr>Правоприменительная практика ст.54.1 НК РФ</vt:lpstr>
      <vt:lpstr>Правоприменительная практика ст.54.1 НК РФ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Букин Илья Евгеньевич</dc:creator>
  <cp:lastModifiedBy>Шибаева Татьяна Леонидовна</cp:lastModifiedBy>
  <cp:revision>45</cp:revision>
  <cp:lastPrinted>2018-09-06T13:08:26Z</cp:lastPrinted>
  <dcterms:created xsi:type="dcterms:W3CDTF">2020-11-09T10:09:15Z</dcterms:created>
  <dcterms:modified xsi:type="dcterms:W3CDTF">2022-05-16T08:39:20Z</dcterms:modified>
</cp:coreProperties>
</file>