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  <p:sldMasterId id="2147483701" r:id="rId2"/>
    <p:sldMasterId id="2147483714" r:id="rId3"/>
    <p:sldMasterId id="2147483727" r:id="rId4"/>
  </p:sldMasterIdLst>
  <p:notesMasterIdLst>
    <p:notesMasterId r:id="rId13"/>
  </p:notesMasterIdLst>
  <p:sldIdLst>
    <p:sldId id="392" r:id="rId5"/>
    <p:sldId id="428" r:id="rId6"/>
    <p:sldId id="429" r:id="rId7"/>
    <p:sldId id="431" r:id="rId8"/>
    <p:sldId id="432" r:id="rId9"/>
    <p:sldId id="433" r:id="rId10"/>
    <p:sldId id="434" r:id="rId11"/>
    <p:sldId id="437" r:id="rId12"/>
  </p:sldIdLst>
  <p:sldSz cx="10325100" cy="7150100"/>
  <p:notesSz cx="6858000" cy="9926638"/>
  <p:defaultTextStyle>
    <a:defPPr>
      <a:defRPr lang="ru-RU"/>
    </a:defPPr>
    <a:lvl1pPr marL="0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1pPr>
    <a:lvl2pPr marL="499262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2pPr>
    <a:lvl3pPr marL="998525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3pPr>
    <a:lvl4pPr marL="1497787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4pPr>
    <a:lvl5pPr marL="1997050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5pPr>
    <a:lvl6pPr marL="2496312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6pPr>
    <a:lvl7pPr marL="2995574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7pPr>
    <a:lvl8pPr marL="3494837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8pPr>
    <a:lvl9pPr marL="3994099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52" userDrawn="1">
          <p15:clr>
            <a:srgbClr val="A4A3A4"/>
          </p15:clr>
        </p15:guide>
        <p15:guide id="2" pos="32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434"/>
    <a:srgbClr val="CCFFFF"/>
    <a:srgbClr val="FFFFCC"/>
    <a:srgbClr val="C7605D"/>
    <a:srgbClr val="C96765"/>
    <a:srgbClr val="6898C0"/>
    <a:srgbClr val="91BADB"/>
    <a:srgbClr val="F5801F"/>
    <a:srgbClr val="ECECEC"/>
    <a:srgbClr val="779D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65" autoAdjust="0"/>
    <p:restoredTop sz="94660"/>
  </p:normalViewPr>
  <p:slideViewPr>
    <p:cSldViewPr snapToGrid="0">
      <p:cViewPr>
        <p:scale>
          <a:sx n="91" d="100"/>
          <a:sy n="91" d="100"/>
        </p:scale>
        <p:origin x="-1770" y="-582"/>
      </p:cViewPr>
      <p:guideLst>
        <p:guide orient="horz" pos="2252"/>
        <p:guide pos="32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9" y="8"/>
            <a:ext cx="2972334" cy="497923"/>
          </a:xfrm>
          <a:prstGeom prst="rect">
            <a:avLst/>
          </a:prstGeom>
        </p:spPr>
        <p:txBody>
          <a:bodyPr vert="horz" lIns="91834" tIns="45920" rIns="91834" bIns="459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65" y="8"/>
            <a:ext cx="2972334" cy="497923"/>
          </a:xfrm>
          <a:prstGeom prst="rect">
            <a:avLst/>
          </a:prstGeom>
        </p:spPr>
        <p:txBody>
          <a:bodyPr vert="horz" lIns="91834" tIns="45920" rIns="91834" bIns="45920" rtlCol="0"/>
          <a:lstStyle>
            <a:lvl1pPr algn="r">
              <a:defRPr sz="1200"/>
            </a:lvl1pPr>
          </a:lstStyle>
          <a:p>
            <a:fld id="{015D4280-BC41-4E42-AA16-2AA78C7B1FFE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11238" y="1241425"/>
            <a:ext cx="48355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34" tIns="45920" rIns="91834" bIns="459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77201"/>
            <a:ext cx="5486400" cy="3908614"/>
          </a:xfrm>
          <a:prstGeom prst="rect">
            <a:avLst/>
          </a:prstGeom>
        </p:spPr>
        <p:txBody>
          <a:bodyPr vert="horz" lIns="91834" tIns="45920" rIns="91834" bIns="459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9" y="9428725"/>
            <a:ext cx="2972334" cy="497922"/>
          </a:xfrm>
          <a:prstGeom prst="rect">
            <a:avLst/>
          </a:prstGeom>
        </p:spPr>
        <p:txBody>
          <a:bodyPr vert="horz" lIns="91834" tIns="45920" rIns="91834" bIns="459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65" y="9428725"/>
            <a:ext cx="2972334" cy="497922"/>
          </a:xfrm>
          <a:prstGeom prst="rect">
            <a:avLst/>
          </a:prstGeom>
        </p:spPr>
        <p:txBody>
          <a:bodyPr vert="horz" lIns="91834" tIns="45920" rIns="91834" bIns="45920" rtlCol="0" anchor="b"/>
          <a:lstStyle>
            <a:lvl1pPr algn="r">
              <a:defRPr sz="1200"/>
            </a:lvl1pPr>
          </a:lstStyle>
          <a:p>
            <a:fld id="{2E1820A0-B833-4BFF-80CC-437100E604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449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1pPr>
    <a:lvl2pPr marL="499262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2pPr>
    <a:lvl3pPr marL="998525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3pPr>
    <a:lvl4pPr marL="1497787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4pPr>
    <a:lvl5pPr marL="1997050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5pPr>
    <a:lvl6pPr marL="2496312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6pPr>
    <a:lvl7pPr marL="2995574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7pPr>
    <a:lvl8pPr marL="3494837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8pPr>
    <a:lvl9pPr marL="3994099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4"/>
            <a:ext cx="8776335" cy="15326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6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2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287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049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812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574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337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09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3B24-17C6-4A27-98CA-E0E92DC05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051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C856-7421-485F-B27B-F1912165AC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718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3"/>
            <a:ext cx="2323148" cy="6100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3"/>
            <a:ext cx="6797358" cy="6100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668C-78C1-4B50-A238-56637A7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656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519331" y="4125431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О ЧЕМ ВЫ РАССКАЖЕТЕ СЕГОДНЯ? </a:t>
            </a:r>
            <a:endParaRPr lang="ru-RU" dirty="0"/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625"/>
            <a:ext cx="10325100" cy="7149259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9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2577972" y="2574050"/>
            <a:ext cx="4715924" cy="1201200"/>
          </a:xfrm>
          <a:prstGeom prst="rect">
            <a:avLst/>
          </a:prstGeom>
        </p:spPr>
        <p:txBody>
          <a:bodyPr vert="horz" wrap="square" lIns="144999" tIns="72499" rIns="144999" bIns="72499" rtlCol="0" anchor="ctr">
            <a:noAutofit/>
          </a:bodyPr>
          <a:lstStyle/>
          <a:p>
            <a:pPr algn="ctr" defTabSz="1449951">
              <a:spcBef>
                <a:spcPct val="0"/>
              </a:spcBef>
            </a:pPr>
            <a:r>
              <a:rPr lang="ru-RU" sz="2502" b="1" dirty="0">
                <a:solidFill>
                  <a:prstClr val="white"/>
                </a:solidFill>
              </a:rPr>
              <a:t>ФЕДЕРАЛЬНАЯ НАЛОГОВАЯ </a:t>
            </a:r>
            <a:br>
              <a:rPr lang="ru-RU" sz="2502" b="1" dirty="0">
                <a:solidFill>
                  <a:prstClr val="white"/>
                </a:solidFill>
              </a:rPr>
            </a:br>
            <a:r>
              <a:rPr lang="ru-RU" sz="2502" b="1" dirty="0">
                <a:solidFill>
                  <a:prstClr val="white"/>
                </a:solidFill>
              </a:rPr>
              <a:t>СЛУЖБА</a:t>
            </a:r>
          </a:p>
        </p:txBody>
      </p:sp>
    </p:spTree>
    <p:extLst>
      <p:ext uri="{BB962C8B-B14F-4D97-AF65-F5344CB8AC3E}">
        <p14:creationId xmlns:p14="http://schemas.microsoft.com/office/powerpoint/2010/main" val="2657665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4"/>
            <a:ext cx="8776335" cy="15326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68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36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0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47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34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21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078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947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1C65E-8F6E-42EE-B3C0-4A95FCE679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71068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9732214" y="5157341"/>
            <a:ext cx="489367" cy="131581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12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9732214" y="6493020"/>
            <a:ext cx="489367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12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0" y="0"/>
            <a:ext cx="326693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12">
              <a:defRPr/>
            </a:pPr>
            <a:endParaRPr lang="ru-RU" sz="2033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7"/>
            <a:ext cx="9577605" cy="5024005"/>
          </a:xfrm>
        </p:spPr>
        <p:txBody>
          <a:bodyPr lIns="0" tIns="0" rIns="0" bIns="0"/>
          <a:lstStyle>
            <a:lvl1pPr marL="149097" indent="-149097">
              <a:buClr>
                <a:srgbClr val="C00000"/>
              </a:buClr>
              <a:buFont typeface="Arial" pitchFamily="34" charset="0"/>
              <a:buChar char="•"/>
              <a:defRPr sz="2371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04906" indent="-15581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454003" indent="-149097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609815" indent="-15581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758909" indent="-149097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047" y="6507915"/>
            <a:ext cx="533733" cy="380677"/>
          </a:xfrm>
        </p:spPr>
        <p:txBody>
          <a:bodyPr lIns="0" rIns="0"/>
          <a:lstStyle>
            <a:lvl1pPr algn="ctr">
              <a:defRPr sz="271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47CD7BE-4192-4CA4-8359-4EFF4B96C4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00829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7"/>
            <a:ext cx="8776335" cy="1420089"/>
          </a:xfrm>
        </p:spPr>
        <p:txBody>
          <a:bodyPr anchor="t"/>
          <a:lstStyle>
            <a:lvl1pPr algn="l">
              <a:defRPr sz="3388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1694">
                <a:solidFill>
                  <a:schemeClr val="tx1">
                    <a:tint val="75000"/>
                  </a:schemeClr>
                </a:solidFill>
              </a:defRPr>
            </a:lvl1pPr>
            <a:lvl2pPr marL="386843" indent="0">
              <a:buNone/>
              <a:defRPr sz="1524">
                <a:solidFill>
                  <a:schemeClr val="tx1">
                    <a:tint val="75000"/>
                  </a:schemeClr>
                </a:solidFill>
              </a:defRPr>
            </a:lvl2pPr>
            <a:lvl3pPr marL="773684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160526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4pPr>
            <a:lvl5pPr marL="1547368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5pPr>
            <a:lvl6pPr marL="1934210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6pPr>
            <a:lvl7pPr marL="2321050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7pPr>
            <a:lvl8pPr marL="270789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8pPr>
            <a:lvl9pPr marL="309473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68660-84F5-4C75-8EDB-FDB4F0A981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129473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8EA1E-51AC-4F56-BEE6-45F4EDBB0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87832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6" y="1600498"/>
            <a:ext cx="4562045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43" indent="0">
              <a:buNone/>
              <a:defRPr sz="1694" b="1"/>
            </a:lvl2pPr>
            <a:lvl3pPr marL="773684" indent="0">
              <a:buNone/>
              <a:defRPr sz="1524" b="1"/>
            </a:lvl3pPr>
            <a:lvl4pPr marL="1160526" indent="0">
              <a:buNone/>
              <a:defRPr sz="1355" b="1"/>
            </a:lvl4pPr>
            <a:lvl5pPr marL="1547368" indent="0">
              <a:buNone/>
              <a:defRPr sz="1355" b="1"/>
            </a:lvl5pPr>
            <a:lvl6pPr marL="1934210" indent="0">
              <a:buNone/>
              <a:defRPr sz="1355" b="1"/>
            </a:lvl6pPr>
            <a:lvl7pPr marL="2321050" indent="0">
              <a:buNone/>
              <a:defRPr sz="1355" b="1"/>
            </a:lvl7pPr>
            <a:lvl8pPr marL="2707894" indent="0">
              <a:buNone/>
              <a:defRPr sz="1355" b="1"/>
            </a:lvl8pPr>
            <a:lvl9pPr marL="3094734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6" y="2267508"/>
            <a:ext cx="4562045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7" y="1600498"/>
            <a:ext cx="4563837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43" indent="0">
              <a:buNone/>
              <a:defRPr sz="1694" b="1"/>
            </a:lvl2pPr>
            <a:lvl3pPr marL="773684" indent="0">
              <a:buNone/>
              <a:defRPr sz="1524" b="1"/>
            </a:lvl3pPr>
            <a:lvl4pPr marL="1160526" indent="0">
              <a:buNone/>
              <a:defRPr sz="1355" b="1"/>
            </a:lvl4pPr>
            <a:lvl5pPr marL="1547368" indent="0">
              <a:buNone/>
              <a:defRPr sz="1355" b="1"/>
            </a:lvl5pPr>
            <a:lvl6pPr marL="1934210" indent="0">
              <a:buNone/>
              <a:defRPr sz="1355" b="1"/>
            </a:lvl6pPr>
            <a:lvl7pPr marL="2321050" indent="0">
              <a:buNone/>
              <a:defRPr sz="1355" b="1"/>
            </a:lvl7pPr>
            <a:lvl8pPr marL="2707894" indent="0">
              <a:buNone/>
              <a:defRPr sz="1355" b="1"/>
            </a:lvl8pPr>
            <a:lvl9pPr marL="3094734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7" y="2267508"/>
            <a:ext cx="4563837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7E4E8-EA03-4B81-B471-5BAA76F4ED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856896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7A3B0-9322-4C6A-93A9-E9BB0442A4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98053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01B4E-A66B-4E86-8A70-8E9886B2E6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59548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9732297" y="5158097"/>
            <a:ext cx="489366" cy="13152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9732297" y="6493222"/>
            <a:ext cx="489366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7"/>
            <a:ext cx="9577605" cy="5024005"/>
          </a:xfrm>
        </p:spPr>
        <p:txBody>
          <a:bodyPr lIns="0" tIns="0" rIns="0" bIns="0"/>
          <a:lstStyle>
            <a:lvl1pPr marL="183554" indent="-183554">
              <a:buClr>
                <a:srgbClr val="C00000"/>
              </a:buClr>
              <a:buFont typeface="Arial" pitchFamily="34" charset="0"/>
              <a:buChar char="•"/>
              <a:defRPr sz="2919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75371" indent="-19182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58926" indent="-18355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50748" indent="-19182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934299" indent="-18355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421" y="6508165"/>
            <a:ext cx="533798" cy="380677"/>
          </a:xfrm>
        </p:spPr>
        <p:txBody>
          <a:bodyPr lIns="0" rIns="0"/>
          <a:lstStyle>
            <a:lvl1pPr algn="ctr">
              <a:defRPr sz="3336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" y="1"/>
            <a:ext cx="326244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0965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3" y="284679"/>
            <a:ext cx="3396887" cy="1211546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4"/>
            <a:ext cx="5772018" cy="6102412"/>
          </a:xfrm>
        </p:spPr>
        <p:txBody>
          <a:bodyPr/>
          <a:lstStyle>
            <a:lvl1pPr>
              <a:defRPr sz="2710"/>
            </a:lvl1pPr>
            <a:lvl2pPr>
              <a:defRPr sz="2371"/>
            </a:lvl2pPr>
            <a:lvl3pPr>
              <a:defRPr sz="2033"/>
            </a:lvl3pPr>
            <a:lvl4pPr>
              <a:defRPr sz="1694"/>
            </a:lvl4pPr>
            <a:lvl5pPr>
              <a:defRPr sz="1694"/>
            </a:lvl5pPr>
            <a:lvl6pPr>
              <a:defRPr sz="1694"/>
            </a:lvl6pPr>
            <a:lvl7pPr>
              <a:defRPr sz="1694"/>
            </a:lvl7pPr>
            <a:lvl8pPr>
              <a:defRPr sz="1694"/>
            </a:lvl8pPr>
            <a:lvl9pPr>
              <a:defRPr sz="169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3" y="1496228"/>
            <a:ext cx="3396887" cy="4890868"/>
          </a:xfrm>
        </p:spPr>
        <p:txBody>
          <a:bodyPr/>
          <a:lstStyle>
            <a:lvl1pPr marL="0" indent="0">
              <a:buNone/>
              <a:defRPr sz="1186"/>
            </a:lvl1pPr>
            <a:lvl2pPr marL="386843" indent="0">
              <a:buNone/>
              <a:defRPr sz="1016"/>
            </a:lvl2pPr>
            <a:lvl3pPr marL="773684" indent="0">
              <a:buNone/>
              <a:defRPr sz="847"/>
            </a:lvl3pPr>
            <a:lvl4pPr marL="1160526" indent="0">
              <a:buNone/>
              <a:defRPr sz="762"/>
            </a:lvl4pPr>
            <a:lvl5pPr marL="1547368" indent="0">
              <a:buNone/>
              <a:defRPr sz="762"/>
            </a:lvl5pPr>
            <a:lvl6pPr marL="1934210" indent="0">
              <a:buNone/>
              <a:defRPr sz="762"/>
            </a:lvl6pPr>
            <a:lvl7pPr marL="2321050" indent="0">
              <a:buNone/>
              <a:defRPr sz="762"/>
            </a:lvl7pPr>
            <a:lvl8pPr marL="2707894" indent="0">
              <a:buNone/>
              <a:defRPr sz="762"/>
            </a:lvl8pPr>
            <a:lvl9pPr marL="3094734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D43A7-6EF3-41E0-AC48-2E00E82030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462658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2"/>
            <a:ext cx="6195060" cy="590878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5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2710"/>
            </a:lvl1pPr>
            <a:lvl2pPr marL="386843" indent="0">
              <a:buNone/>
              <a:defRPr sz="2371"/>
            </a:lvl2pPr>
            <a:lvl3pPr marL="773684" indent="0">
              <a:buNone/>
              <a:defRPr sz="2033"/>
            </a:lvl3pPr>
            <a:lvl4pPr marL="1160526" indent="0">
              <a:buNone/>
              <a:defRPr sz="1694"/>
            </a:lvl4pPr>
            <a:lvl5pPr marL="1547368" indent="0">
              <a:buNone/>
              <a:defRPr sz="1694"/>
            </a:lvl5pPr>
            <a:lvl6pPr marL="1934210" indent="0">
              <a:buNone/>
              <a:defRPr sz="1694"/>
            </a:lvl6pPr>
            <a:lvl7pPr marL="2321050" indent="0">
              <a:buNone/>
              <a:defRPr sz="1694"/>
            </a:lvl7pPr>
            <a:lvl8pPr marL="2707894" indent="0">
              <a:buNone/>
              <a:defRPr sz="1694"/>
            </a:lvl8pPr>
            <a:lvl9pPr marL="3094734" indent="0">
              <a:buNone/>
              <a:defRPr sz="1694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9"/>
            <a:ext cx="6195060" cy="839144"/>
          </a:xfrm>
        </p:spPr>
        <p:txBody>
          <a:bodyPr/>
          <a:lstStyle>
            <a:lvl1pPr marL="0" indent="0">
              <a:buNone/>
              <a:defRPr sz="1186"/>
            </a:lvl1pPr>
            <a:lvl2pPr marL="386843" indent="0">
              <a:buNone/>
              <a:defRPr sz="1016"/>
            </a:lvl2pPr>
            <a:lvl3pPr marL="773684" indent="0">
              <a:buNone/>
              <a:defRPr sz="847"/>
            </a:lvl3pPr>
            <a:lvl4pPr marL="1160526" indent="0">
              <a:buNone/>
              <a:defRPr sz="762"/>
            </a:lvl4pPr>
            <a:lvl5pPr marL="1547368" indent="0">
              <a:buNone/>
              <a:defRPr sz="762"/>
            </a:lvl5pPr>
            <a:lvl6pPr marL="1934210" indent="0">
              <a:buNone/>
              <a:defRPr sz="762"/>
            </a:lvl6pPr>
            <a:lvl7pPr marL="2321050" indent="0">
              <a:buNone/>
              <a:defRPr sz="762"/>
            </a:lvl7pPr>
            <a:lvl8pPr marL="2707894" indent="0">
              <a:buNone/>
              <a:defRPr sz="762"/>
            </a:lvl8pPr>
            <a:lvl9pPr marL="3094734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FD15E-3132-4DC4-8489-EB787B96F0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012390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C45D7-153B-400D-9BFC-F653B25E35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24441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2"/>
            <a:ext cx="2323148" cy="6100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2"/>
            <a:ext cx="6797358" cy="6100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F6B33-DF5C-43F9-98E6-2DA38D106F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242093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6"/>
            <a:ext cx="10325100" cy="7148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578586" y="2573706"/>
            <a:ext cx="4714861" cy="120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779" tIns="58889" rIns="117779" bIns="58889" anchor="ctr"/>
          <a:lstStyle>
            <a:lvl1pPr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33" b="1" smtClean="0">
                <a:solidFill>
                  <a:srgbClr val="FFFFFF"/>
                </a:solidFill>
              </a:rPr>
              <a:t>ФЕДЕРАЛЬНАЯ НАЛОГОВАЯ </a:t>
            </a:r>
            <a:br>
              <a:rPr lang="ru-RU" altLang="ru-RU" sz="2033" b="1" smtClean="0">
                <a:solidFill>
                  <a:srgbClr val="FFFFFF"/>
                </a:solidFill>
              </a:rPr>
            </a:br>
            <a:r>
              <a:rPr lang="ru-RU" altLang="ru-RU" sz="2033" b="1" smtClean="0">
                <a:solidFill>
                  <a:srgbClr val="FFFFFF"/>
                </a:solidFill>
              </a:rPr>
              <a:t>СЛУЖБА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519331" y="4125431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995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3"/>
            <a:ext cx="8776335" cy="15326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68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37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05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47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3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21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07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948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47AB2-916E-4871-86E4-EB94C8F633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36489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9732214" y="5157341"/>
            <a:ext cx="489367" cy="131581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37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9732214" y="6493020"/>
            <a:ext cx="489367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37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0" y="0"/>
            <a:ext cx="326693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37">
              <a:defRPr/>
            </a:pPr>
            <a:endParaRPr lang="ru-RU" sz="2033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6"/>
            <a:ext cx="9577605" cy="5024005"/>
          </a:xfrm>
        </p:spPr>
        <p:txBody>
          <a:bodyPr lIns="0" tIns="0" rIns="0" bIns="0"/>
          <a:lstStyle>
            <a:lvl1pPr marL="149100" indent="-149100">
              <a:buClr>
                <a:srgbClr val="C00000"/>
              </a:buClr>
              <a:buFont typeface="Arial" pitchFamily="34" charset="0"/>
              <a:buChar char="•"/>
              <a:defRPr sz="2371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04913" indent="-155815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454014" indent="-149100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609830" indent="-155815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758927" indent="-149100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047" y="6507915"/>
            <a:ext cx="533733" cy="380677"/>
          </a:xfrm>
        </p:spPr>
        <p:txBody>
          <a:bodyPr lIns="0" rIns="0"/>
          <a:lstStyle>
            <a:lvl1pPr algn="ctr">
              <a:defRPr sz="271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FFBF7B0-9092-44D9-ABE0-0C51D321D4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08373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7"/>
            <a:ext cx="8776335" cy="1420089"/>
          </a:xfrm>
        </p:spPr>
        <p:txBody>
          <a:bodyPr anchor="t"/>
          <a:lstStyle>
            <a:lvl1pPr algn="l">
              <a:defRPr sz="3388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1694">
                <a:solidFill>
                  <a:schemeClr val="tx1">
                    <a:tint val="75000"/>
                  </a:schemeClr>
                </a:solidFill>
              </a:defRPr>
            </a:lvl1pPr>
            <a:lvl2pPr marL="386852" indent="0">
              <a:buNone/>
              <a:defRPr sz="1524">
                <a:solidFill>
                  <a:schemeClr val="tx1">
                    <a:tint val="75000"/>
                  </a:schemeClr>
                </a:solidFill>
              </a:defRPr>
            </a:lvl2pPr>
            <a:lvl3pPr marL="773702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16055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4pPr>
            <a:lvl5pPr marL="1547407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5pPr>
            <a:lvl6pPr marL="1934257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6pPr>
            <a:lvl7pPr marL="2321108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7pPr>
            <a:lvl8pPr marL="2707962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8pPr>
            <a:lvl9pPr marL="3094811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CC5D8-AD74-47A1-98D7-85562BDAA2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525933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3F320-416C-467B-B61F-BF9202FFDC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35540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6" y="1600498"/>
            <a:ext cx="4562045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52" indent="0">
              <a:buNone/>
              <a:defRPr sz="1694" b="1"/>
            </a:lvl2pPr>
            <a:lvl3pPr marL="773702" indent="0">
              <a:buNone/>
              <a:defRPr sz="1524" b="1"/>
            </a:lvl3pPr>
            <a:lvl4pPr marL="1160554" indent="0">
              <a:buNone/>
              <a:defRPr sz="1355" b="1"/>
            </a:lvl4pPr>
            <a:lvl5pPr marL="1547407" indent="0">
              <a:buNone/>
              <a:defRPr sz="1355" b="1"/>
            </a:lvl5pPr>
            <a:lvl6pPr marL="1934257" indent="0">
              <a:buNone/>
              <a:defRPr sz="1355" b="1"/>
            </a:lvl6pPr>
            <a:lvl7pPr marL="2321108" indent="0">
              <a:buNone/>
              <a:defRPr sz="1355" b="1"/>
            </a:lvl7pPr>
            <a:lvl8pPr marL="2707962" indent="0">
              <a:buNone/>
              <a:defRPr sz="1355" b="1"/>
            </a:lvl8pPr>
            <a:lvl9pPr marL="3094811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6" y="2267508"/>
            <a:ext cx="4562045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6" y="1600498"/>
            <a:ext cx="4563837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52" indent="0">
              <a:buNone/>
              <a:defRPr sz="1694" b="1"/>
            </a:lvl2pPr>
            <a:lvl3pPr marL="773702" indent="0">
              <a:buNone/>
              <a:defRPr sz="1524" b="1"/>
            </a:lvl3pPr>
            <a:lvl4pPr marL="1160554" indent="0">
              <a:buNone/>
              <a:defRPr sz="1355" b="1"/>
            </a:lvl4pPr>
            <a:lvl5pPr marL="1547407" indent="0">
              <a:buNone/>
              <a:defRPr sz="1355" b="1"/>
            </a:lvl5pPr>
            <a:lvl6pPr marL="1934257" indent="0">
              <a:buNone/>
              <a:defRPr sz="1355" b="1"/>
            </a:lvl6pPr>
            <a:lvl7pPr marL="2321108" indent="0">
              <a:buNone/>
              <a:defRPr sz="1355" b="1"/>
            </a:lvl7pPr>
            <a:lvl8pPr marL="2707962" indent="0">
              <a:buNone/>
              <a:defRPr sz="1355" b="1"/>
            </a:lvl8pPr>
            <a:lvl9pPr marL="3094811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6" y="2267508"/>
            <a:ext cx="4563837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8A0EC-99EA-43FD-82B3-E6F128D63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4637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8"/>
            <a:ext cx="8776335" cy="1420089"/>
          </a:xfrm>
        </p:spPr>
        <p:txBody>
          <a:bodyPr anchor="t"/>
          <a:lstStyle>
            <a:lvl1pPr algn="l">
              <a:defRPr sz="417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2085">
                <a:solidFill>
                  <a:schemeClr val="tx1">
                    <a:tint val="75000"/>
                  </a:schemeClr>
                </a:solidFill>
              </a:defRPr>
            </a:lvl1pPr>
            <a:lvl2pPr marL="476245" indent="0">
              <a:buNone/>
              <a:defRPr sz="1877">
                <a:solidFill>
                  <a:schemeClr val="tx1">
                    <a:tint val="75000"/>
                  </a:schemeClr>
                </a:solidFill>
              </a:defRPr>
            </a:lvl2pPr>
            <a:lvl3pPr marL="952488" indent="0">
              <a:buNone/>
              <a:defRPr sz="1668">
                <a:solidFill>
                  <a:schemeClr val="tx1">
                    <a:tint val="75000"/>
                  </a:schemeClr>
                </a:solidFill>
              </a:defRPr>
            </a:lvl3pPr>
            <a:lvl4pPr marL="1428733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4pPr>
            <a:lvl5pPr marL="1904978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5pPr>
            <a:lvl6pPr marL="2381221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6pPr>
            <a:lvl7pPr marL="2857465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7pPr>
            <a:lvl8pPr marL="3333712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8pPr>
            <a:lvl9pPr marL="3809954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8021-ED8C-4BDF-B535-680A6D8767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6296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C99FA-66EF-4E6B-9B59-875313EBC1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328560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FADF9-50A2-47B7-BC6E-DF04950143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783158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3" y="284679"/>
            <a:ext cx="3396887" cy="1211546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3"/>
            <a:ext cx="5772018" cy="6102412"/>
          </a:xfrm>
        </p:spPr>
        <p:txBody>
          <a:bodyPr/>
          <a:lstStyle>
            <a:lvl1pPr>
              <a:defRPr sz="2710"/>
            </a:lvl1pPr>
            <a:lvl2pPr>
              <a:defRPr sz="2371"/>
            </a:lvl2pPr>
            <a:lvl3pPr>
              <a:defRPr sz="2033"/>
            </a:lvl3pPr>
            <a:lvl4pPr>
              <a:defRPr sz="1694"/>
            </a:lvl4pPr>
            <a:lvl5pPr>
              <a:defRPr sz="1694"/>
            </a:lvl5pPr>
            <a:lvl6pPr>
              <a:defRPr sz="1694"/>
            </a:lvl6pPr>
            <a:lvl7pPr>
              <a:defRPr sz="1694"/>
            </a:lvl7pPr>
            <a:lvl8pPr>
              <a:defRPr sz="1694"/>
            </a:lvl8pPr>
            <a:lvl9pPr>
              <a:defRPr sz="169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3" y="1496227"/>
            <a:ext cx="3396887" cy="4890868"/>
          </a:xfrm>
        </p:spPr>
        <p:txBody>
          <a:bodyPr/>
          <a:lstStyle>
            <a:lvl1pPr marL="0" indent="0">
              <a:buNone/>
              <a:defRPr sz="1186"/>
            </a:lvl1pPr>
            <a:lvl2pPr marL="386852" indent="0">
              <a:buNone/>
              <a:defRPr sz="1016"/>
            </a:lvl2pPr>
            <a:lvl3pPr marL="773702" indent="0">
              <a:buNone/>
              <a:defRPr sz="847"/>
            </a:lvl3pPr>
            <a:lvl4pPr marL="1160554" indent="0">
              <a:buNone/>
              <a:defRPr sz="762"/>
            </a:lvl4pPr>
            <a:lvl5pPr marL="1547407" indent="0">
              <a:buNone/>
              <a:defRPr sz="762"/>
            </a:lvl5pPr>
            <a:lvl6pPr marL="1934257" indent="0">
              <a:buNone/>
              <a:defRPr sz="762"/>
            </a:lvl6pPr>
            <a:lvl7pPr marL="2321108" indent="0">
              <a:buNone/>
              <a:defRPr sz="762"/>
            </a:lvl7pPr>
            <a:lvl8pPr marL="2707962" indent="0">
              <a:buNone/>
              <a:defRPr sz="762"/>
            </a:lvl8pPr>
            <a:lvl9pPr marL="3094811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55CE6-844F-4B33-A9EF-6154A51A16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069640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0"/>
            <a:ext cx="6195060" cy="590878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5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2710"/>
            </a:lvl1pPr>
            <a:lvl2pPr marL="386852" indent="0">
              <a:buNone/>
              <a:defRPr sz="2371"/>
            </a:lvl2pPr>
            <a:lvl3pPr marL="773702" indent="0">
              <a:buNone/>
              <a:defRPr sz="2033"/>
            </a:lvl3pPr>
            <a:lvl4pPr marL="1160554" indent="0">
              <a:buNone/>
              <a:defRPr sz="1694"/>
            </a:lvl4pPr>
            <a:lvl5pPr marL="1547407" indent="0">
              <a:buNone/>
              <a:defRPr sz="1694"/>
            </a:lvl5pPr>
            <a:lvl6pPr marL="1934257" indent="0">
              <a:buNone/>
              <a:defRPr sz="1694"/>
            </a:lvl6pPr>
            <a:lvl7pPr marL="2321108" indent="0">
              <a:buNone/>
              <a:defRPr sz="1694"/>
            </a:lvl7pPr>
            <a:lvl8pPr marL="2707962" indent="0">
              <a:buNone/>
              <a:defRPr sz="1694"/>
            </a:lvl8pPr>
            <a:lvl9pPr marL="3094811" indent="0">
              <a:buNone/>
              <a:defRPr sz="1694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7"/>
            <a:ext cx="6195060" cy="839144"/>
          </a:xfrm>
        </p:spPr>
        <p:txBody>
          <a:bodyPr/>
          <a:lstStyle>
            <a:lvl1pPr marL="0" indent="0">
              <a:buNone/>
              <a:defRPr sz="1186"/>
            </a:lvl1pPr>
            <a:lvl2pPr marL="386852" indent="0">
              <a:buNone/>
              <a:defRPr sz="1016"/>
            </a:lvl2pPr>
            <a:lvl3pPr marL="773702" indent="0">
              <a:buNone/>
              <a:defRPr sz="847"/>
            </a:lvl3pPr>
            <a:lvl4pPr marL="1160554" indent="0">
              <a:buNone/>
              <a:defRPr sz="762"/>
            </a:lvl4pPr>
            <a:lvl5pPr marL="1547407" indent="0">
              <a:buNone/>
              <a:defRPr sz="762"/>
            </a:lvl5pPr>
            <a:lvl6pPr marL="1934257" indent="0">
              <a:buNone/>
              <a:defRPr sz="762"/>
            </a:lvl6pPr>
            <a:lvl7pPr marL="2321108" indent="0">
              <a:buNone/>
              <a:defRPr sz="762"/>
            </a:lvl7pPr>
            <a:lvl8pPr marL="2707962" indent="0">
              <a:buNone/>
              <a:defRPr sz="762"/>
            </a:lvl8pPr>
            <a:lvl9pPr marL="3094811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CF089-5041-4AE8-A9B4-CD36512A10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99404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FAF68-E4FF-4787-BD32-A9A403FB59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574461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2"/>
            <a:ext cx="2323148" cy="6100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2"/>
            <a:ext cx="6797358" cy="6100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51744-9EE3-4F3E-9248-A1AAD2CE66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080225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6"/>
            <a:ext cx="10325100" cy="7148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578586" y="2573706"/>
            <a:ext cx="4714861" cy="120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779" tIns="58889" rIns="117779" bIns="58889" anchor="ctr"/>
          <a:lstStyle>
            <a:lvl1pPr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33" b="1" smtClean="0">
                <a:solidFill>
                  <a:srgbClr val="FFFFFF"/>
                </a:solidFill>
              </a:rPr>
              <a:t>ФЕДЕРАЛЬНАЯ НАЛОГОВАЯ </a:t>
            </a:r>
            <a:br>
              <a:rPr lang="ru-RU" altLang="ru-RU" sz="2033" b="1" smtClean="0">
                <a:solidFill>
                  <a:srgbClr val="FFFFFF"/>
                </a:solidFill>
              </a:rPr>
            </a:br>
            <a:r>
              <a:rPr lang="ru-RU" altLang="ru-RU" sz="2033" b="1" smtClean="0">
                <a:solidFill>
                  <a:srgbClr val="FFFFFF"/>
                </a:solidFill>
              </a:rPr>
              <a:t>СЛУЖБА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519331" y="4125431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060268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2"/>
            <a:ext cx="8776335" cy="1532638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68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3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0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47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34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21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08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948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3B24-17C6-4A27-98CA-E0E92DC05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88465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9732296" y="5158095"/>
            <a:ext cx="489366" cy="13152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63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9732296" y="6493222"/>
            <a:ext cx="489366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63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5"/>
            <a:ext cx="9577605" cy="5024005"/>
          </a:xfrm>
        </p:spPr>
        <p:txBody>
          <a:bodyPr lIns="0" tIns="0" rIns="0" bIns="0"/>
          <a:lstStyle>
            <a:lvl1pPr marL="149104" indent="-149104">
              <a:buClr>
                <a:srgbClr val="C00000"/>
              </a:buClr>
              <a:buFont typeface="Arial" pitchFamily="34" charset="0"/>
              <a:buChar char="•"/>
              <a:defRPr sz="2371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04920" indent="-155819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454025" indent="-14910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609845" indent="-155819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758947" indent="-14910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421" y="6508163"/>
            <a:ext cx="533798" cy="380677"/>
          </a:xfrm>
        </p:spPr>
        <p:txBody>
          <a:bodyPr lIns="0" rIns="0"/>
          <a:lstStyle>
            <a:lvl1pPr algn="ctr">
              <a:defRPr sz="1807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" y="1"/>
            <a:ext cx="326244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63">
              <a:defRPr/>
            </a:pPr>
            <a:endParaRPr lang="ru-RU" sz="2033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5596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7"/>
            <a:ext cx="8776335" cy="1420089"/>
          </a:xfrm>
        </p:spPr>
        <p:txBody>
          <a:bodyPr anchor="t"/>
          <a:lstStyle>
            <a:lvl1pPr algn="l">
              <a:defRPr sz="3388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1694">
                <a:solidFill>
                  <a:schemeClr val="tx1">
                    <a:tint val="75000"/>
                  </a:schemeClr>
                </a:solidFill>
              </a:defRPr>
            </a:lvl1pPr>
            <a:lvl2pPr marL="386862" indent="0">
              <a:buNone/>
              <a:defRPr sz="1524">
                <a:solidFill>
                  <a:schemeClr val="tx1">
                    <a:tint val="75000"/>
                  </a:schemeClr>
                </a:solidFill>
              </a:defRPr>
            </a:lvl2pPr>
            <a:lvl3pPr marL="773722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16058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4pPr>
            <a:lvl5pPr marL="1547446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5pPr>
            <a:lvl6pPr marL="1934305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6pPr>
            <a:lvl7pPr marL="2321167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7pPr>
            <a:lvl8pPr marL="2708029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8pPr>
            <a:lvl9pPr marL="3094889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8021-ED8C-4BDF-B535-680A6D8767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105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60"/>
            <a:ext cx="4560253" cy="4718735"/>
          </a:xfrm>
        </p:spPr>
        <p:txBody>
          <a:bodyPr/>
          <a:lstStyle>
            <a:lvl1pPr>
              <a:defRPr sz="2919"/>
            </a:lvl1pPr>
            <a:lvl2pPr>
              <a:defRPr sz="2502"/>
            </a:lvl2pPr>
            <a:lvl3pPr>
              <a:defRPr sz="2085"/>
            </a:lvl3pPr>
            <a:lvl4pPr>
              <a:defRPr sz="1877"/>
            </a:lvl4pPr>
            <a:lvl5pPr>
              <a:defRPr sz="1877"/>
            </a:lvl5pPr>
            <a:lvl6pPr>
              <a:defRPr sz="1877"/>
            </a:lvl6pPr>
            <a:lvl7pPr>
              <a:defRPr sz="1877"/>
            </a:lvl7pPr>
            <a:lvl8pPr>
              <a:defRPr sz="1877"/>
            </a:lvl8pPr>
            <a:lvl9pPr>
              <a:defRPr sz="187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60"/>
            <a:ext cx="4560253" cy="4718735"/>
          </a:xfrm>
        </p:spPr>
        <p:txBody>
          <a:bodyPr/>
          <a:lstStyle>
            <a:lvl1pPr>
              <a:defRPr sz="2919"/>
            </a:lvl1pPr>
            <a:lvl2pPr>
              <a:defRPr sz="2502"/>
            </a:lvl2pPr>
            <a:lvl3pPr>
              <a:defRPr sz="2085"/>
            </a:lvl3pPr>
            <a:lvl4pPr>
              <a:defRPr sz="1877"/>
            </a:lvl4pPr>
            <a:lvl5pPr>
              <a:defRPr sz="1877"/>
            </a:lvl5pPr>
            <a:lvl6pPr>
              <a:defRPr sz="1877"/>
            </a:lvl6pPr>
            <a:lvl7pPr>
              <a:defRPr sz="1877"/>
            </a:lvl7pPr>
            <a:lvl8pPr>
              <a:defRPr sz="1877"/>
            </a:lvl8pPr>
            <a:lvl9pPr>
              <a:defRPr sz="187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65D7-EF62-48DF-8BE3-AABB744AD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37799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65D7-EF62-48DF-8BE3-AABB744AD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6886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5" y="1600498"/>
            <a:ext cx="4562046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62" indent="0">
              <a:buNone/>
              <a:defRPr sz="1694" b="1"/>
            </a:lvl2pPr>
            <a:lvl3pPr marL="773722" indent="0">
              <a:buNone/>
              <a:defRPr sz="1524" b="1"/>
            </a:lvl3pPr>
            <a:lvl4pPr marL="1160584" indent="0">
              <a:buNone/>
              <a:defRPr sz="1355" b="1"/>
            </a:lvl4pPr>
            <a:lvl5pPr marL="1547446" indent="0">
              <a:buNone/>
              <a:defRPr sz="1355" b="1"/>
            </a:lvl5pPr>
            <a:lvl6pPr marL="1934305" indent="0">
              <a:buNone/>
              <a:defRPr sz="1355" b="1"/>
            </a:lvl6pPr>
            <a:lvl7pPr marL="2321167" indent="0">
              <a:buNone/>
              <a:defRPr sz="1355" b="1"/>
            </a:lvl7pPr>
            <a:lvl8pPr marL="2708029" indent="0">
              <a:buNone/>
              <a:defRPr sz="1355" b="1"/>
            </a:lvl8pPr>
            <a:lvl9pPr marL="3094889" indent="0">
              <a:buNone/>
              <a:defRPr sz="135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5" y="2267508"/>
            <a:ext cx="4562046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5" y="1600498"/>
            <a:ext cx="4563838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62" indent="0">
              <a:buNone/>
              <a:defRPr sz="1694" b="1"/>
            </a:lvl2pPr>
            <a:lvl3pPr marL="773722" indent="0">
              <a:buNone/>
              <a:defRPr sz="1524" b="1"/>
            </a:lvl3pPr>
            <a:lvl4pPr marL="1160584" indent="0">
              <a:buNone/>
              <a:defRPr sz="1355" b="1"/>
            </a:lvl4pPr>
            <a:lvl5pPr marL="1547446" indent="0">
              <a:buNone/>
              <a:defRPr sz="1355" b="1"/>
            </a:lvl5pPr>
            <a:lvl6pPr marL="1934305" indent="0">
              <a:buNone/>
              <a:defRPr sz="1355" b="1"/>
            </a:lvl6pPr>
            <a:lvl7pPr marL="2321167" indent="0">
              <a:buNone/>
              <a:defRPr sz="1355" b="1"/>
            </a:lvl7pPr>
            <a:lvl8pPr marL="2708029" indent="0">
              <a:buNone/>
              <a:defRPr sz="1355" b="1"/>
            </a:lvl8pPr>
            <a:lvl9pPr marL="3094889" indent="0">
              <a:buNone/>
              <a:defRPr sz="135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5" y="2267508"/>
            <a:ext cx="4563838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F9DB-885A-4D81-8D62-6BEB8B6A1F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09122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9FE5-6402-411A-AFD6-F5FDF53EA1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733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D679-B1CE-4B80-B6F9-CAA5757C64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06135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2" y="284679"/>
            <a:ext cx="3396887" cy="1211545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1"/>
            <a:ext cx="5772018" cy="6102413"/>
          </a:xfrm>
        </p:spPr>
        <p:txBody>
          <a:bodyPr/>
          <a:lstStyle>
            <a:lvl1pPr>
              <a:defRPr sz="2710"/>
            </a:lvl1pPr>
            <a:lvl2pPr>
              <a:defRPr sz="2371"/>
            </a:lvl2pPr>
            <a:lvl3pPr>
              <a:defRPr sz="2033"/>
            </a:lvl3pPr>
            <a:lvl4pPr>
              <a:defRPr sz="1694"/>
            </a:lvl4pPr>
            <a:lvl5pPr>
              <a:defRPr sz="1694"/>
            </a:lvl5pPr>
            <a:lvl6pPr>
              <a:defRPr sz="1694"/>
            </a:lvl6pPr>
            <a:lvl7pPr>
              <a:defRPr sz="1694"/>
            </a:lvl7pPr>
            <a:lvl8pPr>
              <a:defRPr sz="1694"/>
            </a:lvl8pPr>
            <a:lvl9pPr>
              <a:defRPr sz="169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2" y="1496227"/>
            <a:ext cx="3396887" cy="4890867"/>
          </a:xfrm>
        </p:spPr>
        <p:txBody>
          <a:bodyPr/>
          <a:lstStyle>
            <a:lvl1pPr marL="0" indent="0">
              <a:buNone/>
              <a:defRPr sz="1186"/>
            </a:lvl1pPr>
            <a:lvl2pPr marL="386862" indent="0">
              <a:buNone/>
              <a:defRPr sz="1016"/>
            </a:lvl2pPr>
            <a:lvl3pPr marL="773722" indent="0">
              <a:buNone/>
              <a:defRPr sz="847"/>
            </a:lvl3pPr>
            <a:lvl4pPr marL="1160584" indent="0">
              <a:buNone/>
              <a:defRPr sz="762"/>
            </a:lvl4pPr>
            <a:lvl5pPr marL="1547446" indent="0">
              <a:buNone/>
              <a:defRPr sz="762"/>
            </a:lvl5pPr>
            <a:lvl6pPr marL="1934305" indent="0">
              <a:buNone/>
              <a:defRPr sz="762"/>
            </a:lvl6pPr>
            <a:lvl7pPr marL="2321167" indent="0">
              <a:buNone/>
              <a:defRPr sz="762"/>
            </a:lvl7pPr>
            <a:lvl8pPr marL="2708029" indent="0">
              <a:buNone/>
              <a:defRPr sz="762"/>
            </a:lvl8pPr>
            <a:lvl9pPr marL="3094889" indent="0">
              <a:buNone/>
              <a:defRPr sz="76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78974-F02E-439E-80F3-43EB670DBF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16671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0"/>
            <a:ext cx="6195060" cy="590878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4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2710"/>
            </a:lvl1pPr>
            <a:lvl2pPr marL="386862" indent="0">
              <a:buNone/>
              <a:defRPr sz="2371"/>
            </a:lvl2pPr>
            <a:lvl3pPr marL="773722" indent="0">
              <a:buNone/>
              <a:defRPr sz="2033"/>
            </a:lvl3pPr>
            <a:lvl4pPr marL="1160584" indent="0">
              <a:buNone/>
              <a:defRPr sz="1694"/>
            </a:lvl4pPr>
            <a:lvl5pPr marL="1547446" indent="0">
              <a:buNone/>
              <a:defRPr sz="1694"/>
            </a:lvl5pPr>
            <a:lvl6pPr marL="1934305" indent="0">
              <a:buNone/>
              <a:defRPr sz="1694"/>
            </a:lvl6pPr>
            <a:lvl7pPr marL="2321167" indent="0">
              <a:buNone/>
              <a:defRPr sz="1694"/>
            </a:lvl7pPr>
            <a:lvl8pPr marL="2708029" indent="0">
              <a:buNone/>
              <a:defRPr sz="1694"/>
            </a:lvl8pPr>
            <a:lvl9pPr marL="3094889" indent="0">
              <a:buNone/>
              <a:defRPr sz="1694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7"/>
            <a:ext cx="6195060" cy="839144"/>
          </a:xfrm>
        </p:spPr>
        <p:txBody>
          <a:bodyPr/>
          <a:lstStyle>
            <a:lvl1pPr marL="0" indent="0">
              <a:buNone/>
              <a:defRPr sz="1186"/>
            </a:lvl1pPr>
            <a:lvl2pPr marL="386862" indent="0">
              <a:buNone/>
              <a:defRPr sz="1016"/>
            </a:lvl2pPr>
            <a:lvl3pPr marL="773722" indent="0">
              <a:buNone/>
              <a:defRPr sz="847"/>
            </a:lvl3pPr>
            <a:lvl4pPr marL="1160584" indent="0">
              <a:buNone/>
              <a:defRPr sz="762"/>
            </a:lvl4pPr>
            <a:lvl5pPr marL="1547446" indent="0">
              <a:buNone/>
              <a:defRPr sz="762"/>
            </a:lvl5pPr>
            <a:lvl6pPr marL="1934305" indent="0">
              <a:buNone/>
              <a:defRPr sz="762"/>
            </a:lvl6pPr>
            <a:lvl7pPr marL="2321167" indent="0">
              <a:buNone/>
              <a:defRPr sz="762"/>
            </a:lvl7pPr>
            <a:lvl8pPr marL="2708029" indent="0">
              <a:buNone/>
              <a:defRPr sz="762"/>
            </a:lvl8pPr>
            <a:lvl9pPr marL="3094889" indent="0">
              <a:buNone/>
              <a:defRPr sz="76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0A1B-D7B0-4C6E-90BC-42E0241C57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1317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C856-7421-485F-B27B-F1912165AC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13120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2"/>
            <a:ext cx="2323148" cy="610075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2"/>
            <a:ext cx="6797358" cy="610075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668C-78C1-4B50-A238-56637A7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39351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519331" y="4125432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О ЧЕМ ВЫ РАССКАЖЕТЕ СЕГОДНЯ? </a:t>
            </a:r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624"/>
            <a:ext cx="10325100" cy="7149259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2577971" y="2574050"/>
            <a:ext cx="4715924" cy="1201200"/>
          </a:xfrm>
          <a:prstGeom prst="rect">
            <a:avLst/>
          </a:prstGeom>
        </p:spPr>
        <p:txBody>
          <a:bodyPr vert="horz" wrap="square" lIns="117779" tIns="58889" rIns="117779" bIns="58889" rtlCol="0" anchor="ctr">
            <a:noAutofit/>
          </a:bodyPr>
          <a:lstStyle/>
          <a:p>
            <a:pPr algn="ctr" defTabSz="1177819">
              <a:spcBef>
                <a:spcPct val="0"/>
              </a:spcBef>
            </a:pPr>
            <a:r>
              <a:rPr lang="ru-RU" sz="2033" b="1" dirty="0">
                <a:solidFill>
                  <a:prstClr val="white"/>
                </a:solidFill>
              </a:rPr>
              <a:t>ФЕДЕРАЛЬНАЯ НАЛОГОВАЯ </a:t>
            </a:r>
            <a:br>
              <a:rPr lang="ru-RU" sz="2033" b="1" dirty="0">
                <a:solidFill>
                  <a:prstClr val="white"/>
                </a:solidFill>
              </a:rPr>
            </a:br>
            <a:r>
              <a:rPr lang="ru-RU" sz="2033" b="1" dirty="0">
                <a:solidFill>
                  <a:prstClr val="white"/>
                </a:solidFill>
              </a:rPr>
              <a:t>СЛУЖБА</a:t>
            </a:r>
          </a:p>
        </p:txBody>
      </p:sp>
    </p:spTree>
    <p:extLst>
      <p:ext uri="{BB962C8B-B14F-4D97-AF65-F5344CB8AC3E}">
        <p14:creationId xmlns:p14="http://schemas.microsoft.com/office/powerpoint/2010/main" val="1084941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5" y="1600499"/>
            <a:ext cx="4562046" cy="667012"/>
          </a:xfrm>
        </p:spPr>
        <p:txBody>
          <a:bodyPr anchor="b"/>
          <a:lstStyle>
            <a:lvl1pPr marL="0" indent="0">
              <a:buNone/>
              <a:defRPr sz="2502" b="1"/>
            </a:lvl1pPr>
            <a:lvl2pPr marL="476245" indent="0">
              <a:buNone/>
              <a:defRPr sz="2085" b="1"/>
            </a:lvl2pPr>
            <a:lvl3pPr marL="952488" indent="0">
              <a:buNone/>
              <a:defRPr sz="1877" b="1"/>
            </a:lvl3pPr>
            <a:lvl4pPr marL="1428733" indent="0">
              <a:buNone/>
              <a:defRPr sz="1668" b="1"/>
            </a:lvl4pPr>
            <a:lvl5pPr marL="1904978" indent="0">
              <a:buNone/>
              <a:defRPr sz="1668" b="1"/>
            </a:lvl5pPr>
            <a:lvl6pPr marL="2381221" indent="0">
              <a:buNone/>
              <a:defRPr sz="1668" b="1"/>
            </a:lvl6pPr>
            <a:lvl7pPr marL="2857465" indent="0">
              <a:buNone/>
              <a:defRPr sz="1668" b="1"/>
            </a:lvl7pPr>
            <a:lvl8pPr marL="3333712" indent="0">
              <a:buNone/>
              <a:defRPr sz="1668" b="1"/>
            </a:lvl8pPr>
            <a:lvl9pPr marL="3809954" indent="0">
              <a:buNone/>
              <a:defRPr sz="166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5" y="2267508"/>
            <a:ext cx="4562046" cy="4119584"/>
          </a:xfrm>
        </p:spPr>
        <p:txBody>
          <a:bodyPr/>
          <a:lstStyle>
            <a:lvl1pPr>
              <a:defRPr sz="2502"/>
            </a:lvl1pPr>
            <a:lvl2pPr>
              <a:defRPr sz="2085"/>
            </a:lvl2pPr>
            <a:lvl3pPr>
              <a:defRPr sz="1877"/>
            </a:lvl3pPr>
            <a:lvl4pPr>
              <a:defRPr sz="1668"/>
            </a:lvl4pPr>
            <a:lvl5pPr>
              <a:defRPr sz="1668"/>
            </a:lvl5pPr>
            <a:lvl6pPr>
              <a:defRPr sz="1668"/>
            </a:lvl6pPr>
            <a:lvl7pPr>
              <a:defRPr sz="1668"/>
            </a:lvl7pPr>
            <a:lvl8pPr>
              <a:defRPr sz="1668"/>
            </a:lvl8pPr>
            <a:lvl9pPr>
              <a:defRPr sz="166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6" y="1600499"/>
            <a:ext cx="4563838" cy="667012"/>
          </a:xfrm>
        </p:spPr>
        <p:txBody>
          <a:bodyPr anchor="b"/>
          <a:lstStyle>
            <a:lvl1pPr marL="0" indent="0">
              <a:buNone/>
              <a:defRPr sz="2502" b="1"/>
            </a:lvl1pPr>
            <a:lvl2pPr marL="476245" indent="0">
              <a:buNone/>
              <a:defRPr sz="2085" b="1"/>
            </a:lvl2pPr>
            <a:lvl3pPr marL="952488" indent="0">
              <a:buNone/>
              <a:defRPr sz="1877" b="1"/>
            </a:lvl3pPr>
            <a:lvl4pPr marL="1428733" indent="0">
              <a:buNone/>
              <a:defRPr sz="1668" b="1"/>
            </a:lvl4pPr>
            <a:lvl5pPr marL="1904978" indent="0">
              <a:buNone/>
              <a:defRPr sz="1668" b="1"/>
            </a:lvl5pPr>
            <a:lvl6pPr marL="2381221" indent="0">
              <a:buNone/>
              <a:defRPr sz="1668" b="1"/>
            </a:lvl6pPr>
            <a:lvl7pPr marL="2857465" indent="0">
              <a:buNone/>
              <a:defRPr sz="1668" b="1"/>
            </a:lvl7pPr>
            <a:lvl8pPr marL="3333712" indent="0">
              <a:buNone/>
              <a:defRPr sz="1668" b="1"/>
            </a:lvl8pPr>
            <a:lvl9pPr marL="3809954" indent="0">
              <a:buNone/>
              <a:defRPr sz="166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6" y="2267508"/>
            <a:ext cx="4563838" cy="4119584"/>
          </a:xfrm>
        </p:spPr>
        <p:txBody>
          <a:bodyPr/>
          <a:lstStyle>
            <a:lvl1pPr>
              <a:defRPr sz="2502"/>
            </a:lvl1pPr>
            <a:lvl2pPr>
              <a:defRPr sz="2085"/>
            </a:lvl2pPr>
            <a:lvl3pPr>
              <a:defRPr sz="1877"/>
            </a:lvl3pPr>
            <a:lvl4pPr>
              <a:defRPr sz="1668"/>
            </a:lvl4pPr>
            <a:lvl5pPr>
              <a:defRPr sz="1668"/>
            </a:lvl5pPr>
            <a:lvl6pPr>
              <a:defRPr sz="1668"/>
            </a:lvl6pPr>
            <a:lvl7pPr>
              <a:defRPr sz="1668"/>
            </a:lvl7pPr>
            <a:lvl8pPr>
              <a:defRPr sz="1668"/>
            </a:lvl8pPr>
            <a:lvl9pPr>
              <a:defRPr sz="166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F9DB-885A-4D81-8D62-6BEB8B6A1F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36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9FE5-6402-411A-AFD6-F5FDF53EA1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175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D679-B1CE-4B80-B6F9-CAA5757C64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273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3" y="284680"/>
            <a:ext cx="3396887" cy="1211546"/>
          </a:xfrm>
        </p:spPr>
        <p:txBody>
          <a:bodyPr anchor="b"/>
          <a:lstStyle>
            <a:lvl1pPr algn="l">
              <a:defRPr sz="208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4"/>
            <a:ext cx="5772018" cy="6102412"/>
          </a:xfrm>
        </p:spPr>
        <p:txBody>
          <a:bodyPr/>
          <a:lstStyle>
            <a:lvl1pPr>
              <a:defRPr sz="3336"/>
            </a:lvl1pPr>
            <a:lvl2pPr>
              <a:defRPr sz="2919"/>
            </a:lvl2pPr>
            <a:lvl3pPr>
              <a:defRPr sz="2502"/>
            </a:lvl3pPr>
            <a:lvl4pPr>
              <a:defRPr sz="2085"/>
            </a:lvl4pPr>
            <a:lvl5pPr>
              <a:defRPr sz="2085"/>
            </a:lvl5pPr>
            <a:lvl6pPr>
              <a:defRPr sz="2085"/>
            </a:lvl6pPr>
            <a:lvl7pPr>
              <a:defRPr sz="2085"/>
            </a:lvl7pPr>
            <a:lvl8pPr>
              <a:defRPr sz="2085"/>
            </a:lvl8pPr>
            <a:lvl9pPr>
              <a:defRPr sz="208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3" y="1496228"/>
            <a:ext cx="3396887" cy="4890868"/>
          </a:xfrm>
        </p:spPr>
        <p:txBody>
          <a:bodyPr/>
          <a:lstStyle>
            <a:lvl1pPr marL="0" indent="0">
              <a:buNone/>
              <a:defRPr sz="1460"/>
            </a:lvl1pPr>
            <a:lvl2pPr marL="476245" indent="0">
              <a:buNone/>
              <a:defRPr sz="1251"/>
            </a:lvl2pPr>
            <a:lvl3pPr marL="952488" indent="0">
              <a:buNone/>
              <a:defRPr sz="1043"/>
            </a:lvl3pPr>
            <a:lvl4pPr marL="1428733" indent="0">
              <a:buNone/>
              <a:defRPr sz="938"/>
            </a:lvl4pPr>
            <a:lvl5pPr marL="1904978" indent="0">
              <a:buNone/>
              <a:defRPr sz="938"/>
            </a:lvl5pPr>
            <a:lvl6pPr marL="2381221" indent="0">
              <a:buNone/>
              <a:defRPr sz="938"/>
            </a:lvl6pPr>
            <a:lvl7pPr marL="2857465" indent="0">
              <a:buNone/>
              <a:defRPr sz="938"/>
            </a:lvl7pPr>
            <a:lvl8pPr marL="3333712" indent="0">
              <a:buNone/>
              <a:defRPr sz="938"/>
            </a:lvl8pPr>
            <a:lvl9pPr marL="3809954" indent="0">
              <a:buNone/>
              <a:defRPr sz="938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78974-F02E-439E-80F3-43EB670DBF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047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2"/>
            <a:ext cx="6195060" cy="590878"/>
          </a:xfrm>
        </p:spPr>
        <p:txBody>
          <a:bodyPr anchor="b"/>
          <a:lstStyle>
            <a:lvl1pPr algn="l">
              <a:defRPr sz="208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5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3336"/>
            </a:lvl1pPr>
            <a:lvl2pPr marL="476245" indent="0">
              <a:buNone/>
              <a:defRPr sz="2919"/>
            </a:lvl2pPr>
            <a:lvl3pPr marL="952488" indent="0">
              <a:buNone/>
              <a:defRPr sz="2502"/>
            </a:lvl3pPr>
            <a:lvl4pPr marL="1428733" indent="0">
              <a:buNone/>
              <a:defRPr sz="2085"/>
            </a:lvl4pPr>
            <a:lvl5pPr marL="1904978" indent="0">
              <a:buNone/>
              <a:defRPr sz="2085"/>
            </a:lvl5pPr>
            <a:lvl6pPr marL="2381221" indent="0">
              <a:buNone/>
              <a:defRPr sz="2085"/>
            </a:lvl6pPr>
            <a:lvl7pPr marL="2857465" indent="0">
              <a:buNone/>
              <a:defRPr sz="2085"/>
            </a:lvl7pPr>
            <a:lvl8pPr marL="3333712" indent="0">
              <a:buNone/>
              <a:defRPr sz="2085"/>
            </a:lvl8pPr>
            <a:lvl9pPr marL="3809954" indent="0">
              <a:buNone/>
              <a:defRPr sz="2085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9"/>
            <a:ext cx="6195060" cy="839144"/>
          </a:xfrm>
        </p:spPr>
        <p:txBody>
          <a:bodyPr/>
          <a:lstStyle>
            <a:lvl1pPr marL="0" indent="0">
              <a:buNone/>
              <a:defRPr sz="1460"/>
            </a:lvl1pPr>
            <a:lvl2pPr marL="476245" indent="0">
              <a:buNone/>
              <a:defRPr sz="1251"/>
            </a:lvl2pPr>
            <a:lvl3pPr marL="952488" indent="0">
              <a:buNone/>
              <a:defRPr sz="1043"/>
            </a:lvl3pPr>
            <a:lvl4pPr marL="1428733" indent="0">
              <a:buNone/>
              <a:defRPr sz="938"/>
            </a:lvl4pPr>
            <a:lvl5pPr marL="1904978" indent="0">
              <a:buNone/>
              <a:defRPr sz="938"/>
            </a:lvl5pPr>
            <a:lvl6pPr marL="2381221" indent="0">
              <a:buNone/>
              <a:defRPr sz="938"/>
            </a:lvl6pPr>
            <a:lvl7pPr marL="2857465" indent="0">
              <a:buNone/>
              <a:defRPr sz="938"/>
            </a:lvl7pPr>
            <a:lvl8pPr marL="3333712" indent="0">
              <a:buNone/>
              <a:defRPr sz="938"/>
            </a:lvl8pPr>
            <a:lvl9pPr marL="3809954" indent="0">
              <a:buNone/>
              <a:defRPr sz="938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0A1B-D7B0-4C6E-90BC-42E0241C57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413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2.gif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647114" y="115866"/>
            <a:ext cx="9161733" cy="95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9"/>
            <a:ext cx="9292590" cy="471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91"/>
            <a:ext cx="2409190" cy="380677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5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0C75FB-29DB-479D-90FD-07DD74D674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23715" y="115861"/>
            <a:ext cx="1188463" cy="1097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47120" y="1155278"/>
            <a:ext cx="8376595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251" tIns="47626" rIns="95251" bIns="47626" anchor="ctr"/>
          <a:lstStyle/>
          <a:p>
            <a:pPr algn="ctr">
              <a:defRPr/>
            </a:pPr>
            <a:endParaRPr lang="ru-RU" sz="1877">
              <a:solidFill>
                <a:prstClr val="white"/>
              </a:solidFill>
            </a:endParaRPr>
          </a:p>
        </p:txBody>
      </p:sp>
      <p:pic>
        <p:nvPicPr>
          <p:cNvPr id="62471" name="Объект 3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974666"/>
            <a:ext cx="10325100" cy="17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63630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336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5pPr>
      <a:lvl6pPr marL="476245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6pPr>
      <a:lvl7pPr marL="952488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7pPr>
      <a:lvl8pPr marL="1428733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8pPr>
      <a:lvl9pPr marL="1904978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57183" indent="-35718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336" kern="1200">
          <a:solidFill>
            <a:schemeClr val="tx1"/>
          </a:solidFill>
          <a:latin typeface="+mn-lt"/>
          <a:ea typeface="+mn-ea"/>
          <a:cs typeface="+mn-cs"/>
        </a:defRPr>
      </a:lvl1pPr>
      <a:lvl2pPr marL="773897" indent="-2976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919" kern="1200">
          <a:solidFill>
            <a:schemeClr val="tx1"/>
          </a:solidFill>
          <a:latin typeface="+mn-lt"/>
          <a:ea typeface="+mn-ea"/>
          <a:cs typeface="+mn-cs"/>
        </a:defRPr>
      </a:lvl2pPr>
      <a:lvl3pPr marL="1190611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502" kern="1200">
          <a:solidFill>
            <a:schemeClr val="tx1"/>
          </a:solidFill>
          <a:latin typeface="+mn-lt"/>
          <a:ea typeface="+mn-ea"/>
          <a:cs typeface="+mn-cs"/>
        </a:defRPr>
      </a:lvl3pPr>
      <a:lvl4pPr marL="1666856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85" kern="1200">
          <a:solidFill>
            <a:schemeClr val="tx1"/>
          </a:solidFill>
          <a:latin typeface="+mn-lt"/>
          <a:ea typeface="+mn-ea"/>
          <a:cs typeface="+mn-cs"/>
        </a:defRPr>
      </a:lvl4pPr>
      <a:lvl5pPr marL="2143100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85" kern="1200">
          <a:solidFill>
            <a:schemeClr val="tx1"/>
          </a:solidFill>
          <a:latin typeface="+mn-lt"/>
          <a:ea typeface="+mn-ea"/>
          <a:cs typeface="+mn-cs"/>
        </a:defRPr>
      </a:lvl5pPr>
      <a:lvl6pPr marL="2619345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6pPr>
      <a:lvl7pPr marL="3095588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7pPr>
      <a:lvl8pPr marL="3571833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8pPr>
      <a:lvl9pPr marL="4048078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1pPr>
      <a:lvl2pPr marL="476245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2pPr>
      <a:lvl3pPr marL="952488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3pPr>
      <a:lvl4pPr marL="1428733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4pPr>
      <a:lvl5pPr marL="1904978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5pPr>
      <a:lvl6pPr marL="2381221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6pPr>
      <a:lvl7pPr marL="2857465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7pPr>
      <a:lvl8pPr marL="3333712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8pPr>
      <a:lvl9pPr marL="3809954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646664" y="115859"/>
            <a:ext cx="9162181" cy="95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5"/>
            <a:ext cx="9292590" cy="4718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84"/>
            <a:ext cx="2409190" cy="380677"/>
          </a:xfrm>
          <a:prstGeom prst="rect">
            <a:avLst/>
          </a:prstGeom>
        </p:spPr>
        <p:txBody>
          <a:bodyPr vert="horz" wrap="square" lIns="91360" tIns="45680" rIns="91360" bIns="4568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16">
                <a:solidFill>
                  <a:srgbClr val="898989"/>
                </a:solidFill>
              </a:defRPr>
            </a:lvl1pPr>
          </a:lstStyle>
          <a:p>
            <a:pPr defTabSz="774405" fontAlgn="base">
              <a:spcBef>
                <a:spcPct val="0"/>
              </a:spcBef>
              <a:spcAft>
                <a:spcPct val="0"/>
              </a:spcAft>
              <a:defRPr/>
            </a:pPr>
            <a:fld id="{00905F5D-8C4F-4F67-8F20-5E724ADABA88}" type="slidenum">
              <a:rPr lang="ru-RU" altLang="ru-RU" smtClean="0"/>
              <a:pPr defTabSz="774405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  <p:pic>
        <p:nvPicPr>
          <p:cNvPr id="4101" name="Рисунок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3707" y="115859"/>
            <a:ext cx="1188462" cy="1097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46663" y="1155271"/>
            <a:ext cx="8377044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371" tIns="38685" rIns="77371" bIns="38685" anchor="ctr"/>
          <a:lstStyle/>
          <a:p>
            <a:pPr algn="ctr" defTabSz="774405">
              <a:defRPr/>
            </a:pPr>
            <a:endParaRPr lang="ru-RU" sz="1524">
              <a:solidFill>
                <a:prstClr val="white"/>
              </a:solidFill>
            </a:endParaRPr>
          </a:p>
        </p:txBody>
      </p:sp>
      <p:pic>
        <p:nvPicPr>
          <p:cNvPr id="4103" name="Объект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74658"/>
            <a:ext cx="10325100" cy="17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572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1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5pPr>
      <a:lvl6pPr marL="386843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6pPr>
      <a:lvl7pPr marL="773684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7pPr>
      <a:lvl8pPr marL="1160526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8pPr>
      <a:lvl9pPr marL="1547368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89058" indent="-2890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710" kern="1200">
          <a:solidFill>
            <a:schemeClr val="tx1"/>
          </a:solidFill>
          <a:latin typeface="+mn-lt"/>
          <a:ea typeface="+mn-ea"/>
          <a:cs typeface="+mn-cs"/>
        </a:defRPr>
      </a:lvl1pPr>
      <a:lvl2pPr marL="627860" indent="-2406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371" kern="1200">
          <a:solidFill>
            <a:schemeClr val="tx1"/>
          </a:solidFill>
          <a:latin typeface="+mn-lt"/>
          <a:ea typeface="+mn-ea"/>
          <a:cs typeface="+mn-cs"/>
        </a:defRPr>
      </a:lvl2pPr>
      <a:lvl3pPr marL="96666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33" kern="1200">
          <a:solidFill>
            <a:schemeClr val="tx1"/>
          </a:solidFill>
          <a:latin typeface="+mn-lt"/>
          <a:ea typeface="+mn-ea"/>
          <a:cs typeface="+mn-cs"/>
        </a:defRPr>
      </a:lvl3pPr>
      <a:lvl4pPr marL="1353865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94" kern="1200">
          <a:solidFill>
            <a:schemeClr val="tx1"/>
          </a:solidFill>
          <a:latin typeface="+mn-lt"/>
          <a:ea typeface="+mn-ea"/>
          <a:cs typeface="+mn-cs"/>
        </a:defRPr>
      </a:lvl4pPr>
      <a:lvl5pPr marL="173972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94" kern="1200">
          <a:solidFill>
            <a:schemeClr val="tx1"/>
          </a:solidFill>
          <a:latin typeface="+mn-lt"/>
          <a:ea typeface="+mn-ea"/>
          <a:cs typeface="+mn-cs"/>
        </a:defRPr>
      </a:lvl5pPr>
      <a:lvl6pPr marL="2127630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6pPr>
      <a:lvl7pPr marL="2514472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7pPr>
      <a:lvl8pPr marL="2901314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8pPr>
      <a:lvl9pPr marL="3288156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6843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3684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0526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7368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4210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1050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7894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4734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646664" y="115859"/>
            <a:ext cx="9162181" cy="95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5"/>
            <a:ext cx="9292590" cy="4718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84"/>
            <a:ext cx="2409190" cy="380677"/>
          </a:xfrm>
          <a:prstGeom prst="rect">
            <a:avLst/>
          </a:prstGeom>
        </p:spPr>
        <p:txBody>
          <a:bodyPr vert="horz" wrap="square" lIns="91360" tIns="45680" rIns="91360" bIns="4568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16">
                <a:solidFill>
                  <a:srgbClr val="898989"/>
                </a:solidFill>
              </a:defRPr>
            </a:lvl1pPr>
          </a:lstStyle>
          <a:p>
            <a:pPr defTabSz="774405" fontAlgn="base">
              <a:spcBef>
                <a:spcPct val="0"/>
              </a:spcBef>
              <a:spcAft>
                <a:spcPct val="0"/>
              </a:spcAft>
              <a:defRPr/>
            </a:pPr>
            <a:fld id="{A7D2D94E-558B-452D-B921-48D8C1C25BC7}" type="slidenum">
              <a:rPr lang="ru-RU" altLang="ru-RU" smtClean="0"/>
              <a:pPr defTabSz="774405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  <p:pic>
        <p:nvPicPr>
          <p:cNvPr id="2053" name="Рисунок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3707" y="115859"/>
            <a:ext cx="1188462" cy="1097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46663" y="1155271"/>
            <a:ext cx="8377044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371" tIns="38685" rIns="77371" bIns="38685" anchor="ctr"/>
          <a:lstStyle/>
          <a:p>
            <a:pPr algn="ctr" defTabSz="774405">
              <a:defRPr/>
            </a:pPr>
            <a:endParaRPr lang="ru-RU" sz="1524">
              <a:solidFill>
                <a:prstClr val="white"/>
              </a:solidFill>
            </a:endParaRPr>
          </a:p>
        </p:txBody>
      </p:sp>
      <p:pic>
        <p:nvPicPr>
          <p:cNvPr id="2055" name="Объект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74658"/>
            <a:ext cx="10325100" cy="17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2767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1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5pPr>
      <a:lvl6pPr marL="38685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6pPr>
      <a:lvl7pPr marL="77370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7pPr>
      <a:lvl8pPr marL="1160554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8pPr>
      <a:lvl9pPr marL="1547407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89058" indent="-2890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710" kern="1200">
          <a:solidFill>
            <a:schemeClr val="tx1"/>
          </a:solidFill>
          <a:latin typeface="+mn-lt"/>
          <a:ea typeface="+mn-ea"/>
          <a:cs typeface="+mn-cs"/>
        </a:defRPr>
      </a:lvl1pPr>
      <a:lvl2pPr marL="627860" indent="-2406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371" kern="1200">
          <a:solidFill>
            <a:schemeClr val="tx1"/>
          </a:solidFill>
          <a:latin typeface="+mn-lt"/>
          <a:ea typeface="+mn-ea"/>
          <a:cs typeface="+mn-cs"/>
        </a:defRPr>
      </a:lvl2pPr>
      <a:lvl3pPr marL="96666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33" kern="1200">
          <a:solidFill>
            <a:schemeClr val="tx1"/>
          </a:solidFill>
          <a:latin typeface="+mn-lt"/>
          <a:ea typeface="+mn-ea"/>
          <a:cs typeface="+mn-cs"/>
        </a:defRPr>
      </a:lvl3pPr>
      <a:lvl4pPr marL="1353865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94" kern="1200">
          <a:solidFill>
            <a:schemeClr val="tx1"/>
          </a:solidFill>
          <a:latin typeface="+mn-lt"/>
          <a:ea typeface="+mn-ea"/>
          <a:cs typeface="+mn-cs"/>
        </a:defRPr>
      </a:lvl4pPr>
      <a:lvl5pPr marL="173972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94" kern="1200">
          <a:solidFill>
            <a:schemeClr val="tx1"/>
          </a:solidFill>
          <a:latin typeface="+mn-lt"/>
          <a:ea typeface="+mn-ea"/>
          <a:cs typeface="+mn-cs"/>
        </a:defRPr>
      </a:lvl5pPr>
      <a:lvl6pPr marL="2127684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6pPr>
      <a:lvl7pPr marL="2514534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7pPr>
      <a:lvl8pPr marL="2901386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8pPr>
      <a:lvl9pPr marL="3288238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6852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3702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0554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7407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4257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1108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7962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4811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647113" y="115864"/>
            <a:ext cx="9161733" cy="95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7"/>
            <a:ext cx="9292590" cy="471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90"/>
            <a:ext cx="2409190" cy="380677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16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1032540">
              <a:defRPr/>
            </a:pPr>
            <a:fld id="{500C75FB-29DB-479D-90FD-07DD74D674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32540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023714" y="115859"/>
            <a:ext cx="1188463" cy="1097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47119" y="1155278"/>
            <a:ext cx="8376595" cy="57929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371" tIns="38685" rIns="77371" bIns="38685" anchor="ctr"/>
          <a:lstStyle/>
          <a:p>
            <a:pPr algn="ctr" defTabSz="1032540">
              <a:defRPr/>
            </a:pPr>
            <a:endParaRPr lang="ru-RU" sz="1524">
              <a:solidFill>
                <a:prstClr val="white"/>
              </a:solidFill>
            </a:endParaRPr>
          </a:p>
        </p:txBody>
      </p:sp>
      <p:pic>
        <p:nvPicPr>
          <p:cNvPr id="62471" name="Объект 3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974664"/>
            <a:ext cx="10325100" cy="17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77443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1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5pPr>
      <a:lvl6pPr marL="38686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6pPr>
      <a:lvl7pPr marL="77372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7pPr>
      <a:lvl8pPr marL="1160584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8pPr>
      <a:lvl9pPr marL="1547446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90146" indent="-29014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10" kern="1200">
          <a:solidFill>
            <a:schemeClr val="tx1"/>
          </a:solidFill>
          <a:latin typeface="+mn-lt"/>
          <a:ea typeface="+mn-ea"/>
          <a:cs typeface="+mn-cs"/>
        </a:defRPr>
      </a:lvl1pPr>
      <a:lvl2pPr marL="628649" indent="-24179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71" kern="1200">
          <a:solidFill>
            <a:schemeClr val="tx1"/>
          </a:solidFill>
          <a:latin typeface="+mn-lt"/>
          <a:ea typeface="+mn-ea"/>
          <a:cs typeface="+mn-cs"/>
        </a:defRPr>
      </a:lvl2pPr>
      <a:lvl3pPr marL="967153" indent="-1934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33" kern="1200">
          <a:solidFill>
            <a:schemeClr val="tx1"/>
          </a:solidFill>
          <a:latin typeface="+mn-lt"/>
          <a:ea typeface="+mn-ea"/>
          <a:cs typeface="+mn-cs"/>
        </a:defRPr>
      </a:lvl3pPr>
      <a:lvl4pPr marL="1354015" indent="-1934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94" kern="1200">
          <a:solidFill>
            <a:schemeClr val="tx1"/>
          </a:solidFill>
          <a:latin typeface="+mn-lt"/>
          <a:ea typeface="+mn-ea"/>
          <a:cs typeface="+mn-cs"/>
        </a:defRPr>
      </a:lvl4pPr>
      <a:lvl5pPr marL="1740875" indent="-1934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94" kern="1200">
          <a:solidFill>
            <a:schemeClr val="tx1"/>
          </a:solidFill>
          <a:latin typeface="+mn-lt"/>
          <a:ea typeface="+mn-ea"/>
          <a:cs typeface="+mn-cs"/>
        </a:defRPr>
      </a:lvl5pPr>
      <a:lvl6pPr marL="2127737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6pPr>
      <a:lvl7pPr marL="2514597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7pPr>
      <a:lvl8pPr marL="2901459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8pPr>
      <a:lvl9pPr marL="3288321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6862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3722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0584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7446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4305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1167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8029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4889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50520" y="123508"/>
            <a:ext cx="9395460" cy="6864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75" tIns="54446" rIns="108875" bIns="54446" anchor="ctr"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1" name="TextBox 42"/>
          <p:cNvSpPr txBox="1">
            <a:spLocks noChangeArrowheads="1"/>
          </p:cNvSpPr>
          <p:nvPr/>
        </p:nvSpPr>
        <p:spPr bwMode="auto">
          <a:xfrm>
            <a:off x="689810" y="2267446"/>
            <a:ext cx="8941870" cy="1388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387" tIns="47702" rIns="95387" bIns="47702">
            <a:spAutoFit/>
          </a:bodyPr>
          <a:lstStyle>
            <a:lvl1pPr defTabSz="1027113">
              <a:defRPr sz="46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027113">
              <a:defRPr sz="29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027113">
              <a:defRPr sz="29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defTabSz="1027113">
              <a:defRPr sz="20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027113">
              <a:defRPr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«</a:t>
            </a:r>
            <a:r>
              <a:rPr lang="ru-RU" sz="2800" b="1" dirty="0" smtClean="0"/>
              <a:t>Обзор </a:t>
            </a:r>
            <a:r>
              <a:rPr lang="ru-RU" sz="2800" b="1" dirty="0"/>
              <a:t>правоприменительной практики по вопросам налогообложения недвижимого имущества </a:t>
            </a:r>
            <a:r>
              <a:rPr lang="ru-RU" sz="2800" b="1" dirty="0" smtClean="0"/>
              <a:t>организаций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»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81210" y="4097248"/>
            <a:ext cx="8032309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Начальник отдела налогообложения юридических лиц 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Управления Федеральной налоговой службы по Вологодской области                                                            О.В. Сорокина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TextBox 42"/>
          <p:cNvSpPr txBox="1">
            <a:spLocks noChangeArrowheads="1"/>
          </p:cNvSpPr>
          <p:nvPr/>
        </p:nvSpPr>
        <p:spPr bwMode="auto">
          <a:xfrm>
            <a:off x="900010" y="5968174"/>
            <a:ext cx="8518310" cy="47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75" tIns="54446" rIns="108875" bIns="54446">
            <a:spAutoFit/>
          </a:bodyPr>
          <a:lstStyle>
            <a:lvl1pPr defTabSz="1247775">
              <a:defRPr sz="46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247775">
              <a:defRPr sz="29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247775">
              <a:defRPr sz="29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defTabSz="1247775">
              <a:defRPr sz="20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247775">
              <a:defRPr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defRPr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2021</a:t>
            </a:r>
            <a:endParaRPr lang="ru-RU" altLang="ru-RU" sz="2400" b="1" dirty="0">
              <a:solidFill>
                <a:schemeClr val="tx2">
                  <a:lumMod val="75000"/>
                </a:schemeClr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75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98320" y="1702960"/>
            <a:ext cx="8166946" cy="1492185"/>
          </a:xfrm>
          <a:prstGeom prst="roundRect">
            <a:avLst>
              <a:gd name="adj" fmla="val 9140"/>
            </a:avLst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Основанием доначисления налога на имущество организаций послужил вывод налогового органа о том, что общество в нарушение п. 1  ст. 375 НК РФ занизило налоговую базу по налогу на имущество организаций на стоимость основных средств, отраженных в учете на счетах 07 "Оборудование к установке" и 08 "Вложения во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внеоборотные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активы", но фактически введенных в эксплуатацию и используемых в экономической деятельности общества и получении доходов.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553631" y="125218"/>
            <a:ext cx="9411635" cy="14171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ctr" eaLnBrk="0" fontAlgn="base" hangingPunct="0">
              <a:spcBef>
                <a:spcPct val="0"/>
              </a:spcBef>
              <a:spcAft>
                <a:spcPct val="0"/>
              </a:spcAft>
              <a:defRPr sz="2200" b="1" cap="all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ea typeface="+mj-ea"/>
                <a:cs typeface="+mj-cs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5pPr>
            <a:lvl6pPr marL="476245" fontAlgn="base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6pPr>
            <a:lvl7pPr marL="952488" fontAlgn="base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7pPr>
            <a:lvl8pPr marL="1428733" fontAlgn="base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8pPr>
            <a:lvl9pPr marL="1904978" fontAlgn="base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9pPr>
          </a:lstStyle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Определение Верховного Суда РФ от 28.09.2021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                           №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308-ЭС21-6663 по делу № А18-1531/2019</a:t>
            </a:r>
          </a:p>
        </p:txBody>
      </p:sp>
      <p:sp>
        <p:nvSpPr>
          <p:cNvPr id="19" name="Стрелка вправо 18"/>
          <p:cNvSpPr/>
          <p:nvPr/>
        </p:nvSpPr>
        <p:spPr>
          <a:xfrm>
            <a:off x="442562" y="2002239"/>
            <a:ext cx="1289363" cy="982717"/>
          </a:xfrm>
          <a:prstGeom prst="rightArrow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83000">
                <a:schemeClr val="accent1">
                  <a:tint val="44500"/>
                  <a:satMod val="160000"/>
                </a:schemeClr>
              </a:gs>
              <a:gs pos="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dirty="0"/>
          </a:p>
        </p:txBody>
      </p:sp>
      <p:sp>
        <p:nvSpPr>
          <p:cNvPr id="22" name="Стрелка вправо 21"/>
          <p:cNvSpPr/>
          <p:nvPr/>
        </p:nvSpPr>
        <p:spPr>
          <a:xfrm>
            <a:off x="442562" y="3645302"/>
            <a:ext cx="1289363" cy="966163"/>
          </a:xfrm>
          <a:prstGeom prst="rightArrow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83000">
                <a:schemeClr val="accent1">
                  <a:tint val="44500"/>
                  <a:satMod val="160000"/>
                </a:schemeClr>
              </a:gs>
              <a:gs pos="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98320" y="3489437"/>
            <a:ext cx="8166946" cy="1492466"/>
          </a:xfrm>
          <a:prstGeom prst="roundRect">
            <a:avLst>
              <a:gd name="adj" fmla="val 9140"/>
            </a:avLst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Соглашаясь с выводами инспекции и отказывая в удовлетворении требований общества, суды трех инстанций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исходили, что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общество неправомерно не включило в налоговую базу по налогу на имущество организаций объекты недвижимости, по которым закончены строительные монтажные работы, и не приняло на учет в качестве основных средств имущество (оборудование), используемое при производстве минеральной воды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67861" y="2200457"/>
            <a:ext cx="1051035" cy="523220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ru-RU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Суть спора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67861" y="3866773"/>
            <a:ext cx="1051035" cy="523220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 судов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98320" y="5273358"/>
            <a:ext cx="7948104" cy="1439917"/>
          </a:xfrm>
          <a:prstGeom prst="roundRect">
            <a:avLst>
              <a:gd name="adj" fmla="val 9140"/>
            </a:avLst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Постановление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апелляционного суда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отменено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части отказа в удовлетворении требования о признании недействительными решения Инспекции по эпизоду, связанному с доначислением налога в отношении установки для производства СO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линии по производству и розливу безалкогольных напитков, системы обратного осмоса. В указанной части дело направлено на новое рассмотрение.</a:t>
            </a:r>
          </a:p>
        </p:txBody>
      </p:sp>
      <p:sp>
        <p:nvSpPr>
          <p:cNvPr id="13" name="Стрелка вправо 12"/>
          <p:cNvSpPr/>
          <p:nvPr/>
        </p:nvSpPr>
        <p:spPr>
          <a:xfrm>
            <a:off x="437311" y="5265038"/>
            <a:ext cx="1289363" cy="966163"/>
          </a:xfrm>
          <a:prstGeom prst="rightArrow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83000">
                <a:schemeClr val="accent1">
                  <a:tint val="44500"/>
                  <a:satMod val="160000"/>
                </a:schemeClr>
              </a:gs>
              <a:gs pos="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42562" y="5562701"/>
            <a:ext cx="1051035" cy="307777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 ВС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6924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98320" y="1881630"/>
            <a:ext cx="8166946" cy="977185"/>
          </a:xfrm>
          <a:prstGeom prst="roundRect">
            <a:avLst>
              <a:gd name="adj" fmla="val 9140"/>
            </a:avLst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Общество не согласилось с доначислением налога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имущество организаций в отношении имущества, являющегося неотъемлемой технологической частью линий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энергопередачи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553631" y="167258"/>
            <a:ext cx="9411635" cy="14171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ctr" eaLnBrk="0" fontAlgn="base" hangingPunct="0">
              <a:spcBef>
                <a:spcPct val="0"/>
              </a:spcBef>
              <a:spcAft>
                <a:spcPct val="0"/>
              </a:spcAft>
              <a:defRPr sz="2200" b="1" cap="all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ea typeface="+mj-ea"/>
                <a:cs typeface="+mj-cs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5pPr>
            <a:lvl6pPr marL="476245" fontAlgn="base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6pPr>
            <a:lvl7pPr marL="952488" fontAlgn="base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7pPr>
            <a:lvl8pPr marL="1428733" fontAlgn="base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8pPr>
            <a:lvl9pPr marL="1904978" fontAlgn="base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9pPr>
          </a:lstStyle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определение Верховного Суда РФ от 09.11.2020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                №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304-ЭС19-7381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442562" y="1918159"/>
            <a:ext cx="1289363" cy="982717"/>
          </a:xfrm>
          <a:prstGeom prst="rightArrow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83000">
                <a:schemeClr val="accent1">
                  <a:tint val="44500"/>
                  <a:satMod val="160000"/>
                </a:schemeClr>
              </a:gs>
              <a:gs pos="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dirty="0"/>
          </a:p>
        </p:txBody>
      </p:sp>
      <p:sp>
        <p:nvSpPr>
          <p:cNvPr id="22" name="Стрелка вправо 21"/>
          <p:cNvSpPr/>
          <p:nvPr/>
        </p:nvSpPr>
        <p:spPr>
          <a:xfrm>
            <a:off x="442562" y="3477142"/>
            <a:ext cx="1289363" cy="966163"/>
          </a:xfrm>
          <a:prstGeom prst="rightArrow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83000">
                <a:schemeClr val="accent1">
                  <a:tint val="44500"/>
                  <a:satMod val="160000"/>
                </a:schemeClr>
              </a:gs>
              <a:gs pos="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84475" y="3016487"/>
            <a:ext cx="8166946" cy="2133582"/>
          </a:xfrm>
          <a:prstGeom prst="roundRect">
            <a:avLst>
              <a:gd name="adj" fmla="val 9140"/>
            </a:avLst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соответствии со ст.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374, 375, 380 НК РФ, статей 130, 133.1 ГК РФ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движимое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имущество, учитываемое как отдельный инвентарный объект и предназначенное для выполнения самостоятельных функций, которое может быть использовано вне объекта недвижимого имущества, демонтаж которого не причиняет несоразмерного ущерба его назначению, не облагается налогом на имущество организаций в соответствии с подп. 8 п. 4 ст. 374 НК РФ. В то время как имущество, являющееся неотъемлемой технологической частью линий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энергопередачи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поименованное в Перечне, облагается налогом на имущество организаций по ставкам, установленным п. 3 ст. 380 НК РФ. </a:t>
            </a:r>
          </a:p>
          <a:p>
            <a:endParaRPr lang="ru-RU" sz="1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7861" y="2126887"/>
            <a:ext cx="1051035" cy="523220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ru-RU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Суть спора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67861" y="3656573"/>
            <a:ext cx="1051035" cy="523220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 судов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84475" y="5368687"/>
            <a:ext cx="7948104" cy="1125255"/>
          </a:xfrm>
          <a:prstGeom prst="roundRect">
            <a:avLst>
              <a:gd name="adj" fmla="val 9140"/>
            </a:avLst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8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Имущество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организации, являющееся неотъемлемой технологической частью линий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энергопередачи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поименованное в перечне, утвержденном постановлением Правительства РФ от 30.09.2004 № 504, не может рассматриваться как движимое и не облагаемое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налогом.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437311" y="5422688"/>
            <a:ext cx="1289363" cy="966163"/>
          </a:xfrm>
          <a:prstGeom prst="rightArrow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83000">
                <a:schemeClr val="accent1">
                  <a:tint val="44500"/>
                  <a:satMod val="160000"/>
                </a:schemeClr>
              </a:gs>
              <a:gs pos="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42562" y="5720351"/>
            <a:ext cx="1051035" cy="307777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 ВС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5050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98320" y="1923670"/>
            <a:ext cx="8166946" cy="1378512"/>
          </a:xfrm>
          <a:prstGeom prst="roundRect">
            <a:avLst>
              <a:gd name="adj" fmla="val 9140"/>
            </a:avLst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Общество оспаривает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конституционность ст. 375 НК РФ,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определяющей налоговую базу по налогу на имущество организаций, а также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п. 1 и 15 ст. 378.2 НК РФ,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предусматривающей особенности определения налоговой базы, исчисления и уплаты налога на имущество организаций в отношении отдельных объектов недвижимого имущества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553631" y="167258"/>
            <a:ext cx="9411635" cy="14171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ctr" eaLnBrk="0" fontAlgn="base" hangingPunct="0">
              <a:spcBef>
                <a:spcPct val="0"/>
              </a:spcBef>
              <a:spcAft>
                <a:spcPct val="0"/>
              </a:spcAft>
              <a:defRPr sz="2200" b="1" cap="all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ea typeface="+mj-ea"/>
                <a:cs typeface="+mj-cs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5pPr>
            <a:lvl6pPr marL="476245" fontAlgn="base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6pPr>
            <a:lvl7pPr marL="952488" fontAlgn="base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7pPr>
            <a:lvl8pPr marL="1428733" fontAlgn="base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8pPr>
            <a:lvl9pPr marL="1904978" fontAlgn="base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9pPr>
          </a:lstStyle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ОПРЕДЕЛЕНИЕ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Конституционного Суда Российской Федерации от 23.04.2020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№ 818-О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442562" y="2002239"/>
            <a:ext cx="1289363" cy="982717"/>
          </a:xfrm>
          <a:prstGeom prst="rightArrow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83000">
                <a:schemeClr val="accent1">
                  <a:tint val="44500"/>
                  <a:satMod val="160000"/>
                </a:schemeClr>
              </a:gs>
              <a:gs pos="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dirty="0"/>
          </a:p>
        </p:txBody>
      </p:sp>
      <p:sp>
        <p:nvSpPr>
          <p:cNvPr id="22" name="Стрелка вправо 21"/>
          <p:cNvSpPr/>
          <p:nvPr/>
        </p:nvSpPr>
        <p:spPr>
          <a:xfrm>
            <a:off x="442562" y="3603262"/>
            <a:ext cx="1289363" cy="966163"/>
          </a:xfrm>
          <a:prstGeom prst="rightArrow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83000">
                <a:schemeClr val="accent1">
                  <a:tint val="44500"/>
                  <a:satMod val="160000"/>
                </a:schemeClr>
              </a:gs>
              <a:gs pos="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98320" y="3543912"/>
            <a:ext cx="8166946" cy="1227779"/>
          </a:xfrm>
          <a:prstGeom prst="roundRect">
            <a:avLst>
              <a:gd name="adj" fmla="val 9140"/>
            </a:avLst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Общество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неправомерно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уменьшило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отраженные в Едином государственном реестре недвижимости показатели кадастровой стоимости налогооблагаемого имущества на сумму налога на добавленную стоимость, включенную в названную стоимость по итогам государственной кадастровой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оценки. 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7861" y="2200457"/>
            <a:ext cx="1051035" cy="523220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ru-RU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Суть спора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67861" y="3803713"/>
            <a:ext cx="1051035" cy="523220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 судов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84475" y="5042877"/>
            <a:ext cx="7948104" cy="936084"/>
          </a:xfrm>
          <a:prstGeom prst="roundRect">
            <a:avLst>
              <a:gd name="adj" fmla="val 9140"/>
            </a:avLst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Согласно  представленным материалам, Конституционный суд не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находит оснований для принятия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жалобы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 рассмотрению.</a:t>
            </a:r>
          </a:p>
        </p:txBody>
      </p:sp>
      <p:sp>
        <p:nvSpPr>
          <p:cNvPr id="13" name="Стрелка вправо 12"/>
          <p:cNvSpPr/>
          <p:nvPr/>
        </p:nvSpPr>
        <p:spPr>
          <a:xfrm>
            <a:off x="437311" y="5012798"/>
            <a:ext cx="1289363" cy="966163"/>
          </a:xfrm>
          <a:prstGeom prst="rightArrow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83000">
                <a:schemeClr val="accent1">
                  <a:tint val="44500"/>
                  <a:satMod val="160000"/>
                </a:schemeClr>
              </a:gs>
              <a:gs pos="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42562" y="5320971"/>
            <a:ext cx="1051035" cy="307777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 КС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7462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63455" y="1965710"/>
            <a:ext cx="8166946" cy="2711393"/>
          </a:xfrm>
          <a:prstGeom prst="roundRect">
            <a:avLst>
              <a:gd name="adj" fmla="val 9140"/>
            </a:avLst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Общество оспаривает конституционность подп. 1 п. 4 ст. 378.2 НК РФ. В силу законоположений торговым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центром (комплексом) признается отдельно стоящее нежилое здание (строение, сооружение), расположенное на земельном участке, один из видов разрешенного использования которого предусматривает размещение торговых объектов, объектов общественного питания и (или) бытового обслуживания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Оспариваемая норма не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соответствует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ст. 57 Конституции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Российской Федерации, поскольку допускает взимание налога на имущество организаций исходя из кадастровой стоимости объектов недвижимости, т.е. в повышенном размере, исключительно по признаку назначения земельного участка, на котором они расположены, вне зависимости от предназначения и фактического использования самих этих объектов.</a:t>
            </a:r>
          </a:p>
          <a:p>
            <a:endParaRPr lang="ru-RU" sz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553631" y="167258"/>
            <a:ext cx="9411635" cy="14171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ctr" eaLnBrk="0" fontAlgn="base" hangingPunct="0">
              <a:spcBef>
                <a:spcPct val="0"/>
              </a:spcBef>
              <a:spcAft>
                <a:spcPct val="0"/>
              </a:spcAft>
              <a:defRPr sz="2200" b="1" cap="all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ea typeface="+mj-ea"/>
                <a:cs typeface="+mj-cs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5pPr>
            <a:lvl6pPr marL="476245" fontAlgn="base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6pPr>
            <a:lvl7pPr marL="952488" fontAlgn="base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7pPr>
            <a:lvl8pPr marL="1428733" fontAlgn="base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8pPr>
            <a:lvl9pPr marL="1904978" fontAlgn="base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9pPr>
          </a:lstStyle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ПОСТАНОВЛЕНИЕ КОНСТИТУЦИОННОГО СУДА от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12.11.2020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№ 46-П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442562" y="2002239"/>
            <a:ext cx="1289363" cy="982717"/>
          </a:xfrm>
          <a:prstGeom prst="rightArrow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83000">
                <a:schemeClr val="accent1">
                  <a:tint val="44500"/>
                  <a:satMod val="160000"/>
                </a:schemeClr>
              </a:gs>
              <a:gs pos="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67861" y="2200457"/>
            <a:ext cx="1051035" cy="523220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ru-RU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Суть спора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84475" y="5042877"/>
            <a:ext cx="7948104" cy="821895"/>
          </a:xfrm>
          <a:prstGeom prst="roundRect">
            <a:avLst>
              <a:gd name="adj" fmla="val 9140"/>
            </a:avLst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Признать подпункт 1 пункта 4 статьи 378.2 Налогового кодекса Российской Федерации не противоречащим Конституции Российской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Федерации.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437311" y="5012798"/>
            <a:ext cx="1289363" cy="966163"/>
          </a:xfrm>
          <a:prstGeom prst="rightArrow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83000">
                <a:schemeClr val="accent1">
                  <a:tint val="44500"/>
                  <a:satMod val="160000"/>
                </a:schemeClr>
              </a:gs>
              <a:gs pos="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42562" y="5320971"/>
            <a:ext cx="1051035" cy="307777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 КС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8809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98320" y="1923670"/>
            <a:ext cx="8166946" cy="1166371"/>
          </a:xfrm>
          <a:prstGeom prst="roundRect">
            <a:avLst>
              <a:gd name="adj" fmla="val 9140"/>
            </a:avLst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Основанием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доначисления по земельному налогу послужил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вывод о неправомерном применении обществом пониженной ставки земельного налога в размере 0,3 %, поскольку спорные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участки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относятся к объектам налогообложения, занятым жилищным фондом и объектами инженерной инфраструктуры ЖКХ. </a:t>
            </a:r>
          </a:p>
          <a:p>
            <a:endParaRPr lang="ru-RU" sz="1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553631" y="167258"/>
            <a:ext cx="9411635" cy="14171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ctr" eaLnBrk="0" fontAlgn="base" hangingPunct="0">
              <a:spcBef>
                <a:spcPct val="0"/>
              </a:spcBef>
              <a:spcAft>
                <a:spcPct val="0"/>
              </a:spcAft>
              <a:defRPr sz="2200" b="1" cap="all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ea typeface="+mj-ea"/>
                <a:cs typeface="+mj-cs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5pPr>
            <a:lvl6pPr marL="476245" fontAlgn="base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6pPr>
            <a:lvl7pPr marL="952488" fontAlgn="base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7pPr>
            <a:lvl8pPr marL="1428733" fontAlgn="base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8pPr>
            <a:lvl9pPr marL="1904978" fontAlgn="base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9pPr>
          </a:lstStyle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определение Верховного Суда РФ от 23.03.2020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                                 №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304-ЭС20-3641</a:t>
            </a:r>
          </a:p>
        </p:txBody>
      </p:sp>
      <p:sp>
        <p:nvSpPr>
          <p:cNvPr id="19" name="Стрелка вправо 18"/>
          <p:cNvSpPr/>
          <p:nvPr/>
        </p:nvSpPr>
        <p:spPr>
          <a:xfrm>
            <a:off x="442562" y="2002239"/>
            <a:ext cx="1289363" cy="982717"/>
          </a:xfrm>
          <a:prstGeom prst="rightArrow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83000">
                <a:schemeClr val="accent1">
                  <a:tint val="44500"/>
                  <a:satMod val="160000"/>
                </a:schemeClr>
              </a:gs>
              <a:gs pos="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dirty="0"/>
          </a:p>
        </p:txBody>
      </p:sp>
      <p:sp>
        <p:nvSpPr>
          <p:cNvPr id="22" name="Стрелка вправо 21"/>
          <p:cNvSpPr/>
          <p:nvPr/>
        </p:nvSpPr>
        <p:spPr>
          <a:xfrm>
            <a:off x="442562" y="3477142"/>
            <a:ext cx="1289363" cy="966163"/>
          </a:xfrm>
          <a:prstGeom prst="rightArrow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83000">
                <a:schemeClr val="accent1">
                  <a:tint val="44500"/>
                  <a:satMod val="160000"/>
                </a:schemeClr>
              </a:gs>
              <a:gs pos="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98320" y="3375752"/>
            <a:ext cx="8166946" cy="1141123"/>
          </a:xfrm>
          <a:prstGeom prst="roundRect">
            <a:avLst>
              <a:gd name="adj" fmla="val 9140"/>
            </a:avLst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расчете земельного налога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подлежит применению ставка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установленная нормативным правовым актом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размере 1,4 % кадастровой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стоимости,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в связи с чем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применение ставки налога в размере 0,3 % не правомерно. 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7861" y="2200457"/>
            <a:ext cx="1051035" cy="523220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ru-RU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Суть спора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67861" y="3656573"/>
            <a:ext cx="1051035" cy="523220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 судов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84475" y="5053387"/>
            <a:ext cx="7948104" cy="1053123"/>
          </a:xfrm>
          <a:prstGeom prst="roundRect">
            <a:avLst>
              <a:gd name="adj" fmla="val 9140"/>
            </a:avLst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Отказать обществу в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передаче кассационной жалобы для рассмотрения в судебном заседании Судебной коллегии по экономическим спорам Верховного Суда Российской Федерации</a:t>
            </a:r>
          </a:p>
          <a:p>
            <a:endParaRPr lang="ru-RU" sz="1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437311" y="5012798"/>
            <a:ext cx="1289363" cy="966163"/>
          </a:xfrm>
          <a:prstGeom prst="rightArrow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83000">
                <a:schemeClr val="accent1">
                  <a:tint val="44500"/>
                  <a:satMod val="160000"/>
                </a:schemeClr>
              </a:gs>
              <a:gs pos="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42562" y="5320971"/>
            <a:ext cx="1051035" cy="307777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 ВС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9090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7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98320" y="1839590"/>
            <a:ext cx="8166946" cy="1355558"/>
          </a:xfrm>
          <a:prstGeom prst="roundRect">
            <a:avLst>
              <a:gd name="adj" fmla="val 9140"/>
            </a:avLst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Основанием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доначисления земельного налога послужил вывод налогового органа о неправомерном применении обществом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налоговой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ставки в размере 0,3 %, предусмотренной подп. 1 п. 1 ст. 394 НК  РФ и решением Совета депутатов городского поселения, в отношении земель, занятых объектами инженерной инфраструктуры ЖКХ. 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 bwMode="auto">
          <a:xfrm>
            <a:off x="553631" y="167258"/>
            <a:ext cx="9411635" cy="14171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ctr" eaLnBrk="0" fontAlgn="base" hangingPunct="0">
              <a:spcBef>
                <a:spcPct val="0"/>
              </a:spcBef>
              <a:spcAft>
                <a:spcPct val="0"/>
              </a:spcAft>
              <a:defRPr sz="2200" b="1" cap="all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ea typeface="+mj-ea"/>
                <a:cs typeface="+mj-cs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5pPr>
            <a:lvl6pPr marL="476245" fontAlgn="base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6pPr>
            <a:lvl7pPr marL="952488" fontAlgn="base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7pPr>
            <a:lvl8pPr marL="1428733" fontAlgn="base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8pPr>
            <a:lvl9pPr marL="1904978" fontAlgn="base">
              <a:spcBef>
                <a:spcPct val="0"/>
              </a:spcBef>
              <a:spcAft>
                <a:spcPct val="0"/>
              </a:spcAft>
              <a:defRPr sz="3336" b="1">
                <a:latin typeface="Arial" charset="0"/>
                <a:cs typeface="Arial" charset="0"/>
              </a:defRPr>
            </a:lvl9pPr>
          </a:lstStyle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определение Верховного Суда РФ от 13.04.2020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                      №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305-ЭС20-4401</a:t>
            </a:r>
          </a:p>
        </p:txBody>
      </p:sp>
      <p:sp>
        <p:nvSpPr>
          <p:cNvPr id="19" name="Стрелка вправо 18"/>
          <p:cNvSpPr/>
          <p:nvPr/>
        </p:nvSpPr>
        <p:spPr>
          <a:xfrm>
            <a:off x="442562" y="2002239"/>
            <a:ext cx="1289363" cy="982717"/>
          </a:xfrm>
          <a:prstGeom prst="rightArrow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83000">
                <a:schemeClr val="accent1">
                  <a:tint val="44500"/>
                  <a:satMod val="160000"/>
                </a:schemeClr>
              </a:gs>
              <a:gs pos="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dirty="0"/>
          </a:p>
        </p:txBody>
      </p:sp>
      <p:sp>
        <p:nvSpPr>
          <p:cNvPr id="22" name="Стрелка вправо 21"/>
          <p:cNvSpPr/>
          <p:nvPr/>
        </p:nvSpPr>
        <p:spPr>
          <a:xfrm>
            <a:off x="442562" y="3477142"/>
            <a:ext cx="1289363" cy="966163"/>
          </a:xfrm>
          <a:prstGeom prst="rightArrow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83000">
                <a:schemeClr val="accent1">
                  <a:tint val="44500"/>
                  <a:satMod val="160000"/>
                </a:schemeClr>
              </a:gs>
              <a:gs pos="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98320" y="3428302"/>
            <a:ext cx="8166946" cy="1141123"/>
          </a:xfrm>
          <a:prstGeom prst="roundRect">
            <a:avLst>
              <a:gd name="adj" fmla="val 9140"/>
            </a:avLst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Судебные инстанции пришли к выводу о доказанности налоговым органом совокупности обстоятельств, свидетельствующих об отсутствии у общества права на применение в отношении спорного земельного участка пониженной налоговой ставки в размере 0,3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%. 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7861" y="2200457"/>
            <a:ext cx="1051035" cy="523220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ru-RU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Суть спора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67861" y="3656573"/>
            <a:ext cx="1051035" cy="523220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 судов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84475" y="5053387"/>
            <a:ext cx="7948104" cy="1053123"/>
          </a:xfrm>
          <a:prstGeom prst="roundRect">
            <a:avLst>
              <a:gd name="adj" fmla="val 9140"/>
            </a:avLst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Отказать обществу в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передаче кассационной жалобы для рассмотрения в судебном заседании Судебной коллегии по экономическим спорам Верховного Суда Российской Федерации</a:t>
            </a:r>
          </a:p>
          <a:p>
            <a:endParaRPr lang="ru-RU" sz="1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437311" y="5012798"/>
            <a:ext cx="1289363" cy="966163"/>
          </a:xfrm>
          <a:prstGeom prst="rightArrow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83000">
                <a:schemeClr val="accent1">
                  <a:tint val="44500"/>
                  <a:satMod val="160000"/>
                </a:schemeClr>
              </a:gs>
              <a:gs pos="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42562" y="5320971"/>
            <a:ext cx="1051035" cy="307777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 ВС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8744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207" y="2824300"/>
            <a:ext cx="6882814" cy="728485"/>
          </a:xfrm>
          <a:prstGeom prst="rect">
            <a:avLst/>
          </a:prstGeom>
        </p:spPr>
        <p:txBody>
          <a:bodyPr wrap="square" lIns="111840" tIns="55920" rIns="111840" bIns="5592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5AA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Спасибо </a:t>
            </a:r>
            <a:r>
              <a:rPr lang="ru-RU" sz="4000" b="1" dirty="0">
                <a:solidFill>
                  <a:srgbClr val="005AA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 внимание!</a:t>
            </a: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553238" y="6377850"/>
            <a:ext cx="569163" cy="580257"/>
          </a:xfrm>
        </p:spPr>
        <p:txBody>
          <a:bodyPr/>
          <a:lstStyle/>
          <a:p>
            <a:pPr>
              <a:defRPr/>
            </a:pPr>
            <a:fld id="{1F7D483C-B650-4B9E-8229-9FE6A7848E85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741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7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3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4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40062</TotalTime>
  <Words>884</Words>
  <Application>Microsoft Office PowerPoint</Application>
  <PresentationFormat>Произвольный</PresentationFormat>
  <Paragraphs>57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Специальное оформление</vt:lpstr>
      <vt:lpstr>7_Специальное оформление</vt:lpstr>
      <vt:lpstr>1_Специальное оформление</vt:lpstr>
      <vt:lpstr>2_Специальное оформление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Ekaterina Ivanova</dc:creator>
  <cp:lastModifiedBy>Сорокина Ольга Васильевна</cp:lastModifiedBy>
  <cp:revision>699</cp:revision>
  <cp:lastPrinted>2021-02-04T15:13:00Z</cp:lastPrinted>
  <dcterms:created xsi:type="dcterms:W3CDTF">2019-04-30T10:46:03Z</dcterms:created>
  <dcterms:modified xsi:type="dcterms:W3CDTF">2021-11-09T07:14:33Z</dcterms:modified>
</cp:coreProperties>
</file>