
<file path=[Content_Types].xml><?xml version="1.0" encoding="utf-8"?>
<Types xmlns="http://schemas.openxmlformats.org/package/2006/content-types">
  <Default Extension="png" ContentType="image/png"/>
  <Default Extension="wmf" ContentType="image/x-wmf"/>
  <Default Extension="jpeg" ContentType="image/jpeg"/>
  <Default Extension="rels" ContentType="application/vnd.openxmlformats-package.relationships+xml"/>
  <Default Extension="xml" ContentType="application/xml"/>
  <Default Extension="wdp" ContentType="image/vnd.ms-photo"/>
  <Default Extension="gif" ContentType="image/gif"/>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heme/theme2.xml" ContentType="application/vnd.openxmlformats-officedocument.theme+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theme/theme3.xml" ContentType="application/vnd.openxmlformats-officedocument.theme+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howSpecialPlsOnTitleSld="0" saveSubsetFonts="1">
  <p:sldMasterIdLst>
    <p:sldMasterId id="2147483661" r:id="rId1"/>
    <p:sldMasterId id="2147483701" r:id="rId2"/>
    <p:sldMasterId id="2147483714" r:id="rId3"/>
    <p:sldMasterId id="2147483727" r:id="rId4"/>
  </p:sldMasterIdLst>
  <p:notesMasterIdLst>
    <p:notesMasterId r:id="rId17"/>
  </p:notesMasterIdLst>
  <p:sldIdLst>
    <p:sldId id="392" r:id="rId5"/>
    <p:sldId id="414" r:id="rId6"/>
    <p:sldId id="415" r:id="rId7"/>
    <p:sldId id="416" r:id="rId8"/>
    <p:sldId id="417" r:id="rId9"/>
    <p:sldId id="418" r:id="rId10"/>
    <p:sldId id="419" r:id="rId11"/>
    <p:sldId id="420" r:id="rId12"/>
    <p:sldId id="421" r:id="rId13"/>
    <p:sldId id="425" r:id="rId14"/>
    <p:sldId id="426" r:id="rId15"/>
    <p:sldId id="424" r:id="rId16"/>
  </p:sldIdLst>
  <p:sldSz cx="10325100" cy="7150100"/>
  <p:notesSz cx="6858000" cy="9926638"/>
  <p:defaultTextStyle>
    <a:defPPr>
      <a:defRPr lang="ru-RU"/>
    </a:defPPr>
    <a:lvl1pPr marL="0" algn="l" defTabSz="998525" rtl="0" eaLnBrk="1" latinLnBrk="0" hangingPunct="1">
      <a:defRPr sz="1966" kern="1200">
        <a:solidFill>
          <a:schemeClr val="tx1"/>
        </a:solidFill>
        <a:latin typeface="+mn-lt"/>
        <a:ea typeface="+mn-ea"/>
        <a:cs typeface="+mn-cs"/>
      </a:defRPr>
    </a:lvl1pPr>
    <a:lvl2pPr marL="499262" algn="l" defTabSz="998525" rtl="0" eaLnBrk="1" latinLnBrk="0" hangingPunct="1">
      <a:defRPr sz="1966" kern="1200">
        <a:solidFill>
          <a:schemeClr val="tx1"/>
        </a:solidFill>
        <a:latin typeface="+mn-lt"/>
        <a:ea typeface="+mn-ea"/>
        <a:cs typeface="+mn-cs"/>
      </a:defRPr>
    </a:lvl2pPr>
    <a:lvl3pPr marL="998525" algn="l" defTabSz="998525" rtl="0" eaLnBrk="1" latinLnBrk="0" hangingPunct="1">
      <a:defRPr sz="1966" kern="1200">
        <a:solidFill>
          <a:schemeClr val="tx1"/>
        </a:solidFill>
        <a:latin typeface="+mn-lt"/>
        <a:ea typeface="+mn-ea"/>
        <a:cs typeface="+mn-cs"/>
      </a:defRPr>
    </a:lvl3pPr>
    <a:lvl4pPr marL="1497787" algn="l" defTabSz="998525" rtl="0" eaLnBrk="1" latinLnBrk="0" hangingPunct="1">
      <a:defRPr sz="1966" kern="1200">
        <a:solidFill>
          <a:schemeClr val="tx1"/>
        </a:solidFill>
        <a:latin typeface="+mn-lt"/>
        <a:ea typeface="+mn-ea"/>
        <a:cs typeface="+mn-cs"/>
      </a:defRPr>
    </a:lvl4pPr>
    <a:lvl5pPr marL="1997050" algn="l" defTabSz="998525" rtl="0" eaLnBrk="1" latinLnBrk="0" hangingPunct="1">
      <a:defRPr sz="1966" kern="1200">
        <a:solidFill>
          <a:schemeClr val="tx1"/>
        </a:solidFill>
        <a:latin typeface="+mn-lt"/>
        <a:ea typeface="+mn-ea"/>
        <a:cs typeface="+mn-cs"/>
      </a:defRPr>
    </a:lvl5pPr>
    <a:lvl6pPr marL="2496312" algn="l" defTabSz="998525" rtl="0" eaLnBrk="1" latinLnBrk="0" hangingPunct="1">
      <a:defRPr sz="1966" kern="1200">
        <a:solidFill>
          <a:schemeClr val="tx1"/>
        </a:solidFill>
        <a:latin typeface="+mn-lt"/>
        <a:ea typeface="+mn-ea"/>
        <a:cs typeface="+mn-cs"/>
      </a:defRPr>
    </a:lvl6pPr>
    <a:lvl7pPr marL="2995574" algn="l" defTabSz="998525" rtl="0" eaLnBrk="1" latinLnBrk="0" hangingPunct="1">
      <a:defRPr sz="1966" kern="1200">
        <a:solidFill>
          <a:schemeClr val="tx1"/>
        </a:solidFill>
        <a:latin typeface="+mn-lt"/>
        <a:ea typeface="+mn-ea"/>
        <a:cs typeface="+mn-cs"/>
      </a:defRPr>
    </a:lvl7pPr>
    <a:lvl8pPr marL="3494837" algn="l" defTabSz="998525" rtl="0" eaLnBrk="1" latinLnBrk="0" hangingPunct="1">
      <a:defRPr sz="1966" kern="1200">
        <a:solidFill>
          <a:schemeClr val="tx1"/>
        </a:solidFill>
        <a:latin typeface="+mn-lt"/>
        <a:ea typeface="+mn-ea"/>
        <a:cs typeface="+mn-cs"/>
      </a:defRPr>
    </a:lvl8pPr>
    <a:lvl9pPr marL="3994099" algn="l" defTabSz="998525" rtl="0" eaLnBrk="1" latinLnBrk="0" hangingPunct="1">
      <a:defRPr sz="1966"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2252" userDrawn="1">
          <p15:clr>
            <a:srgbClr val="A4A3A4"/>
          </p15:clr>
        </p15:guide>
        <p15:guide id="2" pos="3252"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7434"/>
    <a:srgbClr val="CCFFFF"/>
    <a:srgbClr val="FFFFCC"/>
    <a:srgbClr val="C7605D"/>
    <a:srgbClr val="C96765"/>
    <a:srgbClr val="6898C0"/>
    <a:srgbClr val="91BADB"/>
    <a:srgbClr val="F5801F"/>
    <a:srgbClr val="ECECEC"/>
    <a:srgbClr val="779DCB"/>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xmlns=""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17565" autoAdjust="0"/>
    <p:restoredTop sz="94660"/>
  </p:normalViewPr>
  <p:slideViewPr>
    <p:cSldViewPr snapToGrid="0">
      <p:cViewPr>
        <p:scale>
          <a:sx n="125" d="100"/>
          <a:sy n="125" d="100"/>
        </p:scale>
        <p:origin x="-654" y="216"/>
      </p:cViewPr>
      <p:guideLst>
        <p:guide orient="horz" pos="2252"/>
        <p:guide pos="325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presProps" Target="presProps.xml"/><Relationship Id="rId3" Type="http://schemas.openxmlformats.org/officeDocument/2006/relationships/slideMaster" Target="slideMasters/slideMaster3.xml"/><Relationship Id="rId21" Type="http://schemas.openxmlformats.org/officeDocument/2006/relationships/tableStyles" Target="tableStyles.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notesMaster" Target="notesMasters/notesMaster1.xml"/><Relationship Id="rId2" Type="http://schemas.openxmlformats.org/officeDocument/2006/relationships/slideMaster" Target="slideMasters/slideMaster2.xml"/><Relationship Id="rId16" Type="http://schemas.openxmlformats.org/officeDocument/2006/relationships/slide" Target="slides/slide12.xml"/><Relationship Id="rId20" Type="http://schemas.openxmlformats.org/officeDocument/2006/relationships/theme" Target="theme/theme1.xml"/><Relationship Id="rId1" Type="http://schemas.openxmlformats.org/officeDocument/2006/relationships/slideMaster" Target="slideMasters/slideMaster1.xml"/><Relationship Id="rId6" Type="http://schemas.openxmlformats.org/officeDocument/2006/relationships/slide" Target="slides/slide2.xml"/><Relationship Id="rId11" Type="http://schemas.openxmlformats.org/officeDocument/2006/relationships/slide" Target="slides/slide7.xml"/><Relationship Id="rId5" Type="http://schemas.openxmlformats.org/officeDocument/2006/relationships/slide" Target="slides/slide1.xml"/><Relationship Id="rId15" Type="http://schemas.openxmlformats.org/officeDocument/2006/relationships/slide" Target="slides/slide11.xml"/><Relationship Id="rId10" Type="http://schemas.openxmlformats.org/officeDocument/2006/relationships/slide" Target="slides/slide6.xml"/><Relationship Id="rId19" Type="http://schemas.openxmlformats.org/officeDocument/2006/relationships/viewProps" Target="viewProps.xml"/><Relationship Id="rId4" Type="http://schemas.openxmlformats.org/officeDocument/2006/relationships/slideMaster" Target="slideMasters/slideMaster4.xml"/><Relationship Id="rId9" Type="http://schemas.openxmlformats.org/officeDocument/2006/relationships/slide" Target="slides/slide5.xml"/><Relationship Id="rId14" Type="http://schemas.openxmlformats.org/officeDocument/2006/relationships/slide" Target="slides/slide10.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9" y="8"/>
            <a:ext cx="2972334" cy="497923"/>
          </a:xfrm>
          <a:prstGeom prst="rect">
            <a:avLst/>
          </a:prstGeom>
        </p:spPr>
        <p:txBody>
          <a:bodyPr vert="horz" lIns="91834" tIns="45920" rIns="91834" bIns="45920" rtlCol="0"/>
          <a:lstStyle>
            <a:lvl1pPr algn="l">
              <a:defRPr sz="1200"/>
            </a:lvl1pPr>
          </a:lstStyle>
          <a:p>
            <a:endParaRPr lang="ru-RU"/>
          </a:p>
        </p:txBody>
      </p:sp>
      <p:sp>
        <p:nvSpPr>
          <p:cNvPr id="3" name="Дата 2"/>
          <p:cNvSpPr>
            <a:spLocks noGrp="1"/>
          </p:cNvSpPr>
          <p:nvPr>
            <p:ph type="dt" idx="1"/>
          </p:nvPr>
        </p:nvSpPr>
        <p:spPr>
          <a:xfrm>
            <a:off x="3884065" y="8"/>
            <a:ext cx="2972334" cy="497923"/>
          </a:xfrm>
          <a:prstGeom prst="rect">
            <a:avLst/>
          </a:prstGeom>
        </p:spPr>
        <p:txBody>
          <a:bodyPr vert="horz" lIns="91834" tIns="45920" rIns="91834" bIns="45920" rtlCol="0"/>
          <a:lstStyle>
            <a:lvl1pPr algn="r">
              <a:defRPr sz="1200"/>
            </a:lvl1pPr>
          </a:lstStyle>
          <a:p>
            <a:fld id="{015D4280-BC41-4E42-AA16-2AA78C7B1FFE}" type="datetimeFigureOut">
              <a:rPr lang="ru-RU" smtClean="0"/>
              <a:t>19.05.2021</a:t>
            </a:fld>
            <a:endParaRPr lang="ru-RU"/>
          </a:p>
        </p:txBody>
      </p:sp>
      <p:sp>
        <p:nvSpPr>
          <p:cNvPr id="4" name="Образ слайда 3"/>
          <p:cNvSpPr>
            <a:spLocks noGrp="1" noRot="1" noChangeAspect="1"/>
          </p:cNvSpPr>
          <p:nvPr>
            <p:ph type="sldImg" idx="2"/>
          </p:nvPr>
        </p:nvSpPr>
        <p:spPr>
          <a:xfrm>
            <a:off x="1011238" y="1241425"/>
            <a:ext cx="4835525" cy="3349625"/>
          </a:xfrm>
          <a:prstGeom prst="rect">
            <a:avLst/>
          </a:prstGeom>
          <a:noFill/>
          <a:ln w="12700">
            <a:solidFill>
              <a:prstClr val="black"/>
            </a:solidFill>
          </a:ln>
        </p:spPr>
        <p:txBody>
          <a:bodyPr vert="horz" lIns="91834" tIns="45920" rIns="91834" bIns="45920" rtlCol="0" anchor="ctr"/>
          <a:lstStyle/>
          <a:p>
            <a:endParaRPr lang="ru-RU"/>
          </a:p>
        </p:txBody>
      </p:sp>
      <p:sp>
        <p:nvSpPr>
          <p:cNvPr id="5" name="Заметки 4"/>
          <p:cNvSpPr>
            <a:spLocks noGrp="1"/>
          </p:cNvSpPr>
          <p:nvPr>
            <p:ph type="body" sz="quarter" idx="3"/>
          </p:nvPr>
        </p:nvSpPr>
        <p:spPr>
          <a:xfrm>
            <a:off x="685800" y="4777201"/>
            <a:ext cx="5486400" cy="3908614"/>
          </a:xfrm>
          <a:prstGeom prst="rect">
            <a:avLst/>
          </a:prstGeom>
        </p:spPr>
        <p:txBody>
          <a:bodyPr vert="horz" lIns="91834" tIns="45920" rIns="91834" bIns="45920" rtlCol="0"/>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6" name="Нижний колонтитул 5"/>
          <p:cNvSpPr>
            <a:spLocks noGrp="1"/>
          </p:cNvSpPr>
          <p:nvPr>
            <p:ph type="ftr" sz="quarter" idx="4"/>
          </p:nvPr>
        </p:nvSpPr>
        <p:spPr>
          <a:xfrm>
            <a:off x="9" y="9428725"/>
            <a:ext cx="2972334" cy="497922"/>
          </a:xfrm>
          <a:prstGeom prst="rect">
            <a:avLst/>
          </a:prstGeom>
        </p:spPr>
        <p:txBody>
          <a:bodyPr vert="horz" lIns="91834" tIns="45920" rIns="91834" bIns="45920" rtlCol="0" anchor="b"/>
          <a:lstStyle>
            <a:lvl1pPr algn="l">
              <a:defRPr sz="1200"/>
            </a:lvl1pPr>
          </a:lstStyle>
          <a:p>
            <a:endParaRPr lang="ru-RU"/>
          </a:p>
        </p:txBody>
      </p:sp>
      <p:sp>
        <p:nvSpPr>
          <p:cNvPr id="7" name="Номер слайда 6"/>
          <p:cNvSpPr>
            <a:spLocks noGrp="1"/>
          </p:cNvSpPr>
          <p:nvPr>
            <p:ph type="sldNum" sz="quarter" idx="5"/>
          </p:nvPr>
        </p:nvSpPr>
        <p:spPr>
          <a:xfrm>
            <a:off x="3884065" y="9428725"/>
            <a:ext cx="2972334" cy="497922"/>
          </a:xfrm>
          <a:prstGeom prst="rect">
            <a:avLst/>
          </a:prstGeom>
        </p:spPr>
        <p:txBody>
          <a:bodyPr vert="horz" lIns="91834" tIns="45920" rIns="91834" bIns="45920" rtlCol="0" anchor="b"/>
          <a:lstStyle>
            <a:lvl1pPr algn="r">
              <a:defRPr sz="1200"/>
            </a:lvl1pPr>
          </a:lstStyle>
          <a:p>
            <a:fld id="{2E1820A0-B833-4BFF-80CC-437100E604A7}" type="slidenum">
              <a:rPr lang="ru-RU" smtClean="0"/>
              <a:t>‹#›</a:t>
            </a:fld>
            <a:endParaRPr lang="ru-RU"/>
          </a:p>
        </p:txBody>
      </p:sp>
    </p:spTree>
    <p:extLst>
      <p:ext uri="{BB962C8B-B14F-4D97-AF65-F5344CB8AC3E}">
        <p14:creationId xmlns:p14="http://schemas.microsoft.com/office/powerpoint/2010/main" val="874449962"/>
      </p:ext>
    </p:extLst>
  </p:cSld>
  <p:clrMap bg1="lt1" tx1="dk1" bg2="lt2" tx2="dk2" accent1="accent1" accent2="accent2" accent3="accent3" accent4="accent4" accent5="accent5" accent6="accent6" hlink="hlink" folHlink="folHlink"/>
  <p:notesStyle>
    <a:lvl1pPr marL="0" algn="l" defTabSz="998525" rtl="0" eaLnBrk="1" latinLnBrk="0" hangingPunct="1">
      <a:defRPr sz="1310" kern="1200">
        <a:solidFill>
          <a:schemeClr val="tx1"/>
        </a:solidFill>
        <a:latin typeface="+mn-lt"/>
        <a:ea typeface="+mn-ea"/>
        <a:cs typeface="+mn-cs"/>
      </a:defRPr>
    </a:lvl1pPr>
    <a:lvl2pPr marL="499262" algn="l" defTabSz="998525" rtl="0" eaLnBrk="1" latinLnBrk="0" hangingPunct="1">
      <a:defRPr sz="1310" kern="1200">
        <a:solidFill>
          <a:schemeClr val="tx1"/>
        </a:solidFill>
        <a:latin typeface="+mn-lt"/>
        <a:ea typeface="+mn-ea"/>
        <a:cs typeface="+mn-cs"/>
      </a:defRPr>
    </a:lvl2pPr>
    <a:lvl3pPr marL="998525" algn="l" defTabSz="998525" rtl="0" eaLnBrk="1" latinLnBrk="0" hangingPunct="1">
      <a:defRPr sz="1310" kern="1200">
        <a:solidFill>
          <a:schemeClr val="tx1"/>
        </a:solidFill>
        <a:latin typeface="+mn-lt"/>
        <a:ea typeface="+mn-ea"/>
        <a:cs typeface="+mn-cs"/>
      </a:defRPr>
    </a:lvl3pPr>
    <a:lvl4pPr marL="1497787" algn="l" defTabSz="998525" rtl="0" eaLnBrk="1" latinLnBrk="0" hangingPunct="1">
      <a:defRPr sz="1310" kern="1200">
        <a:solidFill>
          <a:schemeClr val="tx1"/>
        </a:solidFill>
        <a:latin typeface="+mn-lt"/>
        <a:ea typeface="+mn-ea"/>
        <a:cs typeface="+mn-cs"/>
      </a:defRPr>
    </a:lvl4pPr>
    <a:lvl5pPr marL="1997050" algn="l" defTabSz="998525" rtl="0" eaLnBrk="1" latinLnBrk="0" hangingPunct="1">
      <a:defRPr sz="1310" kern="1200">
        <a:solidFill>
          <a:schemeClr val="tx1"/>
        </a:solidFill>
        <a:latin typeface="+mn-lt"/>
        <a:ea typeface="+mn-ea"/>
        <a:cs typeface="+mn-cs"/>
      </a:defRPr>
    </a:lvl5pPr>
    <a:lvl6pPr marL="2496312" algn="l" defTabSz="998525" rtl="0" eaLnBrk="1" latinLnBrk="0" hangingPunct="1">
      <a:defRPr sz="1310" kern="1200">
        <a:solidFill>
          <a:schemeClr val="tx1"/>
        </a:solidFill>
        <a:latin typeface="+mn-lt"/>
        <a:ea typeface="+mn-ea"/>
        <a:cs typeface="+mn-cs"/>
      </a:defRPr>
    </a:lvl6pPr>
    <a:lvl7pPr marL="2995574" algn="l" defTabSz="998525" rtl="0" eaLnBrk="1" latinLnBrk="0" hangingPunct="1">
      <a:defRPr sz="1310" kern="1200">
        <a:solidFill>
          <a:schemeClr val="tx1"/>
        </a:solidFill>
        <a:latin typeface="+mn-lt"/>
        <a:ea typeface="+mn-ea"/>
        <a:cs typeface="+mn-cs"/>
      </a:defRPr>
    </a:lvl7pPr>
    <a:lvl8pPr marL="3494837" algn="l" defTabSz="998525" rtl="0" eaLnBrk="1" latinLnBrk="0" hangingPunct="1">
      <a:defRPr sz="1310" kern="1200">
        <a:solidFill>
          <a:schemeClr val="tx1"/>
        </a:solidFill>
        <a:latin typeface="+mn-lt"/>
        <a:ea typeface="+mn-ea"/>
        <a:cs typeface="+mn-cs"/>
      </a:defRPr>
    </a:lvl8pPr>
    <a:lvl9pPr marL="3994099" algn="l" defTabSz="998525" rtl="0" eaLnBrk="1" latinLnBrk="0" hangingPunct="1">
      <a:defRPr sz="131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png"/><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74383" y="2221174"/>
            <a:ext cx="8776335" cy="15326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48765" y="4051727"/>
            <a:ext cx="7227570" cy="1827248"/>
          </a:xfrm>
        </p:spPr>
        <p:txBody>
          <a:bodyPr/>
          <a:lstStyle>
            <a:lvl1pPr marL="0" indent="0" algn="ctr">
              <a:buNone/>
              <a:defRPr>
                <a:solidFill>
                  <a:schemeClr val="tx1">
                    <a:tint val="75000"/>
                  </a:schemeClr>
                </a:solidFill>
              </a:defRPr>
            </a:lvl1pPr>
            <a:lvl2pPr marL="476245" indent="0" algn="ctr">
              <a:buNone/>
              <a:defRPr>
                <a:solidFill>
                  <a:schemeClr val="tx1">
                    <a:tint val="75000"/>
                  </a:schemeClr>
                </a:solidFill>
              </a:defRPr>
            </a:lvl2pPr>
            <a:lvl3pPr marL="952488" indent="0" algn="ctr">
              <a:buNone/>
              <a:defRPr>
                <a:solidFill>
                  <a:schemeClr val="tx1">
                    <a:tint val="75000"/>
                  </a:schemeClr>
                </a:solidFill>
              </a:defRPr>
            </a:lvl3pPr>
            <a:lvl4pPr marL="1428733" indent="0" algn="ctr">
              <a:buNone/>
              <a:defRPr>
                <a:solidFill>
                  <a:schemeClr val="tx1">
                    <a:tint val="75000"/>
                  </a:schemeClr>
                </a:solidFill>
              </a:defRPr>
            </a:lvl4pPr>
            <a:lvl5pPr marL="1904978" indent="0" algn="ctr">
              <a:buNone/>
              <a:defRPr>
                <a:solidFill>
                  <a:schemeClr val="tx1">
                    <a:tint val="75000"/>
                  </a:schemeClr>
                </a:solidFill>
              </a:defRPr>
            </a:lvl5pPr>
            <a:lvl6pPr marL="2381221" indent="0" algn="ctr">
              <a:buNone/>
              <a:defRPr>
                <a:solidFill>
                  <a:schemeClr val="tx1">
                    <a:tint val="75000"/>
                  </a:schemeClr>
                </a:solidFill>
              </a:defRPr>
            </a:lvl6pPr>
            <a:lvl7pPr marL="2857465" indent="0" algn="ctr">
              <a:buNone/>
              <a:defRPr>
                <a:solidFill>
                  <a:schemeClr val="tx1">
                    <a:tint val="75000"/>
                  </a:schemeClr>
                </a:solidFill>
              </a:defRPr>
            </a:lvl7pPr>
            <a:lvl8pPr marL="3333712" indent="0" algn="ctr">
              <a:buNone/>
              <a:defRPr>
                <a:solidFill>
                  <a:schemeClr val="tx1">
                    <a:tint val="75000"/>
                  </a:schemeClr>
                </a:solidFill>
              </a:defRPr>
            </a:lvl8pPr>
            <a:lvl9pPr marL="3809954"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a:xfrm>
            <a:off x="516256" y="6627091"/>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5" name="Нижний колонтитул 4"/>
          <p:cNvSpPr>
            <a:spLocks noGrp="1"/>
          </p:cNvSpPr>
          <p:nvPr>
            <p:ph type="ftr" sz="quarter" idx="11"/>
          </p:nvPr>
        </p:nvSpPr>
        <p:spPr>
          <a:xfrm>
            <a:off x="3527746" y="6627091"/>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6" name="Номер слайда 5"/>
          <p:cNvSpPr>
            <a:spLocks noGrp="1"/>
          </p:cNvSpPr>
          <p:nvPr>
            <p:ph type="sldNum" sz="quarter" idx="12"/>
          </p:nvPr>
        </p:nvSpPr>
        <p:spPr/>
        <p:txBody>
          <a:bodyPr/>
          <a:lstStyle>
            <a:lvl1pPr>
              <a:defRPr/>
            </a:lvl1pPr>
          </a:lstStyle>
          <a:p>
            <a:pPr>
              <a:defRPr/>
            </a:pPr>
            <a:fld id="{14DD3B24-17C6-4A27-98CA-E0E92DC0559F}"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100051856"/>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516256" y="6627091"/>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5" name="Нижний колонтитул 4"/>
          <p:cNvSpPr>
            <a:spLocks noGrp="1"/>
          </p:cNvSpPr>
          <p:nvPr>
            <p:ph type="ftr" sz="quarter" idx="11"/>
          </p:nvPr>
        </p:nvSpPr>
        <p:spPr>
          <a:xfrm>
            <a:off x="3527746" y="6627091"/>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6" name="Номер слайда 5"/>
          <p:cNvSpPr>
            <a:spLocks noGrp="1"/>
          </p:cNvSpPr>
          <p:nvPr>
            <p:ph type="sldNum" sz="quarter" idx="12"/>
          </p:nvPr>
        </p:nvSpPr>
        <p:spPr/>
        <p:txBody>
          <a:bodyPr/>
          <a:lstStyle>
            <a:lvl1pPr>
              <a:defRPr/>
            </a:lvl1pPr>
          </a:lstStyle>
          <a:p>
            <a:pPr>
              <a:defRPr/>
            </a:pPr>
            <a:fld id="{4F7DC856-7421-485F-B27B-F1912165AC04}"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994718863"/>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485697" y="286343"/>
            <a:ext cx="2323148" cy="6100757"/>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16255" y="286343"/>
            <a:ext cx="6797358" cy="610075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516256" y="6627091"/>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5" name="Нижний колонтитул 4"/>
          <p:cNvSpPr>
            <a:spLocks noGrp="1"/>
          </p:cNvSpPr>
          <p:nvPr>
            <p:ph type="ftr" sz="quarter" idx="11"/>
          </p:nvPr>
        </p:nvSpPr>
        <p:spPr>
          <a:xfrm>
            <a:off x="3527746" y="6627091"/>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6" name="Номер слайда 5"/>
          <p:cNvSpPr>
            <a:spLocks noGrp="1"/>
          </p:cNvSpPr>
          <p:nvPr>
            <p:ph type="sldNum" sz="quarter" idx="12"/>
          </p:nvPr>
        </p:nvSpPr>
        <p:spPr/>
        <p:txBody>
          <a:bodyPr/>
          <a:lstStyle>
            <a:lvl1pPr>
              <a:defRPr/>
            </a:lvl1pPr>
          </a:lstStyle>
          <a:p>
            <a:pPr>
              <a:defRPr/>
            </a:pPr>
            <a:fld id="{5229668C-78C1-4B50-A238-56637A7CF593}"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72865628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showMasterSp="0">
  <p:cSld name="1_Титульный слайд">
    <p:spTree>
      <p:nvGrpSpPr>
        <p:cNvPr id="1" name=""/>
        <p:cNvGrpSpPr/>
        <p:nvPr/>
      </p:nvGrpSpPr>
      <p:grpSpPr>
        <a:xfrm>
          <a:off x="0" y="0"/>
          <a:ext cx="0" cy="0"/>
          <a:chOff x="0" y="0"/>
          <a:chExt cx="0" cy="0"/>
        </a:xfrm>
      </p:grpSpPr>
      <p:sp>
        <p:nvSpPr>
          <p:cNvPr id="10" name="Текст 9"/>
          <p:cNvSpPr>
            <a:spLocks noGrp="1"/>
          </p:cNvSpPr>
          <p:nvPr>
            <p:ph type="body" sz="quarter" idx="10" hasCustomPrompt="1"/>
          </p:nvPr>
        </p:nvSpPr>
        <p:spPr>
          <a:xfrm>
            <a:off x="519331" y="4125431"/>
            <a:ext cx="9272306" cy="1271129"/>
          </a:xfrm>
        </p:spPr>
        <p:txBody>
          <a:bodyPr anchor="ctr"/>
          <a:lstStyle>
            <a:lvl1pPr marL="0" indent="0" algn="ctr">
              <a:buNone/>
              <a:defRPr>
                <a:solidFill>
                  <a:schemeClr val="bg1"/>
                </a:solidFill>
              </a:defRPr>
            </a:lvl1pPr>
          </a:lstStyle>
          <a:p>
            <a:pPr lvl="0"/>
            <a:r>
              <a:rPr lang="ru-RU" dirty="0" smtClean="0"/>
              <a:t>О ЧЕМ ВЫ РАССКАЖЕТЕ СЕГОДНЯ? </a:t>
            </a:r>
            <a:endParaRPr lang="ru-RU" dirty="0"/>
          </a:p>
        </p:txBody>
      </p:sp>
      <p:pic>
        <p:nvPicPr>
          <p:cNvPr id="6" name="Picture 2" descr="Z:\Projects\Текущие\Проектная\FNS_2012\_БРЭНДБУК\out\PPT\3_1_present_16.9-01.png"/>
          <p:cNvPicPr>
            <a:picLocks noChangeAspect="1" noChangeArrowheads="1"/>
          </p:cNvPicPr>
          <p:nvPr userDrawn="1"/>
        </p:nvPicPr>
        <p:blipFill>
          <a:blip r:embed="rId2" cstate="screen">
            <a:extLst>
              <a:ext uri="{28A0092B-C50C-407E-A947-70E740481C1C}">
                <a14:useLocalDpi xmlns:a14="http://schemas.microsoft.com/office/drawing/2010/main"/>
              </a:ext>
            </a:extLst>
          </a:blip>
          <a:stretch>
            <a:fillRect/>
          </a:stretch>
        </p:blipFill>
        <p:spPr bwMode="auto">
          <a:xfrm>
            <a:off x="0" y="1625"/>
            <a:ext cx="10325100" cy="7149259"/>
          </a:xfrm>
          <a:prstGeom prst="rect">
            <a:avLst/>
          </a:prstGeom>
          <a:noFill/>
        </p:spPr>
      </p:pic>
      <p:pic>
        <p:nvPicPr>
          <p:cNvPr id="11" name="Picture 2"/>
          <p:cNvPicPr>
            <a:picLocks noChangeAspect="1" noChangeArrowheads="1"/>
          </p:cNvPicPr>
          <p:nvPr userDrawn="1"/>
        </p:nvPicPr>
        <p:blipFill>
          <a:blip r:embed="rId3" cstate="print">
            <a:extLst>
              <a:ext uri="{28A0092B-C50C-407E-A947-70E740481C1C}">
                <a14:useLocalDpi xmlns:a14="http://schemas.microsoft.com/office/drawing/2010/main"/>
              </a:ext>
            </a:extLst>
          </a:blip>
          <a:srcRect/>
          <a:stretch>
            <a:fillRect/>
          </a:stretch>
        </p:blipFill>
        <p:spPr bwMode="auto">
          <a:xfrm>
            <a:off x="-139" y="873901"/>
            <a:ext cx="763627" cy="18007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userDrawn="1"/>
        </p:nvSpPr>
        <p:spPr>
          <a:xfrm>
            <a:off x="2577972" y="2574050"/>
            <a:ext cx="4715924" cy="1201200"/>
          </a:xfrm>
          <a:prstGeom prst="rect">
            <a:avLst/>
          </a:prstGeom>
        </p:spPr>
        <p:txBody>
          <a:bodyPr vert="horz" wrap="square" lIns="144999" tIns="72499" rIns="144999" bIns="72499" rtlCol="0" anchor="ctr">
            <a:noAutofit/>
          </a:bodyPr>
          <a:lstStyle/>
          <a:p>
            <a:pPr algn="ctr" defTabSz="1449951">
              <a:spcBef>
                <a:spcPct val="0"/>
              </a:spcBef>
            </a:pPr>
            <a:r>
              <a:rPr lang="ru-RU" sz="2502" b="1" dirty="0">
                <a:solidFill>
                  <a:prstClr val="white"/>
                </a:solidFill>
              </a:rPr>
              <a:t>ФЕДЕРАЛЬНАЯ НАЛОГОВАЯ </a:t>
            </a:r>
            <a:br>
              <a:rPr lang="ru-RU" sz="2502" b="1" dirty="0">
                <a:solidFill>
                  <a:prstClr val="white"/>
                </a:solidFill>
              </a:rPr>
            </a:br>
            <a:r>
              <a:rPr lang="ru-RU" sz="2502" b="1" dirty="0">
                <a:solidFill>
                  <a:prstClr val="white"/>
                </a:solidFill>
              </a:rPr>
              <a:t>СЛУЖБА</a:t>
            </a:r>
          </a:p>
        </p:txBody>
      </p:sp>
    </p:spTree>
    <p:extLst>
      <p:ext uri="{BB962C8B-B14F-4D97-AF65-F5344CB8AC3E}">
        <p14:creationId xmlns:p14="http://schemas.microsoft.com/office/powerpoint/2010/main" val="2657665248"/>
      </p:ext>
    </p:extLst>
  </p:cSld>
  <p:clrMapOvr>
    <a:masterClrMapping/>
  </p:clrMapOvr>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74383" y="2221174"/>
            <a:ext cx="8776335" cy="15326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48765" y="4051727"/>
            <a:ext cx="7227570" cy="1827248"/>
          </a:xfrm>
        </p:spPr>
        <p:txBody>
          <a:bodyPr/>
          <a:lstStyle>
            <a:lvl1pPr marL="0" indent="0" algn="ctr">
              <a:buNone/>
              <a:defRPr>
                <a:solidFill>
                  <a:schemeClr val="tx1">
                    <a:tint val="75000"/>
                  </a:schemeClr>
                </a:solidFill>
              </a:defRPr>
            </a:lvl1pPr>
            <a:lvl2pPr marL="386843" indent="0" algn="ctr">
              <a:buNone/>
              <a:defRPr>
                <a:solidFill>
                  <a:schemeClr val="tx1">
                    <a:tint val="75000"/>
                  </a:schemeClr>
                </a:solidFill>
              </a:defRPr>
            </a:lvl2pPr>
            <a:lvl3pPr marL="773684" indent="0" algn="ctr">
              <a:buNone/>
              <a:defRPr>
                <a:solidFill>
                  <a:schemeClr val="tx1">
                    <a:tint val="75000"/>
                  </a:schemeClr>
                </a:solidFill>
              </a:defRPr>
            </a:lvl3pPr>
            <a:lvl4pPr marL="1160526" indent="0" algn="ctr">
              <a:buNone/>
              <a:defRPr>
                <a:solidFill>
                  <a:schemeClr val="tx1">
                    <a:tint val="75000"/>
                  </a:schemeClr>
                </a:solidFill>
              </a:defRPr>
            </a:lvl4pPr>
            <a:lvl5pPr marL="1547368" indent="0" algn="ctr">
              <a:buNone/>
              <a:defRPr>
                <a:solidFill>
                  <a:schemeClr val="tx1">
                    <a:tint val="75000"/>
                  </a:schemeClr>
                </a:solidFill>
              </a:defRPr>
            </a:lvl5pPr>
            <a:lvl6pPr marL="1934210" indent="0" algn="ctr">
              <a:buNone/>
              <a:defRPr>
                <a:solidFill>
                  <a:schemeClr val="tx1">
                    <a:tint val="75000"/>
                  </a:schemeClr>
                </a:solidFill>
              </a:defRPr>
            </a:lvl6pPr>
            <a:lvl7pPr marL="2321050" indent="0" algn="ctr">
              <a:buNone/>
              <a:defRPr>
                <a:solidFill>
                  <a:schemeClr val="tx1">
                    <a:tint val="75000"/>
                  </a:schemeClr>
                </a:solidFill>
              </a:defRPr>
            </a:lvl7pPr>
            <a:lvl8pPr marL="2707894" indent="0" algn="ctr">
              <a:buNone/>
              <a:defRPr>
                <a:solidFill>
                  <a:schemeClr val="tx1">
                    <a:tint val="75000"/>
                  </a:schemeClr>
                </a:solidFill>
              </a:defRPr>
            </a:lvl8pPr>
            <a:lvl9pPr marL="3094734"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5" name="Нижний колонтитул 4"/>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6" name="Номер слайда 5"/>
          <p:cNvSpPr>
            <a:spLocks noGrp="1"/>
          </p:cNvSpPr>
          <p:nvPr>
            <p:ph type="sldNum" sz="quarter" idx="12"/>
          </p:nvPr>
        </p:nvSpPr>
        <p:spPr/>
        <p:txBody>
          <a:bodyPr/>
          <a:lstStyle>
            <a:lvl1pPr>
              <a:defRPr/>
            </a:lvl1pPr>
          </a:lstStyle>
          <a:p>
            <a:pPr>
              <a:defRPr/>
            </a:pPr>
            <a:fld id="{1351C65E-8F6E-42EE-B3C0-4A95FCE679DA}" type="slidenum">
              <a:rPr lang="ru-RU" altLang="ru-RU"/>
              <a:pPr>
                <a:defRPr/>
              </a:pPr>
              <a:t>‹#›</a:t>
            </a:fld>
            <a:endParaRPr lang="ru-RU" altLang="ru-RU"/>
          </a:p>
        </p:txBody>
      </p:sp>
    </p:spTree>
    <p:extLst>
      <p:ext uri="{BB962C8B-B14F-4D97-AF65-F5344CB8AC3E}">
        <p14:creationId xmlns:p14="http://schemas.microsoft.com/office/powerpoint/2010/main" val="1347106817"/>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4" name="Прямоугольник 3"/>
          <p:cNvSpPr/>
          <p:nvPr userDrawn="1"/>
        </p:nvSpPr>
        <p:spPr>
          <a:xfrm>
            <a:off x="9732214" y="5157341"/>
            <a:ext cx="489367" cy="1315818"/>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103235" tIns="51618" rIns="103235" bIns="51618" anchor="ctr"/>
          <a:lstStyle/>
          <a:p>
            <a:pPr algn="ctr" defTabSz="1032312">
              <a:defRPr/>
            </a:pPr>
            <a:endParaRPr lang="ru-RU" sz="2033" dirty="0">
              <a:solidFill>
                <a:prstClr val="white"/>
              </a:solidFill>
            </a:endParaRPr>
          </a:p>
        </p:txBody>
      </p:sp>
      <p:sp>
        <p:nvSpPr>
          <p:cNvPr id="5" name="Прямоугольник 4"/>
          <p:cNvSpPr/>
          <p:nvPr userDrawn="1"/>
        </p:nvSpPr>
        <p:spPr>
          <a:xfrm>
            <a:off x="9732214" y="6493020"/>
            <a:ext cx="489367" cy="450191"/>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03235" tIns="51618" rIns="103235" bIns="51618" anchor="ctr"/>
          <a:lstStyle/>
          <a:p>
            <a:pPr algn="ctr" defTabSz="1032312">
              <a:defRPr/>
            </a:pPr>
            <a:endParaRPr lang="ru-RU" sz="2033" dirty="0">
              <a:solidFill>
                <a:prstClr val="white"/>
              </a:solidFill>
            </a:endParaRPr>
          </a:p>
        </p:txBody>
      </p:sp>
      <p:sp>
        <p:nvSpPr>
          <p:cNvPr id="6" name="Прямоугольник 5"/>
          <p:cNvSpPr/>
          <p:nvPr userDrawn="1"/>
        </p:nvSpPr>
        <p:spPr>
          <a:xfrm>
            <a:off x="0" y="0"/>
            <a:ext cx="326693" cy="112547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03235" tIns="51618" rIns="103235" bIns="51618" anchor="ctr"/>
          <a:lstStyle/>
          <a:p>
            <a:pPr algn="ctr" defTabSz="1032312">
              <a:defRPr/>
            </a:pPr>
            <a:endParaRPr lang="ru-RU" sz="2033">
              <a:solidFill>
                <a:prstClr val="white"/>
              </a:solidFill>
            </a:endParaRPr>
          </a:p>
        </p:txBody>
      </p:sp>
      <p:sp>
        <p:nvSpPr>
          <p:cNvPr id="2" name="Заголовок 1"/>
          <p:cNvSpPr>
            <a:spLocks noGrp="1"/>
          </p:cNvSpPr>
          <p:nvPr>
            <p:ph type="title"/>
          </p:nvPr>
        </p:nvSpPr>
        <p:spPr>
          <a:xfrm>
            <a:off x="647112" y="115566"/>
            <a:ext cx="8133959" cy="951487"/>
          </a:xfrm>
        </p:spPr>
        <p:txBody>
          <a:bodyPr/>
          <a:lstStyle>
            <a:lvl1pPr>
              <a:defRPr>
                <a:solidFill>
                  <a:srgbClr val="104E72"/>
                </a:solidFill>
              </a:defRPr>
            </a:lvl1pPr>
          </a:lstStyle>
          <a:p>
            <a:r>
              <a:rPr lang="ru-RU" dirty="0" smtClean="0"/>
              <a:t>Образец заголовка</a:t>
            </a:r>
            <a:endParaRPr lang="ru-RU" dirty="0"/>
          </a:p>
        </p:txBody>
      </p:sp>
      <p:sp>
        <p:nvSpPr>
          <p:cNvPr id="3" name="Объект 2"/>
          <p:cNvSpPr>
            <a:spLocks noGrp="1"/>
          </p:cNvSpPr>
          <p:nvPr>
            <p:ph idx="1"/>
          </p:nvPr>
        </p:nvSpPr>
        <p:spPr>
          <a:xfrm>
            <a:off x="647112" y="1422027"/>
            <a:ext cx="9577605" cy="5024005"/>
          </a:xfrm>
        </p:spPr>
        <p:txBody>
          <a:bodyPr lIns="0" tIns="0" rIns="0" bIns="0"/>
          <a:lstStyle>
            <a:lvl1pPr marL="149097" indent="-149097">
              <a:buClr>
                <a:srgbClr val="C00000"/>
              </a:buClr>
              <a:buFont typeface="Arial" pitchFamily="34" charset="0"/>
              <a:buChar char="•"/>
              <a:defRPr sz="2371" b="1">
                <a:solidFill>
                  <a:srgbClr val="104E72"/>
                </a:solidFill>
                <a:latin typeface="Arial" pitchFamily="34" charset="0"/>
                <a:cs typeface="Arial" pitchFamily="34" charset="0"/>
              </a:defRPr>
            </a:lvl1pPr>
            <a:lvl2pPr marL="304906" indent="-155811">
              <a:buClr>
                <a:srgbClr val="2685C5"/>
              </a:buClr>
              <a:buFont typeface="Arial" pitchFamily="34" charset="0"/>
              <a:buChar char="•"/>
              <a:defRPr>
                <a:solidFill>
                  <a:srgbClr val="104E72"/>
                </a:solidFill>
                <a:latin typeface="Arial" pitchFamily="34" charset="0"/>
                <a:cs typeface="Arial" pitchFamily="34" charset="0"/>
              </a:defRPr>
            </a:lvl2pPr>
            <a:lvl3pPr marL="454003" indent="-149097">
              <a:buClr>
                <a:srgbClr val="C00000"/>
              </a:buClr>
              <a:buFont typeface="Arial" pitchFamily="34" charset="0"/>
              <a:buChar char="•"/>
              <a:defRPr>
                <a:solidFill>
                  <a:srgbClr val="104E72"/>
                </a:solidFill>
                <a:latin typeface="Arial" pitchFamily="34" charset="0"/>
                <a:cs typeface="Arial" pitchFamily="34" charset="0"/>
              </a:defRPr>
            </a:lvl3pPr>
            <a:lvl4pPr marL="609815" indent="-155811">
              <a:buClr>
                <a:srgbClr val="2685C5"/>
              </a:buClr>
              <a:buFont typeface="Arial" pitchFamily="34" charset="0"/>
              <a:buChar char="•"/>
              <a:defRPr>
                <a:solidFill>
                  <a:srgbClr val="104E72"/>
                </a:solidFill>
                <a:latin typeface="Arial" pitchFamily="34" charset="0"/>
                <a:cs typeface="Arial" pitchFamily="34" charset="0"/>
              </a:defRPr>
            </a:lvl4pPr>
            <a:lvl5pPr marL="758909" indent="-149097">
              <a:buClr>
                <a:srgbClr val="C00000"/>
              </a:buClr>
              <a:buFont typeface="Arial" pitchFamily="34" charset="0"/>
              <a:buChar char="•"/>
              <a:defRPr>
                <a:solidFill>
                  <a:srgbClr val="104E72"/>
                </a:solidFill>
                <a:latin typeface="Arial" pitchFamily="34" charset="0"/>
                <a:cs typeface="Arial" pitchFamily="34" charset="0"/>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Номер слайда 5"/>
          <p:cNvSpPr>
            <a:spLocks noGrp="1"/>
          </p:cNvSpPr>
          <p:nvPr>
            <p:ph type="sldNum" sz="quarter" idx="10"/>
          </p:nvPr>
        </p:nvSpPr>
        <p:spPr>
          <a:xfrm>
            <a:off x="9712047" y="6507915"/>
            <a:ext cx="533733" cy="380677"/>
          </a:xfrm>
        </p:spPr>
        <p:txBody>
          <a:bodyPr lIns="0" rIns="0"/>
          <a:lstStyle>
            <a:lvl1pPr algn="ctr">
              <a:defRPr sz="2710" b="1">
                <a:solidFill>
                  <a:srgbClr val="FFFFFF"/>
                </a:solidFill>
                <a:latin typeface="Arial" panose="020B0604020202020204" pitchFamily="34" charset="0"/>
                <a:cs typeface="Arial" panose="020B0604020202020204" pitchFamily="34" charset="0"/>
              </a:defRPr>
            </a:lvl1pPr>
          </a:lstStyle>
          <a:p>
            <a:pPr>
              <a:defRPr/>
            </a:pPr>
            <a:fld id="{047CD7BE-4192-4CA4-8359-4EFF4B96C499}" type="slidenum">
              <a:rPr lang="ru-RU" altLang="ru-RU"/>
              <a:pPr>
                <a:defRPr/>
              </a:pPr>
              <a:t>‹#›</a:t>
            </a:fld>
            <a:endParaRPr lang="ru-RU" altLang="ru-RU"/>
          </a:p>
        </p:txBody>
      </p:sp>
    </p:spTree>
    <p:extLst>
      <p:ext uri="{BB962C8B-B14F-4D97-AF65-F5344CB8AC3E}">
        <p14:creationId xmlns:p14="http://schemas.microsoft.com/office/powerpoint/2010/main" val="1570082901"/>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5612" y="4594607"/>
            <a:ext cx="8776335" cy="1420089"/>
          </a:xfrm>
        </p:spPr>
        <p:txBody>
          <a:bodyPr anchor="t"/>
          <a:lstStyle>
            <a:lvl1pPr algn="l">
              <a:defRPr sz="3388" b="1" cap="all"/>
            </a:lvl1pPr>
          </a:lstStyle>
          <a:p>
            <a:r>
              <a:rPr lang="ru-RU" smtClean="0"/>
              <a:t>Образец заголовка</a:t>
            </a:r>
            <a:endParaRPr lang="ru-RU"/>
          </a:p>
        </p:txBody>
      </p:sp>
      <p:sp>
        <p:nvSpPr>
          <p:cNvPr id="3" name="Текст 2"/>
          <p:cNvSpPr>
            <a:spLocks noGrp="1"/>
          </p:cNvSpPr>
          <p:nvPr>
            <p:ph type="body" idx="1"/>
          </p:nvPr>
        </p:nvSpPr>
        <p:spPr>
          <a:xfrm>
            <a:off x="815612" y="3030518"/>
            <a:ext cx="8776335" cy="1564084"/>
          </a:xfrm>
        </p:spPr>
        <p:txBody>
          <a:bodyPr anchor="b"/>
          <a:lstStyle>
            <a:lvl1pPr marL="0" indent="0">
              <a:buNone/>
              <a:defRPr sz="1694">
                <a:solidFill>
                  <a:schemeClr val="tx1">
                    <a:tint val="75000"/>
                  </a:schemeClr>
                </a:solidFill>
              </a:defRPr>
            </a:lvl1pPr>
            <a:lvl2pPr marL="386843" indent="0">
              <a:buNone/>
              <a:defRPr sz="1524">
                <a:solidFill>
                  <a:schemeClr val="tx1">
                    <a:tint val="75000"/>
                  </a:schemeClr>
                </a:solidFill>
              </a:defRPr>
            </a:lvl2pPr>
            <a:lvl3pPr marL="773684" indent="0">
              <a:buNone/>
              <a:defRPr sz="1355">
                <a:solidFill>
                  <a:schemeClr val="tx1">
                    <a:tint val="75000"/>
                  </a:schemeClr>
                </a:solidFill>
              </a:defRPr>
            </a:lvl3pPr>
            <a:lvl4pPr marL="1160526" indent="0">
              <a:buNone/>
              <a:defRPr sz="1186">
                <a:solidFill>
                  <a:schemeClr val="tx1">
                    <a:tint val="75000"/>
                  </a:schemeClr>
                </a:solidFill>
              </a:defRPr>
            </a:lvl4pPr>
            <a:lvl5pPr marL="1547368" indent="0">
              <a:buNone/>
              <a:defRPr sz="1186">
                <a:solidFill>
                  <a:schemeClr val="tx1">
                    <a:tint val="75000"/>
                  </a:schemeClr>
                </a:solidFill>
              </a:defRPr>
            </a:lvl5pPr>
            <a:lvl6pPr marL="1934210" indent="0">
              <a:buNone/>
              <a:defRPr sz="1186">
                <a:solidFill>
                  <a:schemeClr val="tx1">
                    <a:tint val="75000"/>
                  </a:schemeClr>
                </a:solidFill>
              </a:defRPr>
            </a:lvl6pPr>
            <a:lvl7pPr marL="2321050" indent="0">
              <a:buNone/>
              <a:defRPr sz="1186">
                <a:solidFill>
                  <a:schemeClr val="tx1">
                    <a:tint val="75000"/>
                  </a:schemeClr>
                </a:solidFill>
              </a:defRPr>
            </a:lvl7pPr>
            <a:lvl8pPr marL="2707894" indent="0">
              <a:buNone/>
              <a:defRPr sz="1186">
                <a:solidFill>
                  <a:schemeClr val="tx1">
                    <a:tint val="75000"/>
                  </a:schemeClr>
                </a:solidFill>
              </a:defRPr>
            </a:lvl8pPr>
            <a:lvl9pPr marL="3094734" indent="0">
              <a:buNone/>
              <a:defRPr sz="1186">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5" name="Нижний колонтитул 4"/>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6" name="Номер слайда 5"/>
          <p:cNvSpPr>
            <a:spLocks noGrp="1"/>
          </p:cNvSpPr>
          <p:nvPr>
            <p:ph type="sldNum" sz="quarter" idx="12"/>
          </p:nvPr>
        </p:nvSpPr>
        <p:spPr/>
        <p:txBody>
          <a:bodyPr/>
          <a:lstStyle>
            <a:lvl1pPr>
              <a:defRPr/>
            </a:lvl1pPr>
          </a:lstStyle>
          <a:p>
            <a:pPr>
              <a:defRPr/>
            </a:pPr>
            <a:fld id="{1C168660-84F5-4C75-8EDB-FDB4F0A98150}" type="slidenum">
              <a:rPr lang="ru-RU" altLang="ru-RU"/>
              <a:pPr>
                <a:defRPr/>
              </a:pPr>
              <a:t>‹#›</a:t>
            </a:fld>
            <a:endParaRPr lang="ru-RU" altLang="ru-RU"/>
          </a:p>
        </p:txBody>
      </p:sp>
    </p:spTree>
    <p:extLst>
      <p:ext uri="{BB962C8B-B14F-4D97-AF65-F5344CB8AC3E}">
        <p14:creationId xmlns:p14="http://schemas.microsoft.com/office/powerpoint/2010/main" val="512947358"/>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516255" y="1668358"/>
            <a:ext cx="4560253" cy="4718735"/>
          </a:xfrm>
        </p:spPr>
        <p:txBody>
          <a:bodyPr/>
          <a:lstStyle>
            <a:lvl1pPr>
              <a:defRPr sz="2371"/>
            </a:lvl1pPr>
            <a:lvl2pPr>
              <a:defRPr sz="2033"/>
            </a:lvl2pPr>
            <a:lvl3pPr>
              <a:defRPr sz="1694"/>
            </a:lvl3pPr>
            <a:lvl4pPr>
              <a:defRPr sz="1524"/>
            </a:lvl4pPr>
            <a:lvl5pPr>
              <a:defRPr sz="1524"/>
            </a:lvl5pPr>
            <a:lvl6pPr>
              <a:defRPr sz="1524"/>
            </a:lvl6pPr>
            <a:lvl7pPr>
              <a:defRPr sz="1524"/>
            </a:lvl7pPr>
            <a:lvl8pPr>
              <a:defRPr sz="1524"/>
            </a:lvl8pPr>
            <a:lvl9pPr>
              <a:defRPr sz="1524"/>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5248592" y="1668358"/>
            <a:ext cx="4560253" cy="4718735"/>
          </a:xfrm>
        </p:spPr>
        <p:txBody>
          <a:bodyPr/>
          <a:lstStyle>
            <a:lvl1pPr>
              <a:defRPr sz="2371"/>
            </a:lvl1pPr>
            <a:lvl2pPr>
              <a:defRPr sz="2033"/>
            </a:lvl2pPr>
            <a:lvl3pPr>
              <a:defRPr sz="1694"/>
            </a:lvl3pPr>
            <a:lvl4pPr>
              <a:defRPr sz="1524"/>
            </a:lvl4pPr>
            <a:lvl5pPr>
              <a:defRPr sz="1524"/>
            </a:lvl5pPr>
            <a:lvl6pPr>
              <a:defRPr sz="1524"/>
            </a:lvl6pPr>
            <a:lvl7pPr>
              <a:defRPr sz="1524"/>
            </a:lvl7pPr>
            <a:lvl8pPr>
              <a:defRPr sz="1524"/>
            </a:lvl8pPr>
            <a:lvl9pPr>
              <a:defRPr sz="1524"/>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6" name="Нижний колонтитул 5"/>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7" name="Номер слайда 6"/>
          <p:cNvSpPr>
            <a:spLocks noGrp="1"/>
          </p:cNvSpPr>
          <p:nvPr>
            <p:ph type="sldNum" sz="quarter" idx="12"/>
          </p:nvPr>
        </p:nvSpPr>
        <p:spPr/>
        <p:txBody>
          <a:bodyPr/>
          <a:lstStyle>
            <a:lvl1pPr>
              <a:defRPr/>
            </a:lvl1pPr>
          </a:lstStyle>
          <a:p>
            <a:pPr>
              <a:defRPr/>
            </a:pPr>
            <a:fld id="{58C8EA1E-51AC-4F56-BEE6-45F4EDBB0C34}" type="slidenum">
              <a:rPr lang="ru-RU" altLang="ru-RU"/>
              <a:pPr>
                <a:defRPr/>
              </a:pPr>
              <a:t>‹#›</a:t>
            </a:fld>
            <a:endParaRPr lang="ru-RU" altLang="ru-RU"/>
          </a:p>
        </p:txBody>
      </p:sp>
    </p:spTree>
    <p:extLst>
      <p:ext uri="{BB962C8B-B14F-4D97-AF65-F5344CB8AC3E}">
        <p14:creationId xmlns:p14="http://schemas.microsoft.com/office/powerpoint/2010/main" val="3678783269"/>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16256" y="1600498"/>
            <a:ext cx="4562045" cy="667012"/>
          </a:xfrm>
        </p:spPr>
        <p:txBody>
          <a:bodyPr anchor="b"/>
          <a:lstStyle>
            <a:lvl1pPr marL="0" indent="0">
              <a:buNone/>
              <a:defRPr sz="2033" b="1"/>
            </a:lvl1pPr>
            <a:lvl2pPr marL="386843" indent="0">
              <a:buNone/>
              <a:defRPr sz="1694" b="1"/>
            </a:lvl2pPr>
            <a:lvl3pPr marL="773684" indent="0">
              <a:buNone/>
              <a:defRPr sz="1524" b="1"/>
            </a:lvl3pPr>
            <a:lvl4pPr marL="1160526" indent="0">
              <a:buNone/>
              <a:defRPr sz="1355" b="1"/>
            </a:lvl4pPr>
            <a:lvl5pPr marL="1547368" indent="0">
              <a:buNone/>
              <a:defRPr sz="1355" b="1"/>
            </a:lvl5pPr>
            <a:lvl6pPr marL="1934210" indent="0">
              <a:buNone/>
              <a:defRPr sz="1355" b="1"/>
            </a:lvl6pPr>
            <a:lvl7pPr marL="2321050" indent="0">
              <a:buNone/>
              <a:defRPr sz="1355" b="1"/>
            </a:lvl7pPr>
            <a:lvl8pPr marL="2707894" indent="0">
              <a:buNone/>
              <a:defRPr sz="1355" b="1"/>
            </a:lvl8pPr>
            <a:lvl9pPr marL="3094734" indent="0">
              <a:buNone/>
              <a:defRPr sz="1355" b="1"/>
            </a:lvl9pPr>
          </a:lstStyle>
          <a:p>
            <a:pPr lvl="0"/>
            <a:r>
              <a:rPr lang="ru-RU" smtClean="0"/>
              <a:t>Образец текста</a:t>
            </a:r>
          </a:p>
        </p:txBody>
      </p:sp>
      <p:sp>
        <p:nvSpPr>
          <p:cNvPr id="4" name="Объект 3"/>
          <p:cNvSpPr>
            <a:spLocks noGrp="1"/>
          </p:cNvSpPr>
          <p:nvPr>
            <p:ph sz="half" idx="2"/>
          </p:nvPr>
        </p:nvSpPr>
        <p:spPr>
          <a:xfrm>
            <a:off x="516256" y="2267508"/>
            <a:ext cx="4562045" cy="4119584"/>
          </a:xfrm>
        </p:spPr>
        <p:txBody>
          <a:bodyPr/>
          <a:lstStyle>
            <a:lvl1pPr>
              <a:defRPr sz="2033"/>
            </a:lvl1pPr>
            <a:lvl2pPr>
              <a:defRPr sz="1694"/>
            </a:lvl2pPr>
            <a:lvl3pPr>
              <a:defRPr sz="1524"/>
            </a:lvl3pPr>
            <a:lvl4pPr>
              <a:defRPr sz="1355"/>
            </a:lvl4pPr>
            <a:lvl5pPr>
              <a:defRPr sz="1355"/>
            </a:lvl5pPr>
            <a:lvl6pPr>
              <a:defRPr sz="1355"/>
            </a:lvl6pPr>
            <a:lvl7pPr>
              <a:defRPr sz="1355"/>
            </a:lvl7pPr>
            <a:lvl8pPr>
              <a:defRPr sz="1355"/>
            </a:lvl8pPr>
            <a:lvl9pPr>
              <a:defRPr sz="1355"/>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245017" y="1600498"/>
            <a:ext cx="4563837" cy="667012"/>
          </a:xfrm>
        </p:spPr>
        <p:txBody>
          <a:bodyPr anchor="b"/>
          <a:lstStyle>
            <a:lvl1pPr marL="0" indent="0">
              <a:buNone/>
              <a:defRPr sz="2033" b="1"/>
            </a:lvl1pPr>
            <a:lvl2pPr marL="386843" indent="0">
              <a:buNone/>
              <a:defRPr sz="1694" b="1"/>
            </a:lvl2pPr>
            <a:lvl3pPr marL="773684" indent="0">
              <a:buNone/>
              <a:defRPr sz="1524" b="1"/>
            </a:lvl3pPr>
            <a:lvl4pPr marL="1160526" indent="0">
              <a:buNone/>
              <a:defRPr sz="1355" b="1"/>
            </a:lvl4pPr>
            <a:lvl5pPr marL="1547368" indent="0">
              <a:buNone/>
              <a:defRPr sz="1355" b="1"/>
            </a:lvl5pPr>
            <a:lvl6pPr marL="1934210" indent="0">
              <a:buNone/>
              <a:defRPr sz="1355" b="1"/>
            </a:lvl6pPr>
            <a:lvl7pPr marL="2321050" indent="0">
              <a:buNone/>
              <a:defRPr sz="1355" b="1"/>
            </a:lvl7pPr>
            <a:lvl8pPr marL="2707894" indent="0">
              <a:buNone/>
              <a:defRPr sz="1355" b="1"/>
            </a:lvl8pPr>
            <a:lvl9pPr marL="3094734" indent="0">
              <a:buNone/>
              <a:defRPr sz="1355" b="1"/>
            </a:lvl9pPr>
          </a:lstStyle>
          <a:p>
            <a:pPr lvl="0"/>
            <a:r>
              <a:rPr lang="ru-RU" smtClean="0"/>
              <a:t>Образец текста</a:t>
            </a:r>
          </a:p>
        </p:txBody>
      </p:sp>
      <p:sp>
        <p:nvSpPr>
          <p:cNvPr id="6" name="Объект 5"/>
          <p:cNvSpPr>
            <a:spLocks noGrp="1"/>
          </p:cNvSpPr>
          <p:nvPr>
            <p:ph sz="quarter" idx="4"/>
          </p:nvPr>
        </p:nvSpPr>
        <p:spPr>
          <a:xfrm>
            <a:off x="5245017" y="2267508"/>
            <a:ext cx="4563837" cy="4119584"/>
          </a:xfrm>
        </p:spPr>
        <p:txBody>
          <a:bodyPr/>
          <a:lstStyle>
            <a:lvl1pPr>
              <a:defRPr sz="2033"/>
            </a:lvl1pPr>
            <a:lvl2pPr>
              <a:defRPr sz="1694"/>
            </a:lvl2pPr>
            <a:lvl3pPr>
              <a:defRPr sz="1524"/>
            </a:lvl3pPr>
            <a:lvl4pPr>
              <a:defRPr sz="1355"/>
            </a:lvl4pPr>
            <a:lvl5pPr>
              <a:defRPr sz="1355"/>
            </a:lvl5pPr>
            <a:lvl6pPr>
              <a:defRPr sz="1355"/>
            </a:lvl6pPr>
            <a:lvl7pPr>
              <a:defRPr sz="1355"/>
            </a:lvl7pPr>
            <a:lvl8pPr>
              <a:defRPr sz="1355"/>
            </a:lvl8pPr>
            <a:lvl9pPr>
              <a:defRPr sz="1355"/>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8" name="Нижний колонтитул 7"/>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9" name="Номер слайда 8"/>
          <p:cNvSpPr>
            <a:spLocks noGrp="1"/>
          </p:cNvSpPr>
          <p:nvPr>
            <p:ph type="sldNum" sz="quarter" idx="12"/>
          </p:nvPr>
        </p:nvSpPr>
        <p:spPr/>
        <p:txBody>
          <a:bodyPr/>
          <a:lstStyle>
            <a:lvl1pPr>
              <a:defRPr/>
            </a:lvl1pPr>
          </a:lstStyle>
          <a:p>
            <a:pPr>
              <a:defRPr/>
            </a:pPr>
            <a:fld id="{9677E4E8-EA03-4B81-B471-5BAA76F4EDF3}" type="slidenum">
              <a:rPr lang="ru-RU" altLang="ru-RU"/>
              <a:pPr>
                <a:defRPr/>
              </a:pPr>
              <a:t>‹#›</a:t>
            </a:fld>
            <a:endParaRPr lang="ru-RU" altLang="ru-RU"/>
          </a:p>
        </p:txBody>
      </p:sp>
    </p:spTree>
    <p:extLst>
      <p:ext uri="{BB962C8B-B14F-4D97-AF65-F5344CB8AC3E}">
        <p14:creationId xmlns:p14="http://schemas.microsoft.com/office/powerpoint/2010/main" val="1085689642"/>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4" name="Нижний колонтитул 3"/>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5" name="Номер слайда 4"/>
          <p:cNvSpPr>
            <a:spLocks noGrp="1"/>
          </p:cNvSpPr>
          <p:nvPr>
            <p:ph type="sldNum" sz="quarter" idx="12"/>
          </p:nvPr>
        </p:nvSpPr>
        <p:spPr/>
        <p:txBody>
          <a:bodyPr/>
          <a:lstStyle>
            <a:lvl1pPr>
              <a:defRPr/>
            </a:lvl1pPr>
          </a:lstStyle>
          <a:p>
            <a:pPr>
              <a:defRPr/>
            </a:pPr>
            <a:fld id="{73A7A3B0-9322-4C6A-93A9-E9BB0442A478}" type="slidenum">
              <a:rPr lang="ru-RU" altLang="ru-RU"/>
              <a:pPr>
                <a:defRPr/>
              </a:pPr>
              <a:t>‹#›</a:t>
            </a:fld>
            <a:endParaRPr lang="ru-RU" altLang="ru-RU"/>
          </a:p>
        </p:txBody>
      </p:sp>
    </p:spTree>
    <p:extLst>
      <p:ext uri="{BB962C8B-B14F-4D97-AF65-F5344CB8AC3E}">
        <p14:creationId xmlns:p14="http://schemas.microsoft.com/office/powerpoint/2010/main" val="3779805331"/>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3" name="Нижний колонтитул 2"/>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4" name="Номер слайда 3"/>
          <p:cNvSpPr>
            <a:spLocks noGrp="1"/>
          </p:cNvSpPr>
          <p:nvPr>
            <p:ph type="sldNum" sz="quarter" idx="12"/>
          </p:nvPr>
        </p:nvSpPr>
        <p:spPr/>
        <p:txBody>
          <a:bodyPr/>
          <a:lstStyle>
            <a:lvl1pPr>
              <a:defRPr/>
            </a:lvl1pPr>
          </a:lstStyle>
          <a:p>
            <a:pPr>
              <a:defRPr/>
            </a:pPr>
            <a:fld id="{C5E01B4E-A66B-4E86-8A70-8E9886B2E623}" type="slidenum">
              <a:rPr lang="ru-RU" altLang="ru-RU"/>
              <a:pPr>
                <a:defRPr/>
              </a:pPr>
              <a:t>‹#›</a:t>
            </a:fld>
            <a:endParaRPr lang="ru-RU" altLang="ru-RU"/>
          </a:p>
        </p:txBody>
      </p:sp>
    </p:spTree>
    <p:extLst>
      <p:ext uri="{BB962C8B-B14F-4D97-AF65-F5344CB8AC3E}">
        <p14:creationId xmlns:p14="http://schemas.microsoft.com/office/powerpoint/2010/main" val="1159548966"/>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5" name="Прямоугольник 4"/>
          <p:cNvSpPr/>
          <p:nvPr userDrawn="1"/>
        </p:nvSpPr>
        <p:spPr>
          <a:xfrm>
            <a:off x="9732297" y="5158097"/>
            <a:ext cx="489366" cy="1315265"/>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127093" tIns="63547" rIns="127093" bIns="63547" anchor="ctr"/>
          <a:lstStyle/>
          <a:p>
            <a:pPr algn="ctr" defTabSz="1270888">
              <a:defRPr/>
            </a:pPr>
            <a:endParaRPr lang="ru-RU" sz="2502" dirty="0">
              <a:solidFill>
                <a:prstClr val="white"/>
              </a:solidFill>
            </a:endParaRPr>
          </a:p>
        </p:txBody>
      </p:sp>
      <p:sp>
        <p:nvSpPr>
          <p:cNvPr id="6" name="Прямоугольник 5"/>
          <p:cNvSpPr/>
          <p:nvPr userDrawn="1"/>
        </p:nvSpPr>
        <p:spPr>
          <a:xfrm>
            <a:off x="9732297" y="6493222"/>
            <a:ext cx="489366" cy="450191"/>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7093" tIns="63547" rIns="127093" bIns="63547" anchor="ctr"/>
          <a:lstStyle/>
          <a:p>
            <a:pPr algn="ctr" defTabSz="1270888">
              <a:defRPr/>
            </a:pPr>
            <a:endParaRPr lang="ru-RU" sz="2502" dirty="0">
              <a:solidFill>
                <a:prstClr val="white"/>
              </a:solidFill>
            </a:endParaRPr>
          </a:p>
        </p:txBody>
      </p:sp>
      <p:sp>
        <p:nvSpPr>
          <p:cNvPr id="2" name="Заголовок 1"/>
          <p:cNvSpPr>
            <a:spLocks noGrp="1"/>
          </p:cNvSpPr>
          <p:nvPr>
            <p:ph type="title"/>
          </p:nvPr>
        </p:nvSpPr>
        <p:spPr>
          <a:xfrm>
            <a:off x="647112" y="115566"/>
            <a:ext cx="8133959" cy="951487"/>
          </a:xfrm>
        </p:spPr>
        <p:txBody>
          <a:bodyPr/>
          <a:lstStyle>
            <a:lvl1pPr>
              <a:defRPr>
                <a:solidFill>
                  <a:srgbClr val="104E72"/>
                </a:solidFill>
              </a:defRPr>
            </a:lvl1pPr>
          </a:lstStyle>
          <a:p>
            <a:r>
              <a:rPr lang="ru-RU" dirty="0" smtClean="0"/>
              <a:t>Образец заголовка</a:t>
            </a:r>
            <a:endParaRPr lang="ru-RU" dirty="0"/>
          </a:p>
        </p:txBody>
      </p:sp>
      <p:sp>
        <p:nvSpPr>
          <p:cNvPr id="3" name="Объект 2"/>
          <p:cNvSpPr>
            <a:spLocks noGrp="1"/>
          </p:cNvSpPr>
          <p:nvPr>
            <p:ph idx="1"/>
          </p:nvPr>
        </p:nvSpPr>
        <p:spPr>
          <a:xfrm>
            <a:off x="647112" y="1422027"/>
            <a:ext cx="9577605" cy="5024005"/>
          </a:xfrm>
        </p:spPr>
        <p:txBody>
          <a:bodyPr lIns="0" tIns="0" rIns="0" bIns="0"/>
          <a:lstStyle>
            <a:lvl1pPr marL="183554" indent="-183554">
              <a:buClr>
                <a:srgbClr val="C00000"/>
              </a:buClr>
              <a:buFont typeface="Arial" pitchFamily="34" charset="0"/>
              <a:buChar char="•"/>
              <a:defRPr sz="2919" b="1">
                <a:solidFill>
                  <a:srgbClr val="104E72"/>
                </a:solidFill>
                <a:latin typeface="Arial" pitchFamily="34" charset="0"/>
                <a:cs typeface="Arial" pitchFamily="34" charset="0"/>
              </a:defRPr>
            </a:lvl1pPr>
            <a:lvl2pPr marL="375371" indent="-191821">
              <a:buClr>
                <a:srgbClr val="2685C5"/>
              </a:buClr>
              <a:buFont typeface="Arial" pitchFamily="34" charset="0"/>
              <a:buChar char="•"/>
              <a:defRPr>
                <a:solidFill>
                  <a:srgbClr val="104E72"/>
                </a:solidFill>
                <a:latin typeface="Arial" pitchFamily="34" charset="0"/>
                <a:cs typeface="Arial" pitchFamily="34" charset="0"/>
              </a:defRPr>
            </a:lvl2pPr>
            <a:lvl3pPr marL="558926" indent="-183554">
              <a:buClr>
                <a:srgbClr val="C00000"/>
              </a:buClr>
              <a:buFont typeface="Arial" pitchFamily="34" charset="0"/>
              <a:buChar char="•"/>
              <a:defRPr>
                <a:solidFill>
                  <a:srgbClr val="104E72"/>
                </a:solidFill>
                <a:latin typeface="Arial" pitchFamily="34" charset="0"/>
                <a:cs typeface="Arial" pitchFamily="34" charset="0"/>
              </a:defRPr>
            </a:lvl3pPr>
            <a:lvl4pPr marL="750748" indent="-191821">
              <a:buClr>
                <a:srgbClr val="2685C5"/>
              </a:buClr>
              <a:buFont typeface="Arial" pitchFamily="34" charset="0"/>
              <a:buChar char="•"/>
              <a:defRPr>
                <a:solidFill>
                  <a:srgbClr val="104E72"/>
                </a:solidFill>
                <a:latin typeface="Arial" pitchFamily="34" charset="0"/>
                <a:cs typeface="Arial" pitchFamily="34" charset="0"/>
              </a:defRPr>
            </a:lvl4pPr>
            <a:lvl5pPr marL="934299" indent="-183554">
              <a:buClr>
                <a:srgbClr val="C00000"/>
              </a:buClr>
              <a:buFont typeface="Arial" pitchFamily="34" charset="0"/>
              <a:buChar char="•"/>
              <a:defRPr>
                <a:solidFill>
                  <a:srgbClr val="104E72"/>
                </a:solidFill>
                <a:latin typeface="Arial" pitchFamily="34" charset="0"/>
                <a:cs typeface="Arial" pitchFamily="34" charset="0"/>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4" name="Номер слайда 5"/>
          <p:cNvSpPr>
            <a:spLocks noGrp="1"/>
          </p:cNvSpPr>
          <p:nvPr>
            <p:ph type="sldNum" sz="quarter" idx="10"/>
          </p:nvPr>
        </p:nvSpPr>
        <p:spPr>
          <a:xfrm>
            <a:off x="9712421" y="6508165"/>
            <a:ext cx="533798" cy="380677"/>
          </a:xfrm>
        </p:spPr>
        <p:txBody>
          <a:bodyPr lIns="0" rIns="0"/>
          <a:lstStyle>
            <a:lvl1pPr algn="ctr">
              <a:defRPr sz="3336" b="1" i="0">
                <a:solidFill>
                  <a:schemeClr val="bg1"/>
                </a:solidFill>
                <a:latin typeface="Arial" pitchFamily="34" charset="0"/>
                <a:cs typeface="Arial" pitchFamily="34" charset="0"/>
              </a:defRPr>
            </a:lvl1pPr>
          </a:lstStyle>
          <a:p>
            <a:pPr>
              <a:defRPr/>
            </a:pPr>
            <a:fld id="{9302A372-EB85-4A14-9B9E-6F2305329C24}" type="slidenum">
              <a:rPr lang="ru-RU" smtClean="0">
                <a:solidFill>
                  <a:prstClr val="white"/>
                </a:solidFill>
              </a:rPr>
              <a:pPr>
                <a:defRPr/>
              </a:pPr>
              <a:t>‹#›</a:t>
            </a:fld>
            <a:endParaRPr lang="ru-RU" dirty="0">
              <a:solidFill>
                <a:prstClr val="white"/>
              </a:solidFill>
            </a:endParaRPr>
          </a:p>
        </p:txBody>
      </p:sp>
      <p:sp>
        <p:nvSpPr>
          <p:cNvPr id="7" name="Прямоугольник 6"/>
          <p:cNvSpPr/>
          <p:nvPr userDrawn="1"/>
        </p:nvSpPr>
        <p:spPr>
          <a:xfrm>
            <a:off x="2" y="1"/>
            <a:ext cx="326244" cy="112547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27093" tIns="63547" rIns="127093" bIns="63547" anchor="ctr"/>
          <a:lstStyle/>
          <a:p>
            <a:pPr algn="ctr" defTabSz="1270888">
              <a:defRPr/>
            </a:pPr>
            <a:endParaRPr lang="ru-RU" sz="2502">
              <a:solidFill>
                <a:prstClr val="white"/>
              </a:solidFill>
            </a:endParaRPr>
          </a:p>
        </p:txBody>
      </p:sp>
    </p:spTree>
    <p:extLst>
      <p:ext uri="{BB962C8B-B14F-4D97-AF65-F5344CB8AC3E}">
        <p14:creationId xmlns:p14="http://schemas.microsoft.com/office/powerpoint/2010/main" val="1488096504"/>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6263" y="284679"/>
            <a:ext cx="3396887" cy="1211546"/>
          </a:xfrm>
        </p:spPr>
        <p:txBody>
          <a:bodyPr anchor="b"/>
          <a:lstStyle>
            <a:lvl1pPr algn="l">
              <a:defRPr sz="1694" b="1"/>
            </a:lvl1pPr>
          </a:lstStyle>
          <a:p>
            <a:r>
              <a:rPr lang="ru-RU" smtClean="0"/>
              <a:t>Образец заголовка</a:t>
            </a:r>
            <a:endParaRPr lang="ru-RU"/>
          </a:p>
        </p:txBody>
      </p:sp>
      <p:sp>
        <p:nvSpPr>
          <p:cNvPr id="3" name="Объект 2"/>
          <p:cNvSpPr>
            <a:spLocks noGrp="1"/>
          </p:cNvSpPr>
          <p:nvPr>
            <p:ph idx="1"/>
          </p:nvPr>
        </p:nvSpPr>
        <p:spPr>
          <a:xfrm>
            <a:off x="4036827" y="284684"/>
            <a:ext cx="5772018" cy="6102412"/>
          </a:xfrm>
        </p:spPr>
        <p:txBody>
          <a:bodyPr/>
          <a:lstStyle>
            <a:lvl1pPr>
              <a:defRPr sz="2710"/>
            </a:lvl1pPr>
            <a:lvl2pPr>
              <a:defRPr sz="2371"/>
            </a:lvl2pPr>
            <a:lvl3pPr>
              <a:defRPr sz="2033"/>
            </a:lvl3pPr>
            <a:lvl4pPr>
              <a:defRPr sz="1694"/>
            </a:lvl4pPr>
            <a:lvl5pPr>
              <a:defRPr sz="1694"/>
            </a:lvl5pPr>
            <a:lvl6pPr>
              <a:defRPr sz="1694"/>
            </a:lvl6pPr>
            <a:lvl7pPr>
              <a:defRPr sz="1694"/>
            </a:lvl7pPr>
            <a:lvl8pPr>
              <a:defRPr sz="1694"/>
            </a:lvl8pPr>
            <a:lvl9pPr>
              <a:defRPr sz="1694"/>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16263" y="1496228"/>
            <a:ext cx="3396887" cy="4890868"/>
          </a:xfrm>
        </p:spPr>
        <p:txBody>
          <a:bodyPr/>
          <a:lstStyle>
            <a:lvl1pPr marL="0" indent="0">
              <a:buNone/>
              <a:defRPr sz="1186"/>
            </a:lvl1pPr>
            <a:lvl2pPr marL="386843" indent="0">
              <a:buNone/>
              <a:defRPr sz="1016"/>
            </a:lvl2pPr>
            <a:lvl3pPr marL="773684" indent="0">
              <a:buNone/>
              <a:defRPr sz="847"/>
            </a:lvl3pPr>
            <a:lvl4pPr marL="1160526" indent="0">
              <a:buNone/>
              <a:defRPr sz="762"/>
            </a:lvl4pPr>
            <a:lvl5pPr marL="1547368" indent="0">
              <a:buNone/>
              <a:defRPr sz="762"/>
            </a:lvl5pPr>
            <a:lvl6pPr marL="1934210" indent="0">
              <a:buNone/>
              <a:defRPr sz="762"/>
            </a:lvl6pPr>
            <a:lvl7pPr marL="2321050" indent="0">
              <a:buNone/>
              <a:defRPr sz="762"/>
            </a:lvl7pPr>
            <a:lvl8pPr marL="2707894" indent="0">
              <a:buNone/>
              <a:defRPr sz="762"/>
            </a:lvl8pPr>
            <a:lvl9pPr marL="3094734" indent="0">
              <a:buNone/>
              <a:defRPr sz="762"/>
            </a:lvl9pPr>
          </a:lstStyle>
          <a:p>
            <a:pPr lvl="0"/>
            <a:r>
              <a:rPr lang="ru-RU" smtClean="0"/>
              <a:t>Образец текста</a:t>
            </a:r>
          </a:p>
        </p:txBody>
      </p:sp>
      <p:sp>
        <p:nvSpPr>
          <p:cNvPr id="5" name="Дата 4"/>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6" name="Нижний колонтитул 5"/>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7" name="Номер слайда 6"/>
          <p:cNvSpPr>
            <a:spLocks noGrp="1"/>
          </p:cNvSpPr>
          <p:nvPr>
            <p:ph type="sldNum" sz="quarter" idx="12"/>
          </p:nvPr>
        </p:nvSpPr>
        <p:spPr/>
        <p:txBody>
          <a:bodyPr/>
          <a:lstStyle>
            <a:lvl1pPr>
              <a:defRPr/>
            </a:lvl1pPr>
          </a:lstStyle>
          <a:p>
            <a:pPr>
              <a:defRPr/>
            </a:pPr>
            <a:fld id="{E52D43A7-6EF3-41E0-AC48-2E00E8203015}" type="slidenum">
              <a:rPr lang="ru-RU" altLang="ru-RU"/>
              <a:pPr>
                <a:defRPr/>
              </a:pPr>
              <a:t>‹#›</a:t>
            </a:fld>
            <a:endParaRPr lang="ru-RU" altLang="ru-RU"/>
          </a:p>
        </p:txBody>
      </p:sp>
    </p:spTree>
    <p:extLst>
      <p:ext uri="{BB962C8B-B14F-4D97-AF65-F5344CB8AC3E}">
        <p14:creationId xmlns:p14="http://schemas.microsoft.com/office/powerpoint/2010/main" val="1446265818"/>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23792" y="5005072"/>
            <a:ext cx="6195060" cy="590878"/>
          </a:xfrm>
        </p:spPr>
        <p:txBody>
          <a:bodyPr anchor="b"/>
          <a:lstStyle>
            <a:lvl1pPr algn="l">
              <a:defRPr sz="1694" b="1"/>
            </a:lvl1pPr>
          </a:lstStyle>
          <a:p>
            <a:r>
              <a:rPr lang="ru-RU" smtClean="0"/>
              <a:t>Образец заголовка</a:t>
            </a:r>
            <a:endParaRPr lang="ru-RU"/>
          </a:p>
        </p:txBody>
      </p:sp>
      <p:sp>
        <p:nvSpPr>
          <p:cNvPr id="3" name="Рисунок 2"/>
          <p:cNvSpPr>
            <a:spLocks noGrp="1"/>
          </p:cNvSpPr>
          <p:nvPr>
            <p:ph type="pic" idx="1"/>
          </p:nvPr>
        </p:nvSpPr>
        <p:spPr>
          <a:xfrm>
            <a:off x="2023792" y="638875"/>
            <a:ext cx="6195060" cy="4290060"/>
          </a:xfrm>
        </p:spPr>
        <p:txBody>
          <a:bodyPr rtlCol="0">
            <a:normAutofit/>
          </a:bodyPr>
          <a:lstStyle>
            <a:lvl1pPr marL="0" indent="0">
              <a:buNone/>
              <a:defRPr sz="2710"/>
            </a:lvl1pPr>
            <a:lvl2pPr marL="386843" indent="0">
              <a:buNone/>
              <a:defRPr sz="2371"/>
            </a:lvl2pPr>
            <a:lvl3pPr marL="773684" indent="0">
              <a:buNone/>
              <a:defRPr sz="2033"/>
            </a:lvl3pPr>
            <a:lvl4pPr marL="1160526" indent="0">
              <a:buNone/>
              <a:defRPr sz="1694"/>
            </a:lvl4pPr>
            <a:lvl5pPr marL="1547368" indent="0">
              <a:buNone/>
              <a:defRPr sz="1694"/>
            </a:lvl5pPr>
            <a:lvl6pPr marL="1934210" indent="0">
              <a:buNone/>
              <a:defRPr sz="1694"/>
            </a:lvl6pPr>
            <a:lvl7pPr marL="2321050" indent="0">
              <a:buNone/>
              <a:defRPr sz="1694"/>
            </a:lvl7pPr>
            <a:lvl8pPr marL="2707894" indent="0">
              <a:buNone/>
              <a:defRPr sz="1694"/>
            </a:lvl8pPr>
            <a:lvl9pPr marL="3094734" indent="0">
              <a:buNone/>
              <a:defRPr sz="1694"/>
            </a:lvl9pPr>
          </a:lstStyle>
          <a:p>
            <a:pPr lvl="0"/>
            <a:endParaRPr lang="ru-RU" noProof="0"/>
          </a:p>
        </p:txBody>
      </p:sp>
      <p:sp>
        <p:nvSpPr>
          <p:cNvPr id="4" name="Текст 3"/>
          <p:cNvSpPr>
            <a:spLocks noGrp="1"/>
          </p:cNvSpPr>
          <p:nvPr>
            <p:ph type="body" sz="half" idx="2"/>
          </p:nvPr>
        </p:nvSpPr>
        <p:spPr>
          <a:xfrm>
            <a:off x="2023792" y="5595949"/>
            <a:ext cx="6195060" cy="839144"/>
          </a:xfrm>
        </p:spPr>
        <p:txBody>
          <a:bodyPr/>
          <a:lstStyle>
            <a:lvl1pPr marL="0" indent="0">
              <a:buNone/>
              <a:defRPr sz="1186"/>
            </a:lvl1pPr>
            <a:lvl2pPr marL="386843" indent="0">
              <a:buNone/>
              <a:defRPr sz="1016"/>
            </a:lvl2pPr>
            <a:lvl3pPr marL="773684" indent="0">
              <a:buNone/>
              <a:defRPr sz="847"/>
            </a:lvl3pPr>
            <a:lvl4pPr marL="1160526" indent="0">
              <a:buNone/>
              <a:defRPr sz="762"/>
            </a:lvl4pPr>
            <a:lvl5pPr marL="1547368" indent="0">
              <a:buNone/>
              <a:defRPr sz="762"/>
            </a:lvl5pPr>
            <a:lvl6pPr marL="1934210" indent="0">
              <a:buNone/>
              <a:defRPr sz="762"/>
            </a:lvl6pPr>
            <a:lvl7pPr marL="2321050" indent="0">
              <a:buNone/>
              <a:defRPr sz="762"/>
            </a:lvl7pPr>
            <a:lvl8pPr marL="2707894" indent="0">
              <a:buNone/>
              <a:defRPr sz="762"/>
            </a:lvl8pPr>
            <a:lvl9pPr marL="3094734" indent="0">
              <a:buNone/>
              <a:defRPr sz="762"/>
            </a:lvl9pPr>
          </a:lstStyle>
          <a:p>
            <a:pPr lvl="0"/>
            <a:r>
              <a:rPr lang="ru-RU" smtClean="0"/>
              <a:t>Образец текста</a:t>
            </a:r>
          </a:p>
        </p:txBody>
      </p:sp>
      <p:sp>
        <p:nvSpPr>
          <p:cNvPr id="5" name="Дата 4"/>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6" name="Нижний колонтитул 5"/>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7" name="Номер слайда 6"/>
          <p:cNvSpPr>
            <a:spLocks noGrp="1"/>
          </p:cNvSpPr>
          <p:nvPr>
            <p:ph type="sldNum" sz="quarter" idx="12"/>
          </p:nvPr>
        </p:nvSpPr>
        <p:spPr/>
        <p:txBody>
          <a:bodyPr/>
          <a:lstStyle>
            <a:lvl1pPr>
              <a:defRPr/>
            </a:lvl1pPr>
          </a:lstStyle>
          <a:p>
            <a:pPr>
              <a:defRPr/>
            </a:pPr>
            <a:fld id="{3A6FD15E-3132-4DC4-8489-EB787B96F074}" type="slidenum">
              <a:rPr lang="ru-RU" altLang="ru-RU"/>
              <a:pPr>
                <a:defRPr/>
              </a:pPr>
              <a:t>‹#›</a:t>
            </a:fld>
            <a:endParaRPr lang="ru-RU" altLang="ru-RU"/>
          </a:p>
        </p:txBody>
      </p:sp>
    </p:spTree>
    <p:extLst>
      <p:ext uri="{BB962C8B-B14F-4D97-AF65-F5344CB8AC3E}">
        <p14:creationId xmlns:p14="http://schemas.microsoft.com/office/powerpoint/2010/main" val="1701239087"/>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5" name="Нижний колонтитул 4"/>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6" name="Номер слайда 5"/>
          <p:cNvSpPr>
            <a:spLocks noGrp="1"/>
          </p:cNvSpPr>
          <p:nvPr>
            <p:ph type="sldNum" sz="quarter" idx="12"/>
          </p:nvPr>
        </p:nvSpPr>
        <p:spPr/>
        <p:txBody>
          <a:bodyPr/>
          <a:lstStyle>
            <a:lvl1pPr>
              <a:defRPr/>
            </a:lvl1pPr>
          </a:lstStyle>
          <a:p>
            <a:pPr>
              <a:defRPr/>
            </a:pPr>
            <a:fld id="{B8EC45D7-153B-400D-9BFC-F653B25E3574}" type="slidenum">
              <a:rPr lang="ru-RU" altLang="ru-RU"/>
              <a:pPr>
                <a:defRPr/>
              </a:pPr>
              <a:t>‹#›</a:t>
            </a:fld>
            <a:endParaRPr lang="ru-RU" altLang="ru-RU"/>
          </a:p>
        </p:txBody>
      </p:sp>
    </p:spTree>
    <p:extLst>
      <p:ext uri="{BB962C8B-B14F-4D97-AF65-F5344CB8AC3E}">
        <p14:creationId xmlns:p14="http://schemas.microsoft.com/office/powerpoint/2010/main" val="128244416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485697" y="286342"/>
            <a:ext cx="2323148" cy="6100757"/>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16255" y="286342"/>
            <a:ext cx="6797358" cy="610075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5" name="Нижний колонтитул 4"/>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6" name="Номер слайда 5"/>
          <p:cNvSpPr>
            <a:spLocks noGrp="1"/>
          </p:cNvSpPr>
          <p:nvPr>
            <p:ph type="sldNum" sz="quarter" idx="12"/>
          </p:nvPr>
        </p:nvSpPr>
        <p:spPr/>
        <p:txBody>
          <a:bodyPr/>
          <a:lstStyle>
            <a:lvl1pPr>
              <a:defRPr/>
            </a:lvl1pPr>
          </a:lstStyle>
          <a:p>
            <a:pPr>
              <a:defRPr/>
            </a:pPr>
            <a:fld id="{FA6F6B33-DF5C-43F9-98E6-2DA38D106FAD}" type="slidenum">
              <a:rPr lang="ru-RU" altLang="ru-RU"/>
              <a:pPr>
                <a:defRPr/>
              </a:pPr>
              <a:t>‹#›</a:t>
            </a:fld>
            <a:endParaRPr lang="ru-RU" altLang="ru-RU"/>
          </a:p>
        </p:txBody>
      </p:sp>
    </p:spTree>
    <p:extLst>
      <p:ext uri="{BB962C8B-B14F-4D97-AF65-F5344CB8AC3E}">
        <p14:creationId xmlns:p14="http://schemas.microsoft.com/office/powerpoint/2010/main" val="282420937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showMasterSp="0">
  <p:cSld name="1_Титульный слайд">
    <p:spTree>
      <p:nvGrpSpPr>
        <p:cNvPr id="1" name=""/>
        <p:cNvGrpSpPr/>
        <p:nvPr/>
      </p:nvGrpSpPr>
      <p:grpSpPr>
        <a:xfrm>
          <a:off x="0" y="0"/>
          <a:ext cx="0" cy="0"/>
          <a:chOff x="0" y="0"/>
          <a:chExt cx="0" cy="0"/>
        </a:xfrm>
      </p:grpSpPr>
      <p:pic>
        <p:nvPicPr>
          <p:cNvPr id="3" name="Picture 2" descr="Z:\Projects\Текущие\Проектная\FNS_2012\_БРЭНДБУК\out\PPT\3_1_present_16.9-01.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656"/>
            <a:ext cx="10325100" cy="7148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873901"/>
            <a:ext cx="763627" cy="18007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a:spLocks noChangeArrowheads="1"/>
          </p:cNvSpPr>
          <p:nvPr userDrawn="1"/>
        </p:nvSpPr>
        <p:spPr bwMode="auto">
          <a:xfrm>
            <a:off x="2578586" y="2573706"/>
            <a:ext cx="4714861" cy="1201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779" tIns="58889" rIns="117779" bIns="58889" anchor="ctr"/>
          <a:lstStyle>
            <a:lvl1pPr defTabSz="1390650">
              <a:defRPr>
                <a:solidFill>
                  <a:schemeClr val="tx1"/>
                </a:solidFill>
                <a:latin typeface="Calibri" panose="020F0502020204030204" pitchFamily="34" charset="0"/>
              </a:defRPr>
            </a:lvl1pPr>
            <a:lvl2pPr marL="742950" indent="-285750" defTabSz="1390650">
              <a:defRPr>
                <a:solidFill>
                  <a:schemeClr val="tx1"/>
                </a:solidFill>
                <a:latin typeface="Calibri" panose="020F0502020204030204" pitchFamily="34" charset="0"/>
              </a:defRPr>
            </a:lvl2pPr>
            <a:lvl3pPr marL="1143000" indent="-228600" defTabSz="1390650">
              <a:defRPr>
                <a:solidFill>
                  <a:schemeClr val="tx1"/>
                </a:solidFill>
                <a:latin typeface="Calibri" panose="020F0502020204030204" pitchFamily="34" charset="0"/>
              </a:defRPr>
            </a:lvl3pPr>
            <a:lvl4pPr marL="1600200" indent="-228600" defTabSz="1390650">
              <a:defRPr>
                <a:solidFill>
                  <a:schemeClr val="tx1"/>
                </a:solidFill>
                <a:latin typeface="Calibri" panose="020F0502020204030204" pitchFamily="34" charset="0"/>
              </a:defRPr>
            </a:lvl4pPr>
            <a:lvl5pPr marL="2057400" indent="-228600" defTabSz="1390650">
              <a:defRPr>
                <a:solidFill>
                  <a:schemeClr val="tx1"/>
                </a:solidFill>
                <a:latin typeface="Calibri" panose="020F0502020204030204" pitchFamily="34" charset="0"/>
              </a:defRPr>
            </a:lvl5pPr>
            <a:lvl6pPr marL="2514600" indent="-228600" defTabSz="1390650" fontAlgn="base">
              <a:spcBef>
                <a:spcPct val="0"/>
              </a:spcBef>
              <a:spcAft>
                <a:spcPct val="0"/>
              </a:spcAft>
              <a:defRPr>
                <a:solidFill>
                  <a:schemeClr val="tx1"/>
                </a:solidFill>
                <a:latin typeface="Calibri" panose="020F0502020204030204" pitchFamily="34" charset="0"/>
              </a:defRPr>
            </a:lvl6pPr>
            <a:lvl7pPr marL="2971800" indent="-228600" defTabSz="1390650" fontAlgn="base">
              <a:spcBef>
                <a:spcPct val="0"/>
              </a:spcBef>
              <a:spcAft>
                <a:spcPct val="0"/>
              </a:spcAft>
              <a:defRPr>
                <a:solidFill>
                  <a:schemeClr val="tx1"/>
                </a:solidFill>
                <a:latin typeface="Calibri" panose="020F0502020204030204" pitchFamily="34" charset="0"/>
              </a:defRPr>
            </a:lvl7pPr>
            <a:lvl8pPr marL="3429000" indent="-228600" defTabSz="1390650" fontAlgn="base">
              <a:spcBef>
                <a:spcPct val="0"/>
              </a:spcBef>
              <a:spcAft>
                <a:spcPct val="0"/>
              </a:spcAft>
              <a:defRPr>
                <a:solidFill>
                  <a:schemeClr val="tx1"/>
                </a:solidFill>
                <a:latin typeface="Calibri" panose="020F0502020204030204" pitchFamily="34" charset="0"/>
              </a:defRPr>
            </a:lvl8pPr>
            <a:lvl9pPr marL="3886200" indent="-228600" defTabSz="1390650" fontAlgn="base">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defRPr/>
            </a:pPr>
            <a:r>
              <a:rPr lang="ru-RU" altLang="ru-RU" sz="2033" b="1" smtClean="0">
                <a:solidFill>
                  <a:srgbClr val="FFFFFF"/>
                </a:solidFill>
              </a:rPr>
              <a:t>ФЕДЕРАЛЬНАЯ НАЛОГОВАЯ </a:t>
            </a:r>
            <a:br>
              <a:rPr lang="ru-RU" altLang="ru-RU" sz="2033" b="1" smtClean="0">
                <a:solidFill>
                  <a:srgbClr val="FFFFFF"/>
                </a:solidFill>
              </a:rPr>
            </a:br>
            <a:r>
              <a:rPr lang="ru-RU" altLang="ru-RU" sz="2033" b="1" smtClean="0">
                <a:solidFill>
                  <a:srgbClr val="FFFFFF"/>
                </a:solidFill>
              </a:rPr>
              <a:t>СЛУЖБА</a:t>
            </a:r>
          </a:p>
        </p:txBody>
      </p:sp>
      <p:sp>
        <p:nvSpPr>
          <p:cNvPr id="10" name="Текст 9"/>
          <p:cNvSpPr>
            <a:spLocks noGrp="1"/>
          </p:cNvSpPr>
          <p:nvPr>
            <p:ph type="body" sz="quarter" idx="10"/>
          </p:nvPr>
        </p:nvSpPr>
        <p:spPr>
          <a:xfrm>
            <a:off x="519331" y="4125431"/>
            <a:ext cx="9272306" cy="1271129"/>
          </a:xfrm>
        </p:spPr>
        <p:txBody>
          <a:bodyPr anchor="ctr"/>
          <a:lstStyle>
            <a:lvl1pPr marL="0" indent="0" algn="ctr">
              <a:buNone/>
              <a:defRPr>
                <a:solidFill>
                  <a:schemeClr val="bg1"/>
                </a:solidFill>
              </a:defRPr>
            </a:lvl1pPr>
          </a:lstStyle>
          <a:p>
            <a:pPr lvl="0"/>
            <a:r>
              <a:rPr lang="ru-RU" smtClean="0"/>
              <a:t>Образец текста</a:t>
            </a:r>
          </a:p>
        </p:txBody>
      </p:sp>
    </p:spTree>
    <p:extLst>
      <p:ext uri="{BB962C8B-B14F-4D97-AF65-F5344CB8AC3E}">
        <p14:creationId xmlns:p14="http://schemas.microsoft.com/office/powerpoint/2010/main" val="2299506"/>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74383" y="2221173"/>
            <a:ext cx="8776335" cy="1532637"/>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548765" y="4051727"/>
            <a:ext cx="7227570" cy="1827248"/>
          </a:xfrm>
        </p:spPr>
        <p:txBody>
          <a:bodyPr/>
          <a:lstStyle>
            <a:lvl1pPr marL="0" indent="0" algn="ctr">
              <a:buNone/>
              <a:defRPr>
                <a:solidFill>
                  <a:schemeClr val="tx1">
                    <a:tint val="75000"/>
                  </a:schemeClr>
                </a:solidFill>
              </a:defRPr>
            </a:lvl1pPr>
            <a:lvl2pPr marL="386852" indent="0" algn="ctr">
              <a:buNone/>
              <a:defRPr>
                <a:solidFill>
                  <a:schemeClr val="tx1">
                    <a:tint val="75000"/>
                  </a:schemeClr>
                </a:solidFill>
              </a:defRPr>
            </a:lvl2pPr>
            <a:lvl3pPr marL="773702" indent="0" algn="ctr">
              <a:buNone/>
              <a:defRPr>
                <a:solidFill>
                  <a:schemeClr val="tx1">
                    <a:tint val="75000"/>
                  </a:schemeClr>
                </a:solidFill>
              </a:defRPr>
            </a:lvl3pPr>
            <a:lvl4pPr marL="1160554" indent="0" algn="ctr">
              <a:buNone/>
              <a:defRPr>
                <a:solidFill>
                  <a:schemeClr val="tx1">
                    <a:tint val="75000"/>
                  </a:schemeClr>
                </a:solidFill>
              </a:defRPr>
            </a:lvl4pPr>
            <a:lvl5pPr marL="1547407" indent="0" algn="ctr">
              <a:buNone/>
              <a:defRPr>
                <a:solidFill>
                  <a:schemeClr val="tx1">
                    <a:tint val="75000"/>
                  </a:schemeClr>
                </a:solidFill>
              </a:defRPr>
            </a:lvl5pPr>
            <a:lvl6pPr marL="1934257" indent="0" algn="ctr">
              <a:buNone/>
              <a:defRPr>
                <a:solidFill>
                  <a:schemeClr val="tx1">
                    <a:tint val="75000"/>
                  </a:schemeClr>
                </a:solidFill>
              </a:defRPr>
            </a:lvl6pPr>
            <a:lvl7pPr marL="2321108" indent="0" algn="ctr">
              <a:buNone/>
              <a:defRPr>
                <a:solidFill>
                  <a:schemeClr val="tx1">
                    <a:tint val="75000"/>
                  </a:schemeClr>
                </a:solidFill>
              </a:defRPr>
            </a:lvl7pPr>
            <a:lvl8pPr marL="2707962" indent="0" algn="ctr">
              <a:buNone/>
              <a:defRPr>
                <a:solidFill>
                  <a:schemeClr val="tx1">
                    <a:tint val="75000"/>
                  </a:schemeClr>
                </a:solidFill>
              </a:defRPr>
            </a:lvl8pPr>
            <a:lvl9pPr marL="3094811"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5" name="Нижний колонтитул 4"/>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6" name="Номер слайда 5"/>
          <p:cNvSpPr>
            <a:spLocks noGrp="1"/>
          </p:cNvSpPr>
          <p:nvPr>
            <p:ph type="sldNum" sz="quarter" idx="12"/>
          </p:nvPr>
        </p:nvSpPr>
        <p:spPr/>
        <p:txBody>
          <a:bodyPr/>
          <a:lstStyle>
            <a:lvl1pPr>
              <a:defRPr/>
            </a:lvl1pPr>
          </a:lstStyle>
          <a:p>
            <a:pPr>
              <a:defRPr/>
            </a:pPr>
            <a:fld id="{8C547AB2-916E-4871-86E4-EB94C8F63317}" type="slidenum">
              <a:rPr lang="ru-RU" altLang="ru-RU"/>
              <a:pPr>
                <a:defRPr/>
              </a:pPr>
              <a:t>‹#›</a:t>
            </a:fld>
            <a:endParaRPr lang="ru-RU" altLang="ru-RU"/>
          </a:p>
        </p:txBody>
      </p:sp>
    </p:spTree>
    <p:extLst>
      <p:ext uri="{BB962C8B-B14F-4D97-AF65-F5344CB8AC3E}">
        <p14:creationId xmlns:p14="http://schemas.microsoft.com/office/powerpoint/2010/main" val="2923648989"/>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4" name="Прямоугольник 3"/>
          <p:cNvSpPr/>
          <p:nvPr userDrawn="1"/>
        </p:nvSpPr>
        <p:spPr>
          <a:xfrm>
            <a:off x="9732214" y="5157341"/>
            <a:ext cx="489367" cy="1315818"/>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103235" tIns="51618" rIns="103235" bIns="51618" anchor="ctr"/>
          <a:lstStyle/>
          <a:p>
            <a:pPr algn="ctr" defTabSz="1032337">
              <a:defRPr/>
            </a:pPr>
            <a:endParaRPr lang="ru-RU" sz="2033" dirty="0">
              <a:solidFill>
                <a:prstClr val="white"/>
              </a:solidFill>
            </a:endParaRPr>
          </a:p>
        </p:txBody>
      </p:sp>
      <p:sp>
        <p:nvSpPr>
          <p:cNvPr id="5" name="Прямоугольник 4"/>
          <p:cNvSpPr/>
          <p:nvPr userDrawn="1"/>
        </p:nvSpPr>
        <p:spPr>
          <a:xfrm>
            <a:off x="9732214" y="6493020"/>
            <a:ext cx="489367" cy="450191"/>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03235" tIns="51618" rIns="103235" bIns="51618" anchor="ctr"/>
          <a:lstStyle/>
          <a:p>
            <a:pPr algn="ctr" defTabSz="1032337">
              <a:defRPr/>
            </a:pPr>
            <a:endParaRPr lang="ru-RU" sz="2033" dirty="0">
              <a:solidFill>
                <a:prstClr val="white"/>
              </a:solidFill>
            </a:endParaRPr>
          </a:p>
        </p:txBody>
      </p:sp>
      <p:sp>
        <p:nvSpPr>
          <p:cNvPr id="6" name="Прямоугольник 5"/>
          <p:cNvSpPr/>
          <p:nvPr userDrawn="1"/>
        </p:nvSpPr>
        <p:spPr>
          <a:xfrm>
            <a:off x="0" y="0"/>
            <a:ext cx="326693" cy="112547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03235" tIns="51618" rIns="103235" bIns="51618" anchor="ctr"/>
          <a:lstStyle/>
          <a:p>
            <a:pPr algn="ctr" defTabSz="1032337">
              <a:defRPr/>
            </a:pPr>
            <a:endParaRPr lang="ru-RU" sz="2033">
              <a:solidFill>
                <a:prstClr val="white"/>
              </a:solidFill>
            </a:endParaRPr>
          </a:p>
        </p:txBody>
      </p:sp>
      <p:sp>
        <p:nvSpPr>
          <p:cNvPr id="2" name="Заголовок 1"/>
          <p:cNvSpPr>
            <a:spLocks noGrp="1"/>
          </p:cNvSpPr>
          <p:nvPr>
            <p:ph type="title"/>
          </p:nvPr>
        </p:nvSpPr>
        <p:spPr>
          <a:xfrm>
            <a:off x="647112" y="115566"/>
            <a:ext cx="8133959" cy="951487"/>
          </a:xfrm>
        </p:spPr>
        <p:txBody>
          <a:bodyPr/>
          <a:lstStyle>
            <a:lvl1pPr>
              <a:defRPr>
                <a:solidFill>
                  <a:srgbClr val="104E72"/>
                </a:solidFill>
              </a:defRPr>
            </a:lvl1pPr>
          </a:lstStyle>
          <a:p>
            <a:r>
              <a:rPr lang="ru-RU" dirty="0" smtClean="0"/>
              <a:t>Образец заголовка</a:t>
            </a:r>
            <a:endParaRPr lang="ru-RU" dirty="0"/>
          </a:p>
        </p:txBody>
      </p:sp>
      <p:sp>
        <p:nvSpPr>
          <p:cNvPr id="3" name="Объект 2"/>
          <p:cNvSpPr>
            <a:spLocks noGrp="1"/>
          </p:cNvSpPr>
          <p:nvPr>
            <p:ph idx="1"/>
          </p:nvPr>
        </p:nvSpPr>
        <p:spPr>
          <a:xfrm>
            <a:off x="647112" y="1422026"/>
            <a:ext cx="9577605" cy="5024005"/>
          </a:xfrm>
        </p:spPr>
        <p:txBody>
          <a:bodyPr lIns="0" tIns="0" rIns="0" bIns="0"/>
          <a:lstStyle>
            <a:lvl1pPr marL="149100" indent="-149100">
              <a:buClr>
                <a:srgbClr val="C00000"/>
              </a:buClr>
              <a:buFont typeface="Arial" pitchFamily="34" charset="0"/>
              <a:buChar char="•"/>
              <a:defRPr sz="2371" b="1">
                <a:solidFill>
                  <a:srgbClr val="104E72"/>
                </a:solidFill>
                <a:latin typeface="Arial" pitchFamily="34" charset="0"/>
                <a:cs typeface="Arial" pitchFamily="34" charset="0"/>
              </a:defRPr>
            </a:lvl1pPr>
            <a:lvl2pPr marL="304913" indent="-155815">
              <a:buClr>
                <a:srgbClr val="2685C5"/>
              </a:buClr>
              <a:buFont typeface="Arial" pitchFamily="34" charset="0"/>
              <a:buChar char="•"/>
              <a:defRPr>
                <a:solidFill>
                  <a:srgbClr val="104E72"/>
                </a:solidFill>
                <a:latin typeface="Arial" pitchFamily="34" charset="0"/>
                <a:cs typeface="Arial" pitchFamily="34" charset="0"/>
              </a:defRPr>
            </a:lvl2pPr>
            <a:lvl3pPr marL="454014" indent="-149100">
              <a:buClr>
                <a:srgbClr val="C00000"/>
              </a:buClr>
              <a:buFont typeface="Arial" pitchFamily="34" charset="0"/>
              <a:buChar char="•"/>
              <a:defRPr>
                <a:solidFill>
                  <a:srgbClr val="104E72"/>
                </a:solidFill>
                <a:latin typeface="Arial" pitchFamily="34" charset="0"/>
                <a:cs typeface="Arial" pitchFamily="34" charset="0"/>
              </a:defRPr>
            </a:lvl3pPr>
            <a:lvl4pPr marL="609830" indent="-155815">
              <a:buClr>
                <a:srgbClr val="2685C5"/>
              </a:buClr>
              <a:buFont typeface="Arial" pitchFamily="34" charset="0"/>
              <a:buChar char="•"/>
              <a:defRPr>
                <a:solidFill>
                  <a:srgbClr val="104E72"/>
                </a:solidFill>
                <a:latin typeface="Arial" pitchFamily="34" charset="0"/>
                <a:cs typeface="Arial" pitchFamily="34" charset="0"/>
              </a:defRPr>
            </a:lvl4pPr>
            <a:lvl5pPr marL="758927" indent="-149100">
              <a:buClr>
                <a:srgbClr val="C00000"/>
              </a:buClr>
              <a:buFont typeface="Arial" pitchFamily="34" charset="0"/>
              <a:buChar char="•"/>
              <a:defRPr>
                <a:solidFill>
                  <a:srgbClr val="104E72"/>
                </a:solidFill>
                <a:latin typeface="Arial" pitchFamily="34" charset="0"/>
                <a:cs typeface="Arial" pitchFamily="34" charset="0"/>
              </a:defRPr>
            </a:lvl5pPr>
          </a:lstStyle>
          <a:p>
            <a:pPr lvl="0"/>
            <a:r>
              <a:rPr lang="ru-RU" dirty="0" smtClean="0"/>
              <a:t>Образец текста</a:t>
            </a:r>
          </a:p>
          <a:p>
            <a:pPr lvl="1"/>
            <a:r>
              <a:rPr lang="ru-RU" dirty="0" smtClean="0"/>
              <a:t>Второй уровень</a:t>
            </a:r>
          </a:p>
          <a:p>
            <a:pPr lvl="2"/>
            <a:r>
              <a:rPr lang="ru-RU" dirty="0" smtClean="0"/>
              <a:t>Третий уровень</a:t>
            </a:r>
          </a:p>
          <a:p>
            <a:pPr lvl="3"/>
            <a:r>
              <a:rPr lang="ru-RU" dirty="0" smtClean="0"/>
              <a:t>Четвертый уровень</a:t>
            </a:r>
          </a:p>
          <a:p>
            <a:pPr lvl="4"/>
            <a:r>
              <a:rPr lang="ru-RU" dirty="0" smtClean="0"/>
              <a:t>Пятый уровень</a:t>
            </a:r>
            <a:endParaRPr lang="ru-RU" dirty="0"/>
          </a:p>
        </p:txBody>
      </p:sp>
      <p:sp>
        <p:nvSpPr>
          <p:cNvPr id="7" name="Номер слайда 5"/>
          <p:cNvSpPr>
            <a:spLocks noGrp="1"/>
          </p:cNvSpPr>
          <p:nvPr>
            <p:ph type="sldNum" sz="quarter" idx="10"/>
          </p:nvPr>
        </p:nvSpPr>
        <p:spPr>
          <a:xfrm>
            <a:off x="9712047" y="6507915"/>
            <a:ext cx="533733" cy="380677"/>
          </a:xfrm>
        </p:spPr>
        <p:txBody>
          <a:bodyPr lIns="0" rIns="0"/>
          <a:lstStyle>
            <a:lvl1pPr algn="ctr">
              <a:defRPr sz="2710" b="1">
                <a:solidFill>
                  <a:srgbClr val="FFFFFF"/>
                </a:solidFill>
                <a:latin typeface="Arial" panose="020B0604020202020204" pitchFamily="34" charset="0"/>
                <a:cs typeface="Arial" panose="020B0604020202020204" pitchFamily="34" charset="0"/>
              </a:defRPr>
            </a:lvl1pPr>
          </a:lstStyle>
          <a:p>
            <a:pPr>
              <a:defRPr/>
            </a:pPr>
            <a:fld id="{9FFBF7B0-9092-44D9-ABE0-0C51D321D4E5}" type="slidenum">
              <a:rPr lang="ru-RU" altLang="ru-RU"/>
              <a:pPr>
                <a:defRPr/>
              </a:pPr>
              <a:t>‹#›</a:t>
            </a:fld>
            <a:endParaRPr lang="ru-RU" altLang="ru-RU"/>
          </a:p>
        </p:txBody>
      </p:sp>
    </p:spTree>
    <p:extLst>
      <p:ext uri="{BB962C8B-B14F-4D97-AF65-F5344CB8AC3E}">
        <p14:creationId xmlns:p14="http://schemas.microsoft.com/office/powerpoint/2010/main" val="1280837350"/>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5612" y="4594607"/>
            <a:ext cx="8776335" cy="1420089"/>
          </a:xfrm>
        </p:spPr>
        <p:txBody>
          <a:bodyPr anchor="t"/>
          <a:lstStyle>
            <a:lvl1pPr algn="l">
              <a:defRPr sz="3388" b="1" cap="all"/>
            </a:lvl1pPr>
          </a:lstStyle>
          <a:p>
            <a:r>
              <a:rPr lang="ru-RU" smtClean="0"/>
              <a:t>Образец заголовка</a:t>
            </a:r>
            <a:endParaRPr lang="ru-RU"/>
          </a:p>
        </p:txBody>
      </p:sp>
      <p:sp>
        <p:nvSpPr>
          <p:cNvPr id="3" name="Текст 2"/>
          <p:cNvSpPr>
            <a:spLocks noGrp="1"/>
          </p:cNvSpPr>
          <p:nvPr>
            <p:ph type="body" idx="1"/>
          </p:nvPr>
        </p:nvSpPr>
        <p:spPr>
          <a:xfrm>
            <a:off x="815612" y="3030518"/>
            <a:ext cx="8776335" cy="1564084"/>
          </a:xfrm>
        </p:spPr>
        <p:txBody>
          <a:bodyPr anchor="b"/>
          <a:lstStyle>
            <a:lvl1pPr marL="0" indent="0">
              <a:buNone/>
              <a:defRPr sz="1694">
                <a:solidFill>
                  <a:schemeClr val="tx1">
                    <a:tint val="75000"/>
                  </a:schemeClr>
                </a:solidFill>
              </a:defRPr>
            </a:lvl1pPr>
            <a:lvl2pPr marL="386852" indent="0">
              <a:buNone/>
              <a:defRPr sz="1524">
                <a:solidFill>
                  <a:schemeClr val="tx1">
                    <a:tint val="75000"/>
                  </a:schemeClr>
                </a:solidFill>
              </a:defRPr>
            </a:lvl2pPr>
            <a:lvl3pPr marL="773702" indent="0">
              <a:buNone/>
              <a:defRPr sz="1355">
                <a:solidFill>
                  <a:schemeClr val="tx1">
                    <a:tint val="75000"/>
                  </a:schemeClr>
                </a:solidFill>
              </a:defRPr>
            </a:lvl3pPr>
            <a:lvl4pPr marL="1160554" indent="0">
              <a:buNone/>
              <a:defRPr sz="1186">
                <a:solidFill>
                  <a:schemeClr val="tx1">
                    <a:tint val="75000"/>
                  </a:schemeClr>
                </a:solidFill>
              </a:defRPr>
            </a:lvl4pPr>
            <a:lvl5pPr marL="1547407" indent="0">
              <a:buNone/>
              <a:defRPr sz="1186">
                <a:solidFill>
                  <a:schemeClr val="tx1">
                    <a:tint val="75000"/>
                  </a:schemeClr>
                </a:solidFill>
              </a:defRPr>
            </a:lvl5pPr>
            <a:lvl6pPr marL="1934257" indent="0">
              <a:buNone/>
              <a:defRPr sz="1186">
                <a:solidFill>
                  <a:schemeClr val="tx1">
                    <a:tint val="75000"/>
                  </a:schemeClr>
                </a:solidFill>
              </a:defRPr>
            </a:lvl6pPr>
            <a:lvl7pPr marL="2321108" indent="0">
              <a:buNone/>
              <a:defRPr sz="1186">
                <a:solidFill>
                  <a:schemeClr val="tx1">
                    <a:tint val="75000"/>
                  </a:schemeClr>
                </a:solidFill>
              </a:defRPr>
            </a:lvl7pPr>
            <a:lvl8pPr marL="2707962" indent="0">
              <a:buNone/>
              <a:defRPr sz="1186">
                <a:solidFill>
                  <a:schemeClr val="tx1">
                    <a:tint val="75000"/>
                  </a:schemeClr>
                </a:solidFill>
              </a:defRPr>
            </a:lvl8pPr>
            <a:lvl9pPr marL="3094811" indent="0">
              <a:buNone/>
              <a:defRPr sz="1186">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5" name="Нижний колонтитул 4"/>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6" name="Номер слайда 5"/>
          <p:cNvSpPr>
            <a:spLocks noGrp="1"/>
          </p:cNvSpPr>
          <p:nvPr>
            <p:ph type="sldNum" sz="quarter" idx="12"/>
          </p:nvPr>
        </p:nvSpPr>
        <p:spPr/>
        <p:txBody>
          <a:bodyPr/>
          <a:lstStyle>
            <a:lvl1pPr>
              <a:defRPr/>
            </a:lvl1pPr>
          </a:lstStyle>
          <a:p>
            <a:pPr>
              <a:defRPr/>
            </a:pPr>
            <a:fld id="{D49CC5D8-AD74-47A1-98D7-85562BDAA211}" type="slidenum">
              <a:rPr lang="ru-RU" altLang="ru-RU"/>
              <a:pPr>
                <a:defRPr/>
              </a:pPr>
              <a:t>‹#›</a:t>
            </a:fld>
            <a:endParaRPr lang="ru-RU" altLang="ru-RU"/>
          </a:p>
        </p:txBody>
      </p:sp>
    </p:spTree>
    <p:extLst>
      <p:ext uri="{BB962C8B-B14F-4D97-AF65-F5344CB8AC3E}">
        <p14:creationId xmlns:p14="http://schemas.microsoft.com/office/powerpoint/2010/main" val="1752593327"/>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516255" y="1668358"/>
            <a:ext cx="4560253" cy="4718735"/>
          </a:xfrm>
        </p:spPr>
        <p:txBody>
          <a:bodyPr/>
          <a:lstStyle>
            <a:lvl1pPr>
              <a:defRPr sz="2371"/>
            </a:lvl1pPr>
            <a:lvl2pPr>
              <a:defRPr sz="2033"/>
            </a:lvl2pPr>
            <a:lvl3pPr>
              <a:defRPr sz="1694"/>
            </a:lvl3pPr>
            <a:lvl4pPr>
              <a:defRPr sz="1524"/>
            </a:lvl4pPr>
            <a:lvl5pPr>
              <a:defRPr sz="1524"/>
            </a:lvl5pPr>
            <a:lvl6pPr>
              <a:defRPr sz="1524"/>
            </a:lvl6pPr>
            <a:lvl7pPr>
              <a:defRPr sz="1524"/>
            </a:lvl7pPr>
            <a:lvl8pPr>
              <a:defRPr sz="1524"/>
            </a:lvl8pPr>
            <a:lvl9pPr>
              <a:defRPr sz="1524"/>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5248592" y="1668358"/>
            <a:ext cx="4560253" cy="4718735"/>
          </a:xfrm>
        </p:spPr>
        <p:txBody>
          <a:bodyPr/>
          <a:lstStyle>
            <a:lvl1pPr>
              <a:defRPr sz="2371"/>
            </a:lvl1pPr>
            <a:lvl2pPr>
              <a:defRPr sz="2033"/>
            </a:lvl2pPr>
            <a:lvl3pPr>
              <a:defRPr sz="1694"/>
            </a:lvl3pPr>
            <a:lvl4pPr>
              <a:defRPr sz="1524"/>
            </a:lvl4pPr>
            <a:lvl5pPr>
              <a:defRPr sz="1524"/>
            </a:lvl5pPr>
            <a:lvl6pPr>
              <a:defRPr sz="1524"/>
            </a:lvl6pPr>
            <a:lvl7pPr>
              <a:defRPr sz="1524"/>
            </a:lvl7pPr>
            <a:lvl8pPr>
              <a:defRPr sz="1524"/>
            </a:lvl8pPr>
            <a:lvl9pPr>
              <a:defRPr sz="1524"/>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6" name="Нижний колонтитул 5"/>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7" name="Номер слайда 6"/>
          <p:cNvSpPr>
            <a:spLocks noGrp="1"/>
          </p:cNvSpPr>
          <p:nvPr>
            <p:ph type="sldNum" sz="quarter" idx="12"/>
          </p:nvPr>
        </p:nvSpPr>
        <p:spPr/>
        <p:txBody>
          <a:bodyPr/>
          <a:lstStyle>
            <a:lvl1pPr>
              <a:defRPr/>
            </a:lvl1pPr>
          </a:lstStyle>
          <a:p>
            <a:pPr>
              <a:defRPr/>
            </a:pPr>
            <a:fld id="{4673F320-416C-467B-B61F-BF9202FFDCA0}" type="slidenum">
              <a:rPr lang="ru-RU" altLang="ru-RU"/>
              <a:pPr>
                <a:defRPr/>
              </a:pPr>
              <a:t>‹#›</a:t>
            </a:fld>
            <a:endParaRPr lang="ru-RU" altLang="ru-RU"/>
          </a:p>
        </p:txBody>
      </p:sp>
    </p:spTree>
    <p:extLst>
      <p:ext uri="{BB962C8B-B14F-4D97-AF65-F5344CB8AC3E}">
        <p14:creationId xmlns:p14="http://schemas.microsoft.com/office/powerpoint/2010/main" val="380355409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16256" y="1600498"/>
            <a:ext cx="4562045" cy="667012"/>
          </a:xfrm>
        </p:spPr>
        <p:txBody>
          <a:bodyPr anchor="b"/>
          <a:lstStyle>
            <a:lvl1pPr marL="0" indent="0">
              <a:buNone/>
              <a:defRPr sz="2033" b="1"/>
            </a:lvl1pPr>
            <a:lvl2pPr marL="386852" indent="0">
              <a:buNone/>
              <a:defRPr sz="1694" b="1"/>
            </a:lvl2pPr>
            <a:lvl3pPr marL="773702" indent="0">
              <a:buNone/>
              <a:defRPr sz="1524" b="1"/>
            </a:lvl3pPr>
            <a:lvl4pPr marL="1160554" indent="0">
              <a:buNone/>
              <a:defRPr sz="1355" b="1"/>
            </a:lvl4pPr>
            <a:lvl5pPr marL="1547407" indent="0">
              <a:buNone/>
              <a:defRPr sz="1355" b="1"/>
            </a:lvl5pPr>
            <a:lvl6pPr marL="1934257" indent="0">
              <a:buNone/>
              <a:defRPr sz="1355" b="1"/>
            </a:lvl6pPr>
            <a:lvl7pPr marL="2321108" indent="0">
              <a:buNone/>
              <a:defRPr sz="1355" b="1"/>
            </a:lvl7pPr>
            <a:lvl8pPr marL="2707962" indent="0">
              <a:buNone/>
              <a:defRPr sz="1355" b="1"/>
            </a:lvl8pPr>
            <a:lvl9pPr marL="3094811" indent="0">
              <a:buNone/>
              <a:defRPr sz="1355" b="1"/>
            </a:lvl9pPr>
          </a:lstStyle>
          <a:p>
            <a:pPr lvl="0"/>
            <a:r>
              <a:rPr lang="ru-RU" smtClean="0"/>
              <a:t>Образец текста</a:t>
            </a:r>
          </a:p>
        </p:txBody>
      </p:sp>
      <p:sp>
        <p:nvSpPr>
          <p:cNvPr id="4" name="Объект 3"/>
          <p:cNvSpPr>
            <a:spLocks noGrp="1"/>
          </p:cNvSpPr>
          <p:nvPr>
            <p:ph sz="half" idx="2"/>
          </p:nvPr>
        </p:nvSpPr>
        <p:spPr>
          <a:xfrm>
            <a:off x="516256" y="2267508"/>
            <a:ext cx="4562045" cy="4119584"/>
          </a:xfrm>
        </p:spPr>
        <p:txBody>
          <a:bodyPr/>
          <a:lstStyle>
            <a:lvl1pPr>
              <a:defRPr sz="2033"/>
            </a:lvl1pPr>
            <a:lvl2pPr>
              <a:defRPr sz="1694"/>
            </a:lvl2pPr>
            <a:lvl3pPr>
              <a:defRPr sz="1524"/>
            </a:lvl3pPr>
            <a:lvl4pPr>
              <a:defRPr sz="1355"/>
            </a:lvl4pPr>
            <a:lvl5pPr>
              <a:defRPr sz="1355"/>
            </a:lvl5pPr>
            <a:lvl6pPr>
              <a:defRPr sz="1355"/>
            </a:lvl6pPr>
            <a:lvl7pPr>
              <a:defRPr sz="1355"/>
            </a:lvl7pPr>
            <a:lvl8pPr>
              <a:defRPr sz="1355"/>
            </a:lvl8pPr>
            <a:lvl9pPr>
              <a:defRPr sz="1355"/>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245016" y="1600498"/>
            <a:ext cx="4563837" cy="667012"/>
          </a:xfrm>
        </p:spPr>
        <p:txBody>
          <a:bodyPr anchor="b"/>
          <a:lstStyle>
            <a:lvl1pPr marL="0" indent="0">
              <a:buNone/>
              <a:defRPr sz="2033" b="1"/>
            </a:lvl1pPr>
            <a:lvl2pPr marL="386852" indent="0">
              <a:buNone/>
              <a:defRPr sz="1694" b="1"/>
            </a:lvl2pPr>
            <a:lvl3pPr marL="773702" indent="0">
              <a:buNone/>
              <a:defRPr sz="1524" b="1"/>
            </a:lvl3pPr>
            <a:lvl4pPr marL="1160554" indent="0">
              <a:buNone/>
              <a:defRPr sz="1355" b="1"/>
            </a:lvl4pPr>
            <a:lvl5pPr marL="1547407" indent="0">
              <a:buNone/>
              <a:defRPr sz="1355" b="1"/>
            </a:lvl5pPr>
            <a:lvl6pPr marL="1934257" indent="0">
              <a:buNone/>
              <a:defRPr sz="1355" b="1"/>
            </a:lvl6pPr>
            <a:lvl7pPr marL="2321108" indent="0">
              <a:buNone/>
              <a:defRPr sz="1355" b="1"/>
            </a:lvl7pPr>
            <a:lvl8pPr marL="2707962" indent="0">
              <a:buNone/>
              <a:defRPr sz="1355" b="1"/>
            </a:lvl8pPr>
            <a:lvl9pPr marL="3094811" indent="0">
              <a:buNone/>
              <a:defRPr sz="1355" b="1"/>
            </a:lvl9pPr>
          </a:lstStyle>
          <a:p>
            <a:pPr lvl="0"/>
            <a:r>
              <a:rPr lang="ru-RU" smtClean="0"/>
              <a:t>Образец текста</a:t>
            </a:r>
          </a:p>
        </p:txBody>
      </p:sp>
      <p:sp>
        <p:nvSpPr>
          <p:cNvPr id="6" name="Объект 5"/>
          <p:cNvSpPr>
            <a:spLocks noGrp="1"/>
          </p:cNvSpPr>
          <p:nvPr>
            <p:ph sz="quarter" idx="4"/>
          </p:nvPr>
        </p:nvSpPr>
        <p:spPr>
          <a:xfrm>
            <a:off x="5245016" y="2267508"/>
            <a:ext cx="4563837" cy="4119584"/>
          </a:xfrm>
        </p:spPr>
        <p:txBody>
          <a:bodyPr/>
          <a:lstStyle>
            <a:lvl1pPr>
              <a:defRPr sz="2033"/>
            </a:lvl1pPr>
            <a:lvl2pPr>
              <a:defRPr sz="1694"/>
            </a:lvl2pPr>
            <a:lvl3pPr>
              <a:defRPr sz="1524"/>
            </a:lvl3pPr>
            <a:lvl4pPr>
              <a:defRPr sz="1355"/>
            </a:lvl4pPr>
            <a:lvl5pPr>
              <a:defRPr sz="1355"/>
            </a:lvl5pPr>
            <a:lvl6pPr>
              <a:defRPr sz="1355"/>
            </a:lvl6pPr>
            <a:lvl7pPr>
              <a:defRPr sz="1355"/>
            </a:lvl7pPr>
            <a:lvl8pPr>
              <a:defRPr sz="1355"/>
            </a:lvl8pPr>
            <a:lvl9pPr>
              <a:defRPr sz="1355"/>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8" name="Нижний колонтитул 7"/>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9" name="Номер слайда 8"/>
          <p:cNvSpPr>
            <a:spLocks noGrp="1"/>
          </p:cNvSpPr>
          <p:nvPr>
            <p:ph type="sldNum" sz="quarter" idx="12"/>
          </p:nvPr>
        </p:nvSpPr>
        <p:spPr/>
        <p:txBody>
          <a:bodyPr/>
          <a:lstStyle>
            <a:lvl1pPr>
              <a:defRPr/>
            </a:lvl1pPr>
          </a:lstStyle>
          <a:p>
            <a:pPr>
              <a:defRPr/>
            </a:pPr>
            <a:fld id="{5D78A0EC-99EA-43FD-82B3-E6F128D63552}" type="slidenum">
              <a:rPr lang="ru-RU" altLang="ru-RU"/>
              <a:pPr>
                <a:defRPr/>
              </a:pPr>
              <a:t>‹#›</a:t>
            </a:fld>
            <a:endParaRPr lang="ru-RU" altLang="ru-RU"/>
          </a:p>
        </p:txBody>
      </p:sp>
    </p:spTree>
    <p:extLst>
      <p:ext uri="{BB962C8B-B14F-4D97-AF65-F5344CB8AC3E}">
        <p14:creationId xmlns:p14="http://schemas.microsoft.com/office/powerpoint/2010/main" val="347463767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5612" y="4594608"/>
            <a:ext cx="8776335" cy="1420089"/>
          </a:xfrm>
        </p:spPr>
        <p:txBody>
          <a:bodyPr anchor="t"/>
          <a:lstStyle>
            <a:lvl1pPr algn="l">
              <a:defRPr sz="4170" b="1" cap="all"/>
            </a:lvl1pPr>
          </a:lstStyle>
          <a:p>
            <a:r>
              <a:rPr lang="ru-RU" smtClean="0"/>
              <a:t>Образец заголовка</a:t>
            </a:r>
            <a:endParaRPr lang="ru-RU"/>
          </a:p>
        </p:txBody>
      </p:sp>
      <p:sp>
        <p:nvSpPr>
          <p:cNvPr id="3" name="Текст 2"/>
          <p:cNvSpPr>
            <a:spLocks noGrp="1"/>
          </p:cNvSpPr>
          <p:nvPr>
            <p:ph type="body" idx="1"/>
          </p:nvPr>
        </p:nvSpPr>
        <p:spPr>
          <a:xfrm>
            <a:off x="815612" y="3030518"/>
            <a:ext cx="8776335" cy="1564084"/>
          </a:xfrm>
        </p:spPr>
        <p:txBody>
          <a:bodyPr anchor="b"/>
          <a:lstStyle>
            <a:lvl1pPr marL="0" indent="0">
              <a:buNone/>
              <a:defRPr sz="2085">
                <a:solidFill>
                  <a:schemeClr val="tx1">
                    <a:tint val="75000"/>
                  </a:schemeClr>
                </a:solidFill>
              </a:defRPr>
            </a:lvl1pPr>
            <a:lvl2pPr marL="476245" indent="0">
              <a:buNone/>
              <a:defRPr sz="1877">
                <a:solidFill>
                  <a:schemeClr val="tx1">
                    <a:tint val="75000"/>
                  </a:schemeClr>
                </a:solidFill>
              </a:defRPr>
            </a:lvl2pPr>
            <a:lvl3pPr marL="952488" indent="0">
              <a:buNone/>
              <a:defRPr sz="1668">
                <a:solidFill>
                  <a:schemeClr val="tx1">
                    <a:tint val="75000"/>
                  </a:schemeClr>
                </a:solidFill>
              </a:defRPr>
            </a:lvl3pPr>
            <a:lvl4pPr marL="1428733" indent="0">
              <a:buNone/>
              <a:defRPr sz="1460">
                <a:solidFill>
                  <a:schemeClr val="tx1">
                    <a:tint val="75000"/>
                  </a:schemeClr>
                </a:solidFill>
              </a:defRPr>
            </a:lvl4pPr>
            <a:lvl5pPr marL="1904978" indent="0">
              <a:buNone/>
              <a:defRPr sz="1460">
                <a:solidFill>
                  <a:schemeClr val="tx1">
                    <a:tint val="75000"/>
                  </a:schemeClr>
                </a:solidFill>
              </a:defRPr>
            </a:lvl5pPr>
            <a:lvl6pPr marL="2381221" indent="0">
              <a:buNone/>
              <a:defRPr sz="1460">
                <a:solidFill>
                  <a:schemeClr val="tx1">
                    <a:tint val="75000"/>
                  </a:schemeClr>
                </a:solidFill>
              </a:defRPr>
            </a:lvl6pPr>
            <a:lvl7pPr marL="2857465" indent="0">
              <a:buNone/>
              <a:defRPr sz="1460">
                <a:solidFill>
                  <a:schemeClr val="tx1">
                    <a:tint val="75000"/>
                  </a:schemeClr>
                </a:solidFill>
              </a:defRPr>
            </a:lvl7pPr>
            <a:lvl8pPr marL="3333712" indent="0">
              <a:buNone/>
              <a:defRPr sz="1460">
                <a:solidFill>
                  <a:schemeClr val="tx1">
                    <a:tint val="75000"/>
                  </a:schemeClr>
                </a:solidFill>
              </a:defRPr>
            </a:lvl8pPr>
            <a:lvl9pPr marL="3809954" indent="0">
              <a:buNone/>
              <a:defRPr sz="146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a:xfrm>
            <a:off x="516256" y="6627091"/>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5" name="Нижний колонтитул 4"/>
          <p:cNvSpPr>
            <a:spLocks noGrp="1"/>
          </p:cNvSpPr>
          <p:nvPr>
            <p:ph type="ftr" sz="quarter" idx="11"/>
          </p:nvPr>
        </p:nvSpPr>
        <p:spPr>
          <a:xfrm>
            <a:off x="3527746" y="6627091"/>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6" name="Номер слайда 5"/>
          <p:cNvSpPr>
            <a:spLocks noGrp="1"/>
          </p:cNvSpPr>
          <p:nvPr>
            <p:ph type="sldNum" sz="quarter" idx="12"/>
          </p:nvPr>
        </p:nvSpPr>
        <p:spPr/>
        <p:txBody>
          <a:bodyPr/>
          <a:lstStyle>
            <a:lvl1pPr>
              <a:defRPr/>
            </a:lvl1pPr>
          </a:lstStyle>
          <a:p>
            <a:pPr>
              <a:defRPr/>
            </a:pPr>
            <a:fld id="{697F8021-ED8C-4BDF-B535-680A6D8767B5}"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475629687"/>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4" name="Нижний колонтитул 3"/>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5" name="Номер слайда 4"/>
          <p:cNvSpPr>
            <a:spLocks noGrp="1"/>
          </p:cNvSpPr>
          <p:nvPr>
            <p:ph type="sldNum" sz="quarter" idx="12"/>
          </p:nvPr>
        </p:nvSpPr>
        <p:spPr/>
        <p:txBody>
          <a:bodyPr/>
          <a:lstStyle>
            <a:lvl1pPr>
              <a:defRPr/>
            </a:lvl1pPr>
          </a:lstStyle>
          <a:p>
            <a:pPr>
              <a:defRPr/>
            </a:pPr>
            <a:fld id="{0CAC99FA-66EF-4E6B-9B59-875313EBC156}" type="slidenum">
              <a:rPr lang="ru-RU" altLang="ru-RU"/>
              <a:pPr>
                <a:defRPr/>
              </a:pPr>
              <a:t>‹#›</a:t>
            </a:fld>
            <a:endParaRPr lang="ru-RU" altLang="ru-RU"/>
          </a:p>
        </p:txBody>
      </p:sp>
    </p:spTree>
    <p:extLst>
      <p:ext uri="{BB962C8B-B14F-4D97-AF65-F5344CB8AC3E}">
        <p14:creationId xmlns:p14="http://schemas.microsoft.com/office/powerpoint/2010/main" val="2932856052"/>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3" name="Нижний колонтитул 2"/>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4" name="Номер слайда 3"/>
          <p:cNvSpPr>
            <a:spLocks noGrp="1"/>
          </p:cNvSpPr>
          <p:nvPr>
            <p:ph type="sldNum" sz="quarter" idx="12"/>
          </p:nvPr>
        </p:nvSpPr>
        <p:spPr/>
        <p:txBody>
          <a:bodyPr/>
          <a:lstStyle>
            <a:lvl1pPr>
              <a:defRPr/>
            </a:lvl1pPr>
          </a:lstStyle>
          <a:p>
            <a:pPr>
              <a:defRPr/>
            </a:pPr>
            <a:fld id="{E70FADF9-50A2-47B7-BC6E-DF0495014376}" type="slidenum">
              <a:rPr lang="ru-RU" altLang="ru-RU"/>
              <a:pPr>
                <a:defRPr/>
              </a:pPr>
              <a:t>‹#›</a:t>
            </a:fld>
            <a:endParaRPr lang="ru-RU" altLang="ru-RU"/>
          </a:p>
        </p:txBody>
      </p:sp>
    </p:spTree>
    <p:extLst>
      <p:ext uri="{BB962C8B-B14F-4D97-AF65-F5344CB8AC3E}">
        <p14:creationId xmlns:p14="http://schemas.microsoft.com/office/powerpoint/2010/main" val="397831589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6263" y="284679"/>
            <a:ext cx="3396887" cy="1211546"/>
          </a:xfrm>
        </p:spPr>
        <p:txBody>
          <a:bodyPr anchor="b"/>
          <a:lstStyle>
            <a:lvl1pPr algn="l">
              <a:defRPr sz="1694" b="1"/>
            </a:lvl1pPr>
          </a:lstStyle>
          <a:p>
            <a:r>
              <a:rPr lang="ru-RU" smtClean="0"/>
              <a:t>Образец заголовка</a:t>
            </a:r>
            <a:endParaRPr lang="ru-RU"/>
          </a:p>
        </p:txBody>
      </p:sp>
      <p:sp>
        <p:nvSpPr>
          <p:cNvPr id="3" name="Объект 2"/>
          <p:cNvSpPr>
            <a:spLocks noGrp="1"/>
          </p:cNvSpPr>
          <p:nvPr>
            <p:ph idx="1"/>
          </p:nvPr>
        </p:nvSpPr>
        <p:spPr>
          <a:xfrm>
            <a:off x="4036827" y="284683"/>
            <a:ext cx="5772018" cy="6102412"/>
          </a:xfrm>
        </p:spPr>
        <p:txBody>
          <a:bodyPr/>
          <a:lstStyle>
            <a:lvl1pPr>
              <a:defRPr sz="2710"/>
            </a:lvl1pPr>
            <a:lvl2pPr>
              <a:defRPr sz="2371"/>
            </a:lvl2pPr>
            <a:lvl3pPr>
              <a:defRPr sz="2033"/>
            </a:lvl3pPr>
            <a:lvl4pPr>
              <a:defRPr sz="1694"/>
            </a:lvl4pPr>
            <a:lvl5pPr>
              <a:defRPr sz="1694"/>
            </a:lvl5pPr>
            <a:lvl6pPr>
              <a:defRPr sz="1694"/>
            </a:lvl6pPr>
            <a:lvl7pPr>
              <a:defRPr sz="1694"/>
            </a:lvl7pPr>
            <a:lvl8pPr>
              <a:defRPr sz="1694"/>
            </a:lvl8pPr>
            <a:lvl9pPr>
              <a:defRPr sz="1694"/>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16263" y="1496227"/>
            <a:ext cx="3396887" cy="4890868"/>
          </a:xfrm>
        </p:spPr>
        <p:txBody>
          <a:bodyPr/>
          <a:lstStyle>
            <a:lvl1pPr marL="0" indent="0">
              <a:buNone/>
              <a:defRPr sz="1186"/>
            </a:lvl1pPr>
            <a:lvl2pPr marL="386852" indent="0">
              <a:buNone/>
              <a:defRPr sz="1016"/>
            </a:lvl2pPr>
            <a:lvl3pPr marL="773702" indent="0">
              <a:buNone/>
              <a:defRPr sz="847"/>
            </a:lvl3pPr>
            <a:lvl4pPr marL="1160554" indent="0">
              <a:buNone/>
              <a:defRPr sz="762"/>
            </a:lvl4pPr>
            <a:lvl5pPr marL="1547407" indent="0">
              <a:buNone/>
              <a:defRPr sz="762"/>
            </a:lvl5pPr>
            <a:lvl6pPr marL="1934257" indent="0">
              <a:buNone/>
              <a:defRPr sz="762"/>
            </a:lvl6pPr>
            <a:lvl7pPr marL="2321108" indent="0">
              <a:buNone/>
              <a:defRPr sz="762"/>
            </a:lvl7pPr>
            <a:lvl8pPr marL="2707962" indent="0">
              <a:buNone/>
              <a:defRPr sz="762"/>
            </a:lvl8pPr>
            <a:lvl9pPr marL="3094811" indent="0">
              <a:buNone/>
              <a:defRPr sz="762"/>
            </a:lvl9pPr>
          </a:lstStyle>
          <a:p>
            <a:pPr lvl="0"/>
            <a:r>
              <a:rPr lang="ru-RU" smtClean="0"/>
              <a:t>Образец текста</a:t>
            </a:r>
          </a:p>
        </p:txBody>
      </p:sp>
      <p:sp>
        <p:nvSpPr>
          <p:cNvPr id="5" name="Дата 4"/>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6" name="Нижний колонтитул 5"/>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7" name="Номер слайда 6"/>
          <p:cNvSpPr>
            <a:spLocks noGrp="1"/>
          </p:cNvSpPr>
          <p:nvPr>
            <p:ph type="sldNum" sz="quarter" idx="12"/>
          </p:nvPr>
        </p:nvSpPr>
        <p:spPr/>
        <p:txBody>
          <a:bodyPr/>
          <a:lstStyle>
            <a:lvl1pPr>
              <a:defRPr/>
            </a:lvl1pPr>
          </a:lstStyle>
          <a:p>
            <a:pPr>
              <a:defRPr/>
            </a:pPr>
            <a:fld id="{E6255CE6-844F-4B33-A9EF-6154A51A16D6}" type="slidenum">
              <a:rPr lang="ru-RU" altLang="ru-RU"/>
              <a:pPr>
                <a:defRPr/>
              </a:pPr>
              <a:t>‹#›</a:t>
            </a:fld>
            <a:endParaRPr lang="ru-RU" altLang="ru-RU"/>
          </a:p>
        </p:txBody>
      </p:sp>
    </p:spTree>
    <p:extLst>
      <p:ext uri="{BB962C8B-B14F-4D97-AF65-F5344CB8AC3E}">
        <p14:creationId xmlns:p14="http://schemas.microsoft.com/office/powerpoint/2010/main" val="506964019"/>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23792" y="5005070"/>
            <a:ext cx="6195060" cy="590878"/>
          </a:xfrm>
        </p:spPr>
        <p:txBody>
          <a:bodyPr anchor="b"/>
          <a:lstStyle>
            <a:lvl1pPr algn="l">
              <a:defRPr sz="1694" b="1"/>
            </a:lvl1pPr>
          </a:lstStyle>
          <a:p>
            <a:r>
              <a:rPr lang="ru-RU" smtClean="0"/>
              <a:t>Образец заголовка</a:t>
            </a:r>
            <a:endParaRPr lang="ru-RU"/>
          </a:p>
        </p:txBody>
      </p:sp>
      <p:sp>
        <p:nvSpPr>
          <p:cNvPr id="3" name="Рисунок 2"/>
          <p:cNvSpPr>
            <a:spLocks noGrp="1"/>
          </p:cNvSpPr>
          <p:nvPr>
            <p:ph type="pic" idx="1"/>
          </p:nvPr>
        </p:nvSpPr>
        <p:spPr>
          <a:xfrm>
            <a:off x="2023792" y="638875"/>
            <a:ext cx="6195060" cy="4290060"/>
          </a:xfrm>
        </p:spPr>
        <p:txBody>
          <a:bodyPr rtlCol="0">
            <a:normAutofit/>
          </a:bodyPr>
          <a:lstStyle>
            <a:lvl1pPr marL="0" indent="0">
              <a:buNone/>
              <a:defRPr sz="2710"/>
            </a:lvl1pPr>
            <a:lvl2pPr marL="386852" indent="0">
              <a:buNone/>
              <a:defRPr sz="2371"/>
            </a:lvl2pPr>
            <a:lvl3pPr marL="773702" indent="0">
              <a:buNone/>
              <a:defRPr sz="2033"/>
            </a:lvl3pPr>
            <a:lvl4pPr marL="1160554" indent="0">
              <a:buNone/>
              <a:defRPr sz="1694"/>
            </a:lvl4pPr>
            <a:lvl5pPr marL="1547407" indent="0">
              <a:buNone/>
              <a:defRPr sz="1694"/>
            </a:lvl5pPr>
            <a:lvl6pPr marL="1934257" indent="0">
              <a:buNone/>
              <a:defRPr sz="1694"/>
            </a:lvl6pPr>
            <a:lvl7pPr marL="2321108" indent="0">
              <a:buNone/>
              <a:defRPr sz="1694"/>
            </a:lvl7pPr>
            <a:lvl8pPr marL="2707962" indent="0">
              <a:buNone/>
              <a:defRPr sz="1694"/>
            </a:lvl8pPr>
            <a:lvl9pPr marL="3094811" indent="0">
              <a:buNone/>
              <a:defRPr sz="1694"/>
            </a:lvl9pPr>
          </a:lstStyle>
          <a:p>
            <a:pPr lvl="0"/>
            <a:endParaRPr lang="ru-RU" noProof="0"/>
          </a:p>
        </p:txBody>
      </p:sp>
      <p:sp>
        <p:nvSpPr>
          <p:cNvPr id="4" name="Текст 3"/>
          <p:cNvSpPr>
            <a:spLocks noGrp="1"/>
          </p:cNvSpPr>
          <p:nvPr>
            <p:ph type="body" sz="half" idx="2"/>
          </p:nvPr>
        </p:nvSpPr>
        <p:spPr>
          <a:xfrm>
            <a:off x="2023792" y="5595947"/>
            <a:ext cx="6195060" cy="839144"/>
          </a:xfrm>
        </p:spPr>
        <p:txBody>
          <a:bodyPr/>
          <a:lstStyle>
            <a:lvl1pPr marL="0" indent="0">
              <a:buNone/>
              <a:defRPr sz="1186"/>
            </a:lvl1pPr>
            <a:lvl2pPr marL="386852" indent="0">
              <a:buNone/>
              <a:defRPr sz="1016"/>
            </a:lvl2pPr>
            <a:lvl3pPr marL="773702" indent="0">
              <a:buNone/>
              <a:defRPr sz="847"/>
            </a:lvl3pPr>
            <a:lvl4pPr marL="1160554" indent="0">
              <a:buNone/>
              <a:defRPr sz="762"/>
            </a:lvl4pPr>
            <a:lvl5pPr marL="1547407" indent="0">
              <a:buNone/>
              <a:defRPr sz="762"/>
            </a:lvl5pPr>
            <a:lvl6pPr marL="1934257" indent="0">
              <a:buNone/>
              <a:defRPr sz="762"/>
            </a:lvl6pPr>
            <a:lvl7pPr marL="2321108" indent="0">
              <a:buNone/>
              <a:defRPr sz="762"/>
            </a:lvl7pPr>
            <a:lvl8pPr marL="2707962" indent="0">
              <a:buNone/>
              <a:defRPr sz="762"/>
            </a:lvl8pPr>
            <a:lvl9pPr marL="3094811" indent="0">
              <a:buNone/>
              <a:defRPr sz="762"/>
            </a:lvl9pPr>
          </a:lstStyle>
          <a:p>
            <a:pPr lvl="0"/>
            <a:r>
              <a:rPr lang="ru-RU" smtClean="0"/>
              <a:t>Образец текста</a:t>
            </a:r>
          </a:p>
        </p:txBody>
      </p:sp>
      <p:sp>
        <p:nvSpPr>
          <p:cNvPr id="5" name="Дата 4"/>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6" name="Нижний колонтитул 5"/>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7" name="Номер слайда 6"/>
          <p:cNvSpPr>
            <a:spLocks noGrp="1"/>
          </p:cNvSpPr>
          <p:nvPr>
            <p:ph type="sldNum" sz="quarter" idx="12"/>
          </p:nvPr>
        </p:nvSpPr>
        <p:spPr/>
        <p:txBody>
          <a:bodyPr/>
          <a:lstStyle>
            <a:lvl1pPr>
              <a:defRPr/>
            </a:lvl1pPr>
          </a:lstStyle>
          <a:p>
            <a:pPr>
              <a:defRPr/>
            </a:pPr>
            <a:fld id="{9BDCF089-5041-4AE8-A9B4-CD36512A1027}" type="slidenum">
              <a:rPr lang="ru-RU" altLang="ru-RU"/>
              <a:pPr>
                <a:defRPr/>
              </a:pPr>
              <a:t>‹#›</a:t>
            </a:fld>
            <a:endParaRPr lang="ru-RU" altLang="ru-RU"/>
          </a:p>
        </p:txBody>
      </p:sp>
    </p:spTree>
    <p:extLst>
      <p:ext uri="{BB962C8B-B14F-4D97-AF65-F5344CB8AC3E}">
        <p14:creationId xmlns:p14="http://schemas.microsoft.com/office/powerpoint/2010/main" val="979940457"/>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5" name="Нижний колонтитул 4"/>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6" name="Номер слайда 5"/>
          <p:cNvSpPr>
            <a:spLocks noGrp="1"/>
          </p:cNvSpPr>
          <p:nvPr>
            <p:ph type="sldNum" sz="quarter" idx="12"/>
          </p:nvPr>
        </p:nvSpPr>
        <p:spPr/>
        <p:txBody>
          <a:bodyPr/>
          <a:lstStyle>
            <a:lvl1pPr>
              <a:defRPr/>
            </a:lvl1pPr>
          </a:lstStyle>
          <a:p>
            <a:pPr>
              <a:defRPr/>
            </a:pPr>
            <a:fld id="{0F1FAF68-E4FF-4787-BD32-A9A403FB592D}" type="slidenum">
              <a:rPr lang="ru-RU" altLang="ru-RU"/>
              <a:pPr>
                <a:defRPr/>
              </a:pPr>
              <a:t>‹#›</a:t>
            </a:fld>
            <a:endParaRPr lang="ru-RU" altLang="ru-RU"/>
          </a:p>
        </p:txBody>
      </p:sp>
    </p:spTree>
    <p:extLst>
      <p:ext uri="{BB962C8B-B14F-4D97-AF65-F5344CB8AC3E}">
        <p14:creationId xmlns:p14="http://schemas.microsoft.com/office/powerpoint/2010/main" val="4157446109"/>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485697" y="286342"/>
            <a:ext cx="2323148" cy="6100757"/>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516255" y="286342"/>
            <a:ext cx="6797358" cy="6100757"/>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a:xfrm>
            <a:off x="516255" y="6627084"/>
            <a:ext cx="2409190"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5" name="Нижний колонтитул 4"/>
          <p:cNvSpPr>
            <a:spLocks noGrp="1"/>
          </p:cNvSpPr>
          <p:nvPr>
            <p:ph type="ftr" sz="quarter" idx="11"/>
          </p:nvPr>
        </p:nvSpPr>
        <p:spPr>
          <a:xfrm>
            <a:off x="3527743" y="6627084"/>
            <a:ext cx="3269615" cy="380677"/>
          </a:xfrm>
          <a:prstGeom prst="rect">
            <a:avLst/>
          </a:prstGeom>
        </p:spPr>
        <p:txBody>
          <a:bodyPr lIns="91360" tIns="45680" rIns="91360" bIns="45680"/>
          <a:lstStyle>
            <a:lvl1pPr eaLnBrk="1" fontAlgn="auto" hangingPunct="1">
              <a:spcBef>
                <a:spcPts val="0"/>
              </a:spcBef>
              <a:spcAft>
                <a:spcPts val="0"/>
              </a:spcAft>
              <a:defRPr>
                <a:solidFill>
                  <a:prstClr val="black"/>
                </a:solidFill>
                <a:latin typeface="+mn-lt"/>
              </a:defRPr>
            </a:lvl1pPr>
          </a:lstStyle>
          <a:p>
            <a:pPr defTabSz="774405">
              <a:defRPr/>
            </a:pPr>
            <a:endParaRPr lang="ru-RU" sz="1524"/>
          </a:p>
        </p:txBody>
      </p:sp>
      <p:sp>
        <p:nvSpPr>
          <p:cNvPr id="6" name="Номер слайда 5"/>
          <p:cNvSpPr>
            <a:spLocks noGrp="1"/>
          </p:cNvSpPr>
          <p:nvPr>
            <p:ph type="sldNum" sz="quarter" idx="12"/>
          </p:nvPr>
        </p:nvSpPr>
        <p:spPr/>
        <p:txBody>
          <a:bodyPr/>
          <a:lstStyle>
            <a:lvl1pPr>
              <a:defRPr/>
            </a:lvl1pPr>
          </a:lstStyle>
          <a:p>
            <a:pPr>
              <a:defRPr/>
            </a:pPr>
            <a:fld id="{0A351744-9EE3-4F3E-9248-A1AAD2CE6670}" type="slidenum">
              <a:rPr lang="ru-RU" altLang="ru-RU"/>
              <a:pPr>
                <a:defRPr/>
              </a:pPr>
              <a:t>‹#›</a:t>
            </a:fld>
            <a:endParaRPr lang="ru-RU" altLang="ru-RU"/>
          </a:p>
        </p:txBody>
      </p:sp>
    </p:spTree>
    <p:extLst>
      <p:ext uri="{BB962C8B-B14F-4D97-AF65-F5344CB8AC3E}">
        <p14:creationId xmlns:p14="http://schemas.microsoft.com/office/powerpoint/2010/main" val="34080225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showMasterSp="0">
  <p:cSld name="1_Титульный слайд">
    <p:spTree>
      <p:nvGrpSpPr>
        <p:cNvPr id="1" name=""/>
        <p:cNvGrpSpPr/>
        <p:nvPr/>
      </p:nvGrpSpPr>
      <p:grpSpPr>
        <a:xfrm>
          <a:off x="0" y="0"/>
          <a:ext cx="0" cy="0"/>
          <a:chOff x="0" y="0"/>
          <a:chExt cx="0" cy="0"/>
        </a:xfrm>
      </p:grpSpPr>
      <p:pic>
        <p:nvPicPr>
          <p:cNvPr id="3" name="Picture 2" descr="Z:\Projects\Текущие\Проектная\FNS_2012\_БРЭНДБУК\out\PPT\3_1_present_16.9-01.png"/>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0" y="1656"/>
            <a:ext cx="10325100" cy="714844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 name="Picture 2"/>
          <p:cNvPicPr>
            <a:picLocks noChangeAspect="1" noChangeArrowheads="1"/>
          </p:cNvPicPr>
          <p:nvPr userDrawn="1"/>
        </p:nvPicPr>
        <p:blipFill>
          <a:blip r:embed="rId3">
            <a:extLst>
              <a:ext uri="{28A0092B-C50C-407E-A947-70E740481C1C}">
                <a14:useLocalDpi xmlns:a14="http://schemas.microsoft.com/office/drawing/2010/main" val="0"/>
              </a:ext>
            </a:extLst>
          </a:blip>
          <a:srcRect/>
          <a:stretch>
            <a:fillRect/>
          </a:stretch>
        </p:blipFill>
        <p:spPr bwMode="auto">
          <a:xfrm>
            <a:off x="0" y="873901"/>
            <a:ext cx="763627" cy="18007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5" name="TextBox 4"/>
          <p:cNvSpPr txBox="1">
            <a:spLocks noChangeArrowheads="1"/>
          </p:cNvSpPr>
          <p:nvPr userDrawn="1"/>
        </p:nvSpPr>
        <p:spPr bwMode="auto">
          <a:xfrm>
            <a:off x="2578586" y="2573706"/>
            <a:ext cx="4714861" cy="1201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lIns="117779" tIns="58889" rIns="117779" bIns="58889" anchor="ctr"/>
          <a:lstStyle>
            <a:lvl1pPr defTabSz="1390650">
              <a:defRPr>
                <a:solidFill>
                  <a:schemeClr val="tx1"/>
                </a:solidFill>
                <a:latin typeface="Calibri" panose="020F0502020204030204" pitchFamily="34" charset="0"/>
              </a:defRPr>
            </a:lvl1pPr>
            <a:lvl2pPr marL="742950" indent="-285750" defTabSz="1390650">
              <a:defRPr>
                <a:solidFill>
                  <a:schemeClr val="tx1"/>
                </a:solidFill>
                <a:latin typeface="Calibri" panose="020F0502020204030204" pitchFamily="34" charset="0"/>
              </a:defRPr>
            </a:lvl2pPr>
            <a:lvl3pPr marL="1143000" indent="-228600" defTabSz="1390650">
              <a:defRPr>
                <a:solidFill>
                  <a:schemeClr val="tx1"/>
                </a:solidFill>
                <a:latin typeface="Calibri" panose="020F0502020204030204" pitchFamily="34" charset="0"/>
              </a:defRPr>
            </a:lvl3pPr>
            <a:lvl4pPr marL="1600200" indent="-228600" defTabSz="1390650">
              <a:defRPr>
                <a:solidFill>
                  <a:schemeClr val="tx1"/>
                </a:solidFill>
                <a:latin typeface="Calibri" panose="020F0502020204030204" pitchFamily="34" charset="0"/>
              </a:defRPr>
            </a:lvl4pPr>
            <a:lvl5pPr marL="2057400" indent="-228600" defTabSz="1390650">
              <a:defRPr>
                <a:solidFill>
                  <a:schemeClr val="tx1"/>
                </a:solidFill>
                <a:latin typeface="Calibri" panose="020F0502020204030204" pitchFamily="34" charset="0"/>
              </a:defRPr>
            </a:lvl5pPr>
            <a:lvl6pPr marL="2514600" indent="-228600" defTabSz="1390650" fontAlgn="base">
              <a:spcBef>
                <a:spcPct val="0"/>
              </a:spcBef>
              <a:spcAft>
                <a:spcPct val="0"/>
              </a:spcAft>
              <a:defRPr>
                <a:solidFill>
                  <a:schemeClr val="tx1"/>
                </a:solidFill>
                <a:latin typeface="Calibri" panose="020F0502020204030204" pitchFamily="34" charset="0"/>
              </a:defRPr>
            </a:lvl6pPr>
            <a:lvl7pPr marL="2971800" indent="-228600" defTabSz="1390650" fontAlgn="base">
              <a:spcBef>
                <a:spcPct val="0"/>
              </a:spcBef>
              <a:spcAft>
                <a:spcPct val="0"/>
              </a:spcAft>
              <a:defRPr>
                <a:solidFill>
                  <a:schemeClr val="tx1"/>
                </a:solidFill>
                <a:latin typeface="Calibri" panose="020F0502020204030204" pitchFamily="34" charset="0"/>
              </a:defRPr>
            </a:lvl7pPr>
            <a:lvl8pPr marL="3429000" indent="-228600" defTabSz="1390650" fontAlgn="base">
              <a:spcBef>
                <a:spcPct val="0"/>
              </a:spcBef>
              <a:spcAft>
                <a:spcPct val="0"/>
              </a:spcAft>
              <a:defRPr>
                <a:solidFill>
                  <a:schemeClr val="tx1"/>
                </a:solidFill>
                <a:latin typeface="Calibri" panose="020F0502020204030204" pitchFamily="34" charset="0"/>
              </a:defRPr>
            </a:lvl8pPr>
            <a:lvl9pPr marL="3886200" indent="-228600" defTabSz="1390650" fontAlgn="base">
              <a:spcBef>
                <a:spcPct val="0"/>
              </a:spcBef>
              <a:spcAft>
                <a:spcPct val="0"/>
              </a:spcAft>
              <a:defRPr>
                <a:solidFill>
                  <a:schemeClr val="tx1"/>
                </a:solidFill>
                <a:latin typeface="Calibri" panose="020F0502020204030204" pitchFamily="34" charset="0"/>
              </a:defRPr>
            </a:lvl9pPr>
          </a:lstStyle>
          <a:p>
            <a:pPr algn="ctr" fontAlgn="base">
              <a:spcBef>
                <a:spcPct val="0"/>
              </a:spcBef>
              <a:spcAft>
                <a:spcPct val="0"/>
              </a:spcAft>
              <a:defRPr/>
            </a:pPr>
            <a:r>
              <a:rPr lang="ru-RU" altLang="ru-RU" sz="2033" b="1" smtClean="0">
                <a:solidFill>
                  <a:srgbClr val="FFFFFF"/>
                </a:solidFill>
              </a:rPr>
              <a:t>ФЕДЕРАЛЬНАЯ НАЛОГОВАЯ </a:t>
            </a:r>
            <a:br>
              <a:rPr lang="ru-RU" altLang="ru-RU" sz="2033" b="1" smtClean="0">
                <a:solidFill>
                  <a:srgbClr val="FFFFFF"/>
                </a:solidFill>
              </a:rPr>
            </a:br>
            <a:r>
              <a:rPr lang="ru-RU" altLang="ru-RU" sz="2033" b="1" smtClean="0">
                <a:solidFill>
                  <a:srgbClr val="FFFFFF"/>
                </a:solidFill>
              </a:rPr>
              <a:t>СЛУЖБА</a:t>
            </a:r>
          </a:p>
        </p:txBody>
      </p:sp>
      <p:sp>
        <p:nvSpPr>
          <p:cNvPr id="10" name="Текст 9"/>
          <p:cNvSpPr>
            <a:spLocks noGrp="1"/>
          </p:cNvSpPr>
          <p:nvPr>
            <p:ph type="body" sz="quarter" idx="10"/>
          </p:nvPr>
        </p:nvSpPr>
        <p:spPr>
          <a:xfrm>
            <a:off x="519331" y="4125431"/>
            <a:ext cx="9272306" cy="1271129"/>
          </a:xfrm>
        </p:spPr>
        <p:txBody>
          <a:bodyPr anchor="ctr"/>
          <a:lstStyle>
            <a:lvl1pPr marL="0" indent="0" algn="ctr">
              <a:buNone/>
              <a:defRPr>
                <a:solidFill>
                  <a:schemeClr val="bg1"/>
                </a:solidFill>
              </a:defRPr>
            </a:lvl1pPr>
          </a:lstStyle>
          <a:p>
            <a:pPr lvl="0"/>
            <a:r>
              <a:rPr lang="ru-RU" smtClean="0"/>
              <a:t>Образец текста</a:t>
            </a:r>
          </a:p>
        </p:txBody>
      </p:sp>
    </p:spTree>
    <p:extLst>
      <p:ext uri="{BB962C8B-B14F-4D97-AF65-F5344CB8AC3E}">
        <p14:creationId xmlns:p14="http://schemas.microsoft.com/office/powerpoint/2010/main" val="3106026867"/>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74383" y="2221172"/>
            <a:ext cx="8776335" cy="1532638"/>
          </a:xfrm>
        </p:spPr>
        <p:txBody>
          <a:bodyPr/>
          <a:lstStyle/>
          <a:p>
            <a:r>
              <a:rPr lang="ru-RU"/>
              <a:t>Образец заголовка</a:t>
            </a:r>
          </a:p>
        </p:txBody>
      </p:sp>
      <p:sp>
        <p:nvSpPr>
          <p:cNvPr id="3" name="Подзаголовок 2"/>
          <p:cNvSpPr>
            <a:spLocks noGrp="1"/>
          </p:cNvSpPr>
          <p:nvPr>
            <p:ph type="subTitle" idx="1"/>
          </p:nvPr>
        </p:nvSpPr>
        <p:spPr>
          <a:xfrm>
            <a:off x="1548765" y="4051727"/>
            <a:ext cx="7227570" cy="1827248"/>
          </a:xfrm>
        </p:spPr>
        <p:txBody>
          <a:bodyPr/>
          <a:lstStyle>
            <a:lvl1pPr marL="0" indent="0" algn="ctr">
              <a:buNone/>
              <a:defRPr>
                <a:solidFill>
                  <a:schemeClr val="tx1">
                    <a:tint val="75000"/>
                  </a:schemeClr>
                </a:solidFill>
              </a:defRPr>
            </a:lvl1pPr>
            <a:lvl2pPr marL="386862" indent="0" algn="ctr">
              <a:buNone/>
              <a:defRPr>
                <a:solidFill>
                  <a:schemeClr val="tx1">
                    <a:tint val="75000"/>
                  </a:schemeClr>
                </a:solidFill>
              </a:defRPr>
            </a:lvl2pPr>
            <a:lvl3pPr marL="773722" indent="0" algn="ctr">
              <a:buNone/>
              <a:defRPr>
                <a:solidFill>
                  <a:schemeClr val="tx1">
                    <a:tint val="75000"/>
                  </a:schemeClr>
                </a:solidFill>
              </a:defRPr>
            </a:lvl3pPr>
            <a:lvl4pPr marL="1160584" indent="0" algn="ctr">
              <a:buNone/>
              <a:defRPr>
                <a:solidFill>
                  <a:schemeClr val="tx1">
                    <a:tint val="75000"/>
                  </a:schemeClr>
                </a:solidFill>
              </a:defRPr>
            </a:lvl4pPr>
            <a:lvl5pPr marL="1547446" indent="0" algn="ctr">
              <a:buNone/>
              <a:defRPr>
                <a:solidFill>
                  <a:schemeClr val="tx1">
                    <a:tint val="75000"/>
                  </a:schemeClr>
                </a:solidFill>
              </a:defRPr>
            </a:lvl5pPr>
            <a:lvl6pPr marL="1934305" indent="0" algn="ctr">
              <a:buNone/>
              <a:defRPr>
                <a:solidFill>
                  <a:schemeClr val="tx1">
                    <a:tint val="75000"/>
                  </a:schemeClr>
                </a:solidFill>
              </a:defRPr>
            </a:lvl6pPr>
            <a:lvl7pPr marL="2321167" indent="0" algn="ctr">
              <a:buNone/>
              <a:defRPr>
                <a:solidFill>
                  <a:schemeClr val="tx1">
                    <a:tint val="75000"/>
                  </a:schemeClr>
                </a:solidFill>
              </a:defRPr>
            </a:lvl7pPr>
            <a:lvl8pPr marL="2708029" indent="0" algn="ctr">
              <a:buNone/>
              <a:defRPr>
                <a:solidFill>
                  <a:schemeClr val="tx1">
                    <a:tint val="75000"/>
                  </a:schemeClr>
                </a:solidFill>
              </a:defRPr>
            </a:lvl8pPr>
            <a:lvl9pPr marL="3094889" indent="0" algn="ctr">
              <a:buNone/>
              <a:defRPr>
                <a:solidFill>
                  <a:schemeClr val="tx1">
                    <a:tint val="75000"/>
                  </a:schemeClr>
                </a:solidFill>
              </a:defRPr>
            </a:lvl9pPr>
          </a:lstStyle>
          <a:p>
            <a:r>
              <a:rPr lang="ru-RU"/>
              <a:t>Образец подзаголовка</a:t>
            </a:r>
          </a:p>
        </p:txBody>
      </p:sp>
      <p:sp>
        <p:nvSpPr>
          <p:cNvPr id="4" name="Дата 3"/>
          <p:cNvSpPr>
            <a:spLocks noGrp="1"/>
          </p:cNvSpPr>
          <p:nvPr>
            <p:ph type="dt" sz="half" idx="10"/>
          </p:nvPr>
        </p:nvSpPr>
        <p:spPr>
          <a:xfrm>
            <a:off x="516256" y="6627090"/>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5" name="Нижний колонтитул 4"/>
          <p:cNvSpPr>
            <a:spLocks noGrp="1"/>
          </p:cNvSpPr>
          <p:nvPr>
            <p:ph type="ftr" sz="quarter" idx="11"/>
          </p:nvPr>
        </p:nvSpPr>
        <p:spPr>
          <a:xfrm>
            <a:off x="3527746" y="6627090"/>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6" name="Номер слайда 5"/>
          <p:cNvSpPr>
            <a:spLocks noGrp="1"/>
          </p:cNvSpPr>
          <p:nvPr>
            <p:ph type="sldNum" sz="quarter" idx="12"/>
          </p:nvPr>
        </p:nvSpPr>
        <p:spPr/>
        <p:txBody>
          <a:bodyPr/>
          <a:lstStyle>
            <a:lvl1pPr>
              <a:defRPr/>
            </a:lvl1pPr>
          </a:lstStyle>
          <a:p>
            <a:pPr>
              <a:defRPr/>
            </a:pPr>
            <a:fld id="{14DD3B24-17C6-4A27-98CA-E0E92DC0559F}"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4050884652"/>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showMasterSp="0" type="obj" preserve="1">
  <p:cSld name="Заголовок и объект">
    <p:spTree>
      <p:nvGrpSpPr>
        <p:cNvPr id="1" name=""/>
        <p:cNvGrpSpPr/>
        <p:nvPr/>
      </p:nvGrpSpPr>
      <p:grpSpPr>
        <a:xfrm>
          <a:off x="0" y="0"/>
          <a:ext cx="0" cy="0"/>
          <a:chOff x="0" y="0"/>
          <a:chExt cx="0" cy="0"/>
        </a:xfrm>
      </p:grpSpPr>
      <p:sp>
        <p:nvSpPr>
          <p:cNvPr id="5" name="Прямоугольник 4"/>
          <p:cNvSpPr/>
          <p:nvPr userDrawn="1"/>
        </p:nvSpPr>
        <p:spPr>
          <a:xfrm>
            <a:off x="9732296" y="5158095"/>
            <a:ext cx="489366" cy="1315265"/>
          </a:xfrm>
          <a:prstGeom prst="rect">
            <a:avLst/>
          </a:prstGeom>
          <a:solidFill>
            <a:schemeClr val="accent1">
              <a:lumMod val="75000"/>
            </a:schemeClr>
          </a:solidFill>
        </p:spPr>
        <p:style>
          <a:lnRef idx="2">
            <a:schemeClr val="accent1">
              <a:shade val="50000"/>
            </a:schemeClr>
          </a:lnRef>
          <a:fillRef idx="1">
            <a:schemeClr val="accent1"/>
          </a:fillRef>
          <a:effectRef idx="0">
            <a:schemeClr val="accent1"/>
          </a:effectRef>
          <a:fontRef idx="minor">
            <a:schemeClr val="lt1"/>
          </a:fontRef>
        </p:style>
        <p:txBody>
          <a:bodyPr lIns="103235" tIns="51618" rIns="103235" bIns="51618" anchor="ctr"/>
          <a:lstStyle/>
          <a:p>
            <a:pPr algn="ctr" defTabSz="1032363">
              <a:defRPr/>
            </a:pPr>
            <a:endParaRPr lang="ru-RU" sz="2033" dirty="0">
              <a:solidFill>
                <a:prstClr val="white"/>
              </a:solidFill>
            </a:endParaRPr>
          </a:p>
        </p:txBody>
      </p:sp>
      <p:sp>
        <p:nvSpPr>
          <p:cNvPr id="6" name="Прямоугольник 5"/>
          <p:cNvSpPr/>
          <p:nvPr userDrawn="1"/>
        </p:nvSpPr>
        <p:spPr>
          <a:xfrm>
            <a:off x="9732296" y="6493222"/>
            <a:ext cx="489366" cy="450191"/>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03235" tIns="51618" rIns="103235" bIns="51618" anchor="ctr"/>
          <a:lstStyle/>
          <a:p>
            <a:pPr algn="ctr" defTabSz="1032363">
              <a:defRPr/>
            </a:pPr>
            <a:endParaRPr lang="ru-RU" sz="2033" dirty="0">
              <a:solidFill>
                <a:prstClr val="white"/>
              </a:solidFill>
            </a:endParaRPr>
          </a:p>
        </p:txBody>
      </p:sp>
      <p:sp>
        <p:nvSpPr>
          <p:cNvPr id="2" name="Заголовок 1"/>
          <p:cNvSpPr>
            <a:spLocks noGrp="1"/>
          </p:cNvSpPr>
          <p:nvPr>
            <p:ph type="title"/>
          </p:nvPr>
        </p:nvSpPr>
        <p:spPr>
          <a:xfrm>
            <a:off x="647112" y="115566"/>
            <a:ext cx="8133959" cy="951487"/>
          </a:xfrm>
        </p:spPr>
        <p:txBody>
          <a:bodyPr/>
          <a:lstStyle>
            <a:lvl1pPr>
              <a:defRPr>
                <a:solidFill>
                  <a:srgbClr val="104E72"/>
                </a:solidFill>
              </a:defRPr>
            </a:lvl1pPr>
          </a:lstStyle>
          <a:p>
            <a:r>
              <a:rPr lang="ru-RU" dirty="0"/>
              <a:t>Образец заголовка</a:t>
            </a:r>
          </a:p>
        </p:txBody>
      </p:sp>
      <p:sp>
        <p:nvSpPr>
          <p:cNvPr id="3" name="Объект 2"/>
          <p:cNvSpPr>
            <a:spLocks noGrp="1"/>
          </p:cNvSpPr>
          <p:nvPr>
            <p:ph idx="1"/>
          </p:nvPr>
        </p:nvSpPr>
        <p:spPr>
          <a:xfrm>
            <a:off x="647112" y="1422025"/>
            <a:ext cx="9577605" cy="5024005"/>
          </a:xfrm>
        </p:spPr>
        <p:txBody>
          <a:bodyPr lIns="0" tIns="0" rIns="0" bIns="0"/>
          <a:lstStyle>
            <a:lvl1pPr marL="149104" indent="-149104">
              <a:buClr>
                <a:srgbClr val="C00000"/>
              </a:buClr>
              <a:buFont typeface="Arial" pitchFamily="34" charset="0"/>
              <a:buChar char="•"/>
              <a:defRPr sz="2371" b="1">
                <a:solidFill>
                  <a:srgbClr val="104E72"/>
                </a:solidFill>
                <a:latin typeface="Arial" pitchFamily="34" charset="0"/>
                <a:cs typeface="Arial" pitchFamily="34" charset="0"/>
              </a:defRPr>
            </a:lvl1pPr>
            <a:lvl2pPr marL="304920" indent="-155819">
              <a:buClr>
                <a:srgbClr val="2685C5"/>
              </a:buClr>
              <a:buFont typeface="Arial" pitchFamily="34" charset="0"/>
              <a:buChar char="•"/>
              <a:defRPr>
                <a:solidFill>
                  <a:srgbClr val="104E72"/>
                </a:solidFill>
                <a:latin typeface="Arial" pitchFamily="34" charset="0"/>
                <a:cs typeface="Arial" pitchFamily="34" charset="0"/>
              </a:defRPr>
            </a:lvl2pPr>
            <a:lvl3pPr marL="454025" indent="-149104">
              <a:buClr>
                <a:srgbClr val="C00000"/>
              </a:buClr>
              <a:buFont typeface="Arial" pitchFamily="34" charset="0"/>
              <a:buChar char="•"/>
              <a:defRPr>
                <a:solidFill>
                  <a:srgbClr val="104E72"/>
                </a:solidFill>
                <a:latin typeface="Arial" pitchFamily="34" charset="0"/>
                <a:cs typeface="Arial" pitchFamily="34" charset="0"/>
              </a:defRPr>
            </a:lvl3pPr>
            <a:lvl4pPr marL="609845" indent="-155819">
              <a:buClr>
                <a:srgbClr val="2685C5"/>
              </a:buClr>
              <a:buFont typeface="Arial" pitchFamily="34" charset="0"/>
              <a:buChar char="•"/>
              <a:defRPr>
                <a:solidFill>
                  <a:srgbClr val="104E72"/>
                </a:solidFill>
                <a:latin typeface="Arial" pitchFamily="34" charset="0"/>
                <a:cs typeface="Arial" pitchFamily="34" charset="0"/>
              </a:defRPr>
            </a:lvl4pPr>
            <a:lvl5pPr marL="758947" indent="-149104">
              <a:buClr>
                <a:srgbClr val="C00000"/>
              </a:buClr>
              <a:buFont typeface="Arial" pitchFamily="34" charset="0"/>
              <a:buChar char="•"/>
              <a:defRPr>
                <a:solidFill>
                  <a:srgbClr val="104E72"/>
                </a:solidFill>
                <a:latin typeface="Arial" pitchFamily="34" charset="0"/>
                <a:cs typeface="Arial" pitchFamily="34" charset="0"/>
              </a:defRPr>
            </a:lvl5pPr>
          </a:lstStyle>
          <a:p>
            <a:pPr lvl="0"/>
            <a:r>
              <a:rPr lang="ru-RU" dirty="0"/>
              <a:t>Образец текста</a:t>
            </a:r>
          </a:p>
          <a:p>
            <a:pPr lvl="1"/>
            <a:r>
              <a:rPr lang="ru-RU" dirty="0"/>
              <a:t>Второй уровень</a:t>
            </a:r>
          </a:p>
          <a:p>
            <a:pPr lvl="2"/>
            <a:r>
              <a:rPr lang="ru-RU" dirty="0"/>
              <a:t>Третий уровень</a:t>
            </a:r>
          </a:p>
          <a:p>
            <a:pPr lvl="3"/>
            <a:r>
              <a:rPr lang="ru-RU" dirty="0"/>
              <a:t>Четвертый уровень</a:t>
            </a:r>
          </a:p>
          <a:p>
            <a:pPr lvl="4"/>
            <a:r>
              <a:rPr lang="ru-RU" dirty="0"/>
              <a:t>Пятый уровень</a:t>
            </a:r>
          </a:p>
        </p:txBody>
      </p:sp>
      <p:sp>
        <p:nvSpPr>
          <p:cNvPr id="4" name="Номер слайда 5"/>
          <p:cNvSpPr>
            <a:spLocks noGrp="1"/>
          </p:cNvSpPr>
          <p:nvPr>
            <p:ph type="sldNum" sz="quarter" idx="10"/>
          </p:nvPr>
        </p:nvSpPr>
        <p:spPr>
          <a:xfrm>
            <a:off x="9712421" y="6508163"/>
            <a:ext cx="533798" cy="380677"/>
          </a:xfrm>
        </p:spPr>
        <p:txBody>
          <a:bodyPr lIns="0" rIns="0"/>
          <a:lstStyle>
            <a:lvl1pPr algn="ctr">
              <a:defRPr sz="1807" i="0">
                <a:solidFill>
                  <a:schemeClr val="bg1"/>
                </a:solidFill>
                <a:latin typeface="Arial" pitchFamily="34" charset="0"/>
                <a:cs typeface="Arial" pitchFamily="34" charset="0"/>
              </a:defRPr>
            </a:lvl1pPr>
          </a:lstStyle>
          <a:p>
            <a:pPr>
              <a:defRPr/>
            </a:pPr>
            <a:fld id="{9302A372-EB85-4A14-9B9E-6F2305329C24}" type="slidenum">
              <a:rPr lang="ru-RU" smtClean="0">
                <a:solidFill>
                  <a:prstClr val="white"/>
                </a:solidFill>
              </a:rPr>
              <a:pPr>
                <a:defRPr/>
              </a:pPr>
              <a:t>‹#›</a:t>
            </a:fld>
            <a:endParaRPr lang="ru-RU" dirty="0">
              <a:solidFill>
                <a:prstClr val="white"/>
              </a:solidFill>
            </a:endParaRPr>
          </a:p>
        </p:txBody>
      </p:sp>
      <p:sp>
        <p:nvSpPr>
          <p:cNvPr id="7" name="Прямоугольник 6"/>
          <p:cNvSpPr/>
          <p:nvPr userDrawn="1"/>
        </p:nvSpPr>
        <p:spPr>
          <a:xfrm>
            <a:off x="1" y="1"/>
            <a:ext cx="326244" cy="1125479"/>
          </a:xfrm>
          <a:prstGeom prst="rect">
            <a:avLst/>
          </a:prstGeom>
          <a:solidFill>
            <a:srgbClr val="C00000"/>
          </a:solidFill>
          <a:ln>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lIns="103235" tIns="51618" rIns="103235" bIns="51618" anchor="ctr"/>
          <a:lstStyle/>
          <a:p>
            <a:pPr algn="ctr" defTabSz="1032363">
              <a:defRPr/>
            </a:pPr>
            <a:endParaRPr lang="ru-RU" sz="2033">
              <a:solidFill>
                <a:prstClr val="white"/>
              </a:solidFill>
            </a:endParaRPr>
          </a:p>
        </p:txBody>
      </p:sp>
    </p:spTree>
    <p:extLst>
      <p:ext uri="{BB962C8B-B14F-4D97-AF65-F5344CB8AC3E}">
        <p14:creationId xmlns:p14="http://schemas.microsoft.com/office/powerpoint/2010/main" val="1809559605"/>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815612" y="4594607"/>
            <a:ext cx="8776335" cy="1420089"/>
          </a:xfrm>
        </p:spPr>
        <p:txBody>
          <a:bodyPr anchor="t"/>
          <a:lstStyle>
            <a:lvl1pPr algn="l">
              <a:defRPr sz="3388" b="1" cap="all"/>
            </a:lvl1pPr>
          </a:lstStyle>
          <a:p>
            <a:r>
              <a:rPr lang="ru-RU"/>
              <a:t>Образец заголовка</a:t>
            </a:r>
          </a:p>
        </p:txBody>
      </p:sp>
      <p:sp>
        <p:nvSpPr>
          <p:cNvPr id="3" name="Текст 2"/>
          <p:cNvSpPr>
            <a:spLocks noGrp="1"/>
          </p:cNvSpPr>
          <p:nvPr>
            <p:ph type="body" idx="1"/>
          </p:nvPr>
        </p:nvSpPr>
        <p:spPr>
          <a:xfrm>
            <a:off x="815612" y="3030518"/>
            <a:ext cx="8776335" cy="1564084"/>
          </a:xfrm>
        </p:spPr>
        <p:txBody>
          <a:bodyPr anchor="b"/>
          <a:lstStyle>
            <a:lvl1pPr marL="0" indent="0">
              <a:buNone/>
              <a:defRPr sz="1694">
                <a:solidFill>
                  <a:schemeClr val="tx1">
                    <a:tint val="75000"/>
                  </a:schemeClr>
                </a:solidFill>
              </a:defRPr>
            </a:lvl1pPr>
            <a:lvl2pPr marL="386862" indent="0">
              <a:buNone/>
              <a:defRPr sz="1524">
                <a:solidFill>
                  <a:schemeClr val="tx1">
                    <a:tint val="75000"/>
                  </a:schemeClr>
                </a:solidFill>
              </a:defRPr>
            </a:lvl2pPr>
            <a:lvl3pPr marL="773722" indent="0">
              <a:buNone/>
              <a:defRPr sz="1355">
                <a:solidFill>
                  <a:schemeClr val="tx1">
                    <a:tint val="75000"/>
                  </a:schemeClr>
                </a:solidFill>
              </a:defRPr>
            </a:lvl3pPr>
            <a:lvl4pPr marL="1160584" indent="0">
              <a:buNone/>
              <a:defRPr sz="1186">
                <a:solidFill>
                  <a:schemeClr val="tx1">
                    <a:tint val="75000"/>
                  </a:schemeClr>
                </a:solidFill>
              </a:defRPr>
            </a:lvl4pPr>
            <a:lvl5pPr marL="1547446" indent="0">
              <a:buNone/>
              <a:defRPr sz="1186">
                <a:solidFill>
                  <a:schemeClr val="tx1">
                    <a:tint val="75000"/>
                  </a:schemeClr>
                </a:solidFill>
              </a:defRPr>
            </a:lvl5pPr>
            <a:lvl6pPr marL="1934305" indent="0">
              <a:buNone/>
              <a:defRPr sz="1186">
                <a:solidFill>
                  <a:schemeClr val="tx1">
                    <a:tint val="75000"/>
                  </a:schemeClr>
                </a:solidFill>
              </a:defRPr>
            </a:lvl6pPr>
            <a:lvl7pPr marL="2321167" indent="0">
              <a:buNone/>
              <a:defRPr sz="1186">
                <a:solidFill>
                  <a:schemeClr val="tx1">
                    <a:tint val="75000"/>
                  </a:schemeClr>
                </a:solidFill>
              </a:defRPr>
            </a:lvl7pPr>
            <a:lvl8pPr marL="2708029" indent="0">
              <a:buNone/>
              <a:defRPr sz="1186">
                <a:solidFill>
                  <a:schemeClr val="tx1">
                    <a:tint val="75000"/>
                  </a:schemeClr>
                </a:solidFill>
              </a:defRPr>
            </a:lvl8pPr>
            <a:lvl9pPr marL="3094889" indent="0">
              <a:buNone/>
              <a:defRPr sz="1186">
                <a:solidFill>
                  <a:schemeClr val="tx1">
                    <a:tint val="75000"/>
                  </a:schemeClr>
                </a:solidFill>
              </a:defRPr>
            </a:lvl9pPr>
          </a:lstStyle>
          <a:p>
            <a:pPr lvl="0"/>
            <a:r>
              <a:rPr lang="ru-RU"/>
              <a:t>Образец текста</a:t>
            </a:r>
          </a:p>
        </p:txBody>
      </p:sp>
      <p:sp>
        <p:nvSpPr>
          <p:cNvPr id="4" name="Дата 3"/>
          <p:cNvSpPr>
            <a:spLocks noGrp="1"/>
          </p:cNvSpPr>
          <p:nvPr>
            <p:ph type="dt" sz="half" idx="10"/>
          </p:nvPr>
        </p:nvSpPr>
        <p:spPr>
          <a:xfrm>
            <a:off x="516256" y="6627090"/>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5" name="Нижний колонтитул 4"/>
          <p:cNvSpPr>
            <a:spLocks noGrp="1"/>
          </p:cNvSpPr>
          <p:nvPr>
            <p:ph type="ftr" sz="quarter" idx="11"/>
          </p:nvPr>
        </p:nvSpPr>
        <p:spPr>
          <a:xfrm>
            <a:off x="3527746" y="6627090"/>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6" name="Номер слайда 5"/>
          <p:cNvSpPr>
            <a:spLocks noGrp="1"/>
          </p:cNvSpPr>
          <p:nvPr>
            <p:ph type="sldNum" sz="quarter" idx="12"/>
          </p:nvPr>
        </p:nvSpPr>
        <p:spPr/>
        <p:txBody>
          <a:bodyPr/>
          <a:lstStyle>
            <a:lvl1pPr>
              <a:defRPr/>
            </a:lvl1pPr>
          </a:lstStyle>
          <a:p>
            <a:pPr>
              <a:defRPr/>
            </a:pPr>
            <a:fld id="{697F8021-ED8C-4BDF-B535-680A6D8767B5}"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430105433"/>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Объект 2"/>
          <p:cNvSpPr>
            <a:spLocks noGrp="1"/>
          </p:cNvSpPr>
          <p:nvPr>
            <p:ph sz="half" idx="1"/>
          </p:nvPr>
        </p:nvSpPr>
        <p:spPr>
          <a:xfrm>
            <a:off x="516255" y="1668360"/>
            <a:ext cx="4560253" cy="4718735"/>
          </a:xfrm>
        </p:spPr>
        <p:txBody>
          <a:bodyPr/>
          <a:lstStyle>
            <a:lvl1pPr>
              <a:defRPr sz="2919"/>
            </a:lvl1pPr>
            <a:lvl2pPr>
              <a:defRPr sz="2502"/>
            </a:lvl2pPr>
            <a:lvl3pPr>
              <a:defRPr sz="2085"/>
            </a:lvl3pPr>
            <a:lvl4pPr>
              <a:defRPr sz="1877"/>
            </a:lvl4pPr>
            <a:lvl5pPr>
              <a:defRPr sz="1877"/>
            </a:lvl5pPr>
            <a:lvl6pPr>
              <a:defRPr sz="1877"/>
            </a:lvl6pPr>
            <a:lvl7pPr>
              <a:defRPr sz="1877"/>
            </a:lvl7pPr>
            <a:lvl8pPr>
              <a:defRPr sz="1877"/>
            </a:lvl8pPr>
            <a:lvl9pPr>
              <a:defRPr sz="1877"/>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Объект 3"/>
          <p:cNvSpPr>
            <a:spLocks noGrp="1"/>
          </p:cNvSpPr>
          <p:nvPr>
            <p:ph sz="half" idx="2"/>
          </p:nvPr>
        </p:nvSpPr>
        <p:spPr>
          <a:xfrm>
            <a:off x="5248592" y="1668360"/>
            <a:ext cx="4560253" cy="4718735"/>
          </a:xfrm>
        </p:spPr>
        <p:txBody>
          <a:bodyPr/>
          <a:lstStyle>
            <a:lvl1pPr>
              <a:defRPr sz="2919"/>
            </a:lvl1pPr>
            <a:lvl2pPr>
              <a:defRPr sz="2502"/>
            </a:lvl2pPr>
            <a:lvl3pPr>
              <a:defRPr sz="2085"/>
            </a:lvl3pPr>
            <a:lvl4pPr>
              <a:defRPr sz="1877"/>
            </a:lvl4pPr>
            <a:lvl5pPr>
              <a:defRPr sz="1877"/>
            </a:lvl5pPr>
            <a:lvl6pPr>
              <a:defRPr sz="1877"/>
            </a:lvl6pPr>
            <a:lvl7pPr>
              <a:defRPr sz="1877"/>
            </a:lvl7pPr>
            <a:lvl8pPr>
              <a:defRPr sz="1877"/>
            </a:lvl8pPr>
            <a:lvl9pPr>
              <a:defRPr sz="1877"/>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a:xfrm>
            <a:off x="516256" y="6627091"/>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6" name="Нижний колонтитул 5"/>
          <p:cNvSpPr>
            <a:spLocks noGrp="1"/>
          </p:cNvSpPr>
          <p:nvPr>
            <p:ph type="ftr" sz="quarter" idx="11"/>
          </p:nvPr>
        </p:nvSpPr>
        <p:spPr>
          <a:xfrm>
            <a:off x="3527746" y="6627091"/>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7" name="Номер слайда 6"/>
          <p:cNvSpPr>
            <a:spLocks noGrp="1"/>
          </p:cNvSpPr>
          <p:nvPr>
            <p:ph type="sldNum" sz="quarter" idx="12"/>
          </p:nvPr>
        </p:nvSpPr>
        <p:spPr/>
        <p:txBody>
          <a:bodyPr/>
          <a:lstStyle>
            <a:lvl1pPr>
              <a:defRPr/>
            </a:lvl1pPr>
          </a:lstStyle>
          <a:p>
            <a:pPr>
              <a:defRPr/>
            </a:pPr>
            <a:fld id="{1AAE65D7-EF62-48DF-8BE3-AABB744AD3D7}"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400377993"/>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showMasterSp="0"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Объект 2"/>
          <p:cNvSpPr>
            <a:spLocks noGrp="1"/>
          </p:cNvSpPr>
          <p:nvPr>
            <p:ph sz="half" idx="1"/>
          </p:nvPr>
        </p:nvSpPr>
        <p:spPr>
          <a:xfrm>
            <a:off x="516255" y="1668358"/>
            <a:ext cx="4560253" cy="4718735"/>
          </a:xfrm>
        </p:spPr>
        <p:txBody>
          <a:bodyPr/>
          <a:lstStyle>
            <a:lvl1pPr>
              <a:defRPr sz="2371"/>
            </a:lvl1pPr>
            <a:lvl2pPr>
              <a:defRPr sz="2033"/>
            </a:lvl2pPr>
            <a:lvl3pPr>
              <a:defRPr sz="1694"/>
            </a:lvl3pPr>
            <a:lvl4pPr>
              <a:defRPr sz="1524"/>
            </a:lvl4pPr>
            <a:lvl5pPr>
              <a:defRPr sz="1524"/>
            </a:lvl5pPr>
            <a:lvl6pPr>
              <a:defRPr sz="1524"/>
            </a:lvl6pPr>
            <a:lvl7pPr>
              <a:defRPr sz="1524"/>
            </a:lvl7pPr>
            <a:lvl8pPr>
              <a:defRPr sz="1524"/>
            </a:lvl8pPr>
            <a:lvl9pPr>
              <a:defRPr sz="152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Объект 3"/>
          <p:cNvSpPr>
            <a:spLocks noGrp="1"/>
          </p:cNvSpPr>
          <p:nvPr>
            <p:ph sz="half" idx="2"/>
          </p:nvPr>
        </p:nvSpPr>
        <p:spPr>
          <a:xfrm>
            <a:off x="5248592" y="1668358"/>
            <a:ext cx="4560253" cy="4718735"/>
          </a:xfrm>
        </p:spPr>
        <p:txBody>
          <a:bodyPr/>
          <a:lstStyle>
            <a:lvl1pPr>
              <a:defRPr sz="2371"/>
            </a:lvl1pPr>
            <a:lvl2pPr>
              <a:defRPr sz="2033"/>
            </a:lvl2pPr>
            <a:lvl3pPr>
              <a:defRPr sz="1694"/>
            </a:lvl3pPr>
            <a:lvl4pPr>
              <a:defRPr sz="1524"/>
            </a:lvl4pPr>
            <a:lvl5pPr>
              <a:defRPr sz="1524"/>
            </a:lvl5pPr>
            <a:lvl6pPr>
              <a:defRPr sz="1524"/>
            </a:lvl6pPr>
            <a:lvl7pPr>
              <a:defRPr sz="1524"/>
            </a:lvl7pPr>
            <a:lvl8pPr>
              <a:defRPr sz="1524"/>
            </a:lvl8pPr>
            <a:lvl9pPr>
              <a:defRPr sz="152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Дата 4"/>
          <p:cNvSpPr>
            <a:spLocks noGrp="1"/>
          </p:cNvSpPr>
          <p:nvPr>
            <p:ph type="dt" sz="half" idx="10"/>
          </p:nvPr>
        </p:nvSpPr>
        <p:spPr>
          <a:xfrm>
            <a:off x="516256" y="6627090"/>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6" name="Нижний колонтитул 5"/>
          <p:cNvSpPr>
            <a:spLocks noGrp="1"/>
          </p:cNvSpPr>
          <p:nvPr>
            <p:ph type="ftr" sz="quarter" idx="11"/>
          </p:nvPr>
        </p:nvSpPr>
        <p:spPr>
          <a:xfrm>
            <a:off x="3527746" y="6627090"/>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7" name="Номер слайда 6"/>
          <p:cNvSpPr>
            <a:spLocks noGrp="1"/>
          </p:cNvSpPr>
          <p:nvPr>
            <p:ph type="sldNum" sz="quarter" idx="12"/>
          </p:nvPr>
        </p:nvSpPr>
        <p:spPr/>
        <p:txBody>
          <a:bodyPr/>
          <a:lstStyle>
            <a:lvl1pPr>
              <a:defRPr/>
            </a:lvl1pPr>
          </a:lstStyle>
          <a:p>
            <a:pPr>
              <a:defRPr/>
            </a:pPr>
            <a:fld id="{1AAE65D7-EF62-48DF-8BE3-AABB744AD3D7}"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38968867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a:t>Образец заголовка</a:t>
            </a:r>
          </a:p>
        </p:txBody>
      </p:sp>
      <p:sp>
        <p:nvSpPr>
          <p:cNvPr id="3" name="Текст 2"/>
          <p:cNvSpPr>
            <a:spLocks noGrp="1"/>
          </p:cNvSpPr>
          <p:nvPr>
            <p:ph type="body" idx="1"/>
          </p:nvPr>
        </p:nvSpPr>
        <p:spPr>
          <a:xfrm>
            <a:off x="516255" y="1600498"/>
            <a:ext cx="4562046" cy="667012"/>
          </a:xfrm>
        </p:spPr>
        <p:txBody>
          <a:bodyPr anchor="b"/>
          <a:lstStyle>
            <a:lvl1pPr marL="0" indent="0">
              <a:buNone/>
              <a:defRPr sz="2033" b="1"/>
            </a:lvl1pPr>
            <a:lvl2pPr marL="386862" indent="0">
              <a:buNone/>
              <a:defRPr sz="1694" b="1"/>
            </a:lvl2pPr>
            <a:lvl3pPr marL="773722" indent="0">
              <a:buNone/>
              <a:defRPr sz="1524" b="1"/>
            </a:lvl3pPr>
            <a:lvl4pPr marL="1160584" indent="0">
              <a:buNone/>
              <a:defRPr sz="1355" b="1"/>
            </a:lvl4pPr>
            <a:lvl5pPr marL="1547446" indent="0">
              <a:buNone/>
              <a:defRPr sz="1355" b="1"/>
            </a:lvl5pPr>
            <a:lvl6pPr marL="1934305" indent="0">
              <a:buNone/>
              <a:defRPr sz="1355" b="1"/>
            </a:lvl6pPr>
            <a:lvl7pPr marL="2321167" indent="0">
              <a:buNone/>
              <a:defRPr sz="1355" b="1"/>
            </a:lvl7pPr>
            <a:lvl8pPr marL="2708029" indent="0">
              <a:buNone/>
              <a:defRPr sz="1355" b="1"/>
            </a:lvl8pPr>
            <a:lvl9pPr marL="3094889" indent="0">
              <a:buNone/>
              <a:defRPr sz="1355" b="1"/>
            </a:lvl9pPr>
          </a:lstStyle>
          <a:p>
            <a:pPr lvl="0"/>
            <a:r>
              <a:rPr lang="ru-RU"/>
              <a:t>Образец текста</a:t>
            </a:r>
          </a:p>
        </p:txBody>
      </p:sp>
      <p:sp>
        <p:nvSpPr>
          <p:cNvPr id="4" name="Объект 3"/>
          <p:cNvSpPr>
            <a:spLocks noGrp="1"/>
          </p:cNvSpPr>
          <p:nvPr>
            <p:ph sz="half" idx="2"/>
          </p:nvPr>
        </p:nvSpPr>
        <p:spPr>
          <a:xfrm>
            <a:off x="516255" y="2267508"/>
            <a:ext cx="4562046" cy="4119584"/>
          </a:xfrm>
        </p:spPr>
        <p:txBody>
          <a:bodyPr/>
          <a:lstStyle>
            <a:lvl1pPr>
              <a:defRPr sz="2033"/>
            </a:lvl1pPr>
            <a:lvl2pPr>
              <a:defRPr sz="1694"/>
            </a:lvl2pPr>
            <a:lvl3pPr>
              <a:defRPr sz="1524"/>
            </a:lvl3pPr>
            <a:lvl4pPr>
              <a:defRPr sz="1355"/>
            </a:lvl4pPr>
            <a:lvl5pPr>
              <a:defRPr sz="1355"/>
            </a:lvl5pPr>
            <a:lvl6pPr>
              <a:defRPr sz="1355"/>
            </a:lvl6pPr>
            <a:lvl7pPr>
              <a:defRPr sz="1355"/>
            </a:lvl7pPr>
            <a:lvl8pPr>
              <a:defRPr sz="1355"/>
            </a:lvl8pPr>
            <a:lvl9pPr>
              <a:defRPr sz="135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5" name="Текст 4"/>
          <p:cNvSpPr>
            <a:spLocks noGrp="1"/>
          </p:cNvSpPr>
          <p:nvPr>
            <p:ph type="body" sz="quarter" idx="3"/>
          </p:nvPr>
        </p:nvSpPr>
        <p:spPr>
          <a:xfrm>
            <a:off x="5245015" y="1600498"/>
            <a:ext cx="4563838" cy="667012"/>
          </a:xfrm>
        </p:spPr>
        <p:txBody>
          <a:bodyPr anchor="b"/>
          <a:lstStyle>
            <a:lvl1pPr marL="0" indent="0">
              <a:buNone/>
              <a:defRPr sz="2033" b="1"/>
            </a:lvl1pPr>
            <a:lvl2pPr marL="386862" indent="0">
              <a:buNone/>
              <a:defRPr sz="1694" b="1"/>
            </a:lvl2pPr>
            <a:lvl3pPr marL="773722" indent="0">
              <a:buNone/>
              <a:defRPr sz="1524" b="1"/>
            </a:lvl3pPr>
            <a:lvl4pPr marL="1160584" indent="0">
              <a:buNone/>
              <a:defRPr sz="1355" b="1"/>
            </a:lvl4pPr>
            <a:lvl5pPr marL="1547446" indent="0">
              <a:buNone/>
              <a:defRPr sz="1355" b="1"/>
            </a:lvl5pPr>
            <a:lvl6pPr marL="1934305" indent="0">
              <a:buNone/>
              <a:defRPr sz="1355" b="1"/>
            </a:lvl6pPr>
            <a:lvl7pPr marL="2321167" indent="0">
              <a:buNone/>
              <a:defRPr sz="1355" b="1"/>
            </a:lvl7pPr>
            <a:lvl8pPr marL="2708029" indent="0">
              <a:buNone/>
              <a:defRPr sz="1355" b="1"/>
            </a:lvl8pPr>
            <a:lvl9pPr marL="3094889" indent="0">
              <a:buNone/>
              <a:defRPr sz="1355" b="1"/>
            </a:lvl9pPr>
          </a:lstStyle>
          <a:p>
            <a:pPr lvl="0"/>
            <a:r>
              <a:rPr lang="ru-RU"/>
              <a:t>Образец текста</a:t>
            </a:r>
          </a:p>
        </p:txBody>
      </p:sp>
      <p:sp>
        <p:nvSpPr>
          <p:cNvPr id="6" name="Объект 5"/>
          <p:cNvSpPr>
            <a:spLocks noGrp="1"/>
          </p:cNvSpPr>
          <p:nvPr>
            <p:ph sz="quarter" idx="4"/>
          </p:nvPr>
        </p:nvSpPr>
        <p:spPr>
          <a:xfrm>
            <a:off x="5245015" y="2267508"/>
            <a:ext cx="4563838" cy="4119584"/>
          </a:xfrm>
        </p:spPr>
        <p:txBody>
          <a:bodyPr/>
          <a:lstStyle>
            <a:lvl1pPr>
              <a:defRPr sz="2033"/>
            </a:lvl1pPr>
            <a:lvl2pPr>
              <a:defRPr sz="1694"/>
            </a:lvl2pPr>
            <a:lvl3pPr>
              <a:defRPr sz="1524"/>
            </a:lvl3pPr>
            <a:lvl4pPr>
              <a:defRPr sz="1355"/>
            </a:lvl4pPr>
            <a:lvl5pPr>
              <a:defRPr sz="1355"/>
            </a:lvl5pPr>
            <a:lvl6pPr>
              <a:defRPr sz="1355"/>
            </a:lvl6pPr>
            <a:lvl7pPr>
              <a:defRPr sz="1355"/>
            </a:lvl7pPr>
            <a:lvl8pPr>
              <a:defRPr sz="1355"/>
            </a:lvl8pPr>
            <a:lvl9pPr>
              <a:defRPr sz="1355"/>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7" name="Дата 6"/>
          <p:cNvSpPr>
            <a:spLocks noGrp="1"/>
          </p:cNvSpPr>
          <p:nvPr>
            <p:ph type="dt" sz="half" idx="10"/>
          </p:nvPr>
        </p:nvSpPr>
        <p:spPr>
          <a:xfrm>
            <a:off x="516256" y="6627090"/>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8" name="Нижний колонтитул 7"/>
          <p:cNvSpPr>
            <a:spLocks noGrp="1"/>
          </p:cNvSpPr>
          <p:nvPr>
            <p:ph type="ftr" sz="quarter" idx="11"/>
          </p:nvPr>
        </p:nvSpPr>
        <p:spPr>
          <a:xfrm>
            <a:off x="3527746" y="6627090"/>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9" name="Номер слайда 8"/>
          <p:cNvSpPr>
            <a:spLocks noGrp="1"/>
          </p:cNvSpPr>
          <p:nvPr>
            <p:ph type="sldNum" sz="quarter" idx="12"/>
          </p:nvPr>
        </p:nvSpPr>
        <p:spPr/>
        <p:txBody>
          <a:bodyPr/>
          <a:lstStyle>
            <a:lvl1pPr>
              <a:defRPr/>
            </a:lvl1pPr>
          </a:lstStyle>
          <a:p>
            <a:pPr>
              <a:defRPr/>
            </a:pPr>
            <a:fld id="{6323F9DB-885A-4D81-8D62-6BEB8B6A1F78}"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603091220"/>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Дата 2"/>
          <p:cNvSpPr>
            <a:spLocks noGrp="1"/>
          </p:cNvSpPr>
          <p:nvPr>
            <p:ph type="dt" sz="half" idx="10"/>
          </p:nvPr>
        </p:nvSpPr>
        <p:spPr>
          <a:xfrm>
            <a:off x="516256" y="6627090"/>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4" name="Нижний колонтитул 3"/>
          <p:cNvSpPr>
            <a:spLocks noGrp="1"/>
          </p:cNvSpPr>
          <p:nvPr>
            <p:ph type="ftr" sz="quarter" idx="11"/>
          </p:nvPr>
        </p:nvSpPr>
        <p:spPr>
          <a:xfrm>
            <a:off x="3527746" y="6627090"/>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5" name="Номер слайда 4"/>
          <p:cNvSpPr>
            <a:spLocks noGrp="1"/>
          </p:cNvSpPr>
          <p:nvPr>
            <p:ph type="sldNum" sz="quarter" idx="12"/>
          </p:nvPr>
        </p:nvSpPr>
        <p:spPr/>
        <p:txBody>
          <a:bodyPr/>
          <a:lstStyle>
            <a:lvl1pPr>
              <a:defRPr/>
            </a:lvl1pPr>
          </a:lstStyle>
          <a:p>
            <a:pPr>
              <a:defRPr/>
            </a:pPr>
            <a:fld id="{27AF9FE5-6402-411A-AFD6-F5FDF53EA1DC}"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57573320"/>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516256" y="6627090"/>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3" name="Нижний колонтитул 2"/>
          <p:cNvSpPr>
            <a:spLocks noGrp="1"/>
          </p:cNvSpPr>
          <p:nvPr>
            <p:ph type="ftr" sz="quarter" idx="11"/>
          </p:nvPr>
        </p:nvSpPr>
        <p:spPr>
          <a:xfrm>
            <a:off x="3527746" y="6627090"/>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4" name="Номер слайда 3"/>
          <p:cNvSpPr>
            <a:spLocks noGrp="1"/>
          </p:cNvSpPr>
          <p:nvPr>
            <p:ph type="sldNum" sz="quarter" idx="12"/>
          </p:nvPr>
        </p:nvSpPr>
        <p:spPr/>
        <p:txBody>
          <a:bodyPr/>
          <a:lstStyle>
            <a:lvl1pPr>
              <a:defRPr/>
            </a:lvl1pPr>
          </a:lstStyle>
          <a:p>
            <a:pPr>
              <a:defRPr/>
            </a:pPr>
            <a:fld id="{39A2D679-B1CE-4B80-B6F9-CAA5757C6480}"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946061357"/>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6262" y="284679"/>
            <a:ext cx="3396887" cy="1211545"/>
          </a:xfrm>
        </p:spPr>
        <p:txBody>
          <a:bodyPr anchor="b"/>
          <a:lstStyle>
            <a:lvl1pPr algn="l">
              <a:defRPr sz="1694" b="1"/>
            </a:lvl1pPr>
          </a:lstStyle>
          <a:p>
            <a:r>
              <a:rPr lang="ru-RU"/>
              <a:t>Образец заголовка</a:t>
            </a:r>
          </a:p>
        </p:txBody>
      </p:sp>
      <p:sp>
        <p:nvSpPr>
          <p:cNvPr id="3" name="Объект 2"/>
          <p:cNvSpPr>
            <a:spLocks noGrp="1"/>
          </p:cNvSpPr>
          <p:nvPr>
            <p:ph idx="1"/>
          </p:nvPr>
        </p:nvSpPr>
        <p:spPr>
          <a:xfrm>
            <a:off x="4036827" y="284681"/>
            <a:ext cx="5772018" cy="6102413"/>
          </a:xfrm>
        </p:spPr>
        <p:txBody>
          <a:bodyPr/>
          <a:lstStyle>
            <a:lvl1pPr>
              <a:defRPr sz="2710"/>
            </a:lvl1pPr>
            <a:lvl2pPr>
              <a:defRPr sz="2371"/>
            </a:lvl2pPr>
            <a:lvl3pPr>
              <a:defRPr sz="2033"/>
            </a:lvl3pPr>
            <a:lvl4pPr>
              <a:defRPr sz="1694"/>
            </a:lvl4pPr>
            <a:lvl5pPr>
              <a:defRPr sz="1694"/>
            </a:lvl5pPr>
            <a:lvl6pPr>
              <a:defRPr sz="1694"/>
            </a:lvl6pPr>
            <a:lvl7pPr>
              <a:defRPr sz="1694"/>
            </a:lvl7pPr>
            <a:lvl8pPr>
              <a:defRPr sz="1694"/>
            </a:lvl8pPr>
            <a:lvl9pPr>
              <a:defRPr sz="1694"/>
            </a:lvl9p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Текст 3"/>
          <p:cNvSpPr>
            <a:spLocks noGrp="1"/>
          </p:cNvSpPr>
          <p:nvPr>
            <p:ph type="body" sz="half" idx="2"/>
          </p:nvPr>
        </p:nvSpPr>
        <p:spPr>
          <a:xfrm>
            <a:off x="516262" y="1496227"/>
            <a:ext cx="3396887" cy="4890867"/>
          </a:xfrm>
        </p:spPr>
        <p:txBody>
          <a:bodyPr/>
          <a:lstStyle>
            <a:lvl1pPr marL="0" indent="0">
              <a:buNone/>
              <a:defRPr sz="1186"/>
            </a:lvl1pPr>
            <a:lvl2pPr marL="386862" indent="0">
              <a:buNone/>
              <a:defRPr sz="1016"/>
            </a:lvl2pPr>
            <a:lvl3pPr marL="773722" indent="0">
              <a:buNone/>
              <a:defRPr sz="847"/>
            </a:lvl3pPr>
            <a:lvl4pPr marL="1160584" indent="0">
              <a:buNone/>
              <a:defRPr sz="762"/>
            </a:lvl4pPr>
            <a:lvl5pPr marL="1547446" indent="0">
              <a:buNone/>
              <a:defRPr sz="762"/>
            </a:lvl5pPr>
            <a:lvl6pPr marL="1934305" indent="0">
              <a:buNone/>
              <a:defRPr sz="762"/>
            </a:lvl6pPr>
            <a:lvl7pPr marL="2321167" indent="0">
              <a:buNone/>
              <a:defRPr sz="762"/>
            </a:lvl7pPr>
            <a:lvl8pPr marL="2708029" indent="0">
              <a:buNone/>
              <a:defRPr sz="762"/>
            </a:lvl8pPr>
            <a:lvl9pPr marL="3094889" indent="0">
              <a:buNone/>
              <a:defRPr sz="762"/>
            </a:lvl9pPr>
          </a:lstStyle>
          <a:p>
            <a:pPr lvl="0"/>
            <a:r>
              <a:rPr lang="ru-RU"/>
              <a:t>Образец текста</a:t>
            </a:r>
          </a:p>
        </p:txBody>
      </p:sp>
      <p:sp>
        <p:nvSpPr>
          <p:cNvPr id="5" name="Дата 4"/>
          <p:cNvSpPr>
            <a:spLocks noGrp="1"/>
          </p:cNvSpPr>
          <p:nvPr>
            <p:ph type="dt" sz="half" idx="10"/>
          </p:nvPr>
        </p:nvSpPr>
        <p:spPr>
          <a:xfrm>
            <a:off x="516256" y="6627090"/>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6" name="Нижний колонтитул 5"/>
          <p:cNvSpPr>
            <a:spLocks noGrp="1"/>
          </p:cNvSpPr>
          <p:nvPr>
            <p:ph type="ftr" sz="quarter" idx="11"/>
          </p:nvPr>
        </p:nvSpPr>
        <p:spPr>
          <a:xfrm>
            <a:off x="3527746" y="6627090"/>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7" name="Номер слайда 6"/>
          <p:cNvSpPr>
            <a:spLocks noGrp="1"/>
          </p:cNvSpPr>
          <p:nvPr>
            <p:ph type="sldNum" sz="quarter" idx="12"/>
          </p:nvPr>
        </p:nvSpPr>
        <p:spPr/>
        <p:txBody>
          <a:bodyPr/>
          <a:lstStyle>
            <a:lvl1pPr>
              <a:defRPr/>
            </a:lvl1pPr>
          </a:lstStyle>
          <a:p>
            <a:pPr>
              <a:defRPr/>
            </a:pPr>
            <a:fld id="{F2778974-F02E-439E-80F3-43EB670DBF8C}"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852166718"/>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23792" y="5005070"/>
            <a:ext cx="6195060" cy="590878"/>
          </a:xfrm>
        </p:spPr>
        <p:txBody>
          <a:bodyPr anchor="b"/>
          <a:lstStyle>
            <a:lvl1pPr algn="l">
              <a:defRPr sz="1694" b="1"/>
            </a:lvl1pPr>
          </a:lstStyle>
          <a:p>
            <a:r>
              <a:rPr lang="ru-RU"/>
              <a:t>Образец заголовка</a:t>
            </a:r>
          </a:p>
        </p:txBody>
      </p:sp>
      <p:sp>
        <p:nvSpPr>
          <p:cNvPr id="3" name="Рисунок 2"/>
          <p:cNvSpPr>
            <a:spLocks noGrp="1"/>
          </p:cNvSpPr>
          <p:nvPr>
            <p:ph type="pic" idx="1"/>
          </p:nvPr>
        </p:nvSpPr>
        <p:spPr>
          <a:xfrm>
            <a:off x="2023792" y="638874"/>
            <a:ext cx="6195060" cy="4290060"/>
          </a:xfrm>
        </p:spPr>
        <p:txBody>
          <a:bodyPr rtlCol="0">
            <a:normAutofit/>
          </a:bodyPr>
          <a:lstStyle>
            <a:lvl1pPr marL="0" indent="0">
              <a:buNone/>
              <a:defRPr sz="2710"/>
            </a:lvl1pPr>
            <a:lvl2pPr marL="386862" indent="0">
              <a:buNone/>
              <a:defRPr sz="2371"/>
            </a:lvl2pPr>
            <a:lvl3pPr marL="773722" indent="0">
              <a:buNone/>
              <a:defRPr sz="2033"/>
            </a:lvl3pPr>
            <a:lvl4pPr marL="1160584" indent="0">
              <a:buNone/>
              <a:defRPr sz="1694"/>
            </a:lvl4pPr>
            <a:lvl5pPr marL="1547446" indent="0">
              <a:buNone/>
              <a:defRPr sz="1694"/>
            </a:lvl5pPr>
            <a:lvl6pPr marL="1934305" indent="0">
              <a:buNone/>
              <a:defRPr sz="1694"/>
            </a:lvl6pPr>
            <a:lvl7pPr marL="2321167" indent="0">
              <a:buNone/>
              <a:defRPr sz="1694"/>
            </a:lvl7pPr>
            <a:lvl8pPr marL="2708029" indent="0">
              <a:buNone/>
              <a:defRPr sz="1694"/>
            </a:lvl8pPr>
            <a:lvl9pPr marL="3094889" indent="0">
              <a:buNone/>
              <a:defRPr sz="1694"/>
            </a:lvl9pPr>
          </a:lstStyle>
          <a:p>
            <a:pPr lvl="0"/>
            <a:endParaRPr lang="ru-RU" noProof="0"/>
          </a:p>
        </p:txBody>
      </p:sp>
      <p:sp>
        <p:nvSpPr>
          <p:cNvPr id="4" name="Текст 3"/>
          <p:cNvSpPr>
            <a:spLocks noGrp="1"/>
          </p:cNvSpPr>
          <p:nvPr>
            <p:ph type="body" sz="half" idx="2"/>
          </p:nvPr>
        </p:nvSpPr>
        <p:spPr>
          <a:xfrm>
            <a:off x="2023792" y="5595947"/>
            <a:ext cx="6195060" cy="839144"/>
          </a:xfrm>
        </p:spPr>
        <p:txBody>
          <a:bodyPr/>
          <a:lstStyle>
            <a:lvl1pPr marL="0" indent="0">
              <a:buNone/>
              <a:defRPr sz="1186"/>
            </a:lvl1pPr>
            <a:lvl2pPr marL="386862" indent="0">
              <a:buNone/>
              <a:defRPr sz="1016"/>
            </a:lvl2pPr>
            <a:lvl3pPr marL="773722" indent="0">
              <a:buNone/>
              <a:defRPr sz="847"/>
            </a:lvl3pPr>
            <a:lvl4pPr marL="1160584" indent="0">
              <a:buNone/>
              <a:defRPr sz="762"/>
            </a:lvl4pPr>
            <a:lvl5pPr marL="1547446" indent="0">
              <a:buNone/>
              <a:defRPr sz="762"/>
            </a:lvl5pPr>
            <a:lvl6pPr marL="1934305" indent="0">
              <a:buNone/>
              <a:defRPr sz="762"/>
            </a:lvl6pPr>
            <a:lvl7pPr marL="2321167" indent="0">
              <a:buNone/>
              <a:defRPr sz="762"/>
            </a:lvl7pPr>
            <a:lvl8pPr marL="2708029" indent="0">
              <a:buNone/>
              <a:defRPr sz="762"/>
            </a:lvl8pPr>
            <a:lvl9pPr marL="3094889" indent="0">
              <a:buNone/>
              <a:defRPr sz="762"/>
            </a:lvl9pPr>
          </a:lstStyle>
          <a:p>
            <a:pPr lvl="0"/>
            <a:r>
              <a:rPr lang="ru-RU"/>
              <a:t>Образец текста</a:t>
            </a:r>
          </a:p>
        </p:txBody>
      </p:sp>
      <p:sp>
        <p:nvSpPr>
          <p:cNvPr id="5" name="Дата 4"/>
          <p:cNvSpPr>
            <a:spLocks noGrp="1"/>
          </p:cNvSpPr>
          <p:nvPr>
            <p:ph type="dt" sz="half" idx="10"/>
          </p:nvPr>
        </p:nvSpPr>
        <p:spPr>
          <a:xfrm>
            <a:off x="516256" y="6627090"/>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6" name="Нижний колонтитул 5"/>
          <p:cNvSpPr>
            <a:spLocks noGrp="1"/>
          </p:cNvSpPr>
          <p:nvPr>
            <p:ph type="ftr" sz="quarter" idx="11"/>
          </p:nvPr>
        </p:nvSpPr>
        <p:spPr>
          <a:xfrm>
            <a:off x="3527746" y="6627090"/>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7" name="Номер слайда 6"/>
          <p:cNvSpPr>
            <a:spLocks noGrp="1"/>
          </p:cNvSpPr>
          <p:nvPr>
            <p:ph type="sldNum" sz="quarter" idx="12"/>
          </p:nvPr>
        </p:nvSpPr>
        <p:spPr/>
        <p:txBody>
          <a:bodyPr/>
          <a:lstStyle>
            <a:lvl1pPr>
              <a:defRPr/>
            </a:lvl1pPr>
          </a:lstStyle>
          <a:p>
            <a:pPr>
              <a:defRPr/>
            </a:pPr>
            <a:fld id="{8A5A0A1B-D7B0-4C6E-90BC-42E0241C5757}"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516131710"/>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showMasterSp="0"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a:t>Образец заголовка</a:t>
            </a:r>
          </a:p>
        </p:txBody>
      </p:sp>
      <p:sp>
        <p:nvSpPr>
          <p:cNvPr id="3" name="Вертикальный текст 2"/>
          <p:cNvSpPr>
            <a:spLocks noGrp="1"/>
          </p:cNvSpPr>
          <p:nvPr>
            <p:ph type="body" orient="vert" idx="1"/>
          </p:nvPr>
        </p:nvSpPr>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516256" y="6627090"/>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5" name="Нижний колонтитул 4"/>
          <p:cNvSpPr>
            <a:spLocks noGrp="1"/>
          </p:cNvSpPr>
          <p:nvPr>
            <p:ph type="ftr" sz="quarter" idx="11"/>
          </p:nvPr>
        </p:nvSpPr>
        <p:spPr>
          <a:xfrm>
            <a:off x="3527746" y="6627090"/>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6" name="Номер слайда 5"/>
          <p:cNvSpPr>
            <a:spLocks noGrp="1"/>
          </p:cNvSpPr>
          <p:nvPr>
            <p:ph type="sldNum" sz="quarter" idx="12"/>
          </p:nvPr>
        </p:nvSpPr>
        <p:spPr/>
        <p:txBody>
          <a:bodyPr/>
          <a:lstStyle>
            <a:lvl1pPr>
              <a:defRPr/>
            </a:lvl1pPr>
          </a:lstStyle>
          <a:p>
            <a:pPr>
              <a:defRPr/>
            </a:pPr>
            <a:fld id="{4F7DC856-7421-485F-B27B-F1912165AC04}"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741131208"/>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485697" y="286342"/>
            <a:ext cx="2323148" cy="6100757"/>
          </a:xfrm>
        </p:spPr>
        <p:txBody>
          <a:bodyPr vert="eaVert"/>
          <a:lstStyle/>
          <a:p>
            <a:r>
              <a:rPr lang="ru-RU"/>
              <a:t>Образец заголовка</a:t>
            </a:r>
          </a:p>
        </p:txBody>
      </p:sp>
      <p:sp>
        <p:nvSpPr>
          <p:cNvPr id="3" name="Вертикальный текст 2"/>
          <p:cNvSpPr>
            <a:spLocks noGrp="1"/>
          </p:cNvSpPr>
          <p:nvPr>
            <p:ph type="body" orient="vert" idx="1"/>
          </p:nvPr>
        </p:nvSpPr>
        <p:spPr>
          <a:xfrm>
            <a:off x="516255" y="286342"/>
            <a:ext cx="6797358" cy="6100757"/>
          </a:xfrm>
        </p:spPr>
        <p:txBody>
          <a:bodyPr vert="eaVert"/>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4" name="Дата 3"/>
          <p:cNvSpPr>
            <a:spLocks noGrp="1"/>
          </p:cNvSpPr>
          <p:nvPr>
            <p:ph type="dt" sz="half" idx="10"/>
          </p:nvPr>
        </p:nvSpPr>
        <p:spPr>
          <a:xfrm>
            <a:off x="516256" y="6627090"/>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5" name="Нижний колонтитул 4"/>
          <p:cNvSpPr>
            <a:spLocks noGrp="1"/>
          </p:cNvSpPr>
          <p:nvPr>
            <p:ph type="ftr" sz="quarter" idx="11"/>
          </p:nvPr>
        </p:nvSpPr>
        <p:spPr>
          <a:xfrm>
            <a:off x="3527746" y="6627090"/>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defTabSz="1032540">
              <a:defRPr/>
            </a:pPr>
            <a:endParaRPr lang="ru-RU" sz="2033">
              <a:solidFill>
                <a:prstClr val="black"/>
              </a:solidFill>
            </a:endParaRPr>
          </a:p>
        </p:txBody>
      </p:sp>
      <p:sp>
        <p:nvSpPr>
          <p:cNvPr id="6" name="Номер слайда 5"/>
          <p:cNvSpPr>
            <a:spLocks noGrp="1"/>
          </p:cNvSpPr>
          <p:nvPr>
            <p:ph type="sldNum" sz="quarter" idx="12"/>
          </p:nvPr>
        </p:nvSpPr>
        <p:spPr/>
        <p:txBody>
          <a:bodyPr/>
          <a:lstStyle>
            <a:lvl1pPr>
              <a:defRPr/>
            </a:lvl1pPr>
          </a:lstStyle>
          <a:p>
            <a:pPr>
              <a:defRPr/>
            </a:pPr>
            <a:fld id="{5229668C-78C1-4B50-A238-56637A7CF593}"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299393518"/>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showMasterSp="0">
  <p:cSld name="1_Титульный слайд">
    <p:spTree>
      <p:nvGrpSpPr>
        <p:cNvPr id="1" name=""/>
        <p:cNvGrpSpPr/>
        <p:nvPr/>
      </p:nvGrpSpPr>
      <p:grpSpPr>
        <a:xfrm>
          <a:off x="0" y="0"/>
          <a:ext cx="0" cy="0"/>
          <a:chOff x="0" y="0"/>
          <a:chExt cx="0" cy="0"/>
        </a:xfrm>
      </p:grpSpPr>
      <p:sp>
        <p:nvSpPr>
          <p:cNvPr id="10" name="Текст 9"/>
          <p:cNvSpPr>
            <a:spLocks noGrp="1"/>
          </p:cNvSpPr>
          <p:nvPr>
            <p:ph type="body" sz="quarter" idx="10" hasCustomPrompt="1"/>
          </p:nvPr>
        </p:nvSpPr>
        <p:spPr>
          <a:xfrm>
            <a:off x="519331" y="4125432"/>
            <a:ext cx="9272306" cy="1271129"/>
          </a:xfrm>
        </p:spPr>
        <p:txBody>
          <a:bodyPr anchor="ctr"/>
          <a:lstStyle>
            <a:lvl1pPr marL="0" indent="0" algn="ctr">
              <a:buNone/>
              <a:defRPr>
                <a:solidFill>
                  <a:schemeClr val="bg1"/>
                </a:solidFill>
              </a:defRPr>
            </a:lvl1pPr>
          </a:lstStyle>
          <a:p>
            <a:pPr lvl="0"/>
            <a:r>
              <a:rPr lang="ru-RU" dirty="0"/>
              <a:t>О ЧЕМ ВЫ РАССКАЖЕТЕ СЕГОДНЯ? </a:t>
            </a:r>
          </a:p>
        </p:txBody>
      </p:sp>
      <p:pic>
        <p:nvPicPr>
          <p:cNvPr id="6" name="Picture 2" descr="Z:\Projects\Текущие\Проектная\FNS_2012\_БРЭНДБУК\out\PPT\3_1_present_16.9-01.png"/>
          <p:cNvPicPr>
            <a:picLocks noChangeAspect="1" noChangeArrowheads="1"/>
          </p:cNvPicPr>
          <p:nvPr userDrawn="1"/>
        </p:nvPicPr>
        <p:blipFill>
          <a:blip r:embed="rId2" cstate="print"/>
          <a:stretch>
            <a:fillRect/>
          </a:stretch>
        </p:blipFill>
        <p:spPr bwMode="auto">
          <a:xfrm>
            <a:off x="0" y="1624"/>
            <a:ext cx="10325100" cy="7149259"/>
          </a:xfrm>
          <a:prstGeom prst="rect">
            <a:avLst/>
          </a:prstGeom>
          <a:noFill/>
        </p:spPr>
      </p:pic>
      <p:pic>
        <p:nvPicPr>
          <p:cNvPr id="11" name="Picture 2"/>
          <p:cNvPicPr>
            <a:picLocks noChangeAspect="1" noChangeArrowheads="1"/>
          </p:cNvPicPr>
          <p:nvPr userDrawn="1"/>
        </p:nvPicPr>
        <p:blipFill>
          <a:blip r:embed="rId3" cstate="print">
            <a:extLst>
              <a:ext uri="{28A0092B-C50C-407E-A947-70E740481C1C}">
                <a14:useLocalDpi xmlns:a14="http://schemas.microsoft.com/office/drawing/2010/main" val="0"/>
              </a:ext>
            </a:extLst>
          </a:blip>
          <a:srcRect/>
          <a:stretch>
            <a:fillRect/>
          </a:stretch>
        </p:blipFill>
        <p:spPr bwMode="auto">
          <a:xfrm>
            <a:off x="-139" y="873901"/>
            <a:ext cx="763627" cy="1800766"/>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12" name="TextBox 11"/>
          <p:cNvSpPr txBox="1"/>
          <p:nvPr userDrawn="1"/>
        </p:nvSpPr>
        <p:spPr>
          <a:xfrm>
            <a:off x="2577971" y="2574050"/>
            <a:ext cx="4715924" cy="1201200"/>
          </a:xfrm>
          <a:prstGeom prst="rect">
            <a:avLst/>
          </a:prstGeom>
        </p:spPr>
        <p:txBody>
          <a:bodyPr vert="horz" wrap="square" lIns="117779" tIns="58889" rIns="117779" bIns="58889" rtlCol="0" anchor="ctr">
            <a:noAutofit/>
          </a:bodyPr>
          <a:lstStyle/>
          <a:p>
            <a:pPr algn="ctr" defTabSz="1177819">
              <a:spcBef>
                <a:spcPct val="0"/>
              </a:spcBef>
            </a:pPr>
            <a:r>
              <a:rPr lang="ru-RU" sz="2033" b="1" dirty="0">
                <a:solidFill>
                  <a:prstClr val="white"/>
                </a:solidFill>
              </a:rPr>
              <a:t>ФЕДЕРАЛЬНАЯ НАЛОГОВАЯ </a:t>
            </a:r>
            <a:br>
              <a:rPr lang="ru-RU" sz="2033" b="1" dirty="0">
                <a:solidFill>
                  <a:prstClr val="white"/>
                </a:solidFill>
              </a:rPr>
            </a:br>
            <a:r>
              <a:rPr lang="ru-RU" sz="2033" b="1" dirty="0">
                <a:solidFill>
                  <a:prstClr val="white"/>
                </a:solidFill>
              </a:rPr>
              <a:t>СЛУЖБА</a:t>
            </a:r>
          </a:p>
        </p:txBody>
      </p:sp>
    </p:spTree>
    <p:extLst>
      <p:ext uri="{BB962C8B-B14F-4D97-AF65-F5344CB8AC3E}">
        <p14:creationId xmlns:p14="http://schemas.microsoft.com/office/powerpoint/2010/main" val="108494138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516255" y="1600499"/>
            <a:ext cx="4562046" cy="667012"/>
          </a:xfrm>
        </p:spPr>
        <p:txBody>
          <a:bodyPr anchor="b"/>
          <a:lstStyle>
            <a:lvl1pPr marL="0" indent="0">
              <a:buNone/>
              <a:defRPr sz="2502" b="1"/>
            </a:lvl1pPr>
            <a:lvl2pPr marL="476245" indent="0">
              <a:buNone/>
              <a:defRPr sz="2085" b="1"/>
            </a:lvl2pPr>
            <a:lvl3pPr marL="952488" indent="0">
              <a:buNone/>
              <a:defRPr sz="1877" b="1"/>
            </a:lvl3pPr>
            <a:lvl4pPr marL="1428733" indent="0">
              <a:buNone/>
              <a:defRPr sz="1668" b="1"/>
            </a:lvl4pPr>
            <a:lvl5pPr marL="1904978" indent="0">
              <a:buNone/>
              <a:defRPr sz="1668" b="1"/>
            </a:lvl5pPr>
            <a:lvl6pPr marL="2381221" indent="0">
              <a:buNone/>
              <a:defRPr sz="1668" b="1"/>
            </a:lvl6pPr>
            <a:lvl7pPr marL="2857465" indent="0">
              <a:buNone/>
              <a:defRPr sz="1668" b="1"/>
            </a:lvl7pPr>
            <a:lvl8pPr marL="3333712" indent="0">
              <a:buNone/>
              <a:defRPr sz="1668" b="1"/>
            </a:lvl8pPr>
            <a:lvl9pPr marL="3809954" indent="0">
              <a:buNone/>
              <a:defRPr sz="1668" b="1"/>
            </a:lvl9pPr>
          </a:lstStyle>
          <a:p>
            <a:pPr lvl="0"/>
            <a:r>
              <a:rPr lang="ru-RU" smtClean="0"/>
              <a:t>Образец текста</a:t>
            </a:r>
          </a:p>
        </p:txBody>
      </p:sp>
      <p:sp>
        <p:nvSpPr>
          <p:cNvPr id="4" name="Объект 3"/>
          <p:cNvSpPr>
            <a:spLocks noGrp="1"/>
          </p:cNvSpPr>
          <p:nvPr>
            <p:ph sz="half" idx="2"/>
          </p:nvPr>
        </p:nvSpPr>
        <p:spPr>
          <a:xfrm>
            <a:off x="516255" y="2267508"/>
            <a:ext cx="4562046" cy="4119584"/>
          </a:xfrm>
        </p:spPr>
        <p:txBody>
          <a:bodyPr/>
          <a:lstStyle>
            <a:lvl1pPr>
              <a:defRPr sz="2502"/>
            </a:lvl1pPr>
            <a:lvl2pPr>
              <a:defRPr sz="2085"/>
            </a:lvl2pPr>
            <a:lvl3pPr>
              <a:defRPr sz="1877"/>
            </a:lvl3pPr>
            <a:lvl4pPr>
              <a:defRPr sz="1668"/>
            </a:lvl4pPr>
            <a:lvl5pPr>
              <a:defRPr sz="1668"/>
            </a:lvl5pPr>
            <a:lvl6pPr>
              <a:defRPr sz="1668"/>
            </a:lvl6pPr>
            <a:lvl7pPr>
              <a:defRPr sz="1668"/>
            </a:lvl7pPr>
            <a:lvl8pPr>
              <a:defRPr sz="1668"/>
            </a:lvl8pPr>
            <a:lvl9pPr>
              <a:defRPr sz="1668"/>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5245016" y="1600499"/>
            <a:ext cx="4563838" cy="667012"/>
          </a:xfrm>
        </p:spPr>
        <p:txBody>
          <a:bodyPr anchor="b"/>
          <a:lstStyle>
            <a:lvl1pPr marL="0" indent="0">
              <a:buNone/>
              <a:defRPr sz="2502" b="1"/>
            </a:lvl1pPr>
            <a:lvl2pPr marL="476245" indent="0">
              <a:buNone/>
              <a:defRPr sz="2085" b="1"/>
            </a:lvl2pPr>
            <a:lvl3pPr marL="952488" indent="0">
              <a:buNone/>
              <a:defRPr sz="1877" b="1"/>
            </a:lvl3pPr>
            <a:lvl4pPr marL="1428733" indent="0">
              <a:buNone/>
              <a:defRPr sz="1668" b="1"/>
            </a:lvl4pPr>
            <a:lvl5pPr marL="1904978" indent="0">
              <a:buNone/>
              <a:defRPr sz="1668" b="1"/>
            </a:lvl5pPr>
            <a:lvl6pPr marL="2381221" indent="0">
              <a:buNone/>
              <a:defRPr sz="1668" b="1"/>
            </a:lvl6pPr>
            <a:lvl7pPr marL="2857465" indent="0">
              <a:buNone/>
              <a:defRPr sz="1668" b="1"/>
            </a:lvl7pPr>
            <a:lvl8pPr marL="3333712" indent="0">
              <a:buNone/>
              <a:defRPr sz="1668" b="1"/>
            </a:lvl8pPr>
            <a:lvl9pPr marL="3809954" indent="0">
              <a:buNone/>
              <a:defRPr sz="1668" b="1"/>
            </a:lvl9pPr>
          </a:lstStyle>
          <a:p>
            <a:pPr lvl="0"/>
            <a:r>
              <a:rPr lang="ru-RU" smtClean="0"/>
              <a:t>Образец текста</a:t>
            </a:r>
          </a:p>
        </p:txBody>
      </p:sp>
      <p:sp>
        <p:nvSpPr>
          <p:cNvPr id="6" name="Объект 5"/>
          <p:cNvSpPr>
            <a:spLocks noGrp="1"/>
          </p:cNvSpPr>
          <p:nvPr>
            <p:ph sz="quarter" idx="4"/>
          </p:nvPr>
        </p:nvSpPr>
        <p:spPr>
          <a:xfrm>
            <a:off x="5245016" y="2267508"/>
            <a:ext cx="4563838" cy="4119584"/>
          </a:xfrm>
        </p:spPr>
        <p:txBody>
          <a:bodyPr/>
          <a:lstStyle>
            <a:lvl1pPr>
              <a:defRPr sz="2502"/>
            </a:lvl1pPr>
            <a:lvl2pPr>
              <a:defRPr sz="2085"/>
            </a:lvl2pPr>
            <a:lvl3pPr>
              <a:defRPr sz="1877"/>
            </a:lvl3pPr>
            <a:lvl4pPr>
              <a:defRPr sz="1668"/>
            </a:lvl4pPr>
            <a:lvl5pPr>
              <a:defRPr sz="1668"/>
            </a:lvl5pPr>
            <a:lvl6pPr>
              <a:defRPr sz="1668"/>
            </a:lvl6pPr>
            <a:lvl7pPr>
              <a:defRPr sz="1668"/>
            </a:lvl7pPr>
            <a:lvl8pPr>
              <a:defRPr sz="1668"/>
            </a:lvl8pPr>
            <a:lvl9pPr>
              <a:defRPr sz="1668"/>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a:xfrm>
            <a:off x="516256" y="6627091"/>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8" name="Нижний колонтитул 7"/>
          <p:cNvSpPr>
            <a:spLocks noGrp="1"/>
          </p:cNvSpPr>
          <p:nvPr>
            <p:ph type="ftr" sz="quarter" idx="11"/>
          </p:nvPr>
        </p:nvSpPr>
        <p:spPr>
          <a:xfrm>
            <a:off x="3527746" y="6627091"/>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9" name="Номер слайда 8"/>
          <p:cNvSpPr>
            <a:spLocks noGrp="1"/>
          </p:cNvSpPr>
          <p:nvPr>
            <p:ph type="sldNum" sz="quarter" idx="12"/>
          </p:nvPr>
        </p:nvSpPr>
        <p:spPr/>
        <p:txBody>
          <a:bodyPr/>
          <a:lstStyle>
            <a:lvl1pPr>
              <a:defRPr/>
            </a:lvl1pPr>
          </a:lstStyle>
          <a:p>
            <a:pPr>
              <a:defRPr/>
            </a:pPr>
            <a:fld id="{6323F9DB-885A-4D81-8D62-6BEB8B6A1F78}"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8433671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a:xfrm>
            <a:off x="516256" y="6627091"/>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4" name="Нижний колонтитул 3"/>
          <p:cNvSpPr>
            <a:spLocks noGrp="1"/>
          </p:cNvSpPr>
          <p:nvPr>
            <p:ph type="ftr" sz="quarter" idx="11"/>
          </p:nvPr>
        </p:nvSpPr>
        <p:spPr>
          <a:xfrm>
            <a:off x="3527746" y="6627091"/>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5" name="Номер слайда 4"/>
          <p:cNvSpPr>
            <a:spLocks noGrp="1"/>
          </p:cNvSpPr>
          <p:nvPr>
            <p:ph type="sldNum" sz="quarter" idx="12"/>
          </p:nvPr>
        </p:nvSpPr>
        <p:spPr/>
        <p:txBody>
          <a:bodyPr/>
          <a:lstStyle>
            <a:lvl1pPr>
              <a:defRPr/>
            </a:lvl1pPr>
          </a:lstStyle>
          <a:p>
            <a:pPr>
              <a:defRPr/>
            </a:pPr>
            <a:fld id="{27AF9FE5-6402-411A-AFD6-F5FDF53EA1DC}"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127317562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a:xfrm>
            <a:off x="516256" y="6627091"/>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3" name="Нижний колонтитул 2"/>
          <p:cNvSpPr>
            <a:spLocks noGrp="1"/>
          </p:cNvSpPr>
          <p:nvPr>
            <p:ph type="ftr" sz="quarter" idx="11"/>
          </p:nvPr>
        </p:nvSpPr>
        <p:spPr>
          <a:xfrm>
            <a:off x="3527746" y="6627091"/>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4" name="Номер слайда 3"/>
          <p:cNvSpPr>
            <a:spLocks noGrp="1"/>
          </p:cNvSpPr>
          <p:nvPr>
            <p:ph type="sldNum" sz="quarter" idx="12"/>
          </p:nvPr>
        </p:nvSpPr>
        <p:spPr/>
        <p:txBody>
          <a:bodyPr/>
          <a:lstStyle>
            <a:lvl1pPr>
              <a:defRPr/>
            </a:lvl1pPr>
          </a:lstStyle>
          <a:p>
            <a:pPr>
              <a:defRPr/>
            </a:pPr>
            <a:fld id="{39A2D679-B1CE-4B80-B6F9-CAA5757C6480}"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2410273396"/>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516263" y="284680"/>
            <a:ext cx="3396887" cy="1211546"/>
          </a:xfrm>
        </p:spPr>
        <p:txBody>
          <a:bodyPr anchor="b"/>
          <a:lstStyle>
            <a:lvl1pPr algn="l">
              <a:defRPr sz="2085" b="1"/>
            </a:lvl1pPr>
          </a:lstStyle>
          <a:p>
            <a:r>
              <a:rPr lang="ru-RU" smtClean="0"/>
              <a:t>Образец заголовка</a:t>
            </a:r>
            <a:endParaRPr lang="ru-RU"/>
          </a:p>
        </p:txBody>
      </p:sp>
      <p:sp>
        <p:nvSpPr>
          <p:cNvPr id="3" name="Объект 2"/>
          <p:cNvSpPr>
            <a:spLocks noGrp="1"/>
          </p:cNvSpPr>
          <p:nvPr>
            <p:ph idx="1"/>
          </p:nvPr>
        </p:nvSpPr>
        <p:spPr>
          <a:xfrm>
            <a:off x="4036827" y="284684"/>
            <a:ext cx="5772018" cy="6102412"/>
          </a:xfrm>
        </p:spPr>
        <p:txBody>
          <a:bodyPr/>
          <a:lstStyle>
            <a:lvl1pPr>
              <a:defRPr sz="3336"/>
            </a:lvl1pPr>
            <a:lvl2pPr>
              <a:defRPr sz="2919"/>
            </a:lvl2pPr>
            <a:lvl3pPr>
              <a:defRPr sz="2502"/>
            </a:lvl3pPr>
            <a:lvl4pPr>
              <a:defRPr sz="2085"/>
            </a:lvl4pPr>
            <a:lvl5pPr>
              <a:defRPr sz="2085"/>
            </a:lvl5pPr>
            <a:lvl6pPr>
              <a:defRPr sz="2085"/>
            </a:lvl6pPr>
            <a:lvl7pPr>
              <a:defRPr sz="2085"/>
            </a:lvl7pPr>
            <a:lvl8pPr>
              <a:defRPr sz="2085"/>
            </a:lvl8pPr>
            <a:lvl9pPr>
              <a:defRPr sz="2085"/>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516263" y="1496228"/>
            <a:ext cx="3396887" cy="4890868"/>
          </a:xfrm>
        </p:spPr>
        <p:txBody>
          <a:bodyPr/>
          <a:lstStyle>
            <a:lvl1pPr marL="0" indent="0">
              <a:buNone/>
              <a:defRPr sz="1460"/>
            </a:lvl1pPr>
            <a:lvl2pPr marL="476245" indent="0">
              <a:buNone/>
              <a:defRPr sz="1251"/>
            </a:lvl2pPr>
            <a:lvl3pPr marL="952488" indent="0">
              <a:buNone/>
              <a:defRPr sz="1043"/>
            </a:lvl3pPr>
            <a:lvl4pPr marL="1428733" indent="0">
              <a:buNone/>
              <a:defRPr sz="938"/>
            </a:lvl4pPr>
            <a:lvl5pPr marL="1904978" indent="0">
              <a:buNone/>
              <a:defRPr sz="938"/>
            </a:lvl5pPr>
            <a:lvl6pPr marL="2381221" indent="0">
              <a:buNone/>
              <a:defRPr sz="938"/>
            </a:lvl6pPr>
            <a:lvl7pPr marL="2857465" indent="0">
              <a:buNone/>
              <a:defRPr sz="938"/>
            </a:lvl7pPr>
            <a:lvl8pPr marL="3333712" indent="0">
              <a:buNone/>
              <a:defRPr sz="938"/>
            </a:lvl8pPr>
            <a:lvl9pPr marL="3809954" indent="0">
              <a:buNone/>
              <a:defRPr sz="938"/>
            </a:lvl9pPr>
          </a:lstStyle>
          <a:p>
            <a:pPr lvl="0"/>
            <a:r>
              <a:rPr lang="ru-RU" smtClean="0"/>
              <a:t>Образец текста</a:t>
            </a:r>
          </a:p>
        </p:txBody>
      </p:sp>
      <p:sp>
        <p:nvSpPr>
          <p:cNvPr id="5" name="Дата 4"/>
          <p:cNvSpPr>
            <a:spLocks noGrp="1"/>
          </p:cNvSpPr>
          <p:nvPr>
            <p:ph type="dt" sz="half" idx="10"/>
          </p:nvPr>
        </p:nvSpPr>
        <p:spPr>
          <a:xfrm>
            <a:off x="516256" y="6627091"/>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6" name="Нижний колонтитул 5"/>
          <p:cNvSpPr>
            <a:spLocks noGrp="1"/>
          </p:cNvSpPr>
          <p:nvPr>
            <p:ph type="ftr" sz="quarter" idx="11"/>
          </p:nvPr>
        </p:nvSpPr>
        <p:spPr>
          <a:xfrm>
            <a:off x="3527746" y="6627091"/>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7" name="Номер слайда 6"/>
          <p:cNvSpPr>
            <a:spLocks noGrp="1"/>
          </p:cNvSpPr>
          <p:nvPr>
            <p:ph type="sldNum" sz="quarter" idx="12"/>
          </p:nvPr>
        </p:nvSpPr>
        <p:spPr/>
        <p:txBody>
          <a:bodyPr/>
          <a:lstStyle>
            <a:lvl1pPr>
              <a:defRPr/>
            </a:lvl1pPr>
          </a:lstStyle>
          <a:p>
            <a:pPr>
              <a:defRPr/>
            </a:pPr>
            <a:fld id="{F2778974-F02E-439E-80F3-43EB670DBF8C}"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398804778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2023792" y="5005072"/>
            <a:ext cx="6195060" cy="590878"/>
          </a:xfrm>
        </p:spPr>
        <p:txBody>
          <a:bodyPr anchor="b"/>
          <a:lstStyle>
            <a:lvl1pPr algn="l">
              <a:defRPr sz="2085" b="1"/>
            </a:lvl1pPr>
          </a:lstStyle>
          <a:p>
            <a:r>
              <a:rPr lang="ru-RU" smtClean="0"/>
              <a:t>Образец заголовка</a:t>
            </a:r>
            <a:endParaRPr lang="ru-RU"/>
          </a:p>
        </p:txBody>
      </p:sp>
      <p:sp>
        <p:nvSpPr>
          <p:cNvPr id="3" name="Рисунок 2"/>
          <p:cNvSpPr>
            <a:spLocks noGrp="1"/>
          </p:cNvSpPr>
          <p:nvPr>
            <p:ph type="pic" idx="1"/>
          </p:nvPr>
        </p:nvSpPr>
        <p:spPr>
          <a:xfrm>
            <a:off x="2023792" y="638875"/>
            <a:ext cx="6195060" cy="4290060"/>
          </a:xfrm>
        </p:spPr>
        <p:txBody>
          <a:bodyPr rtlCol="0">
            <a:normAutofit/>
          </a:bodyPr>
          <a:lstStyle>
            <a:lvl1pPr marL="0" indent="0">
              <a:buNone/>
              <a:defRPr sz="3336"/>
            </a:lvl1pPr>
            <a:lvl2pPr marL="476245" indent="0">
              <a:buNone/>
              <a:defRPr sz="2919"/>
            </a:lvl2pPr>
            <a:lvl3pPr marL="952488" indent="0">
              <a:buNone/>
              <a:defRPr sz="2502"/>
            </a:lvl3pPr>
            <a:lvl4pPr marL="1428733" indent="0">
              <a:buNone/>
              <a:defRPr sz="2085"/>
            </a:lvl4pPr>
            <a:lvl5pPr marL="1904978" indent="0">
              <a:buNone/>
              <a:defRPr sz="2085"/>
            </a:lvl5pPr>
            <a:lvl6pPr marL="2381221" indent="0">
              <a:buNone/>
              <a:defRPr sz="2085"/>
            </a:lvl6pPr>
            <a:lvl7pPr marL="2857465" indent="0">
              <a:buNone/>
              <a:defRPr sz="2085"/>
            </a:lvl7pPr>
            <a:lvl8pPr marL="3333712" indent="0">
              <a:buNone/>
              <a:defRPr sz="2085"/>
            </a:lvl8pPr>
            <a:lvl9pPr marL="3809954" indent="0">
              <a:buNone/>
              <a:defRPr sz="2085"/>
            </a:lvl9pPr>
          </a:lstStyle>
          <a:p>
            <a:pPr lvl="0"/>
            <a:endParaRPr lang="ru-RU" noProof="0"/>
          </a:p>
        </p:txBody>
      </p:sp>
      <p:sp>
        <p:nvSpPr>
          <p:cNvPr id="4" name="Текст 3"/>
          <p:cNvSpPr>
            <a:spLocks noGrp="1"/>
          </p:cNvSpPr>
          <p:nvPr>
            <p:ph type="body" sz="half" idx="2"/>
          </p:nvPr>
        </p:nvSpPr>
        <p:spPr>
          <a:xfrm>
            <a:off x="2023792" y="5595949"/>
            <a:ext cx="6195060" cy="839144"/>
          </a:xfrm>
        </p:spPr>
        <p:txBody>
          <a:bodyPr/>
          <a:lstStyle>
            <a:lvl1pPr marL="0" indent="0">
              <a:buNone/>
              <a:defRPr sz="1460"/>
            </a:lvl1pPr>
            <a:lvl2pPr marL="476245" indent="0">
              <a:buNone/>
              <a:defRPr sz="1251"/>
            </a:lvl2pPr>
            <a:lvl3pPr marL="952488" indent="0">
              <a:buNone/>
              <a:defRPr sz="1043"/>
            </a:lvl3pPr>
            <a:lvl4pPr marL="1428733" indent="0">
              <a:buNone/>
              <a:defRPr sz="938"/>
            </a:lvl4pPr>
            <a:lvl5pPr marL="1904978" indent="0">
              <a:buNone/>
              <a:defRPr sz="938"/>
            </a:lvl5pPr>
            <a:lvl6pPr marL="2381221" indent="0">
              <a:buNone/>
              <a:defRPr sz="938"/>
            </a:lvl6pPr>
            <a:lvl7pPr marL="2857465" indent="0">
              <a:buNone/>
              <a:defRPr sz="938"/>
            </a:lvl7pPr>
            <a:lvl8pPr marL="3333712" indent="0">
              <a:buNone/>
              <a:defRPr sz="938"/>
            </a:lvl8pPr>
            <a:lvl9pPr marL="3809954" indent="0">
              <a:buNone/>
              <a:defRPr sz="938"/>
            </a:lvl9pPr>
          </a:lstStyle>
          <a:p>
            <a:pPr lvl="0"/>
            <a:r>
              <a:rPr lang="ru-RU" smtClean="0"/>
              <a:t>Образец текста</a:t>
            </a:r>
          </a:p>
        </p:txBody>
      </p:sp>
      <p:sp>
        <p:nvSpPr>
          <p:cNvPr id="5" name="Дата 4"/>
          <p:cNvSpPr>
            <a:spLocks noGrp="1"/>
          </p:cNvSpPr>
          <p:nvPr>
            <p:ph type="dt" sz="half" idx="10"/>
          </p:nvPr>
        </p:nvSpPr>
        <p:spPr>
          <a:xfrm>
            <a:off x="516256" y="6627091"/>
            <a:ext cx="2409190"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6" name="Нижний колонтитул 5"/>
          <p:cNvSpPr>
            <a:spLocks noGrp="1"/>
          </p:cNvSpPr>
          <p:nvPr>
            <p:ph type="ftr" sz="quarter" idx="11"/>
          </p:nvPr>
        </p:nvSpPr>
        <p:spPr>
          <a:xfrm>
            <a:off x="3527746" y="6627091"/>
            <a:ext cx="3269615" cy="380677"/>
          </a:xfrm>
          <a:prstGeom prst="rect">
            <a:avLst/>
          </a:prstGeom>
        </p:spPr>
        <p:txBody>
          <a:bodyPr lIns="91360" tIns="45680" rIns="91360" bIns="45680"/>
          <a:lstStyle>
            <a:lvl1pPr fontAlgn="auto">
              <a:spcBef>
                <a:spcPts val="0"/>
              </a:spcBef>
              <a:spcAft>
                <a:spcPts val="0"/>
              </a:spcAft>
              <a:defRPr>
                <a:latin typeface="+mn-lt"/>
              </a:defRPr>
            </a:lvl1pPr>
          </a:lstStyle>
          <a:p>
            <a:pPr>
              <a:defRPr/>
            </a:pPr>
            <a:endParaRPr lang="ru-RU">
              <a:solidFill>
                <a:prstClr val="black"/>
              </a:solidFill>
            </a:endParaRPr>
          </a:p>
        </p:txBody>
      </p:sp>
      <p:sp>
        <p:nvSpPr>
          <p:cNvPr id="7" name="Номер слайда 6"/>
          <p:cNvSpPr>
            <a:spLocks noGrp="1"/>
          </p:cNvSpPr>
          <p:nvPr>
            <p:ph type="sldNum" sz="quarter" idx="12"/>
          </p:nvPr>
        </p:nvSpPr>
        <p:spPr/>
        <p:txBody>
          <a:bodyPr/>
          <a:lstStyle>
            <a:lvl1pPr>
              <a:defRPr/>
            </a:lvl1pPr>
          </a:lstStyle>
          <a:p>
            <a:pPr>
              <a:defRPr/>
            </a:pPr>
            <a:fld id="{8A5A0A1B-D7B0-4C6E-90BC-42E0241C5757}" type="slidenum">
              <a:rPr lang="ru-RU">
                <a:solidFill>
                  <a:prstClr val="black">
                    <a:tint val="75000"/>
                  </a:prstClr>
                </a:solidFill>
              </a:rPr>
              <a:pPr>
                <a:defRPr/>
              </a:pPr>
              <a:t>‹#›</a:t>
            </a:fld>
            <a:endParaRPr lang="ru-RU">
              <a:solidFill>
                <a:prstClr val="black">
                  <a:tint val="75000"/>
                </a:prstClr>
              </a:solidFill>
            </a:endParaRPr>
          </a:p>
        </p:txBody>
      </p:sp>
    </p:spTree>
    <p:extLst>
      <p:ext uri="{BB962C8B-B14F-4D97-AF65-F5344CB8AC3E}">
        <p14:creationId xmlns:p14="http://schemas.microsoft.com/office/powerpoint/2010/main" val="66741311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image" Target="../media/image2.gif"/><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image" Target="../media/image1.png"/></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13" Type="http://schemas.openxmlformats.org/officeDocument/2006/relationships/theme" Target="../theme/theme2.xml"/><Relationship Id="rId3" Type="http://schemas.openxmlformats.org/officeDocument/2006/relationships/slideLayout" Target="../slideLayouts/slideLayout15.xml"/><Relationship Id="rId7" Type="http://schemas.openxmlformats.org/officeDocument/2006/relationships/slideLayout" Target="../slideLayouts/slideLayout19.xml"/><Relationship Id="rId12" Type="http://schemas.openxmlformats.org/officeDocument/2006/relationships/slideLayout" Target="../slideLayouts/slideLayout24.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11" Type="http://schemas.openxmlformats.org/officeDocument/2006/relationships/slideLayout" Target="../slideLayouts/slideLayout23.xml"/><Relationship Id="rId5" Type="http://schemas.openxmlformats.org/officeDocument/2006/relationships/slideLayout" Target="../slideLayouts/slideLayout17.xml"/><Relationship Id="rId15" Type="http://schemas.openxmlformats.org/officeDocument/2006/relationships/image" Target="../media/image5.png"/><Relationship Id="rId10" Type="http://schemas.openxmlformats.org/officeDocument/2006/relationships/slideLayout" Target="../slideLayouts/slideLayout22.xml"/><Relationship Id="rId4" Type="http://schemas.openxmlformats.org/officeDocument/2006/relationships/slideLayout" Target="../slideLayouts/slideLayout16.xml"/><Relationship Id="rId9" Type="http://schemas.openxmlformats.org/officeDocument/2006/relationships/slideLayout" Target="../slideLayouts/slideLayout21.xml"/><Relationship Id="rId14" Type="http://schemas.openxmlformats.org/officeDocument/2006/relationships/image" Target="../media/image1.png"/></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32.xml"/><Relationship Id="rId13" Type="http://schemas.openxmlformats.org/officeDocument/2006/relationships/theme" Target="../theme/theme3.xml"/><Relationship Id="rId3" Type="http://schemas.openxmlformats.org/officeDocument/2006/relationships/slideLayout" Target="../slideLayouts/slideLayout27.xml"/><Relationship Id="rId7" Type="http://schemas.openxmlformats.org/officeDocument/2006/relationships/slideLayout" Target="../slideLayouts/slideLayout31.xml"/><Relationship Id="rId12" Type="http://schemas.openxmlformats.org/officeDocument/2006/relationships/slideLayout" Target="../slideLayouts/slideLayout36.xml"/><Relationship Id="rId2" Type="http://schemas.openxmlformats.org/officeDocument/2006/relationships/slideLayout" Target="../slideLayouts/slideLayout26.xml"/><Relationship Id="rId1" Type="http://schemas.openxmlformats.org/officeDocument/2006/relationships/slideLayout" Target="../slideLayouts/slideLayout25.xml"/><Relationship Id="rId6" Type="http://schemas.openxmlformats.org/officeDocument/2006/relationships/slideLayout" Target="../slideLayouts/slideLayout30.xml"/><Relationship Id="rId11" Type="http://schemas.openxmlformats.org/officeDocument/2006/relationships/slideLayout" Target="../slideLayouts/slideLayout35.xml"/><Relationship Id="rId5" Type="http://schemas.openxmlformats.org/officeDocument/2006/relationships/slideLayout" Target="../slideLayouts/slideLayout29.xml"/><Relationship Id="rId15" Type="http://schemas.openxmlformats.org/officeDocument/2006/relationships/image" Target="../media/image5.png"/><Relationship Id="rId10" Type="http://schemas.openxmlformats.org/officeDocument/2006/relationships/slideLayout" Target="../slideLayouts/slideLayout34.xml"/><Relationship Id="rId4" Type="http://schemas.openxmlformats.org/officeDocument/2006/relationships/slideLayout" Target="../slideLayouts/slideLayout28.xml"/><Relationship Id="rId9" Type="http://schemas.openxmlformats.org/officeDocument/2006/relationships/slideLayout" Target="../slideLayouts/slideLayout33.xml"/><Relationship Id="rId14" Type="http://schemas.openxmlformats.org/officeDocument/2006/relationships/image" Target="../media/image1.png"/></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4.xml"/><Relationship Id="rId13" Type="http://schemas.openxmlformats.org/officeDocument/2006/relationships/theme" Target="../theme/theme4.xml"/><Relationship Id="rId3" Type="http://schemas.openxmlformats.org/officeDocument/2006/relationships/slideLayout" Target="../slideLayouts/slideLayout39.xml"/><Relationship Id="rId7" Type="http://schemas.openxmlformats.org/officeDocument/2006/relationships/slideLayout" Target="../slideLayouts/slideLayout43.xml"/><Relationship Id="rId12" Type="http://schemas.openxmlformats.org/officeDocument/2006/relationships/slideLayout" Target="../slideLayouts/slideLayout48.xml"/><Relationship Id="rId2" Type="http://schemas.openxmlformats.org/officeDocument/2006/relationships/slideLayout" Target="../slideLayouts/slideLayout38.xml"/><Relationship Id="rId1" Type="http://schemas.openxmlformats.org/officeDocument/2006/relationships/slideLayout" Target="../slideLayouts/slideLayout37.xml"/><Relationship Id="rId6" Type="http://schemas.openxmlformats.org/officeDocument/2006/relationships/slideLayout" Target="../slideLayouts/slideLayout42.xml"/><Relationship Id="rId11" Type="http://schemas.openxmlformats.org/officeDocument/2006/relationships/slideLayout" Target="../slideLayouts/slideLayout47.xml"/><Relationship Id="rId5" Type="http://schemas.openxmlformats.org/officeDocument/2006/relationships/slideLayout" Target="../slideLayouts/slideLayout41.xml"/><Relationship Id="rId15" Type="http://schemas.openxmlformats.org/officeDocument/2006/relationships/image" Target="../media/image2.gif"/><Relationship Id="rId10" Type="http://schemas.openxmlformats.org/officeDocument/2006/relationships/slideLayout" Target="../slideLayouts/slideLayout46.xml"/><Relationship Id="rId4" Type="http://schemas.openxmlformats.org/officeDocument/2006/relationships/slideLayout" Target="../slideLayouts/slideLayout40.xml"/><Relationship Id="rId9" Type="http://schemas.openxmlformats.org/officeDocument/2006/relationships/slideLayout" Target="../slideLayouts/slideLayout45.xml"/><Relationship Id="rId14" Type="http://schemas.openxmlformats.org/officeDocument/2006/relationships/image" Target="../media/image6.png"/></Relationships>
</file>

<file path=ppt/slideMasters/slideMaster1.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2466" name="Заголовок 1"/>
          <p:cNvSpPr>
            <a:spLocks noGrp="1"/>
          </p:cNvSpPr>
          <p:nvPr>
            <p:ph type="title"/>
          </p:nvPr>
        </p:nvSpPr>
        <p:spPr bwMode="auto">
          <a:xfrm>
            <a:off x="647114" y="115866"/>
            <a:ext cx="9161733" cy="951692"/>
          </a:xfrm>
          <a:prstGeom prst="rect">
            <a:avLst/>
          </a:prstGeom>
          <a:noFill/>
          <a:ln w="9525">
            <a:noFill/>
            <a:miter lim="800000"/>
            <a:headEnd/>
            <a:tailEnd/>
          </a:ln>
        </p:spPr>
        <p:txBody>
          <a:bodyPr vert="horz" wrap="square" lIns="0" tIns="45680" rIns="0" bIns="45680" numCol="1" anchor="ctr" anchorCtr="0" compatLnSpc="1">
            <a:prstTxWarp prst="textNoShape">
              <a:avLst/>
            </a:prstTxWarp>
          </a:bodyPr>
          <a:lstStyle/>
          <a:p>
            <a:pPr lvl="0"/>
            <a:r>
              <a:rPr lang="ru-RU" smtClean="0"/>
              <a:t>Образец заголовка</a:t>
            </a:r>
          </a:p>
        </p:txBody>
      </p:sp>
      <p:sp>
        <p:nvSpPr>
          <p:cNvPr id="62467" name="Текст 2"/>
          <p:cNvSpPr>
            <a:spLocks noGrp="1"/>
          </p:cNvSpPr>
          <p:nvPr>
            <p:ph type="body" idx="1"/>
          </p:nvPr>
        </p:nvSpPr>
        <p:spPr bwMode="auto">
          <a:xfrm>
            <a:off x="516255" y="1421749"/>
            <a:ext cx="9292590" cy="4718735"/>
          </a:xfrm>
          <a:prstGeom prst="rect">
            <a:avLst/>
          </a:prstGeom>
          <a:noFill/>
          <a:ln w="9525">
            <a:noFill/>
            <a:miter lim="800000"/>
            <a:headEnd/>
            <a:tailEnd/>
          </a:ln>
        </p:spPr>
        <p:txBody>
          <a:bodyPr vert="horz" wrap="square" lIns="91360" tIns="45680" rIns="91360" bIns="45680" numCol="1" anchor="t" anchorCtr="0" compatLnSpc="1">
            <a:prstTxWarp prst="textNoShape">
              <a:avLst/>
            </a:prstTxWarp>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p>
        </p:txBody>
      </p:sp>
      <p:sp>
        <p:nvSpPr>
          <p:cNvPr id="6" name="Номер слайда 5"/>
          <p:cNvSpPr>
            <a:spLocks noGrp="1"/>
          </p:cNvSpPr>
          <p:nvPr>
            <p:ph type="sldNum" sz="quarter" idx="4"/>
          </p:nvPr>
        </p:nvSpPr>
        <p:spPr>
          <a:xfrm>
            <a:off x="7399655" y="6627091"/>
            <a:ext cx="2409190" cy="380677"/>
          </a:xfrm>
          <a:prstGeom prst="rect">
            <a:avLst/>
          </a:prstGeom>
        </p:spPr>
        <p:txBody>
          <a:bodyPr vert="horz" lIns="91360" tIns="45680" rIns="91360" bIns="45680" rtlCol="0" anchor="ctr"/>
          <a:lstStyle>
            <a:lvl1pPr algn="r" fontAlgn="auto">
              <a:spcBef>
                <a:spcPts val="0"/>
              </a:spcBef>
              <a:spcAft>
                <a:spcPts val="0"/>
              </a:spcAft>
              <a:defRPr sz="1251">
                <a:solidFill>
                  <a:schemeClr val="tx1">
                    <a:tint val="75000"/>
                  </a:schemeClr>
                </a:solidFill>
                <a:latin typeface="+mn-lt"/>
              </a:defRPr>
            </a:lvl1pPr>
          </a:lstStyle>
          <a:p>
            <a:pPr>
              <a:defRPr/>
            </a:pPr>
            <a:fld id="{500C75FB-29DB-479D-90FD-07DD74D67401}" type="slidenum">
              <a:rPr lang="ru-RU">
                <a:solidFill>
                  <a:prstClr val="black">
                    <a:tint val="75000"/>
                  </a:prstClr>
                </a:solidFill>
              </a:rPr>
              <a:pPr>
                <a:defRPr/>
              </a:pPr>
              <a:t>‹#›</a:t>
            </a:fld>
            <a:endParaRPr lang="ru-RU" dirty="0">
              <a:solidFill>
                <a:prstClr val="black">
                  <a:tint val="75000"/>
                </a:prstClr>
              </a:solidFill>
            </a:endParaRPr>
          </a:p>
        </p:txBody>
      </p:sp>
      <p:pic>
        <p:nvPicPr>
          <p:cNvPr id="62469" name="Рисунок 6"/>
          <p:cNvPicPr>
            <a:picLocks noChangeAspect="1"/>
          </p:cNvPicPr>
          <p:nvPr/>
        </p:nvPicPr>
        <p:blipFill>
          <a:blip r:embed="rId14" cstate="screen">
            <a:extLst>
              <a:ext uri="{28A0092B-C50C-407E-A947-70E740481C1C}">
                <a14:useLocalDpi xmlns:a14="http://schemas.microsoft.com/office/drawing/2010/main"/>
              </a:ext>
            </a:extLst>
          </a:blip>
          <a:srcRect/>
          <a:stretch>
            <a:fillRect/>
          </a:stretch>
        </p:blipFill>
        <p:spPr bwMode="auto">
          <a:xfrm>
            <a:off x="9023715" y="115861"/>
            <a:ext cx="1188463" cy="1097342"/>
          </a:xfrm>
          <a:prstGeom prst="rect">
            <a:avLst/>
          </a:prstGeom>
          <a:noFill/>
          <a:ln w="9525">
            <a:noFill/>
            <a:miter lim="800000"/>
            <a:headEnd/>
            <a:tailEnd/>
          </a:ln>
        </p:spPr>
      </p:pic>
      <p:sp>
        <p:nvSpPr>
          <p:cNvPr id="8" name="Прямоугольник 7"/>
          <p:cNvSpPr/>
          <p:nvPr/>
        </p:nvSpPr>
        <p:spPr>
          <a:xfrm>
            <a:off x="647120" y="1155278"/>
            <a:ext cx="8376595" cy="57930"/>
          </a:xfrm>
          <a:prstGeom prst="rect">
            <a:avLst/>
          </a:prstGeom>
          <a:solidFill>
            <a:srgbClr val="2685C5"/>
          </a:solidFill>
          <a:ln>
            <a:noFill/>
          </a:ln>
        </p:spPr>
        <p:style>
          <a:lnRef idx="2">
            <a:schemeClr val="accent1">
              <a:shade val="50000"/>
            </a:schemeClr>
          </a:lnRef>
          <a:fillRef idx="1">
            <a:schemeClr val="accent1"/>
          </a:fillRef>
          <a:effectRef idx="0">
            <a:schemeClr val="accent1"/>
          </a:effectRef>
          <a:fontRef idx="minor">
            <a:schemeClr val="lt1"/>
          </a:fontRef>
        </p:style>
        <p:txBody>
          <a:bodyPr lIns="95251" tIns="47626" rIns="95251" bIns="47626" anchor="ctr"/>
          <a:lstStyle/>
          <a:p>
            <a:pPr algn="ctr">
              <a:defRPr/>
            </a:pPr>
            <a:endParaRPr lang="ru-RU" sz="1877">
              <a:solidFill>
                <a:prstClr val="white"/>
              </a:solidFill>
            </a:endParaRPr>
          </a:p>
        </p:txBody>
      </p:sp>
      <p:pic>
        <p:nvPicPr>
          <p:cNvPr id="62471" name="Объект 3"/>
          <p:cNvPicPr>
            <a:picLocks noChangeAspect="1"/>
          </p:cNvPicPr>
          <p:nvPr/>
        </p:nvPicPr>
        <p:blipFill>
          <a:blip r:embed="rId15" cstate="screen">
            <a:extLst>
              <a:ext uri="{28A0092B-C50C-407E-A947-70E740481C1C}">
                <a14:useLocalDpi xmlns:a14="http://schemas.microsoft.com/office/drawing/2010/main"/>
              </a:ext>
            </a:extLst>
          </a:blip>
          <a:srcRect/>
          <a:stretch>
            <a:fillRect/>
          </a:stretch>
        </p:blipFill>
        <p:spPr bwMode="auto">
          <a:xfrm>
            <a:off x="0" y="6974666"/>
            <a:ext cx="10325100" cy="175442"/>
          </a:xfrm>
          <a:prstGeom prst="rect">
            <a:avLst/>
          </a:prstGeom>
          <a:noFill/>
          <a:ln w="9525">
            <a:noFill/>
            <a:miter lim="800000"/>
            <a:headEnd/>
            <a:tailEnd/>
          </a:ln>
        </p:spPr>
      </p:pic>
    </p:spTree>
    <p:extLst>
      <p:ext uri="{BB962C8B-B14F-4D97-AF65-F5344CB8AC3E}">
        <p14:creationId xmlns:p14="http://schemas.microsoft.com/office/powerpoint/2010/main" val="3663630164"/>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 id="2147483672" r:id="rId11"/>
    <p:sldLayoutId id="2147483673" r:id="rId12"/>
  </p:sldLayoutIdLst>
  <p:hf hdr="0" ftr="0" dt="0"/>
  <p:txStyles>
    <p:titleStyle>
      <a:lvl1pPr algn="l" rtl="0" eaLnBrk="0" fontAlgn="base" hangingPunct="0">
        <a:spcBef>
          <a:spcPct val="0"/>
        </a:spcBef>
        <a:spcAft>
          <a:spcPct val="0"/>
        </a:spcAft>
        <a:defRPr sz="3336"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3336" b="1">
          <a:solidFill>
            <a:schemeClr val="tx1"/>
          </a:solidFill>
          <a:latin typeface="Arial" charset="0"/>
          <a:cs typeface="Arial" charset="0"/>
        </a:defRPr>
      </a:lvl2pPr>
      <a:lvl3pPr algn="l" rtl="0" eaLnBrk="0" fontAlgn="base" hangingPunct="0">
        <a:spcBef>
          <a:spcPct val="0"/>
        </a:spcBef>
        <a:spcAft>
          <a:spcPct val="0"/>
        </a:spcAft>
        <a:defRPr sz="3336" b="1">
          <a:solidFill>
            <a:schemeClr val="tx1"/>
          </a:solidFill>
          <a:latin typeface="Arial" charset="0"/>
          <a:cs typeface="Arial" charset="0"/>
        </a:defRPr>
      </a:lvl3pPr>
      <a:lvl4pPr algn="l" rtl="0" eaLnBrk="0" fontAlgn="base" hangingPunct="0">
        <a:spcBef>
          <a:spcPct val="0"/>
        </a:spcBef>
        <a:spcAft>
          <a:spcPct val="0"/>
        </a:spcAft>
        <a:defRPr sz="3336" b="1">
          <a:solidFill>
            <a:schemeClr val="tx1"/>
          </a:solidFill>
          <a:latin typeface="Arial" charset="0"/>
          <a:cs typeface="Arial" charset="0"/>
        </a:defRPr>
      </a:lvl4pPr>
      <a:lvl5pPr algn="l" rtl="0" eaLnBrk="0" fontAlgn="base" hangingPunct="0">
        <a:spcBef>
          <a:spcPct val="0"/>
        </a:spcBef>
        <a:spcAft>
          <a:spcPct val="0"/>
        </a:spcAft>
        <a:defRPr sz="3336" b="1">
          <a:solidFill>
            <a:schemeClr val="tx1"/>
          </a:solidFill>
          <a:latin typeface="Arial" charset="0"/>
          <a:cs typeface="Arial" charset="0"/>
        </a:defRPr>
      </a:lvl5pPr>
      <a:lvl6pPr marL="476245" algn="l" rtl="0" fontAlgn="base">
        <a:spcBef>
          <a:spcPct val="0"/>
        </a:spcBef>
        <a:spcAft>
          <a:spcPct val="0"/>
        </a:spcAft>
        <a:defRPr sz="3336" b="1">
          <a:solidFill>
            <a:schemeClr val="tx1"/>
          </a:solidFill>
          <a:latin typeface="Arial" charset="0"/>
          <a:cs typeface="Arial" charset="0"/>
        </a:defRPr>
      </a:lvl6pPr>
      <a:lvl7pPr marL="952488" algn="l" rtl="0" fontAlgn="base">
        <a:spcBef>
          <a:spcPct val="0"/>
        </a:spcBef>
        <a:spcAft>
          <a:spcPct val="0"/>
        </a:spcAft>
        <a:defRPr sz="3336" b="1">
          <a:solidFill>
            <a:schemeClr val="tx1"/>
          </a:solidFill>
          <a:latin typeface="Arial" charset="0"/>
          <a:cs typeface="Arial" charset="0"/>
        </a:defRPr>
      </a:lvl7pPr>
      <a:lvl8pPr marL="1428733" algn="l" rtl="0" fontAlgn="base">
        <a:spcBef>
          <a:spcPct val="0"/>
        </a:spcBef>
        <a:spcAft>
          <a:spcPct val="0"/>
        </a:spcAft>
        <a:defRPr sz="3336" b="1">
          <a:solidFill>
            <a:schemeClr val="tx1"/>
          </a:solidFill>
          <a:latin typeface="Arial" charset="0"/>
          <a:cs typeface="Arial" charset="0"/>
        </a:defRPr>
      </a:lvl8pPr>
      <a:lvl9pPr marL="1904978" algn="l" rtl="0" fontAlgn="base">
        <a:spcBef>
          <a:spcPct val="0"/>
        </a:spcBef>
        <a:spcAft>
          <a:spcPct val="0"/>
        </a:spcAft>
        <a:defRPr sz="3336" b="1">
          <a:solidFill>
            <a:schemeClr val="tx1"/>
          </a:solidFill>
          <a:latin typeface="Arial" charset="0"/>
          <a:cs typeface="Arial" charset="0"/>
        </a:defRPr>
      </a:lvl9pPr>
    </p:titleStyle>
    <p:bodyStyle>
      <a:lvl1pPr marL="357183" indent="-357183" algn="l" rtl="0" eaLnBrk="0" fontAlgn="base" hangingPunct="0">
        <a:spcBef>
          <a:spcPct val="20000"/>
        </a:spcBef>
        <a:spcAft>
          <a:spcPct val="0"/>
        </a:spcAft>
        <a:buFont typeface="Arial" charset="0"/>
        <a:buChar char="•"/>
        <a:defRPr sz="3336" kern="1200">
          <a:solidFill>
            <a:schemeClr val="tx1"/>
          </a:solidFill>
          <a:latin typeface="+mn-lt"/>
          <a:ea typeface="+mn-ea"/>
          <a:cs typeface="+mn-cs"/>
        </a:defRPr>
      </a:lvl1pPr>
      <a:lvl2pPr marL="773897" indent="-297655" algn="l" rtl="0" eaLnBrk="0" fontAlgn="base" hangingPunct="0">
        <a:spcBef>
          <a:spcPct val="20000"/>
        </a:spcBef>
        <a:spcAft>
          <a:spcPct val="0"/>
        </a:spcAft>
        <a:buFont typeface="Arial" charset="0"/>
        <a:buChar char="–"/>
        <a:defRPr sz="2919" kern="1200">
          <a:solidFill>
            <a:schemeClr val="tx1"/>
          </a:solidFill>
          <a:latin typeface="+mn-lt"/>
          <a:ea typeface="+mn-ea"/>
          <a:cs typeface="+mn-cs"/>
        </a:defRPr>
      </a:lvl2pPr>
      <a:lvl3pPr marL="1190611" indent="-238123" algn="l" rtl="0" eaLnBrk="0" fontAlgn="base" hangingPunct="0">
        <a:spcBef>
          <a:spcPct val="20000"/>
        </a:spcBef>
        <a:spcAft>
          <a:spcPct val="0"/>
        </a:spcAft>
        <a:buFont typeface="Arial" charset="0"/>
        <a:buChar char="•"/>
        <a:defRPr sz="2502" kern="1200">
          <a:solidFill>
            <a:schemeClr val="tx1"/>
          </a:solidFill>
          <a:latin typeface="+mn-lt"/>
          <a:ea typeface="+mn-ea"/>
          <a:cs typeface="+mn-cs"/>
        </a:defRPr>
      </a:lvl3pPr>
      <a:lvl4pPr marL="1666856" indent="-238123" algn="l" rtl="0" eaLnBrk="0" fontAlgn="base" hangingPunct="0">
        <a:spcBef>
          <a:spcPct val="20000"/>
        </a:spcBef>
        <a:spcAft>
          <a:spcPct val="0"/>
        </a:spcAft>
        <a:buFont typeface="Arial" charset="0"/>
        <a:buChar char="–"/>
        <a:defRPr sz="2085" kern="1200">
          <a:solidFill>
            <a:schemeClr val="tx1"/>
          </a:solidFill>
          <a:latin typeface="+mn-lt"/>
          <a:ea typeface="+mn-ea"/>
          <a:cs typeface="+mn-cs"/>
        </a:defRPr>
      </a:lvl4pPr>
      <a:lvl5pPr marL="2143100" indent="-238123" algn="l" rtl="0" eaLnBrk="0" fontAlgn="base" hangingPunct="0">
        <a:spcBef>
          <a:spcPct val="20000"/>
        </a:spcBef>
        <a:spcAft>
          <a:spcPct val="0"/>
        </a:spcAft>
        <a:buFont typeface="Arial" charset="0"/>
        <a:buChar char="»"/>
        <a:defRPr sz="2085" kern="1200">
          <a:solidFill>
            <a:schemeClr val="tx1"/>
          </a:solidFill>
          <a:latin typeface="+mn-lt"/>
          <a:ea typeface="+mn-ea"/>
          <a:cs typeface="+mn-cs"/>
        </a:defRPr>
      </a:lvl5pPr>
      <a:lvl6pPr marL="2619345" indent="-238123" algn="l" defTabSz="952488" rtl="0" eaLnBrk="1" latinLnBrk="0" hangingPunct="1">
        <a:spcBef>
          <a:spcPct val="20000"/>
        </a:spcBef>
        <a:buFont typeface="Arial" pitchFamily="34" charset="0"/>
        <a:buChar char="•"/>
        <a:defRPr sz="2085" kern="1200">
          <a:solidFill>
            <a:schemeClr val="tx1"/>
          </a:solidFill>
          <a:latin typeface="+mn-lt"/>
          <a:ea typeface="+mn-ea"/>
          <a:cs typeface="+mn-cs"/>
        </a:defRPr>
      </a:lvl6pPr>
      <a:lvl7pPr marL="3095588" indent="-238123" algn="l" defTabSz="952488" rtl="0" eaLnBrk="1" latinLnBrk="0" hangingPunct="1">
        <a:spcBef>
          <a:spcPct val="20000"/>
        </a:spcBef>
        <a:buFont typeface="Arial" pitchFamily="34" charset="0"/>
        <a:buChar char="•"/>
        <a:defRPr sz="2085" kern="1200">
          <a:solidFill>
            <a:schemeClr val="tx1"/>
          </a:solidFill>
          <a:latin typeface="+mn-lt"/>
          <a:ea typeface="+mn-ea"/>
          <a:cs typeface="+mn-cs"/>
        </a:defRPr>
      </a:lvl7pPr>
      <a:lvl8pPr marL="3571833" indent="-238123" algn="l" defTabSz="952488" rtl="0" eaLnBrk="1" latinLnBrk="0" hangingPunct="1">
        <a:spcBef>
          <a:spcPct val="20000"/>
        </a:spcBef>
        <a:buFont typeface="Arial" pitchFamily="34" charset="0"/>
        <a:buChar char="•"/>
        <a:defRPr sz="2085" kern="1200">
          <a:solidFill>
            <a:schemeClr val="tx1"/>
          </a:solidFill>
          <a:latin typeface="+mn-lt"/>
          <a:ea typeface="+mn-ea"/>
          <a:cs typeface="+mn-cs"/>
        </a:defRPr>
      </a:lvl8pPr>
      <a:lvl9pPr marL="4048078" indent="-238123" algn="l" defTabSz="952488" rtl="0" eaLnBrk="1" latinLnBrk="0" hangingPunct="1">
        <a:spcBef>
          <a:spcPct val="20000"/>
        </a:spcBef>
        <a:buFont typeface="Arial" pitchFamily="34" charset="0"/>
        <a:buChar char="•"/>
        <a:defRPr sz="2085" kern="1200">
          <a:solidFill>
            <a:schemeClr val="tx1"/>
          </a:solidFill>
          <a:latin typeface="+mn-lt"/>
          <a:ea typeface="+mn-ea"/>
          <a:cs typeface="+mn-cs"/>
        </a:defRPr>
      </a:lvl9pPr>
    </p:bodyStyle>
    <p:otherStyle>
      <a:defPPr>
        <a:defRPr lang="ru-RU"/>
      </a:defPPr>
      <a:lvl1pPr marL="0" algn="l" defTabSz="952488" rtl="0" eaLnBrk="1" latinLnBrk="0" hangingPunct="1">
        <a:defRPr sz="1877" kern="1200">
          <a:solidFill>
            <a:schemeClr val="tx1"/>
          </a:solidFill>
          <a:latin typeface="+mn-lt"/>
          <a:ea typeface="+mn-ea"/>
          <a:cs typeface="+mn-cs"/>
        </a:defRPr>
      </a:lvl1pPr>
      <a:lvl2pPr marL="476245" algn="l" defTabSz="952488" rtl="0" eaLnBrk="1" latinLnBrk="0" hangingPunct="1">
        <a:defRPr sz="1877" kern="1200">
          <a:solidFill>
            <a:schemeClr val="tx1"/>
          </a:solidFill>
          <a:latin typeface="+mn-lt"/>
          <a:ea typeface="+mn-ea"/>
          <a:cs typeface="+mn-cs"/>
        </a:defRPr>
      </a:lvl2pPr>
      <a:lvl3pPr marL="952488" algn="l" defTabSz="952488" rtl="0" eaLnBrk="1" latinLnBrk="0" hangingPunct="1">
        <a:defRPr sz="1877" kern="1200">
          <a:solidFill>
            <a:schemeClr val="tx1"/>
          </a:solidFill>
          <a:latin typeface="+mn-lt"/>
          <a:ea typeface="+mn-ea"/>
          <a:cs typeface="+mn-cs"/>
        </a:defRPr>
      </a:lvl3pPr>
      <a:lvl4pPr marL="1428733" algn="l" defTabSz="952488" rtl="0" eaLnBrk="1" latinLnBrk="0" hangingPunct="1">
        <a:defRPr sz="1877" kern="1200">
          <a:solidFill>
            <a:schemeClr val="tx1"/>
          </a:solidFill>
          <a:latin typeface="+mn-lt"/>
          <a:ea typeface="+mn-ea"/>
          <a:cs typeface="+mn-cs"/>
        </a:defRPr>
      </a:lvl4pPr>
      <a:lvl5pPr marL="1904978" algn="l" defTabSz="952488" rtl="0" eaLnBrk="1" latinLnBrk="0" hangingPunct="1">
        <a:defRPr sz="1877" kern="1200">
          <a:solidFill>
            <a:schemeClr val="tx1"/>
          </a:solidFill>
          <a:latin typeface="+mn-lt"/>
          <a:ea typeface="+mn-ea"/>
          <a:cs typeface="+mn-cs"/>
        </a:defRPr>
      </a:lvl5pPr>
      <a:lvl6pPr marL="2381221" algn="l" defTabSz="952488" rtl="0" eaLnBrk="1" latinLnBrk="0" hangingPunct="1">
        <a:defRPr sz="1877" kern="1200">
          <a:solidFill>
            <a:schemeClr val="tx1"/>
          </a:solidFill>
          <a:latin typeface="+mn-lt"/>
          <a:ea typeface="+mn-ea"/>
          <a:cs typeface="+mn-cs"/>
        </a:defRPr>
      </a:lvl6pPr>
      <a:lvl7pPr marL="2857465" algn="l" defTabSz="952488" rtl="0" eaLnBrk="1" latinLnBrk="0" hangingPunct="1">
        <a:defRPr sz="1877" kern="1200">
          <a:solidFill>
            <a:schemeClr val="tx1"/>
          </a:solidFill>
          <a:latin typeface="+mn-lt"/>
          <a:ea typeface="+mn-ea"/>
          <a:cs typeface="+mn-cs"/>
        </a:defRPr>
      </a:lvl7pPr>
      <a:lvl8pPr marL="3333712" algn="l" defTabSz="952488" rtl="0" eaLnBrk="1" latinLnBrk="0" hangingPunct="1">
        <a:defRPr sz="1877" kern="1200">
          <a:solidFill>
            <a:schemeClr val="tx1"/>
          </a:solidFill>
          <a:latin typeface="+mn-lt"/>
          <a:ea typeface="+mn-ea"/>
          <a:cs typeface="+mn-cs"/>
        </a:defRPr>
      </a:lvl8pPr>
      <a:lvl9pPr marL="3809954" algn="l" defTabSz="952488" rtl="0" eaLnBrk="1" latinLnBrk="0" hangingPunct="1">
        <a:defRPr sz="1877"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4098" name="Заголовок 1"/>
          <p:cNvSpPr>
            <a:spLocks noGrp="1"/>
          </p:cNvSpPr>
          <p:nvPr>
            <p:ph type="title"/>
          </p:nvPr>
        </p:nvSpPr>
        <p:spPr bwMode="auto">
          <a:xfrm>
            <a:off x="646664" y="115859"/>
            <a:ext cx="9162181" cy="95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680" rIns="0" bIns="45680" numCol="1" anchor="ctr" anchorCtr="0" compatLnSpc="1">
            <a:prstTxWarp prst="textNoShape">
              <a:avLst/>
            </a:prstTxWarp>
          </a:bodyPr>
          <a:lstStyle/>
          <a:p>
            <a:pPr lvl="0"/>
            <a:r>
              <a:rPr lang="ru-RU" altLang="ru-RU" smtClean="0"/>
              <a:t>Образец заголовка</a:t>
            </a:r>
          </a:p>
        </p:txBody>
      </p:sp>
      <p:sp>
        <p:nvSpPr>
          <p:cNvPr id="4099" name="Текст 2"/>
          <p:cNvSpPr>
            <a:spLocks noGrp="1"/>
          </p:cNvSpPr>
          <p:nvPr>
            <p:ph type="body" idx="1"/>
          </p:nvPr>
        </p:nvSpPr>
        <p:spPr bwMode="auto">
          <a:xfrm>
            <a:off x="516255" y="1421745"/>
            <a:ext cx="9292590" cy="4718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60" tIns="45680" rIns="91360" bIns="4568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6" name="Номер слайда 5"/>
          <p:cNvSpPr>
            <a:spLocks noGrp="1"/>
          </p:cNvSpPr>
          <p:nvPr>
            <p:ph type="sldNum" sz="quarter" idx="4"/>
          </p:nvPr>
        </p:nvSpPr>
        <p:spPr>
          <a:xfrm>
            <a:off x="7399655" y="6627084"/>
            <a:ext cx="2409190" cy="380677"/>
          </a:xfrm>
          <a:prstGeom prst="rect">
            <a:avLst/>
          </a:prstGeom>
        </p:spPr>
        <p:txBody>
          <a:bodyPr vert="horz" wrap="square" lIns="91360" tIns="45680" rIns="91360" bIns="45680" numCol="1" anchor="ctr" anchorCtr="0" compatLnSpc="1">
            <a:prstTxWarp prst="textNoShape">
              <a:avLst/>
            </a:prstTxWarp>
          </a:bodyPr>
          <a:lstStyle>
            <a:lvl1pPr algn="r" eaLnBrk="1" hangingPunct="1">
              <a:defRPr sz="1016">
                <a:solidFill>
                  <a:srgbClr val="898989"/>
                </a:solidFill>
              </a:defRPr>
            </a:lvl1pPr>
          </a:lstStyle>
          <a:p>
            <a:pPr defTabSz="774405" fontAlgn="base">
              <a:spcBef>
                <a:spcPct val="0"/>
              </a:spcBef>
              <a:spcAft>
                <a:spcPct val="0"/>
              </a:spcAft>
              <a:defRPr/>
            </a:pPr>
            <a:fld id="{00905F5D-8C4F-4F67-8F20-5E724ADABA88}" type="slidenum">
              <a:rPr lang="ru-RU" altLang="ru-RU" smtClean="0"/>
              <a:pPr defTabSz="774405" fontAlgn="base">
                <a:spcBef>
                  <a:spcPct val="0"/>
                </a:spcBef>
                <a:spcAft>
                  <a:spcPct val="0"/>
                </a:spcAft>
                <a:defRPr/>
              </a:pPr>
              <a:t>‹#›</a:t>
            </a:fld>
            <a:endParaRPr lang="ru-RU" altLang="ru-RU"/>
          </a:p>
        </p:txBody>
      </p:sp>
      <p:pic>
        <p:nvPicPr>
          <p:cNvPr id="4101" name="Рисунок 6"/>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023707" y="115859"/>
            <a:ext cx="1188462" cy="109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Прямоугольник 7"/>
          <p:cNvSpPr/>
          <p:nvPr/>
        </p:nvSpPr>
        <p:spPr>
          <a:xfrm>
            <a:off x="646663" y="1155271"/>
            <a:ext cx="8377044" cy="57930"/>
          </a:xfrm>
          <a:prstGeom prst="rect">
            <a:avLst/>
          </a:prstGeom>
          <a:solidFill>
            <a:srgbClr val="2685C5"/>
          </a:solidFill>
          <a:ln>
            <a:noFill/>
          </a:ln>
        </p:spPr>
        <p:style>
          <a:lnRef idx="2">
            <a:schemeClr val="accent1">
              <a:shade val="50000"/>
            </a:schemeClr>
          </a:lnRef>
          <a:fillRef idx="1">
            <a:schemeClr val="accent1"/>
          </a:fillRef>
          <a:effectRef idx="0">
            <a:schemeClr val="accent1"/>
          </a:effectRef>
          <a:fontRef idx="minor">
            <a:schemeClr val="lt1"/>
          </a:fontRef>
        </p:style>
        <p:txBody>
          <a:bodyPr lIns="77371" tIns="38685" rIns="77371" bIns="38685" anchor="ctr"/>
          <a:lstStyle/>
          <a:p>
            <a:pPr algn="ctr" defTabSz="774405">
              <a:defRPr/>
            </a:pPr>
            <a:endParaRPr lang="ru-RU" sz="1524">
              <a:solidFill>
                <a:prstClr val="white"/>
              </a:solidFill>
            </a:endParaRPr>
          </a:p>
        </p:txBody>
      </p:sp>
      <p:pic>
        <p:nvPicPr>
          <p:cNvPr id="4103" name="Объект 3"/>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0" y="6974658"/>
            <a:ext cx="10325100" cy="175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91572752"/>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 id="2147483713" r:id="rId12"/>
  </p:sldLayoutIdLst>
  <p:hf hdr="0" ftr="0" dt="0"/>
  <p:txStyles>
    <p:titleStyle>
      <a:lvl1pPr algn="l" rtl="0" eaLnBrk="0" fontAlgn="base" hangingPunct="0">
        <a:spcBef>
          <a:spcPct val="0"/>
        </a:spcBef>
        <a:spcAft>
          <a:spcPct val="0"/>
        </a:spcAft>
        <a:defRPr sz="271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2710" b="1">
          <a:solidFill>
            <a:schemeClr val="tx1"/>
          </a:solidFill>
          <a:latin typeface="Arial" charset="0"/>
          <a:cs typeface="Arial" charset="0"/>
        </a:defRPr>
      </a:lvl2pPr>
      <a:lvl3pPr algn="l" rtl="0" eaLnBrk="0" fontAlgn="base" hangingPunct="0">
        <a:spcBef>
          <a:spcPct val="0"/>
        </a:spcBef>
        <a:spcAft>
          <a:spcPct val="0"/>
        </a:spcAft>
        <a:defRPr sz="2710" b="1">
          <a:solidFill>
            <a:schemeClr val="tx1"/>
          </a:solidFill>
          <a:latin typeface="Arial" charset="0"/>
          <a:cs typeface="Arial" charset="0"/>
        </a:defRPr>
      </a:lvl3pPr>
      <a:lvl4pPr algn="l" rtl="0" eaLnBrk="0" fontAlgn="base" hangingPunct="0">
        <a:spcBef>
          <a:spcPct val="0"/>
        </a:spcBef>
        <a:spcAft>
          <a:spcPct val="0"/>
        </a:spcAft>
        <a:defRPr sz="2710" b="1">
          <a:solidFill>
            <a:schemeClr val="tx1"/>
          </a:solidFill>
          <a:latin typeface="Arial" charset="0"/>
          <a:cs typeface="Arial" charset="0"/>
        </a:defRPr>
      </a:lvl4pPr>
      <a:lvl5pPr algn="l" rtl="0" eaLnBrk="0" fontAlgn="base" hangingPunct="0">
        <a:spcBef>
          <a:spcPct val="0"/>
        </a:spcBef>
        <a:spcAft>
          <a:spcPct val="0"/>
        </a:spcAft>
        <a:defRPr sz="2710" b="1">
          <a:solidFill>
            <a:schemeClr val="tx1"/>
          </a:solidFill>
          <a:latin typeface="Arial" charset="0"/>
          <a:cs typeface="Arial" charset="0"/>
        </a:defRPr>
      </a:lvl5pPr>
      <a:lvl6pPr marL="386843" algn="l" rtl="0" fontAlgn="base">
        <a:spcBef>
          <a:spcPct val="0"/>
        </a:spcBef>
        <a:spcAft>
          <a:spcPct val="0"/>
        </a:spcAft>
        <a:defRPr sz="2710" b="1">
          <a:solidFill>
            <a:schemeClr val="tx1"/>
          </a:solidFill>
          <a:latin typeface="Arial" charset="0"/>
          <a:cs typeface="Arial" charset="0"/>
        </a:defRPr>
      </a:lvl6pPr>
      <a:lvl7pPr marL="773684" algn="l" rtl="0" fontAlgn="base">
        <a:spcBef>
          <a:spcPct val="0"/>
        </a:spcBef>
        <a:spcAft>
          <a:spcPct val="0"/>
        </a:spcAft>
        <a:defRPr sz="2710" b="1">
          <a:solidFill>
            <a:schemeClr val="tx1"/>
          </a:solidFill>
          <a:latin typeface="Arial" charset="0"/>
          <a:cs typeface="Arial" charset="0"/>
        </a:defRPr>
      </a:lvl7pPr>
      <a:lvl8pPr marL="1160526" algn="l" rtl="0" fontAlgn="base">
        <a:spcBef>
          <a:spcPct val="0"/>
        </a:spcBef>
        <a:spcAft>
          <a:spcPct val="0"/>
        </a:spcAft>
        <a:defRPr sz="2710" b="1">
          <a:solidFill>
            <a:schemeClr val="tx1"/>
          </a:solidFill>
          <a:latin typeface="Arial" charset="0"/>
          <a:cs typeface="Arial" charset="0"/>
        </a:defRPr>
      </a:lvl8pPr>
      <a:lvl9pPr marL="1547368" algn="l" rtl="0" fontAlgn="base">
        <a:spcBef>
          <a:spcPct val="0"/>
        </a:spcBef>
        <a:spcAft>
          <a:spcPct val="0"/>
        </a:spcAft>
        <a:defRPr sz="2710" b="1">
          <a:solidFill>
            <a:schemeClr val="tx1"/>
          </a:solidFill>
          <a:latin typeface="Arial" charset="0"/>
          <a:cs typeface="Arial" charset="0"/>
        </a:defRPr>
      </a:lvl9pPr>
    </p:titleStyle>
    <p:bodyStyle>
      <a:lvl1pPr marL="289058" indent="-289058" algn="l" rtl="0" eaLnBrk="0" fontAlgn="base" hangingPunct="0">
        <a:spcBef>
          <a:spcPct val="20000"/>
        </a:spcBef>
        <a:spcAft>
          <a:spcPct val="0"/>
        </a:spcAft>
        <a:buFont typeface="Arial" panose="020B0604020202020204" pitchFamily="34" charset="0"/>
        <a:buChar char="•"/>
        <a:defRPr sz="2710" kern="1200">
          <a:solidFill>
            <a:schemeClr val="tx1"/>
          </a:solidFill>
          <a:latin typeface="+mn-lt"/>
          <a:ea typeface="+mn-ea"/>
          <a:cs typeface="+mn-cs"/>
        </a:defRPr>
      </a:lvl1pPr>
      <a:lvl2pPr marL="627860" indent="-240658" algn="l" rtl="0" eaLnBrk="0" fontAlgn="base" hangingPunct="0">
        <a:spcBef>
          <a:spcPct val="20000"/>
        </a:spcBef>
        <a:spcAft>
          <a:spcPct val="0"/>
        </a:spcAft>
        <a:buFont typeface="Arial" panose="020B0604020202020204" pitchFamily="34" charset="0"/>
        <a:buChar char="–"/>
        <a:defRPr sz="2371" kern="1200">
          <a:solidFill>
            <a:schemeClr val="tx1"/>
          </a:solidFill>
          <a:latin typeface="+mn-lt"/>
          <a:ea typeface="+mn-ea"/>
          <a:cs typeface="+mn-cs"/>
        </a:defRPr>
      </a:lvl2pPr>
      <a:lvl3pPr marL="966663" indent="-192257" algn="l" rtl="0" eaLnBrk="0" fontAlgn="base" hangingPunct="0">
        <a:spcBef>
          <a:spcPct val="20000"/>
        </a:spcBef>
        <a:spcAft>
          <a:spcPct val="0"/>
        </a:spcAft>
        <a:buFont typeface="Arial" panose="020B0604020202020204" pitchFamily="34" charset="0"/>
        <a:buChar char="•"/>
        <a:defRPr sz="2033" kern="1200">
          <a:solidFill>
            <a:schemeClr val="tx1"/>
          </a:solidFill>
          <a:latin typeface="+mn-lt"/>
          <a:ea typeface="+mn-ea"/>
          <a:cs typeface="+mn-cs"/>
        </a:defRPr>
      </a:lvl3pPr>
      <a:lvl4pPr marL="1353865" indent="-192257" algn="l" rtl="0" eaLnBrk="0" fontAlgn="base" hangingPunct="0">
        <a:spcBef>
          <a:spcPct val="20000"/>
        </a:spcBef>
        <a:spcAft>
          <a:spcPct val="0"/>
        </a:spcAft>
        <a:buFont typeface="Arial" panose="020B0604020202020204" pitchFamily="34" charset="0"/>
        <a:buChar char="–"/>
        <a:defRPr sz="1694" kern="1200">
          <a:solidFill>
            <a:schemeClr val="tx1"/>
          </a:solidFill>
          <a:latin typeface="+mn-lt"/>
          <a:ea typeface="+mn-ea"/>
          <a:cs typeface="+mn-cs"/>
        </a:defRPr>
      </a:lvl4pPr>
      <a:lvl5pPr marL="1739723" indent="-192257" algn="l" rtl="0" eaLnBrk="0" fontAlgn="base" hangingPunct="0">
        <a:spcBef>
          <a:spcPct val="20000"/>
        </a:spcBef>
        <a:spcAft>
          <a:spcPct val="0"/>
        </a:spcAft>
        <a:buFont typeface="Arial" panose="020B0604020202020204" pitchFamily="34" charset="0"/>
        <a:buChar char="»"/>
        <a:defRPr sz="1694" kern="1200">
          <a:solidFill>
            <a:schemeClr val="tx1"/>
          </a:solidFill>
          <a:latin typeface="+mn-lt"/>
          <a:ea typeface="+mn-ea"/>
          <a:cs typeface="+mn-cs"/>
        </a:defRPr>
      </a:lvl5pPr>
      <a:lvl6pPr marL="2127630" indent="-193422" algn="l" defTabSz="773684" rtl="0" eaLnBrk="1" latinLnBrk="0" hangingPunct="1">
        <a:spcBef>
          <a:spcPct val="20000"/>
        </a:spcBef>
        <a:buFont typeface="Arial" pitchFamily="34" charset="0"/>
        <a:buChar char="•"/>
        <a:defRPr sz="1694" kern="1200">
          <a:solidFill>
            <a:schemeClr val="tx1"/>
          </a:solidFill>
          <a:latin typeface="+mn-lt"/>
          <a:ea typeface="+mn-ea"/>
          <a:cs typeface="+mn-cs"/>
        </a:defRPr>
      </a:lvl6pPr>
      <a:lvl7pPr marL="2514472" indent="-193422" algn="l" defTabSz="773684" rtl="0" eaLnBrk="1" latinLnBrk="0" hangingPunct="1">
        <a:spcBef>
          <a:spcPct val="20000"/>
        </a:spcBef>
        <a:buFont typeface="Arial" pitchFamily="34" charset="0"/>
        <a:buChar char="•"/>
        <a:defRPr sz="1694" kern="1200">
          <a:solidFill>
            <a:schemeClr val="tx1"/>
          </a:solidFill>
          <a:latin typeface="+mn-lt"/>
          <a:ea typeface="+mn-ea"/>
          <a:cs typeface="+mn-cs"/>
        </a:defRPr>
      </a:lvl7pPr>
      <a:lvl8pPr marL="2901314" indent="-193422" algn="l" defTabSz="773684" rtl="0" eaLnBrk="1" latinLnBrk="0" hangingPunct="1">
        <a:spcBef>
          <a:spcPct val="20000"/>
        </a:spcBef>
        <a:buFont typeface="Arial" pitchFamily="34" charset="0"/>
        <a:buChar char="•"/>
        <a:defRPr sz="1694" kern="1200">
          <a:solidFill>
            <a:schemeClr val="tx1"/>
          </a:solidFill>
          <a:latin typeface="+mn-lt"/>
          <a:ea typeface="+mn-ea"/>
          <a:cs typeface="+mn-cs"/>
        </a:defRPr>
      </a:lvl8pPr>
      <a:lvl9pPr marL="3288156" indent="-193422" algn="l" defTabSz="773684" rtl="0" eaLnBrk="1" latinLnBrk="0" hangingPunct="1">
        <a:spcBef>
          <a:spcPct val="20000"/>
        </a:spcBef>
        <a:buFont typeface="Arial" pitchFamily="34" charset="0"/>
        <a:buChar char="•"/>
        <a:defRPr sz="1694" kern="1200">
          <a:solidFill>
            <a:schemeClr val="tx1"/>
          </a:solidFill>
          <a:latin typeface="+mn-lt"/>
          <a:ea typeface="+mn-ea"/>
          <a:cs typeface="+mn-cs"/>
        </a:defRPr>
      </a:lvl9pPr>
    </p:bodyStyle>
    <p:otherStyle>
      <a:defPPr>
        <a:defRPr lang="ru-RU"/>
      </a:defPPr>
      <a:lvl1pPr marL="0" algn="l" defTabSz="773684" rtl="0" eaLnBrk="1" latinLnBrk="0" hangingPunct="1">
        <a:defRPr sz="1524" kern="1200">
          <a:solidFill>
            <a:schemeClr val="tx1"/>
          </a:solidFill>
          <a:latin typeface="+mn-lt"/>
          <a:ea typeface="+mn-ea"/>
          <a:cs typeface="+mn-cs"/>
        </a:defRPr>
      </a:lvl1pPr>
      <a:lvl2pPr marL="386843" algn="l" defTabSz="773684" rtl="0" eaLnBrk="1" latinLnBrk="0" hangingPunct="1">
        <a:defRPr sz="1524" kern="1200">
          <a:solidFill>
            <a:schemeClr val="tx1"/>
          </a:solidFill>
          <a:latin typeface="+mn-lt"/>
          <a:ea typeface="+mn-ea"/>
          <a:cs typeface="+mn-cs"/>
        </a:defRPr>
      </a:lvl2pPr>
      <a:lvl3pPr marL="773684" algn="l" defTabSz="773684" rtl="0" eaLnBrk="1" latinLnBrk="0" hangingPunct="1">
        <a:defRPr sz="1524" kern="1200">
          <a:solidFill>
            <a:schemeClr val="tx1"/>
          </a:solidFill>
          <a:latin typeface="+mn-lt"/>
          <a:ea typeface="+mn-ea"/>
          <a:cs typeface="+mn-cs"/>
        </a:defRPr>
      </a:lvl3pPr>
      <a:lvl4pPr marL="1160526" algn="l" defTabSz="773684" rtl="0" eaLnBrk="1" latinLnBrk="0" hangingPunct="1">
        <a:defRPr sz="1524" kern="1200">
          <a:solidFill>
            <a:schemeClr val="tx1"/>
          </a:solidFill>
          <a:latin typeface="+mn-lt"/>
          <a:ea typeface="+mn-ea"/>
          <a:cs typeface="+mn-cs"/>
        </a:defRPr>
      </a:lvl4pPr>
      <a:lvl5pPr marL="1547368" algn="l" defTabSz="773684" rtl="0" eaLnBrk="1" latinLnBrk="0" hangingPunct="1">
        <a:defRPr sz="1524" kern="1200">
          <a:solidFill>
            <a:schemeClr val="tx1"/>
          </a:solidFill>
          <a:latin typeface="+mn-lt"/>
          <a:ea typeface="+mn-ea"/>
          <a:cs typeface="+mn-cs"/>
        </a:defRPr>
      </a:lvl5pPr>
      <a:lvl6pPr marL="1934210" algn="l" defTabSz="773684" rtl="0" eaLnBrk="1" latinLnBrk="0" hangingPunct="1">
        <a:defRPr sz="1524" kern="1200">
          <a:solidFill>
            <a:schemeClr val="tx1"/>
          </a:solidFill>
          <a:latin typeface="+mn-lt"/>
          <a:ea typeface="+mn-ea"/>
          <a:cs typeface="+mn-cs"/>
        </a:defRPr>
      </a:lvl6pPr>
      <a:lvl7pPr marL="2321050" algn="l" defTabSz="773684" rtl="0" eaLnBrk="1" latinLnBrk="0" hangingPunct="1">
        <a:defRPr sz="1524" kern="1200">
          <a:solidFill>
            <a:schemeClr val="tx1"/>
          </a:solidFill>
          <a:latin typeface="+mn-lt"/>
          <a:ea typeface="+mn-ea"/>
          <a:cs typeface="+mn-cs"/>
        </a:defRPr>
      </a:lvl7pPr>
      <a:lvl8pPr marL="2707894" algn="l" defTabSz="773684" rtl="0" eaLnBrk="1" latinLnBrk="0" hangingPunct="1">
        <a:defRPr sz="1524" kern="1200">
          <a:solidFill>
            <a:schemeClr val="tx1"/>
          </a:solidFill>
          <a:latin typeface="+mn-lt"/>
          <a:ea typeface="+mn-ea"/>
          <a:cs typeface="+mn-cs"/>
        </a:defRPr>
      </a:lvl8pPr>
      <a:lvl9pPr marL="3094734" algn="l" defTabSz="773684" rtl="0" eaLnBrk="1" latinLnBrk="0" hangingPunct="1">
        <a:defRPr sz="1524"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reserve="1">
  <p:cSld>
    <p:bg>
      <p:bgPr>
        <a:solidFill>
          <a:schemeClr val="bg1"/>
        </a:solidFill>
        <a:effectLst/>
      </p:bgPr>
    </p:bg>
    <p:spTree>
      <p:nvGrpSpPr>
        <p:cNvPr id="1" name=""/>
        <p:cNvGrpSpPr/>
        <p:nvPr/>
      </p:nvGrpSpPr>
      <p:grpSpPr>
        <a:xfrm>
          <a:off x="0" y="0"/>
          <a:ext cx="0" cy="0"/>
          <a:chOff x="0" y="0"/>
          <a:chExt cx="0" cy="0"/>
        </a:xfrm>
      </p:grpSpPr>
      <p:sp>
        <p:nvSpPr>
          <p:cNvPr id="2050" name="Заголовок 1"/>
          <p:cNvSpPr>
            <a:spLocks noGrp="1"/>
          </p:cNvSpPr>
          <p:nvPr>
            <p:ph type="title"/>
          </p:nvPr>
        </p:nvSpPr>
        <p:spPr bwMode="auto">
          <a:xfrm>
            <a:off x="646664" y="115859"/>
            <a:ext cx="9162181" cy="95169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0" tIns="45680" rIns="0" bIns="45680" numCol="1" anchor="ctr" anchorCtr="0" compatLnSpc="1">
            <a:prstTxWarp prst="textNoShape">
              <a:avLst/>
            </a:prstTxWarp>
          </a:bodyPr>
          <a:lstStyle/>
          <a:p>
            <a:pPr lvl="0"/>
            <a:r>
              <a:rPr lang="ru-RU" altLang="ru-RU" smtClean="0"/>
              <a:t>Образец заголовка</a:t>
            </a:r>
          </a:p>
        </p:txBody>
      </p:sp>
      <p:sp>
        <p:nvSpPr>
          <p:cNvPr id="2051" name="Текст 2"/>
          <p:cNvSpPr>
            <a:spLocks noGrp="1"/>
          </p:cNvSpPr>
          <p:nvPr>
            <p:ph type="body" idx="1"/>
          </p:nvPr>
        </p:nvSpPr>
        <p:spPr bwMode="auto">
          <a:xfrm>
            <a:off x="516255" y="1421745"/>
            <a:ext cx="9292590" cy="471873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360" tIns="45680" rIns="91360" bIns="45680" numCol="1" anchor="t" anchorCtr="0" compatLnSpc="1">
            <a:prstTxWarp prst="textNoShape">
              <a:avLst/>
            </a:prstTxWarp>
          </a:bodyPr>
          <a:lstStyle/>
          <a:p>
            <a:pPr lvl="0"/>
            <a:r>
              <a:rPr lang="ru-RU" altLang="ru-RU" smtClean="0"/>
              <a:t>Образец текста</a:t>
            </a:r>
          </a:p>
          <a:p>
            <a:pPr lvl="1"/>
            <a:r>
              <a:rPr lang="ru-RU" altLang="ru-RU" smtClean="0"/>
              <a:t>Второй уровень</a:t>
            </a:r>
          </a:p>
          <a:p>
            <a:pPr lvl="2"/>
            <a:r>
              <a:rPr lang="ru-RU" altLang="ru-RU" smtClean="0"/>
              <a:t>Третий уровень</a:t>
            </a:r>
          </a:p>
          <a:p>
            <a:pPr lvl="3"/>
            <a:r>
              <a:rPr lang="ru-RU" altLang="ru-RU" smtClean="0"/>
              <a:t>Четвертый уровень</a:t>
            </a:r>
          </a:p>
          <a:p>
            <a:pPr lvl="4"/>
            <a:r>
              <a:rPr lang="ru-RU" altLang="ru-RU" smtClean="0"/>
              <a:t>Пятый уровень</a:t>
            </a:r>
          </a:p>
        </p:txBody>
      </p:sp>
      <p:sp>
        <p:nvSpPr>
          <p:cNvPr id="6" name="Номер слайда 5"/>
          <p:cNvSpPr>
            <a:spLocks noGrp="1"/>
          </p:cNvSpPr>
          <p:nvPr>
            <p:ph type="sldNum" sz="quarter" idx="4"/>
          </p:nvPr>
        </p:nvSpPr>
        <p:spPr>
          <a:xfrm>
            <a:off x="7399655" y="6627084"/>
            <a:ext cx="2409190" cy="380677"/>
          </a:xfrm>
          <a:prstGeom prst="rect">
            <a:avLst/>
          </a:prstGeom>
        </p:spPr>
        <p:txBody>
          <a:bodyPr vert="horz" wrap="square" lIns="91360" tIns="45680" rIns="91360" bIns="45680" numCol="1" anchor="ctr" anchorCtr="0" compatLnSpc="1">
            <a:prstTxWarp prst="textNoShape">
              <a:avLst/>
            </a:prstTxWarp>
          </a:bodyPr>
          <a:lstStyle>
            <a:lvl1pPr algn="r" eaLnBrk="1" hangingPunct="1">
              <a:defRPr sz="1016">
                <a:solidFill>
                  <a:srgbClr val="898989"/>
                </a:solidFill>
              </a:defRPr>
            </a:lvl1pPr>
          </a:lstStyle>
          <a:p>
            <a:pPr defTabSz="774405" fontAlgn="base">
              <a:spcBef>
                <a:spcPct val="0"/>
              </a:spcBef>
              <a:spcAft>
                <a:spcPct val="0"/>
              </a:spcAft>
              <a:defRPr/>
            </a:pPr>
            <a:fld id="{A7D2D94E-558B-452D-B921-48D8C1C25BC7}" type="slidenum">
              <a:rPr lang="ru-RU" altLang="ru-RU" smtClean="0"/>
              <a:pPr defTabSz="774405" fontAlgn="base">
                <a:spcBef>
                  <a:spcPct val="0"/>
                </a:spcBef>
                <a:spcAft>
                  <a:spcPct val="0"/>
                </a:spcAft>
                <a:defRPr/>
              </a:pPr>
              <a:t>‹#›</a:t>
            </a:fld>
            <a:endParaRPr lang="ru-RU" altLang="ru-RU"/>
          </a:p>
        </p:txBody>
      </p:sp>
      <p:pic>
        <p:nvPicPr>
          <p:cNvPr id="2053" name="Рисунок 6"/>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023707" y="115859"/>
            <a:ext cx="1188462" cy="10973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8" name="Прямоугольник 7"/>
          <p:cNvSpPr/>
          <p:nvPr/>
        </p:nvSpPr>
        <p:spPr>
          <a:xfrm>
            <a:off x="646663" y="1155271"/>
            <a:ext cx="8377044" cy="57930"/>
          </a:xfrm>
          <a:prstGeom prst="rect">
            <a:avLst/>
          </a:prstGeom>
          <a:solidFill>
            <a:srgbClr val="2685C5"/>
          </a:solidFill>
          <a:ln>
            <a:noFill/>
          </a:ln>
        </p:spPr>
        <p:style>
          <a:lnRef idx="2">
            <a:schemeClr val="accent1">
              <a:shade val="50000"/>
            </a:schemeClr>
          </a:lnRef>
          <a:fillRef idx="1">
            <a:schemeClr val="accent1"/>
          </a:fillRef>
          <a:effectRef idx="0">
            <a:schemeClr val="accent1"/>
          </a:effectRef>
          <a:fontRef idx="minor">
            <a:schemeClr val="lt1"/>
          </a:fontRef>
        </p:style>
        <p:txBody>
          <a:bodyPr lIns="77371" tIns="38685" rIns="77371" bIns="38685" anchor="ctr"/>
          <a:lstStyle/>
          <a:p>
            <a:pPr algn="ctr" defTabSz="774405">
              <a:defRPr/>
            </a:pPr>
            <a:endParaRPr lang="ru-RU" sz="1524">
              <a:solidFill>
                <a:prstClr val="white"/>
              </a:solidFill>
            </a:endParaRPr>
          </a:p>
        </p:txBody>
      </p:sp>
      <p:pic>
        <p:nvPicPr>
          <p:cNvPr id="2055" name="Объект 3"/>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0" y="6974658"/>
            <a:ext cx="10325100" cy="17544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152767006"/>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Lst>
  <p:hf hdr="0" ftr="0" dt="0"/>
  <p:txStyles>
    <p:titleStyle>
      <a:lvl1pPr algn="l" rtl="0" eaLnBrk="0" fontAlgn="base" hangingPunct="0">
        <a:spcBef>
          <a:spcPct val="0"/>
        </a:spcBef>
        <a:spcAft>
          <a:spcPct val="0"/>
        </a:spcAft>
        <a:defRPr sz="271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2710" b="1">
          <a:solidFill>
            <a:schemeClr val="tx1"/>
          </a:solidFill>
          <a:latin typeface="Arial" charset="0"/>
          <a:cs typeface="Arial" charset="0"/>
        </a:defRPr>
      </a:lvl2pPr>
      <a:lvl3pPr algn="l" rtl="0" eaLnBrk="0" fontAlgn="base" hangingPunct="0">
        <a:spcBef>
          <a:spcPct val="0"/>
        </a:spcBef>
        <a:spcAft>
          <a:spcPct val="0"/>
        </a:spcAft>
        <a:defRPr sz="2710" b="1">
          <a:solidFill>
            <a:schemeClr val="tx1"/>
          </a:solidFill>
          <a:latin typeface="Arial" charset="0"/>
          <a:cs typeface="Arial" charset="0"/>
        </a:defRPr>
      </a:lvl3pPr>
      <a:lvl4pPr algn="l" rtl="0" eaLnBrk="0" fontAlgn="base" hangingPunct="0">
        <a:spcBef>
          <a:spcPct val="0"/>
        </a:spcBef>
        <a:spcAft>
          <a:spcPct val="0"/>
        </a:spcAft>
        <a:defRPr sz="2710" b="1">
          <a:solidFill>
            <a:schemeClr val="tx1"/>
          </a:solidFill>
          <a:latin typeface="Arial" charset="0"/>
          <a:cs typeface="Arial" charset="0"/>
        </a:defRPr>
      </a:lvl4pPr>
      <a:lvl5pPr algn="l" rtl="0" eaLnBrk="0" fontAlgn="base" hangingPunct="0">
        <a:spcBef>
          <a:spcPct val="0"/>
        </a:spcBef>
        <a:spcAft>
          <a:spcPct val="0"/>
        </a:spcAft>
        <a:defRPr sz="2710" b="1">
          <a:solidFill>
            <a:schemeClr val="tx1"/>
          </a:solidFill>
          <a:latin typeface="Arial" charset="0"/>
          <a:cs typeface="Arial" charset="0"/>
        </a:defRPr>
      </a:lvl5pPr>
      <a:lvl6pPr marL="386852" algn="l" rtl="0" fontAlgn="base">
        <a:spcBef>
          <a:spcPct val="0"/>
        </a:spcBef>
        <a:spcAft>
          <a:spcPct val="0"/>
        </a:spcAft>
        <a:defRPr sz="2710" b="1">
          <a:solidFill>
            <a:schemeClr val="tx1"/>
          </a:solidFill>
          <a:latin typeface="Arial" charset="0"/>
          <a:cs typeface="Arial" charset="0"/>
        </a:defRPr>
      </a:lvl6pPr>
      <a:lvl7pPr marL="773702" algn="l" rtl="0" fontAlgn="base">
        <a:spcBef>
          <a:spcPct val="0"/>
        </a:spcBef>
        <a:spcAft>
          <a:spcPct val="0"/>
        </a:spcAft>
        <a:defRPr sz="2710" b="1">
          <a:solidFill>
            <a:schemeClr val="tx1"/>
          </a:solidFill>
          <a:latin typeface="Arial" charset="0"/>
          <a:cs typeface="Arial" charset="0"/>
        </a:defRPr>
      </a:lvl7pPr>
      <a:lvl8pPr marL="1160554" algn="l" rtl="0" fontAlgn="base">
        <a:spcBef>
          <a:spcPct val="0"/>
        </a:spcBef>
        <a:spcAft>
          <a:spcPct val="0"/>
        </a:spcAft>
        <a:defRPr sz="2710" b="1">
          <a:solidFill>
            <a:schemeClr val="tx1"/>
          </a:solidFill>
          <a:latin typeface="Arial" charset="0"/>
          <a:cs typeface="Arial" charset="0"/>
        </a:defRPr>
      </a:lvl8pPr>
      <a:lvl9pPr marL="1547407" algn="l" rtl="0" fontAlgn="base">
        <a:spcBef>
          <a:spcPct val="0"/>
        </a:spcBef>
        <a:spcAft>
          <a:spcPct val="0"/>
        </a:spcAft>
        <a:defRPr sz="2710" b="1">
          <a:solidFill>
            <a:schemeClr val="tx1"/>
          </a:solidFill>
          <a:latin typeface="Arial" charset="0"/>
          <a:cs typeface="Arial" charset="0"/>
        </a:defRPr>
      </a:lvl9pPr>
    </p:titleStyle>
    <p:bodyStyle>
      <a:lvl1pPr marL="289058" indent="-289058" algn="l" rtl="0" eaLnBrk="0" fontAlgn="base" hangingPunct="0">
        <a:spcBef>
          <a:spcPct val="20000"/>
        </a:spcBef>
        <a:spcAft>
          <a:spcPct val="0"/>
        </a:spcAft>
        <a:buFont typeface="Arial" panose="020B0604020202020204" pitchFamily="34" charset="0"/>
        <a:buChar char="•"/>
        <a:defRPr sz="2710" kern="1200">
          <a:solidFill>
            <a:schemeClr val="tx1"/>
          </a:solidFill>
          <a:latin typeface="+mn-lt"/>
          <a:ea typeface="+mn-ea"/>
          <a:cs typeface="+mn-cs"/>
        </a:defRPr>
      </a:lvl1pPr>
      <a:lvl2pPr marL="627860" indent="-240658" algn="l" rtl="0" eaLnBrk="0" fontAlgn="base" hangingPunct="0">
        <a:spcBef>
          <a:spcPct val="20000"/>
        </a:spcBef>
        <a:spcAft>
          <a:spcPct val="0"/>
        </a:spcAft>
        <a:buFont typeface="Arial" panose="020B0604020202020204" pitchFamily="34" charset="0"/>
        <a:buChar char="–"/>
        <a:defRPr sz="2371" kern="1200">
          <a:solidFill>
            <a:schemeClr val="tx1"/>
          </a:solidFill>
          <a:latin typeface="+mn-lt"/>
          <a:ea typeface="+mn-ea"/>
          <a:cs typeface="+mn-cs"/>
        </a:defRPr>
      </a:lvl2pPr>
      <a:lvl3pPr marL="966663" indent="-192257" algn="l" rtl="0" eaLnBrk="0" fontAlgn="base" hangingPunct="0">
        <a:spcBef>
          <a:spcPct val="20000"/>
        </a:spcBef>
        <a:spcAft>
          <a:spcPct val="0"/>
        </a:spcAft>
        <a:buFont typeface="Arial" panose="020B0604020202020204" pitchFamily="34" charset="0"/>
        <a:buChar char="•"/>
        <a:defRPr sz="2033" kern="1200">
          <a:solidFill>
            <a:schemeClr val="tx1"/>
          </a:solidFill>
          <a:latin typeface="+mn-lt"/>
          <a:ea typeface="+mn-ea"/>
          <a:cs typeface="+mn-cs"/>
        </a:defRPr>
      </a:lvl3pPr>
      <a:lvl4pPr marL="1353865" indent="-192257" algn="l" rtl="0" eaLnBrk="0" fontAlgn="base" hangingPunct="0">
        <a:spcBef>
          <a:spcPct val="20000"/>
        </a:spcBef>
        <a:spcAft>
          <a:spcPct val="0"/>
        </a:spcAft>
        <a:buFont typeface="Arial" panose="020B0604020202020204" pitchFamily="34" charset="0"/>
        <a:buChar char="–"/>
        <a:defRPr sz="1694" kern="1200">
          <a:solidFill>
            <a:schemeClr val="tx1"/>
          </a:solidFill>
          <a:latin typeface="+mn-lt"/>
          <a:ea typeface="+mn-ea"/>
          <a:cs typeface="+mn-cs"/>
        </a:defRPr>
      </a:lvl4pPr>
      <a:lvl5pPr marL="1739723" indent="-192257" algn="l" rtl="0" eaLnBrk="0" fontAlgn="base" hangingPunct="0">
        <a:spcBef>
          <a:spcPct val="20000"/>
        </a:spcBef>
        <a:spcAft>
          <a:spcPct val="0"/>
        </a:spcAft>
        <a:buFont typeface="Arial" panose="020B0604020202020204" pitchFamily="34" charset="0"/>
        <a:buChar char="»"/>
        <a:defRPr sz="1694" kern="1200">
          <a:solidFill>
            <a:schemeClr val="tx1"/>
          </a:solidFill>
          <a:latin typeface="+mn-lt"/>
          <a:ea typeface="+mn-ea"/>
          <a:cs typeface="+mn-cs"/>
        </a:defRPr>
      </a:lvl5pPr>
      <a:lvl6pPr marL="2127684" indent="-193426" algn="l" defTabSz="773702" rtl="0" eaLnBrk="1" latinLnBrk="0" hangingPunct="1">
        <a:spcBef>
          <a:spcPct val="20000"/>
        </a:spcBef>
        <a:buFont typeface="Arial" pitchFamily="34" charset="0"/>
        <a:buChar char="•"/>
        <a:defRPr sz="1694" kern="1200">
          <a:solidFill>
            <a:schemeClr val="tx1"/>
          </a:solidFill>
          <a:latin typeface="+mn-lt"/>
          <a:ea typeface="+mn-ea"/>
          <a:cs typeface="+mn-cs"/>
        </a:defRPr>
      </a:lvl6pPr>
      <a:lvl7pPr marL="2514534" indent="-193426" algn="l" defTabSz="773702" rtl="0" eaLnBrk="1" latinLnBrk="0" hangingPunct="1">
        <a:spcBef>
          <a:spcPct val="20000"/>
        </a:spcBef>
        <a:buFont typeface="Arial" pitchFamily="34" charset="0"/>
        <a:buChar char="•"/>
        <a:defRPr sz="1694" kern="1200">
          <a:solidFill>
            <a:schemeClr val="tx1"/>
          </a:solidFill>
          <a:latin typeface="+mn-lt"/>
          <a:ea typeface="+mn-ea"/>
          <a:cs typeface="+mn-cs"/>
        </a:defRPr>
      </a:lvl7pPr>
      <a:lvl8pPr marL="2901386" indent="-193426" algn="l" defTabSz="773702" rtl="0" eaLnBrk="1" latinLnBrk="0" hangingPunct="1">
        <a:spcBef>
          <a:spcPct val="20000"/>
        </a:spcBef>
        <a:buFont typeface="Arial" pitchFamily="34" charset="0"/>
        <a:buChar char="•"/>
        <a:defRPr sz="1694" kern="1200">
          <a:solidFill>
            <a:schemeClr val="tx1"/>
          </a:solidFill>
          <a:latin typeface="+mn-lt"/>
          <a:ea typeface="+mn-ea"/>
          <a:cs typeface="+mn-cs"/>
        </a:defRPr>
      </a:lvl8pPr>
      <a:lvl9pPr marL="3288238" indent="-193426" algn="l" defTabSz="773702" rtl="0" eaLnBrk="1" latinLnBrk="0" hangingPunct="1">
        <a:spcBef>
          <a:spcPct val="20000"/>
        </a:spcBef>
        <a:buFont typeface="Arial" pitchFamily="34" charset="0"/>
        <a:buChar char="•"/>
        <a:defRPr sz="1694" kern="1200">
          <a:solidFill>
            <a:schemeClr val="tx1"/>
          </a:solidFill>
          <a:latin typeface="+mn-lt"/>
          <a:ea typeface="+mn-ea"/>
          <a:cs typeface="+mn-cs"/>
        </a:defRPr>
      </a:lvl9pPr>
    </p:bodyStyle>
    <p:otherStyle>
      <a:defPPr>
        <a:defRPr lang="ru-RU"/>
      </a:defPPr>
      <a:lvl1pPr marL="0" algn="l" defTabSz="773702" rtl="0" eaLnBrk="1" latinLnBrk="0" hangingPunct="1">
        <a:defRPr sz="1524" kern="1200">
          <a:solidFill>
            <a:schemeClr val="tx1"/>
          </a:solidFill>
          <a:latin typeface="+mn-lt"/>
          <a:ea typeface="+mn-ea"/>
          <a:cs typeface="+mn-cs"/>
        </a:defRPr>
      </a:lvl1pPr>
      <a:lvl2pPr marL="386852" algn="l" defTabSz="773702" rtl="0" eaLnBrk="1" latinLnBrk="0" hangingPunct="1">
        <a:defRPr sz="1524" kern="1200">
          <a:solidFill>
            <a:schemeClr val="tx1"/>
          </a:solidFill>
          <a:latin typeface="+mn-lt"/>
          <a:ea typeface="+mn-ea"/>
          <a:cs typeface="+mn-cs"/>
        </a:defRPr>
      </a:lvl2pPr>
      <a:lvl3pPr marL="773702" algn="l" defTabSz="773702" rtl="0" eaLnBrk="1" latinLnBrk="0" hangingPunct="1">
        <a:defRPr sz="1524" kern="1200">
          <a:solidFill>
            <a:schemeClr val="tx1"/>
          </a:solidFill>
          <a:latin typeface="+mn-lt"/>
          <a:ea typeface="+mn-ea"/>
          <a:cs typeface="+mn-cs"/>
        </a:defRPr>
      </a:lvl3pPr>
      <a:lvl4pPr marL="1160554" algn="l" defTabSz="773702" rtl="0" eaLnBrk="1" latinLnBrk="0" hangingPunct="1">
        <a:defRPr sz="1524" kern="1200">
          <a:solidFill>
            <a:schemeClr val="tx1"/>
          </a:solidFill>
          <a:latin typeface="+mn-lt"/>
          <a:ea typeface="+mn-ea"/>
          <a:cs typeface="+mn-cs"/>
        </a:defRPr>
      </a:lvl4pPr>
      <a:lvl5pPr marL="1547407" algn="l" defTabSz="773702" rtl="0" eaLnBrk="1" latinLnBrk="0" hangingPunct="1">
        <a:defRPr sz="1524" kern="1200">
          <a:solidFill>
            <a:schemeClr val="tx1"/>
          </a:solidFill>
          <a:latin typeface="+mn-lt"/>
          <a:ea typeface="+mn-ea"/>
          <a:cs typeface="+mn-cs"/>
        </a:defRPr>
      </a:lvl5pPr>
      <a:lvl6pPr marL="1934257" algn="l" defTabSz="773702" rtl="0" eaLnBrk="1" latinLnBrk="0" hangingPunct="1">
        <a:defRPr sz="1524" kern="1200">
          <a:solidFill>
            <a:schemeClr val="tx1"/>
          </a:solidFill>
          <a:latin typeface="+mn-lt"/>
          <a:ea typeface="+mn-ea"/>
          <a:cs typeface="+mn-cs"/>
        </a:defRPr>
      </a:lvl6pPr>
      <a:lvl7pPr marL="2321108" algn="l" defTabSz="773702" rtl="0" eaLnBrk="1" latinLnBrk="0" hangingPunct="1">
        <a:defRPr sz="1524" kern="1200">
          <a:solidFill>
            <a:schemeClr val="tx1"/>
          </a:solidFill>
          <a:latin typeface="+mn-lt"/>
          <a:ea typeface="+mn-ea"/>
          <a:cs typeface="+mn-cs"/>
        </a:defRPr>
      </a:lvl7pPr>
      <a:lvl8pPr marL="2707962" algn="l" defTabSz="773702" rtl="0" eaLnBrk="1" latinLnBrk="0" hangingPunct="1">
        <a:defRPr sz="1524" kern="1200">
          <a:solidFill>
            <a:schemeClr val="tx1"/>
          </a:solidFill>
          <a:latin typeface="+mn-lt"/>
          <a:ea typeface="+mn-ea"/>
          <a:cs typeface="+mn-cs"/>
        </a:defRPr>
      </a:lvl8pPr>
      <a:lvl9pPr marL="3094811" algn="l" defTabSz="773702" rtl="0" eaLnBrk="1" latinLnBrk="0" hangingPunct="1">
        <a:defRPr sz="1524"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reserve="1">
  <p:cSld>
    <p:bg>
      <p:bgRef idx="1001">
        <a:schemeClr val="bg1"/>
      </p:bgRef>
    </p:bg>
    <p:spTree>
      <p:nvGrpSpPr>
        <p:cNvPr id="1" name=""/>
        <p:cNvGrpSpPr/>
        <p:nvPr/>
      </p:nvGrpSpPr>
      <p:grpSpPr>
        <a:xfrm>
          <a:off x="0" y="0"/>
          <a:ext cx="0" cy="0"/>
          <a:chOff x="0" y="0"/>
          <a:chExt cx="0" cy="0"/>
        </a:xfrm>
      </p:grpSpPr>
      <p:sp>
        <p:nvSpPr>
          <p:cNvPr id="62466" name="Заголовок 1"/>
          <p:cNvSpPr>
            <a:spLocks noGrp="1"/>
          </p:cNvSpPr>
          <p:nvPr>
            <p:ph type="title"/>
          </p:nvPr>
        </p:nvSpPr>
        <p:spPr bwMode="auto">
          <a:xfrm>
            <a:off x="647113" y="115864"/>
            <a:ext cx="9161733" cy="951692"/>
          </a:xfrm>
          <a:prstGeom prst="rect">
            <a:avLst/>
          </a:prstGeom>
          <a:noFill/>
          <a:ln w="9525">
            <a:noFill/>
            <a:miter lim="800000"/>
            <a:headEnd/>
            <a:tailEnd/>
          </a:ln>
        </p:spPr>
        <p:txBody>
          <a:bodyPr vert="horz" wrap="square" lIns="0" tIns="45680" rIns="0" bIns="45680" numCol="1" anchor="ctr" anchorCtr="0" compatLnSpc="1">
            <a:prstTxWarp prst="textNoShape">
              <a:avLst/>
            </a:prstTxWarp>
          </a:bodyPr>
          <a:lstStyle/>
          <a:p>
            <a:pPr lvl="0"/>
            <a:r>
              <a:rPr lang="ru-RU"/>
              <a:t>Образец заголовка</a:t>
            </a:r>
          </a:p>
        </p:txBody>
      </p:sp>
      <p:sp>
        <p:nvSpPr>
          <p:cNvPr id="62467" name="Текст 2"/>
          <p:cNvSpPr>
            <a:spLocks noGrp="1"/>
          </p:cNvSpPr>
          <p:nvPr>
            <p:ph type="body" idx="1"/>
          </p:nvPr>
        </p:nvSpPr>
        <p:spPr bwMode="auto">
          <a:xfrm>
            <a:off x="516255" y="1421747"/>
            <a:ext cx="9292590" cy="4718735"/>
          </a:xfrm>
          <a:prstGeom prst="rect">
            <a:avLst/>
          </a:prstGeom>
          <a:noFill/>
          <a:ln w="9525">
            <a:noFill/>
            <a:miter lim="800000"/>
            <a:headEnd/>
            <a:tailEnd/>
          </a:ln>
        </p:spPr>
        <p:txBody>
          <a:bodyPr vert="horz" wrap="square" lIns="91360" tIns="45680" rIns="91360" bIns="45680" numCol="1" anchor="t" anchorCtr="0" compatLnSpc="1">
            <a:prstTxWarp prst="textNoShape">
              <a:avLst/>
            </a:prstTxWarp>
          </a:bodyPr>
          <a:lstStyle/>
          <a:p>
            <a:pPr lvl="0"/>
            <a:r>
              <a:rPr lang="ru-RU"/>
              <a:t>Образец текста</a:t>
            </a:r>
          </a:p>
          <a:p>
            <a:pPr lvl="1"/>
            <a:r>
              <a:rPr lang="ru-RU"/>
              <a:t>Второй уровень</a:t>
            </a:r>
          </a:p>
          <a:p>
            <a:pPr lvl="2"/>
            <a:r>
              <a:rPr lang="ru-RU"/>
              <a:t>Третий уровень</a:t>
            </a:r>
          </a:p>
          <a:p>
            <a:pPr lvl="3"/>
            <a:r>
              <a:rPr lang="ru-RU"/>
              <a:t>Четвертый уровень</a:t>
            </a:r>
          </a:p>
          <a:p>
            <a:pPr lvl="4"/>
            <a:r>
              <a:rPr lang="ru-RU"/>
              <a:t>Пятый уровень</a:t>
            </a:r>
          </a:p>
        </p:txBody>
      </p:sp>
      <p:sp>
        <p:nvSpPr>
          <p:cNvPr id="6" name="Номер слайда 5"/>
          <p:cNvSpPr>
            <a:spLocks noGrp="1"/>
          </p:cNvSpPr>
          <p:nvPr>
            <p:ph type="sldNum" sz="quarter" idx="4"/>
          </p:nvPr>
        </p:nvSpPr>
        <p:spPr>
          <a:xfrm>
            <a:off x="7399655" y="6627090"/>
            <a:ext cx="2409190" cy="380677"/>
          </a:xfrm>
          <a:prstGeom prst="rect">
            <a:avLst/>
          </a:prstGeom>
        </p:spPr>
        <p:txBody>
          <a:bodyPr vert="horz" lIns="91360" tIns="45680" rIns="91360" bIns="45680" rtlCol="0" anchor="ctr"/>
          <a:lstStyle>
            <a:lvl1pPr algn="r" fontAlgn="auto">
              <a:spcBef>
                <a:spcPts val="0"/>
              </a:spcBef>
              <a:spcAft>
                <a:spcPts val="0"/>
              </a:spcAft>
              <a:defRPr sz="1016">
                <a:solidFill>
                  <a:schemeClr val="tx1">
                    <a:tint val="75000"/>
                  </a:schemeClr>
                </a:solidFill>
                <a:latin typeface="+mn-lt"/>
              </a:defRPr>
            </a:lvl1pPr>
          </a:lstStyle>
          <a:p>
            <a:pPr defTabSz="1032540">
              <a:defRPr/>
            </a:pPr>
            <a:fld id="{500C75FB-29DB-479D-90FD-07DD74D67401}" type="slidenum">
              <a:rPr lang="ru-RU" smtClean="0">
                <a:solidFill>
                  <a:prstClr val="black">
                    <a:tint val="75000"/>
                  </a:prstClr>
                </a:solidFill>
              </a:rPr>
              <a:pPr defTabSz="1032540">
                <a:defRPr/>
              </a:pPr>
              <a:t>‹#›</a:t>
            </a:fld>
            <a:endParaRPr lang="ru-RU" dirty="0">
              <a:solidFill>
                <a:prstClr val="black">
                  <a:tint val="75000"/>
                </a:prstClr>
              </a:solidFill>
            </a:endParaRPr>
          </a:p>
        </p:txBody>
      </p:sp>
      <p:pic>
        <p:nvPicPr>
          <p:cNvPr id="62469" name="Рисунок 6"/>
          <p:cNvPicPr>
            <a:picLocks noChangeAspect="1"/>
          </p:cNvPicPr>
          <p:nvPr/>
        </p:nvPicPr>
        <p:blipFill>
          <a:blip r:embed="rId14" cstate="print"/>
          <a:srcRect/>
          <a:stretch>
            <a:fillRect/>
          </a:stretch>
        </p:blipFill>
        <p:spPr bwMode="auto">
          <a:xfrm>
            <a:off x="9023714" y="115859"/>
            <a:ext cx="1188463" cy="1097343"/>
          </a:xfrm>
          <a:prstGeom prst="rect">
            <a:avLst/>
          </a:prstGeom>
          <a:noFill/>
          <a:ln w="9525">
            <a:noFill/>
            <a:miter lim="800000"/>
            <a:headEnd/>
            <a:tailEnd/>
          </a:ln>
        </p:spPr>
      </p:pic>
      <p:sp>
        <p:nvSpPr>
          <p:cNvPr id="8" name="Прямоугольник 7"/>
          <p:cNvSpPr/>
          <p:nvPr/>
        </p:nvSpPr>
        <p:spPr>
          <a:xfrm>
            <a:off x="647119" y="1155278"/>
            <a:ext cx="8376595" cy="57929"/>
          </a:xfrm>
          <a:prstGeom prst="rect">
            <a:avLst/>
          </a:prstGeom>
          <a:solidFill>
            <a:srgbClr val="2685C5"/>
          </a:solidFill>
          <a:ln>
            <a:noFill/>
          </a:ln>
        </p:spPr>
        <p:style>
          <a:lnRef idx="2">
            <a:schemeClr val="accent1">
              <a:shade val="50000"/>
            </a:schemeClr>
          </a:lnRef>
          <a:fillRef idx="1">
            <a:schemeClr val="accent1"/>
          </a:fillRef>
          <a:effectRef idx="0">
            <a:schemeClr val="accent1"/>
          </a:effectRef>
          <a:fontRef idx="minor">
            <a:schemeClr val="lt1"/>
          </a:fontRef>
        </p:style>
        <p:txBody>
          <a:bodyPr lIns="77371" tIns="38685" rIns="77371" bIns="38685" anchor="ctr"/>
          <a:lstStyle/>
          <a:p>
            <a:pPr algn="ctr" defTabSz="1032540">
              <a:defRPr/>
            </a:pPr>
            <a:endParaRPr lang="ru-RU" sz="1524">
              <a:solidFill>
                <a:prstClr val="white"/>
              </a:solidFill>
            </a:endParaRPr>
          </a:p>
        </p:txBody>
      </p:sp>
      <p:pic>
        <p:nvPicPr>
          <p:cNvPr id="62471" name="Объект 3"/>
          <p:cNvPicPr>
            <a:picLocks noChangeAspect="1"/>
          </p:cNvPicPr>
          <p:nvPr/>
        </p:nvPicPr>
        <p:blipFill>
          <a:blip r:embed="rId15" cstate="print"/>
          <a:srcRect/>
          <a:stretch>
            <a:fillRect/>
          </a:stretch>
        </p:blipFill>
        <p:spPr bwMode="auto">
          <a:xfrm>
            <a:off x="0" y="6974664"/>
            <a:ext cx="10325100" cy="175442"/>
          </a:xfrm>
          <a:prstGeom prst="rect">
            <a:avLst/>
          </a:prstGeom>
          <a:noFill/>
          <a:ln w="9525">
            <a:noFill/>
            <a:miter lim="800000"/>
            <a:headEnd/>
            <a:tailEnd/>
          </a:ln>
        </p:spPr>
      </p:pic>
    </p:spTree>
    <p:extLst>
      <p:ext uri="{BB962C8B-B14F-4D97-AF65-F5344CB8AC3E}">
        <p14:creationId xmlns:p14="http://schemas.microsoft.com/office/powerpoint/2010/main" val="1877443344"/>
      </p:ext>
    </p:extLst>
  </p:cSld>
  <p:clrMap bg1="lt1" tx1="dk1" bg2="lt2" tx2="dk2" accent1="accent1" accent2="accent2" accent3="accent3" accent4="accent4" accent5="accent5" accent6="accent6" hlink="hlink" folHlink="folHlink"/>
  <p:sldLayoutIdLst>
    <p:sldLayoutId id="2147483728" r:id="rId1"/>
    <p:sldLayoutId id="2147483729" r:id="rId2"/>
    <p:sldLayoutId id="2147483730" r:id="rId3"/>
    <p:sldLayoutId id="2147483731" r:id="rId4"/>
    <p:sldLayoutId id="2147483732" r:id="rId5"/>
    <p:sldLayoutId id="2147483733" r:id="rId6"/>
    <p:sldLayoutId id="2147483734" r:id="rId7"/>
    <p:sldLayoutId id="2147483735" r:id="rId8"/>
    <p:sldLayoutId id="2147483736" r:id="rId9"/>
    <p:sldLayoutId id="2147483737" r:id="rId10"/>
    <p:sldLayoutId id="2147483738" r:id="rId11"/>
    <p:sldLayoutId id="2147483739" r:id="rId12"/>
  </p:sldLayoutIdLst>
  <p:hf hdr="0" ftr="0" dt="0"/>
  <p:txStyles>
    <p:titleStyle>
      <a:lvl1pPr algn="l" rtl="0" eaLnBrk="0" fontAlgn="base" hangingPunct="0">
        <a:spcBef>
          <a:spcPct val="0"/>
        </a:spcBef>
        <a:spcAft>
          <a:spcPct val="0"/>
        </a:spcAft>
        <a:defRPr sz="2710" b="1" kern="1200">
          <a:solidFill>
            <a:schemeClr val="tx1"/>
          </a:solidFill>
          <a:latin typeface="Arial" pitchFamily="34" charset="0"/>
          <a:ea typeface="+mj-ea"/>
          <a:cs typeface="Arial" pitchFamily="34" charset="0"/>
        </a:defRPr>
      </a:lvl1pPr>
      <a:lvl2pPr algn="l" rtl="0" eaLnBrk="0" fontAlgn="base" hangingPunct="0">
        <a:spcBef>
          <a:spcPct val="0"/>
        </a:spcBef>
        <a:spcAft>
          <a:spcPct val="0"/>
        </a:spcAft>
        <a:defRPr sz="2710" b="1">
          <a:solidFill>
            <a:schemeClr val="tx1"/>
          </a:solidFill>
          <a:latin typeface="Arial" charset="0"/>
          <a:cs typeface="Arial" charset="0"/>
        </a:defRPr>
      </a:lvl2pPr>
      <a:lvl3pPr algn="l" rtl="0" eaLnBrk="0" fontAlgn="base" hangingPunct="0">
        <a:spcBef>
          <a:spcPct val="0"/>
        </a:spcBef>
        <a:spcAft>
          <a:spcPct val="0"/>
        </a:spcAft>
        <a:defRPr sz="2710" b="1">
          <a:solidFill>
            <a:schemeClr val="tx1"/>
          </a:solidFill>
          <a:latin typeface="Arial" charset="0"/>
          <a:cs typeface="Arial" charset="0"/>
        </a:defRPr>
      </a:lvl3pPr>
      <a:lvl4pPr algn="l" rtl="0" eaLnBrk="0" fontAlgn="base" hangingPunct="0">
        <a:spcBef>
          <a:spcPct val="0"/>
        </a:spcBef>
        <a:spcAft>
          <a:spcPct val="0"/>
        </a:spcAft>
        <a:defRPr sz="2710" b="1">
          <a:solidFill>
            <a:schemeClr val="tx1"/>
          </a:solidFill>
          <a:latin typeface="Arial" charset="0"/>
          <a:cs typeface="Arial" charset="0"/>
        </a:defRPr>
      </a:lvl4pPr>
      <a:lvl5pPr algn="l" rtl="0" eaLnBrk="0" fontAlgn="base" hangingPunct="0">
        <a:spcBef>
          <a:spcPct val="0"/>
        </a:spcBef>
        <a:spcAft>
          <a:spcPct val="0"/>
        </a:spcAft>
        <a:defRPr sz="2710" b="1">
          <a:solidFill>
            <a:schemeClr val="tx1"/>
          </a:solidFill>
          <a:latin typeface="Arial" charset="0"/>
          <a:cs typeface="Arial" charset="0"/>
        </a:defRPr>
      </a:lvl5pPr>
      <a:lvl6pPr marL="386862" algn="l" rtl="0" fontAlgn="base">
        <a:spcBef>
          <a:spcPct val="0"/>
        </a:spcBef>
        <a:spcAft>
          <a:spcPct val="0"/>
        </a:spcAft>
        <a:defRPr sz="2710" b="1">
          <a:solidFill>
            <a:schemeClr val="tx1"/>
          </a:solidFill>
          <a:latin typeface="Arial" charset="0"/>
          <a:cs typeface="Arial" charset="0"/>
        </a:defRPr>
      </a:lvl6pPr>
      <a:lvl7pPr marL="773722" algn="l" rtl="0" fontAlgn="base">
        <a:spcBef>
          <a:spcPct val="0"/>
        </a:spcBef>
        <a:spcAft>
          <a:spcPct val="0"/>
        </a:spcAft>
        <a:defRPr sz="2710" b="1">
          <a:solidFill>
            <a:schemeClr val="tx1"/>
          </a:solidFill>
          <a:latin typeface="Arial" charset="0"/>
          <a:cs typeface="Arial" charset="0"/>
        </a:defRPr>
      </a:lvl7pPr>
      <a:lvl8pPr marL="1160584" algn="l" rtl="0" fontAlgn="base">
        <a:spcBef>
          <a:spcPct val="0"/>
        </a:spcBef>
        <a:spcAft>
          <a:spcPct val="0"/>
        </a:spcAft>
        <a:defRPr sz="2710" b="1">
          <a:solidFill>
            <a:schemeClr val="tx1"/>
          </a:solidFill>
          <a:latin typeface="Arial" charset="0"/>
          <a:cs typeface="Arial" charset="0"/>
        </a:defRPr>
      </a:lvl8pPr>
      <a:lvl9pPr marL="1547446" algn="l" rtl="0" fontAlgn="base">
        <a:spcBef>
          <a:spcPct val="0"/>
        </a:spcBef>
        <a:spcAft>
          <a:spcPct val="0"/>
        </a:spcAft>
        <a:defRPr sz="2710" b="1">
          <a:solidFill>
            <a:schemeClr val="tx1"/>
          </a:solidFill>
          <a:latin typeface="Arial" charset="0"/>
          <a:cs typeface="Arial" charset="0"/>
        </a:defRPr>
      </a:lvl9pPr>
    </p:titleStyle>
    <p:bodyStyle>
      <a:lvl1pPr marL="290146" indent="-290146" algn="l" rtl="0" eaLnBrk="0" fontAlgn="base" hangingPunct="0">
        <a:spcBef>
          <a:spcPct val="20000"/>
        </a:spcBef>
        <a:spcAft>
          <a:spcPct val="0"/>
        </a:spcAft>
        <a:buFont typeface="Arial" charset="0"/>
        <a:buChar char="•"/>
        <a:defRPr sz="2710" kern="1200">
          <a:solidFill>
            <a:schemeClr val="tx1"/>
          </a:solidFill>
          <a:latin typeface="+mn-lt"/>
          <a:ea typeface="+mn-ea"/>
          <a:cs typeface="+mn-cs"/>
        </a:defRPr>
      </a:lvl1pPr>
      <a:lvl2pPr marL="628649" indent="-241790" algn="l" rtl="0" eaLnBrk="0" fontAlgn="base" hangingPunct="0">
        <a:spcBef>
          <a:spcPct val="20000"/>
        </a:spcBef>
        <a:spcAft>
          <a:spcPct val="0"/>
        </a:spcAft>
        <a:buFont typeface="Arial" charset="0"/>
        <a:buChar char="–"/>
        <a:defRPr sz="2371" kern="1200">
          <a:solidFill>
            <a:schemeClr val="tx1"/>
          </a:solidFill>
          <a:latin typeface="+mn-lt"/>
          <a:ea typeface="+mn-ea"/>
          <a:cs typeface="+mn-cs"/>
        </a:defRPr>
      </a:lvl2pPr>
      <a:lvl3pPr marL="967153" indent="-193431" algn="l" rtl="0" eaLnBrk="0" fontAlgn="base" hangingPunct="0">
        <a:spcBef>
          <a:spcPct val="20000"/>
        </a:spcBef>
        <a:spcAft>
          <a:spcPct val="0"/>
        </a:spcAft>
        <a:buFont typeface="Arial" charset="0"/>
        <a:buChar char="•"/>
        <a:defRPr sz="2033" kern="1200">
          <a:solidFill>
            <a:schemeClr val="tx1"/>
          </a:solidFill>
          <a:latin typeface="+mn-lt"/>
          <a:ea typeface="+mn-ea"/>
          <a:cs typeface="+mn-cs"/>
        </a:defRPr>
      </a:lvl3pPr>
      <a:lvl4pPr marL="1354015" indent="-193431" algn="l" rtl="0" eaLnBrk="0" fontAlgn="base" hangingPunct="0">
        <a:spcBef>
          <a:spcPct val="20000"/>
        </a:spcBef>
        <a:spcAft>
          <a:spcPct val="0"/>
        </a:spcAft>
        <a:buFont typeface="Arial" charset="0"/>
        <a:buChar char="–"/>
        <a:defRPr sz="1694" kern="1200">
          <a:solidFill>
            <a:schemeClr val="tx1"/>
          </a:solidFill>
          <a:latin typeface="+mn-lt"/>
          <a:ea typeface="+mn-ea"/>
          <a:cs typeface="+mn-cs"/>
        </a:defRPr>
      </a:lvl4pPr>
      <a:lvl5pPr marL="1740875" indent="-193431" algn="l" rtl="0" eaLnBrk="0" fontAlgn="base" hangingPunct="0">
        <a:spcBef>
          <a:spcPct val="20000"/>
        </a:spcBef>
        <a:spcAft>
          <a:spcPct val="0"/>
        </a:spcAft>
        <a:buFont typeface="Arial" charset="0"/>
        <a:buChar char="»"/>
        <a:defRPr sz="1694" kern="1200">
          <a:solidFill>
            <a:schemeClr val="tx1"/>
          </a:solidFill>
          <a:latin typeface="+mn-lt"/>
          <a:ea typeface="+mn-ea"/>
          <a:cs typeface="+mn-cs"/>
        </a:defRPr>
      </a:lvl5pPr>
      <a:lvl6pPr marL="2127737" indent="-193431" algn="l" defTabSz="773722" rtl="0" eaLnBrk="1" latinLnBrk="0" hangingPunct="1">
        <a:spcBef>
          <a:spcPct val="20000"/>
        </a:spcBef>
        <a:buFont typeface="Arial" pitchFamily="34" charset="0"/>
        <a:buChar char="•"/>
        <a:defRPr sz="1694" kern="1200">
          <a:solidFill>
            <a:schemeClr val="tx1"/>
          </a:solidFill>
          <a:latin typeface="+mn-lt"/>
          <a:ea typeface="+mn-ea"/>
          <a:cs typeface="+mn-cs"/>
        </a:defRPr>
      </a:lvl6pPr>
      <a:lvl7pPr marL="2514597" indent="-193431" algn="l" defTabSz="773722" rtl="0" eaLnBrk="1" latinLnBrk="0" hangingPunct="1">
        <a:spcBef>
          <a:spcPct val="20000"/>
        </a:spcBef>
        <a:buFont typeface="Arial" pitchFamily="34" charset="0"/>
        <a:buChar char="•"/>
        <a:defRPr sz="1694" kern="1200">
          <a:solidFill>
            <a:schemeClr val="tx1"/>
          </a:solidFill>
          <a:latin typeface="+mn-lt"/>
          <a:ea typeface="+mn-ea"/>
          <a:cs typeface="+mn-cs"/>
        </a:defRPr>
      </a:lvl7pPr>
      <a:lvl8pPr marL="2901459" indent="-193431" algn="l" defTabSz="773722" rtl="0" eaLnBrk="1" latinLnBrk="0" hangingPunct="1">
        <a:spcBef>
          <a:spcPct val="20000"/>
        </a:spcBef>
        <a:buFont typeface="Arial" pitchFamily="34" charset="0"/>
        <a:buChar char="•"/>
        <a:defRPr sz="1694" kern="1200">
          <a:solidFill>
            <a:schemeClr val="tx1"/>
          </a:solidFill>
          <a:latin typeface="+mn-lt"/>
          <a:ea typeface="+mn-ea"/>
          <a:cs typeface="+mn-cs"/>
        </a:defRPr>
      </a:lvl8pPr>
      <a:lvl9pPr marL="3288321" indent="-193431" algn="l" defTabSz="773722" rtl="0" eaLnBrk="1" latinLnBrk="0" hangingPunct="1">
        <a:spcBef>
          <a:spcPct val="20000"/>
        </a:spcBef>
        <a:buFont typeface="Arial" pitchFamily="34" charset="0"/>
        <a:buChar char="•"/>
        <a:defRPr sz="1694" kern="1200">
          <a:solidFill>
            <a:schemeClr val="tx1"/>
          </a:solidFill>
          <a:latin typeface="+mn-lt"/>
          <a:ea typeface="+mn-ea"/>
          <a:cs typeface="+mn-cs"/>
        </a:defRPr>
      </a:lvl9pPr>
    </p:bodyStyle>
    <p:otherStyle>
      <a:defPPr>
        <a:defRPr lang="ru-RU"/>
      </a:defPPr>
      <a:lvl1pPr marL="0" algn="l" defTabSz="773722" rtl="0" eaLnBrk="1" latinLnBrk="0" hangingPunct="1">
        <a:defRPr sz="1524" kern="1200">
          <a:solidFill>
            <a:schemeClr val="tx1"/>
          </a:solidFill>
          <a:latin typeface="+mn-lt"/>
          <a:ea typeface="+mn-ea"/>
          <a:cs typeface="+mn-cs"/>
        </a:defRPr>
      </a:lvl1pPr>
      <a:lvl2pPr marL="386862" algn="l" defTabSz="773722" rtl="0" eaLnBrk="1" latinLnBrk="0" hangingPunct="1">
        <a:defRPr sz="1524" kern="1200">
          <a:solidFill>
            <a:schemeClr val="tx1"/>
          </a:solidFill>
          <a:latin typeface="+mn-lt"/>
          <a:ea typeface="+mn-ea"/>
          <a:cs typeface="+mn-cs"/>
        </a:defRPr>
      </a:lvl2pPr>
      <a:lvl3pPr marL="773722" algn="l" defTabSz="773722" rtl="0" eaLnBrk="1" latinLnBrk="0" hangingPunct="1">
        <a:defRPr sz="1524" kern="1200">
          <a:solidFill>
            <a:schemeClr val="tx1"/>
          </a:solidFill>
          <a:latin typeface="+mn-lt"/>
          <a:ea typeface="+mn-ea"/>
          <a:cs typeface="+mn-cs"/>
        </a:defRPr>
      </a:lvl3pPr>
      <a:lvl4pPr marL="1160584" algn="l" defTabSz="773722" rtl="0" eaLnBrk="1" latinLnBrk="0" hangingPunct="1">
        <a:defRPr sz="1524" kern="1200">
          <a:solidFill>
            <a:schemeClr val="tx1"/>
          </a:solidFill>
          <a:latin typeface="+mn-lt"/>
          <a:ea typeface="+mn-ea"/>
          <a:cs typeface="+mn-cs"/>
        </a:defRPr>
      </a:lvl4pPr>
      <a:lvl5pPr marL="1547446" algn="l" defTabSz="773722" rtl="0" eaLnBrk="1" latinLnBrk="0" hangingPunct="1">
        <a:defRPr sz="1524" kern="1200">
          <a:solidFill>
            <a:schemeClr val="tx1"/>
          </a:solidFill>
          <a:latin typeface="+mn-lt"/>
          <a:ea typeface="+mn-ea"/>
          <a:cs typeface="+mn-cs"/>
        </a:defRPr>
      </a:lvl5pPr>
      <a:lvl6pPr marL="1934305" algn="l" defTabSz="773722" rtl="0" eaLnBrk="1" latinLnBrk="0" hangingPunct="1">
        <a:defRPr sz="1524" kern="1200">
          <a:solidFill>
            <a:schemeClr val="tx1"/>
          </a:solidFill>
          <a:latin typeface="+mn-lt"/>
          <a:ea typeface="+mn-ea"/>
          <a:cs typeface="+mn-cs"/>
        </a:defRPr>
      </a:lvl6pPr>
      <a:lvl7pPr marL="2321167" algn="l" defTabSz="773722" rtl="0" eaLnBrk="1" latinLnBrk="0" hangingPunct="1">
        <a:defRPr sz="1524" kern="1200">
          <a:solidFill>
            <a:schemeClr val="tx1"/>
          </a:solidFill>
          <a:latin typeface="+mn-lt"/>
          <a:ea typeface="+mn-ea"/>
          <a:cs typeface="+mn-cs"/>
        </a:defRPr>
      </a:lvl7pPr>
      <a:lvl8pPr marL="2708029" algn="l" defTabSz="773722" rtl="0" eaLnBrk="1" latinLnBrk="0" hangingPunct="1">
        <a:defRPr sz="1524" kern="1200">
          <a:solidFill>
            <a:schemeClr val="tx1"/>
          </a:solidFill>
          <a:latin typeface="+mn-lt"/>
          <a:ea typeface="+mn-ea"/>
          <a:cs typeface="+mn-cs"/>
        </a:defRPr>
      </a:lvl8pPr>
      <a:lvl9pPr marL="3094889" algn="l" defTabSz="773722" rtl="0" eaLnBrk="1" latinLnBrk="0" hangingPunct="1">
        <a:defRPr sz="1524"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3" Type="http://schemas.openxmlformats.org/officeDocument/2006/relationships/image" Target="../media/image11.wmf"/><Relationship Id="rId2" Type="http://schemas.openxmlformats.org/officeDocument/2006/relationships/image" Target="../media/image9.wmf"/><Relationship Id="rId1" Type="http://schemas.openxmlformats.org/officeDocument/2006/relationships/slideLayout" Target="../slideLayouts/slideLayout2.xml"/><Relationship Id="rId6" Type="http://schemas.openxmlformats.org/officeDocument/2006/relationships/image" Target="../media/image8.wmf"/><Relationship Id="rId5" Type="http://schemas.openxmlformats.org/officeDocument/2006/relationships/image" Target="../media/image10.wmf"/><Relationship Id="rId4" Type="http://schemas.openxmlformats.org/officeDocument/2006/relationships/image" Target="../media/image12.wmf"/></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8" Type="http://schemas.openxmlformats.org/officeDocument/2006/relationships/image" Target="../media/image22.png"/><Relationship Id="rId3" Type="http://schemas.microsoft.com/office/2007/relationships/hdphoto" Target="../media/hdphoto5.wdp"/><Relationship Id="rId7" Type="http://schemas.microsoft.com/office/2007/relationships/hdphoto" Target="../media/hdphoto7.wdp"/><Relationship Id="rId2" Type="http://schemas.openxmlformats.org/officeDocument/2006/relationships/image" Target="../media/image19.png"/><Relationship Id="rId1" Type="http://schemas.openxmlformats.org/officeDocument/2006/relationships/slideLayout" Target="../slideLayouts/slideLayout2.xml"/><Relationship Id="rId6" Type="http://schemas.openxmlformats.org/officeDocument/2006/relationships/image" Target="../media/image21.png"/><Relationship Id="rId5" Type="http://schemas.microsoft.com/office/2007/relationships/hdphoto" Target="../media/hdphoto6.wdp"/><Relationship Id="rId4" Type="http://schemas.openxmlformats.org/officeDocument/2006/relationships/image" Target="../media/image20.png"/><Relationship Id="rId9" Type="http://schemas.microsoft.com/office/2007/relationships/hdphoto" Target="../media/hdphoto8.wdp"/></Relationships>
</file>

<file path=ppt/slides/_rels/slide2.xml.rels><?xml version="1.0" encoding="UTF-8" standalone="yes"?>
<Relationships xmlns="http://schemas.openxmlformats.org/package/2006/relationships"><Relationship Id="rId3" Type="http://schemas.microsoft.com/office/2007/relationships/hdphoto" Target="../media/hdphoto1.wdp"/><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8" Type="http://schemas.openxmlformats.org/officeDocument/2006/relationships/image" Target="../media/image13.wmf"/><Relationship Id="rId3" Type="http://schemas.openxmlformats.org/officeDocument/2006/relationships/image" Target="../media/image8.wmf"/><Relationship Id="rId7" Type="http://schemas.openxmlformats.org/officeDocument/2006/relationships/image" Target="../media/image12.wmf"/><Relationship Id="rId2" Type="http://schemas.openxmlformats.org/officeDocument/2006/relationships/hyperlink" Target="consultantplus://offline/ref=377C427F0E155F7605BA6AF27413A0A12ECFD98B5101F050C7C39D8FF9500A30BB0CAA7B8043ED840A673E4E8B50D26042B060632737C7CC57HBM" TargetMode="External"/><Relationship Id="rId1" Type="http://schemas.openxmlformats.org/officeDocument/2006/relationships/slideLayout" Target="../slideLayouts/slideLayout2.xml"/><Relationship Id="rId6" Type="http://schemas.openxmlformats.org/officeDocument/2006/relationships/image" Target="../media/image11.wmf"/><Relationship Id="rId5" Type="http://schemas.openxmlformats.org/officeDocument/2006/relationships/image" Target="../media/image10.wmf"/><Relationship Id="rId4" Type="http://schemas.openxmlformats.org/officeDocument/2006/relationships/image" Target="../media/image9.wmf"/><Relationship Id="rId9" Type="http://schemas.openxmlformats.org/officeDocument/2006/relationships/image" Target="../media/image14.wmf"/></Relationships>
</file>

<file path=ppt/slides/_rels/slide7.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microsoft.com/office/2007/relationships/hdphoto" Target="../media/hdphoto2.wdp"/><Relationship Id="rId2" Type="http://schemas.openxmlformats.org/officeDocument/2006/relationships/image" Target="../media/image16.png"/><Relationship Id="rId1" Type="http://schemas.openxmlformats.org/officeDocument/2006/relationships/slideLayout" Target="../slideLayouts/slideLayout2.xml"/><Relationship Id="rId5" Type="http://schemas.microsoft.com/office/2007/relationships/hdphoto" Target="../media/hdphoto3.wdp"/><Relationship Id="rId4" Type="http://schemas.openxmlformats.org/officeDocument/2006/relationships/image" Target="../media/image17.png"/></Relationships>
</file>

<file path=ppt/slides/_rels/slide9.xml.rels><?xml version="1.0" encoding="UTF-8" standalone="yes"?>
<Relationships xmlns="http://schemas.openxmlformats.org/package/2006/relationships"><Relationship Id="rId3" Type="http://schemas.microsoft.com/office/2007/relationships/hdphoto" Target="../media/hdphoto4.wdp"/><Relationship Id="rId2" Type="http://schemas.openxmlformats.org/officeDocument/2006/relationships/image" Target="../media/image18.png"/><Relationship Id="rId1" Type="http://schemas.openxmlformats.org/officeDocument/2006/relationships/slideLayout" Target="../slideLayouts/slideLayout2.xml"/><Relationship Id="rId5" Type="http://schemas.openxmlformats.org/officeDocument/2006/relationships/hyperlink" Target="consultantplus://offline/ref=2D30FF59AA746E51965B4CCDE1B7F7FE1FCE8FEC90FE0CC4F3E843AC88CD788E620B02D8E111EDC0802B53BE17474B581E423E4527170EFDOAO7O" TargetMode="External"/><Relationship Id="rId4" Type="http://schemas.openxmlformats.org/officeDocument/2006/relationships/image" Target="../media/image15.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58208" y="3055319"/>
            <a:ext cx="8133959" cy="951487"/>
          </a:xfrm>
        </p:spPr>
        <p:txBody>
          <a:bodyPr/>
          <a:lstStyle/>
          <a:p>
            <a:pPr algn="ctr"/>
            <a:r>
              <a:rPr lang="ru-RU" sz="2400" cap="all" dirty="0" smtClean="0">
                <a:solidFill>
                  <a:schemeClr val="accent1">
                    <a:lumMod val="75000"/>
                  </a:schemeClr>
                </a:solidFill>
                <a:latin typeface="Arial Narrow" pitchFamily="34" charset="0"/>
                <a:cs typeface="+mj-cs"/>
              </a:rPr>
              <a:t>Изменение сроков уплаты налогов, пеней, штрафов</a:t>
            </a:r>
            <a:endParaRPr lang="ru-RU" sz="2400" cap="all" dirty="0">
              <a:solidFill>
                <a:schemeClr val="accent1">
                  <a:lumMod val="75000"/>
                </a:schemeClr>
              </a:solidFill>
              <a:latin typeface="Arial Narrow" pitchFamily="34" charset="0"/>
              <a:cs typeface="+mj-cs"/>
            </a:endParaRPr>
          </a:p>
        </p:txBody>
      </p:sp>
      <p:sp>
        <p:nvSpPr>
          <p:cNvPr id="4" name="Номер слайда 3"/>
          <p:cNvSpPr>
            <a:spLocks noGrp="1"/>
          </p:cNvSpPr>
          <p:nvPr>
            <p:ph type="sldNum" sz="quarter" idx="10"/>
          </p:nvPr>
        </p:nvSpPr>
        <p:spPr/>
        <p:txBody>
          <a:bodyPr/>
          <a:lstStyle/>
          <a:p>
            <a:pPr>
              <a:defRPr/>
            </a:pPr>
            <a:fld id="{9302A372-EB85-4A14-9B9E-6F2305329C24}" type="slidenum">
              <a:rPr lang="ru-RU" smtClean="0">
                <a:solidFill>
                  <a:prstClr val="white"/>
                </a:solidFill>
              </a:rPr>
              <a:pPr>
                <a:defRPr/>
              </a:pPr>
              <a:t>1</a:t>
            </a:fld>
            <a:endParaRPr lang="ru-RU" dirty="0">
              <a:solidFill>
                <a:prstClr val="white"/>
              </a:solidFill>
            </a:endParaRPr>
          </a:p>
        </p:txBody>
      </p:sp>
      <p:sp>
        <p:nvSpPr>
          <p:cNvPr id="5" name="TextBox 4"/>
          <p:cNvSpPr txBox="1"/>
          <p:nvPr/>
        </p:nvSpPr>
        <p:spPr>
          <a:xfrm>
            <a:off x="4297680" y="5196840"/>
            <a:ext cx="5166360" cy="1604927"/>
          </a:xfrm>
          <a:prstGeom prst="rect">
            <a:avLst/>
          </a:prstGeom>
          <a:noFill/>
        </p:spPr>
        <p:txBody>
          <a:bodyPr wrap="square" rtlCol="0">
            <a:spAutoFit/>
          </a:bodyPr>
          <a:lstStyle/>
          <a:p>
            <a:r>
              <a:rPr lang="ru-RU" dirty="0" smtClean="0">
                <a:latin typeface="Arial Narrow" pitchFamily="34" charset="0"/>
              </a:rPr>
              <a:t>Государственный налоговый инспектор отдела урегулирования задолженности </a:t>
            </a:r>
          </a:p>
          <a:p>
            <a:r>
              <a:rPr lang="ru-RU" dirty="0" smtClean="0">
                <a:latin typeface="Arial Narrow" pitchFamily="34" charset="0"/>
              </a:rPr>
              <a:t>УФНС России по Вологодской области</a:t>
            </a:r>
          </a:p>
          <a:p>
            <a:r>
              <a:rPr lang="ru-RU" dirty="0" smtClean="0">
                <a:latin typeface="Arial Narrow" pitchFamily="34" charset="0"/>
              </a:rPr>
              <a:t>И.С. Зобнина</a:t>
            </a:r>
          </a:p>
          <a:p>
            <a:endParaRPr lang="ru-RU" dirty="0">
              <a:latin typeface="Arial Narrow" pitchFamily="34" charset="0"/>
            </a:endParaRPr>
          </a:p>
        </p:txBody>
      </p:sp>
    </p:spTree>
    <p:extLst>
      <p:ext uri="{BB962C8B-B14F-4D97-AF65-F5344CB8AC3E}">
        <p14:creationId xmlns:p14="http://schemas.microsoft.com/office/powerpoint/2010/main" val="3834756640"/>
      </p:ext>
    </p:extLst>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9302A372-EB85-4A14-9B9E-6F2305329C24}" type="slidenum">
              <a:rPr lang="ru-RU" smtClean="0">
                <a:solidFill>
                  <a:prstClr val="white"/>
                </a:solidFill>
              </a:rPr>
              <a:pPr>
                <a:defRPr/>
              </a:pPr>
              <a:t>10</a:t>
            </a:fld>
            <a:endParaRPr lang="ru-RU" dirty="0">
              <a:solidFill>
                <a:prstClr val="white"/>
              </a:solidFill>
            </a:endParaRPr>
          </a:p>
        </p:txBody>
      </p:sp>
      <p:sp>
        <p:nvSpPr>
          <p:cNvPr id="5" name="Заголовок 1"/>
          <p:cNvSpPr>
            <a:spLocks noGrp="1"/>
          </p:cNvSpPr>
          <p:nvPr>
            <p:ph type="title"/>
          </p:nvPr>
        </p:nvSpPr>
        <p:spPr>
          <a:xfrm>
            <a:off x="647112" y="115566"/>
            <a:ext cx="9267355" cy="951487"/>
          </a:xfrm>
          <a:solidFill>
            <a:schemeClr val="accent1">
              <a:lumMod val="20000"/>
              <a:lumOff val="80000"/>
            </a:schemeClr>
          </a:solidFill>
          <a:ln w="9525">
            <a:noFill/>
            <a:miter lim="800000"/>
            <a:headEnd/>
            <a:tailEnd/>
          </a:ln>
          <a:effectLst>
            <a:outerShdw blurRad="50800" dist="38100" dir="2700000" algn="tl" rotWithShape="0">
              <a:prstClr val="black">
                <a:alpha val="40000"/>
              </a:prstClr>
            </a:outerShdw>
          </a:effectLst>
        </p:spPr>
        <p:txBody>
          <a:bodyPr vert="horz" wrap="square" lIns="0" tIns="45680" rIns="0" bIns="45680" numCol="1" anchor="ctr" anchorCtr="0" compatLnSpc="1">
            <a:prstTxWarp prst="textNoShape">
              <a:avLst/>
            </a:prstTxWarp>
          </a:bodyPr>
          <a:lstStyle/>
          <a:p>
            <a:pPr algn="ctr"/>
            <a:r>
              <a:rPr lang="ru-RU" sz="2200" cap="all" dirty="0" smtClean="0">
                <a:solidFill>
                  <a:schemeClr val="accent1">
                    <a:lumMod val="75000"/>
                  </a:schemeClr>
                </a:solidFill>
                <a:latin typeface="Arial Narrow" pitchFamily="34" charset="0"/>
                <a:cs typeface="+mj-cs"/>
              </a:rPr>
              <a:t>Документы в соответствии с п. 5.1 ст. 64 НК РФ</a:t>
            </a:r>
            <a:endParaRPr lang="ru-RU" sz="2200" cap="all" dirty="0">
              <a:solidFill>
                <a:schemeClr val="accent1">
                  <a:lumMod val="75000"/>
                </a:schemeClr>
              </a:solidFill>
              <a:latin typeface="Arial Narrow" pitchFamily="34" charset="0"/>
              <a:cs typeface="+mj-cs"/>
            </a:endParaRPr>
          </a:p>
        </p:txBody>
      </p:sp>
      <p:sp>
        <p:nvSpPr>
          <p:cNvPr id="9" name="Прямоугольник 8"/>
          <p:cNvSpPr/>
          <p:nvPr/>
        </p:nvSpPr>
        <p:spPr>
          <a:xfrm>
            <a:off x="1141944" y="1486458"/>
            <a:ext cx="8375648" cy="907941"/>
          </a:xfrm>
          <a:prstGeom prst="rect">
            <a:avLst/>
          </a:prstGeom>
          <a:ln>
            <a:solidFill>
              <a:schemeClr val="bg1">
                <a:lumMod val="75000"/>
              </a:schemeClr>
            </a:solidFill>
          </a:ln>
        </p:spPr>
        <p:txBody>
          <a:bodyPr wrap="square">
            <a:spAutoFit/>
          </a:bodyPr>
          <a:lstStyle/>
          <a:p>
            <a:r>
              <a:rPr lang="ru-RU" sz="1200" dirty="0">
                <a:solidFill>
                  <a:schemeClr val="accent1">
                    <a:lumMod val="50000"/>
                  </a:schemeClr>
                </a:solidFill>
                <a:latin typeface="Arial Narrow" pitchFamily="34" charset="0"/>
              </a:rPr>
              <a:t>(пп.1) </a:t>
            </a:r>
            <a:r>
              <a:rPr lang="ru-RU" sz="1300" dirty="0" smtClean="0">
                <a:latin typeface="Arial Narrow" pitchFamily="34" charset="0"/>
              </a:rPr>
              <a:t>заключение </a:t>
            </a:r>
            <a:r>
              <a:rPr lang="ru-RU" sz="1300" dirty="0">
                <a:latin typeface="Arial Narrow" pitchFamily="34" charset="0"/>
              </a:rPr>
              <a:t>о факте наступления обстоятельств непреодолимой силы, а также акт оценки причиненного этому лицу ущерба в результате таких обстоятельств, составленные органом исполнительной власти (государственным органом, органом местного самоуправления) и организацией, уполномоченной в области гражданской обороны, защиты населения и территорий от чрезвычайных ситуаций</a:t>
            </a:r>
          </a:p>
        </p:txBody>
      </p:sp>
      <p:pic>
        <p:nvPicPr>
          <p:cNvPr id="12" name="Picture 3" descr="C:\Program Files (x86)\Microsoft Office\MEDIA\CAGCAT10\j0215086.wmf"/>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397967" y="2549594"/>
            <a:ext cx="691057" cy="824343"/>
          </a:xfrm>
          <a:prstGeom prst="rect">
            <a:avLst/>
          </a:prstGeom>
          <a:noFill/>
          <a:extLst>
            <a:ext uri="{909E8E84-426E-40DD-AFC4-6F175D3DCCD1}">
              <a14:hiddenFill xmlns:a14="http://schemas.microsoft.com/office/drawing/2010/main">
                <a:solidFill>
                  <a:srgbClr val="FFFFFF"/>
                </a:solidFill>
              </a14:hiddenFill>
            </a:ext>
          </a:extLst>
        </p:spPr>
      </p:pic>
      <p:sp>
        <p:nvSpPr>
          <p:cNvPr id="13" name="Прямоугольник 12"/>
          <p:cNvSpPr/>
          <p:nvPr/>
        </p:nvSpPr>
        <p:spPr>
          <a:xfrm>
            <a:off x="1098554" y="2515490"/>
            <a:ext cx="8419037" cy="907941"/>
          </a:xfrm>
          <a:prstGeom prst="rect">
            <a:avLst/>
          </a:prstGeom>
          <a:ln>
            <a:solidFill>
              <a:schemeClr val="bg1">
                <a:lumMod val="75000"/>
              </a:schemeClr>
            </a:solidFill>
          </a:ln>
        </p:spPr>
        <p:txBody>
          <a:bodyPr wrap="square">
            <a:spAutoFit/>
          </a:bodyPr>
          <a:lstStyle/>
          <a:p>
            <a:r>
              <a:rPr lang="ru-RU" sz="1200" dirty="0">
                <a:solidFill>
                  <a:schemeClr val="accent1">
                    <a:lumMod val="50000"/>
                  </a:schemeClr>
                </a:solidFill>
                <a:latin typeface="Arial Narrow" pitchFamily="34" charset="0"/>
              </a:rPr>
              <a:t>(</a:t>
            </a:r>
            <a:r>
              <a:rPr lang="ru-RU" sz="1200" dirty="0" smtClean="0">
                <a:solidFill>
                  <a:schemeClr val="accent1">
                    <a:lumMod val="50000"/>
                  </a:schemeClr>
                </a:solidFill>
                <a:latin typeface="Arial Narrow" pitchFamily="34" charset="0"/>
              </a:rPr>
              <a:t>пп.2) </a:t>
            </a:r>
            <a:r>
              <a:rPr lang="ru-RU" sz="1300" dirty="0" smtClean="0">
                <a:latin typeface="Arial Narrow" pitchFamily="34" charset="0"/>
              </a:rPr>
              <a:t>документ </a:t>
            </a:r>
            <a:r>
              <a:rPr lang="ru-RU" sz="1300" dirty="0">
                <a:latin typeface="Arial Narrow" pitchFamily="34" charset="0"/>
              </a:rPr>
              <a:t>финансового органа или главного распорядителя бюджетных средств, содержащих сведения о сумме бюджетных ассигнований или лимитов бюджетных обязательств, которые не предоставлены (несвоевременно предоставлены) налогоплательщику и о сумме предельных объемов финансирования расходов, которые не доведены (несвоевременно доведены) до этого лица в объеме, достаточном для своевременного исполнения им обязанности по уплате налога</a:t>
            </a:r>
          </a:p>
        </p:txBody>
      </p:sp>
      <p:pic>
        <p:nvPicPr>
          <p:cNvPr id="15" name="Picture 4" descr="C:\Program Files (x86)\Microsoft Office\MEDIA\CAGCAT10\j0300840.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75596" y="3488807"/>
            <a:ext cx="793749" cy="888272"/>
          </a:xfrm>
          <a:prstGeom prst="rect">
            <a:avLst/>
          </a:prstGeom>
          <a:noFill/>
          <a:extLst>
            <a:ext uri="{909E8E84-426E-40DD-AFC4-6F175D3DCCD1}">
              <a14:hiddenFill xmlns:a14="http://schemas.microsoft.com/office/drawing/2010/main">
                <a:solidFill>
                  <a:srgbClr val="FFFFFF"/>
                </a:solidFill>
              </a14:hiddenFill>
            </a:ext>
          </a:extLst>
        </p:spPr>
      </p:pic>
      <p:sp>
        <p:nvSpPr>
          <p:cNvPr id="16" name="Прямоугольник 15"/>
          <p:cNvSpPr/>
          <p:nvPr/>
        </p:nvSpPr>
        <p:spPr>
          <a:xfrm>
            <a:off x="1098554" y="3579000"/>
            <a:ext cx="8428568" cy="707886"/>
          </a:xfrm>
          <a:prstGeom prst="rect">
            <a:avLst/>
          </a:prstGeom>
          <a:ln>
            <a:solidFill>
              <a:schemeClr val="bg1">
                <a:lumMod val="75000"/>
              </a:schemeClr>
            </a:solidFill>
          </a:ln>
        </p:spPr>
        <p:txBody>
          <a:bodyPr wrap="square">
            <a:spAutoFit/>
          </a:bodyPr>
          <a:lstStyle/>
          <a:p>
            <a:r>
              <a:rPr lang="ru-RU" sz="1200" dirty="0">
                <a:solidFill>
                  <a:schemeClr val="accent1">
                    <a:lumMod val="50000"/>
                  </a:schemeClr>
                </a:solidFill>
                <a:latin typeface="Arial Narrow" pitchFamily="34" charset="0"/>
              </a:rPr>
              <a:t>(</a:t>
            </a:r>
            <a:r>
              <a:rPr lang="ru-RU" sz="1200" dirty="0" smtClean="0">
                <a:solidFill>
                  <a:schemeClr val="accent1">
                    <a:lumMod val="50000"/>
                  </a:schemeClr>
                </a:solidFill>
                <a:latin typeface="Arial Narrow" pitchFamily="34" charset="0"/>
              </a:rPr>
              <a:t>пп.3) </a:t>
            </a:r>
            <a:r>
              <a:rPr lang="ru-RU" sz="1300" dirty="0" smtClean="0">
                <a:latin typeface="Arial Narrow" pitchFamily="34" charset="0"/>
              </a:rPr>
              <a:t>анализ </a:t>
            </a:r>
            <a:r>
              <a:rPr lang="ru-RU" sz="1300" dirty="0">
                <a:latin typeface="Arial Narrow" pitchFamily="34" charset="0"/>
              </a:rPr>
              <a:t>финансового состояния заинтересованного лица в целях установления угрозы возникновения признаков его несостоятельности (банкротства) в случае единовременной уплаты этим лицом налога в соответствии с методикой, утвержденной приказом Минэкономразвития России от 26.06.2019 № 382</a:t>
            </a:r>
          </a:p>
        </p:txBody>
      </p:sp>
      <p:sp>
        <p:nvSpPr>
          <p:cNvPr id="18" name="Прямоугольник 17"/>
          <p:cNvSpPr/>
          <p:nvPr/>
        </p:nvSpPr>
        <p:spPr>
          <a:xfrm>
            <a:off x="1069345" y="4635987"/>
            <a:ext cx="8419038" cy="492443"/>
          </a:xfrm>
          <a:prstGeom prst="rect">
            <a:avLst/>
          </a:prstGeom>
          <a:ln>
            <a:solidFill>
              <a:schemeClr val="bg1">
                <a:lumMod val="75000"/>
              </a:schemeClr>
            </a:solidFill>
          </a:ln>
        </p:spPr>
        <p:txBody>
          <a:bodyPr wrap="square">
            <a:spAutoFit/>
          </a:bodyPr>
          <a:lstStyle/>
          <a:p>
            <a:r>
              <a:rPr lang="ru-RU" sz="1200" dirty="0">
                <a:solidFill>
                  <a:schemeClr val="accent1">
                    <a:lumMod val="50000"/>
                  </a:schemeClr>
                </a:solidFill>
                <a:latin typeface="Arial Narrow" pitchFamily="34" charset="0"/>
              </a:rPr>
              <a:t>(</a:t>
            </a:r>
            <a:r>
              <a:rPr lang="ru-RU" sz="1200" dirty="0">
                <a:solidFill>
                  <a:schemeClr val="accent1">
                    <a:lumMod val="50000"/>
                  </a:schemeClr>
                </a:solidFill>
                <a:latin typeface="Arial Narrow" pitchFamily="34" charset="0"/>
              </a:rPr>
              <a:t>пп.4) </a:t>
            </a:r>
            <a:r>
              <a:rPr lang="ru-RU" sz="1300" dirty="0" smtClean="0">
                <a:latin typeface="Arial Narrow" pitchFamily="34" charset="0"/>
              </a:rPr>
              <a:t>сведения </a:t>
            </a:r>
            <a:r>
              <a:rPr lang="ru-RU" sz="1300" dirty="0">
                <a:latin typeface="Arial Narrow" pitchFamily="34" charset="0"/>
              </a:rPr>
              <a:t>о движимом и недвижимом имуществе физического лица (за исключением имущества, на которое в соответствии с законодательством Российской Федерации не может быть обращено взыскание)</a:t>
            </a:r>
          </a:p>
        </p:txBody>
      </p:sp>
      <p:pic>
        <p:nvPicPr>
          <p:cNvPr id="19" name="Picture 10" descr="C:\Program Files (x86)\Microsoft Office\MEDIA\CAGCAT10\j0186348.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48220" y="4455819"/>
            <a:ext cx="590550" cy="852780"/>
          </a:xfrm>
          <a:prstGeom prst="rect">
            <a:avLst/>
          </a:prstGeom>
          <a:noFill/>
          <a:extLst>
            <a:ext uri="{909E8E84-426E-40DD-AFC4-6F175D3DCCD1}">
              <a14:hiddenFill xmlns:a14="http://schemas.microsoft.com/office/drawing/2010/main">
                <a:solidFill>
                  <a:srgbClr val="FFFFFF"/>
                </a:solidFill>
              </a14:hiddenFill>
            </a:ext>
          </a:extLst>
        </p:spPr>
      </p:pic>
      <p:sp>
        <p:nvSpPr>
          <p:cNvPr id="20" name="Прямоугольник 19"/>
          <p:cNvSpPr/>
          <p:nvPr/>
        </p:nvSpPr>
        <p:spPr>
          <a:xfrm>
            <a:off x="1098554" y="5474665"/>
            <a:ext cx="8419038" cy="707886"/>
          </a:xfrm>
          <a:prstGeom prst="rect">
            <a:avLst/>
          </a:prstGeom>
          <a:ln>
            <a:solidFill>
              <a:schemeClr val="bg1">
                <a:lumMod val="75000"/>
              </a:schemeClr>
            </a:solidFill>
          </a:ln>
        </p:spPr>
        <p:txBody>
          <a:bodyPr wrap="square">
            <a:spAutoFit/>
          </a:bodyPr>
          <a:lstStyle/>
          <a:p>
            <a:r>
              <a:rPr lang="ru-RU" sz="1200" dirty="0">
                <a:solidFill>
                  <a:schemeClr val="accent1">
                    <a:lumMod val="50000"/>
                  </a:schemeClr>
                </a:solidFill>
                <a:latin typeface="Arial Narrow" pitchFamily="34" charset="0"/>
              </a:rPr>
              <a:t>(</a:t>
            </a:r>
            <a:r>
              <a:rPr lang="ru-RU" sz="1200" dirty="0">
                <a:solidFill>
                  <a:schemeClr val="accent1">
                    <a:lumMod val="50000"/>
                  </a:schemeClr>
                </a:solidFill>
                <a:latin typeface="Arial Narrow" pitchFamily="34" charset="0"/>
              </a:rPr>
              <a:t>пп.5</a:t>
            </a:r>
            <a:r>
              <a:rPr lang="ru-RU" sz="1400" dirty="0" smtClean="0">
                <a:solidFill>
                  <a:schemeClr val="accent1">
                    <a:lumMod val="50000"/>
                  </a:schemeClr>
                </a:solidFill>
                <a:latin typeface="Arial Narrow" pitchFamily="34" charset="0"/>
              </a:rPr>
              <a:t>) </a:t>
            </a:r>
            <a:r>
              <a:rPr lang="ru-RU" sz="1300" dirty="0" smtClean="0">
                <a:latin typeface="Arial Narrow" pitchFamily="34" charset="0"/>
              </a:rPr>
              <a:t>документ</a:t>
            </a:r>
            <a:r>
              <a:rPr lang="ru-RU" sz="1300" dirty="0">
                <a:latin typeface="Arial Narrow" pitchFamily="34" charset="0"/>
              </a:rPr>
              <a:t>, подтверждающий, что в общем доходе от реализации товаров (работ, услуг) такого лица доля его дохода от отраслей и видов деятельности, включенных в утверждаемый Правительством Российской Федерации перечень отраслей и видов деятельности, имеющих сезонный характер, составляет не менее 50 процентов</a:t>
            </a:r>
          </a:p>
        </p:txBody>
      </p:sp>
      <p:pic>
        <p:nvPicPr>
          <p:cNvPr id="22" name="Picture 2" descr="C:\Program Files (x86)\Microsoft Office\MEDIA\CAGCAT10\j0149887.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397967" y="5474665"/>
            <a:ext cx="671378" cy="628650"/>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6" descr="C:\Program Files (x86)\Microsoft Office\MEDIA\CAGCAT10\j0293828.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294948" y="1486458"/>
            <a:ext cx="821266" cy="8047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3456692774"/>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9302A372-EB85-4A14-9B9E-6F2305329C24}" type="slidenum">
              <a:rPr lang="ru-RU" smtClean="0">
                <a:solidFill>
                  <a:prstClr val="white"/>
                </a:solidFill>
              </a:rPr>
              <a:pPr>
                <a:defRPr/>
              </a:pPr>
              <a:t>11</a:t>
            </a:fld>
            <a:endParaRPr lang="ru-RU" dirty="0">
              <a:solidFill>
                <a:prstClr val="white"/>
              </a:solidFill>
            </a:endParaRPr>
          </a:p>
        </p:txBody>
      </p:sp>
      <p:sp>
        <p:nvSpPr>
          <p:cNvPr id="5" name="Заголовок 1"/>
          <p:cNvSpPr>
            <a:spLocks noGrp="1"/>
          </p:cNvSpPr>
          <p:nvPr>
            <p:ph type="title"/>
          </p:nvPr>
        </p:nvSpPr>
        <p:spPr>
          <a:xfrm>
            <a:off x="647112" y="115566"/>
            <a:ext cx="9504421" cy="951487"/>
          </a:xfrm>
          <a:solidFill>
            <a:schemeClr val="accent1">
              <a:lumMod val="20000"/>
              <a:lumOff val="80000"/>
            </a:schemeClr>
          </a:solidFill>
          <a:ln w="9525">
            <a:noFill/>
            <a:miter lim="800000"/>
            <a:headEnd/>
            <a:tailEnd/>
          </a:ln>
          <a:effectLst>
            <a:outerShdw blurRad="50800" dist="38100" dir="2700000" algn="tl" rotWithShape="0">
              <a:prstClr val="black">
                <a:alpha val="40000"/>
              </a:prstClr>
            </a:outerShdw>
          </a:effectLst>
        </p:spPr>
        <p:txBody>
          <a:bodyPr vert="horz" wrap="square" lIns="0" tIns="45680" rIns="0" bIns="45680" numCol="1" anchor="ctr" anchorCtr="0" compatLnSpc="1">
            <a:prstTxWarp prst="textNoShape">
              <a:avLst/>
            </a:prstTxWarp>
          </a:bodyPr>
          <a:lstStyle/>
          <a:p>
            <a:pPr algn="ctr"/>
            <a:r>
              <a:rPr lang="ru-RU" sz="1600" cap="all" dirty="0">
                <a:solidFill>
                  <a:schemeClr val="accent1">
                    <a:lumMod val="75000"/>
                  </a:schemeClr>
                </a:solidFill>
                <a:latin typeface="Arial Narrow" pitchFamily="34" charset="0"/>
                <a:cs typeface="+mj-cs"/>
              </a:rPr>
              <a:t>Рассрочка по уплате налога по основанию невозможности единовременной уплаты сумм налогов, сборов, страховых взносов, пеней и штрафов, подлежащих уплате в бюджетную систему РФ по результатам налоговой проверки </a:t>
            </a:r>
            <a:r>
              <a:rPr lang="ru-RU" sz="1600" cap="all" dirty="0" smtClean="0">
                <a:solidFill>
                  <a:schemeClr val="accent1">
                    <a:lumMod val="75000"/>
                  </a:schemeClr>
                </a:solidFill>
                <a:latin typeface="Arial Narrow" pitchFamily="34" charset="0"/>
                <a:cs typeface="+mj-cs"/>
              </a:rPr>
              <a:t/>
            </a:r>
            <a:br>
              <a:rPr lang="ru-RU" sz="1600" cap="all" dirty="0" smtClean="0">
                <a:solidFill>
                  <a:schemeClr val="accent1">
                    <a:lumMod val="75000"/>
                  </a:schemeClr>
                </a:solidFill>
                <a:latin typeface="Arial Narrow" pitchFamily="34" charset="0"/>
                <a:cs typeface="+mj-cs"/>
              </a:rPr>
            </a:br>
            <a:r>
              <a:rPr lang="ru-RU" sz="1600" cap="all" dirty="0" smtClean="0">
                <a:solidFill>
                  <a:schemeClr val="accent1">
                    <a:lumMod val="75000"/>
                  </a:schemeClr>
                </a:solidFill>
                <a:latin typeface="Arial Narrow" pitchFamily="34" charset="0"/>
                <a:cs typeface="+mj-cs"/>
              </a:rPr>
              <a:t>(пп.7 п.2 ст.64 НК РФ)</a:t>
            </a:r>
            <a:endParaRPr lang="ru-RU" sz="1600" cap="all" dirty="0">
              <a:solidFill>
                <a:schemeClr val="accent1">
                  <a:lumMod val="75000"/>
                </a:schemeClr>
              </a:solidFill>
              <a:latin typeface="Arial Narrow" pitchFamily="34" charset="0"/>
              <a:cs typeface="+mj-cs"/>
            </a:endParaRPr>
          </a:p>
        </p:txBody>
      </p:sp>
      <p:sp>
        <p:nvSpPr>
          <p:cNvPr id="6" name="Прямоугольник 5"/>
          <p:cNvSpPr/>
          <p:nvPr/>
        </p:nvSpPr>
        <p:spPr>
          <a:xfrm>
            <a:off x="550333" y="1323340"/>
            <a:ext cx="9262534" cy="4943148"/>
          </a:xfrm>
          <a:prstGeom prst="rect">
            <a:avLst/>
          </a:prstGeom>
        </p:spPr>
        <p:txBody>
          <a:bodyPr wrap="square">
            <a:spAutoFit/>
          </a:bodyPr>
          <a:lstStyle/>
          <a:p>
            <a:pPr marL="457200" indent="-457200">
              <a:spcBef>
                <a:spcPts val="600"/>
              </a:spcBef>
              <a:spcAft>
                <a:spcPts val="600"/>
              </a:spcAft>
              <a:buClr>
                <a:schemeClr val="accent2">
                  <a:lumMod val="75000"/>
                </a:schemeClr>
              </a:buClr>
              <a:buFont typeface="+mj-lt"/>
              <a:buAutoNum type="arabicPeriod"/>
            </a:pPr>
            <a:r>
              <a:rPr lang="ru-RU" dirty="0" smtClean="0">
                <a:latin typeface="Arial Narrow" pitchFamily="34" charset="0"/>
              </a:rPr>
              <a:t>Сумма </a:t>
            </a:r>
            <a:r>
              <a:rPr lang="ru-RU" dirty="0">
                <a:latin typeface="Arial Narrow" pitchFamily="34" charset="0"/>
              </a:rPr>
              <a:t>налогов, сборов, страховых взносов, пеней и штрафов, установленная в результате проведения налоговой проверки, составляет не более 70 % и не менее 30 % по отношению к выручке от реализации товаров (работ, услуг, имущественных прав) за год, предшествующий году вступления в силу решения по результатам соответствующей налоговой проверки;</a:t>
            </a:r>
          </a:p>
          <a:p>
            <a:pPr marL="457200" indent="-457200">
              <a:spcBef>
                <a:spcPts val="600"/>
              </a:spcBef>
              <a:spcAft>
                <a:spcPts val="600"/>
              </a:spcAft>
              <a:buClr>
                <a:schemeClr val="accent2">
                  <a:lumMod val="75000"/>
                </a:schemeClr>
              </a:buClr>
              <a:buFont typeface="+mj-lt"/>
              <a:buAutoNum type="arabicPeriod"/>
            </a:pPr>
            <a:r>
              <a:rPr lang="ru-RU" dirty="0" smtClean="0">
                <a:latin typeface="Arial Narrow" pitchFamily="34" charset="0"/>
              </a:rPr>
              <a:t>Со </a:t>
            </a:r>
            <a:r>
              <a:rPr lang="ru-RU" dirty="0">
                <a:latin typeface="Arial Narrow" pitchFamily="34" charset="0"/>
              </a:rPr>
              <a:t>дня создания организации, регистрации физического лица в качестве индивидуального предпринимателя до дня подачи в уполномоченный орган заявления о предоставлении рассрочки по уплате налога прошло не менее 1 года;</a:t>
            </a:r>
          </a:p>
          <a:p>
            <a:pPr marL="457200" indent="-457200">
              <a:spcBef>
                <a:spcPts val="600"/>
              </a:spcBef>
              <a:spcAft>
                <a:spcPts val="600"/>
              </a:spcAft>
              <a:buClr>
                <a:schemeClr val="accent2">
                  <a:lumMod val="75000"/>
                </a:schemeClr>
              </a:buClr>
              <a:buFont typeface="+mj-lt"/>
              <a:buAutoNum type="arabicPeriod"/>
            </a:pPr>
            <a:r>
              <a:rPr lang="ru-RU" dirty="0" smtClean="0">
                <a:latin typeface="Arial Narrow" pitchFamily="34" charset="0"/>
              </a:rPr>
              <a:t>В </a:t>
            </a:r>
            <a:r>
              <a:rPr lang="ru-RU" dirty="0">
                <a:latin typeface="Arial Narrow" pitchFamily="34" charset="0"/>
              </a:rPr>
              <a:t>отношении организации, физического лица, зарегистрированного в качестве индивидуального предпринимателя, не возбуждено производство по делу о несостоятельности (банкротстве);</a:t>
            </a:r>
          </a:p>
          <a:p>
            <a:pPr marL="457200" indent="-457200">
              <a:spcBef>
                <a:spcPts val="600"/>
              </a:spcBef>
              <a:spcAft>
                <a:spcPts val="600"/>
              </a:spcAft>
              <a:buClr>
                <a:schemeClr val="accent2">
                  <a:lumMod val="75000"/>
                </a:schemeClr>
              </a:buClr>
              <a:buFont typeface="+mj-lt"/>
              <a:buAutoNum type="arabicPeriod"/>
            </a:pPr>
            <a:r>
              <a:rPr lang="ru-RU" dirty="0" smtClean="0">
                <a:latin typeface="Arial Narrow" pitchFamily="34" charset="0"/>
              </a:rPr>
              <a:t>Организация </a:t>
            </a:r>
            <a:r>
              <a:rPr lang="ru-RU" dirty="0">
                <a:latin typeface="Arial Narrow" pitchFamily="34" charset="0"/>
              </a:rPr>
              <a:t>не находится в процессе реорганизации или ликвидации;</a:t>
            </a:r>
          </a:p>
          <a:p>
            <a:pPr marL="457200" indent="-457200">
              <a:spcBef>
                <a:spcPts val="600"/>
              </a:spcBef>
              <a:spcAft>
                <a:spcPts val="600"/>
              </a:spcAft>
              <a:buClr>
                <a:schemeClr val="accent2">
                  <a:lumMod val="75000"/>
                </a:schemeClr>
              </a:buClr>
              <a:buFont typeface="+mj-lt"/>
              <a:buAutoNum type="arabicPeriod"/>
            </a:pPr>
            <a:r>
              <a:rPr lang="ru-RU" dirty="0" smtClean="0">
                <a:latin typeface="Arial Narrow" pitchFamily="34" charset="0"/>
              </a:rPr>
              <a:t>Решение </a:t>
            </a:r>
            <a:r>
              <a:rPr lang="ru-RU" dirty="0">
                <a:latin typeface="Arial Narrow" pitchFamily="34" charset="0"/>
              </a:rPr>
              <a:t>налогового органа по результатам налоговой проверки не обжалуется на момент подачи заявления о предоставлении отсрочки или рассрочки. </a:t>
            </a:r>
          </a:p>
        </p:txBody>
      </p:sp>
    </p:spTree>
    <p:extLst>
      <p:ext uri="{BB962C8B-B14F-4D97-AF65-F5344CB8AC3E}">
        <p14:creationId xmlns:p14="http://schemas.microsoft.com/office/powerpoint/2010/main" val="256344340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9302A372-EB85-4A14-9B9E-6F2305329C24}" type="slidenum">
              <a:rPr lang="ru-RU" smtClean="0">
                <a:solidFill>
                  <a:prstClr val="white"/>
                </a:solidFill>
              </a:rPr>
              <a:pPr>
                <a:defRPr/>
              </a:pPr>
              <a:t>12</a:t>
            </a:fld>
            <a:endParaRPr lang="ru-RU" dirty="0">
              <a:solidFill>
                <a:prstClr val="white"/>
              </a:solidFill>
            </a:endParaRPr>
          </a:p>
        </p:txBody>
      </p:sp>
      <p:sp>
        <p:nvSpPr>
          <p:cNvPr id="5" name="Заголовок 1"/>
          <p:cNvSpPr>
            <a:spLocks noGrp="1"/>
          </p:cNvSpPr>
          <p:nvPr>
            <p:ph type="title"/>
          </p:nvPr>
        </p:nvSpPr>
        <p:spPr>
          <a:xfrm>
            <a:off x="647112" y="115566"/>
            <a:ext cx="9504421" cy="951487"/>
          </a:xfrm>
          <a:solidFill>
            <a:schemeClr val="accent1">
              <a:lumMod val="20000"/>
              <a:lumOff val="80000"/>
            </a:schemeClr>
          </a:solidFill>
          <a:ln w="9525">
            <a:noFill/>
            <a:miter lim="800000"/>
            <a:headEnd/>
            <a:tailEnd/>
          </a:ln>
          <a:effectLst>
            <a:outerShdw blurRad="50800" dist="38100" dir="2700000" algn="tl" rotWithShape="0">
              <a:prstClr val="black">
                <a:alpha val="40000"/>
              </a:prstClr>
            </a:outerShdw>
          </a:effectLst>
        </p:spPr>
        <p:txBody>
          <a:bodyPr vert="horz" wrap="square" lIns="0" tIns="45680" rIns="0" bIns="45680" numCol="1" anchor="ctr" anchorCtr="0" compatLnSpc="1">
            <a:prstTxWarp prst="textNoShape">
              <a:avLst/>
            </a:prstTxWarp>
          </a:bodyPr>
          <a:lstStyle/>
          <a:p>
            <a:pPr algn="ctr"/>
            <a:r>
              <a:rPr lang="ru-RU" sz="1800" cap="all" dirty="0">
                <a:solidFill>
                  <a:schemeClr val="accent1">
                    <a:lumMod val="75000"/>
                  </a:schemeClr>
                </a:solidFill>
                <a:latin typeface="Arial Narrow" pitchFamily="34" charset="0"/>
                <a:cs typeface="+mj-cs"/>
              </a:rPr>
              <a:t>Порядок изменения срока уплаты налога и сбора, пени и штрафа налоговыми органами</a:t>
            </a:r>
          </a:p>
        </p:txBody>
      </p:sp>
      <p:pic>
        <p:nvPicPr>
          <p:cNvPr id="1026" name="Picture 2" descr="C:\Users\3500-01-516\Desktop\Слайды\Человечки\image-22-04-21-02-45-1.pn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10000" b="90000" l="10000" r="90000">
                        <a14:foregroundMark x1="47500" y1="57937" x2="47500" y2="57937"/>
                        <a14:foregroundMark x1="48500" y1="63968" x2="48500" y2="63968"/>
                        <a14:foregroundMark x1="49833" y1="69841" x2="49833" y2="69841"/>
                        <a14:foregroundMark x1="51167" y1="76032" x2="51167" y2="76032"/>
                        <a14:foregroundMark x1="42667" y1="41270" x2="42667" y2="41270"/>
                        <a14:foregroundMark x1="48250" y1="37778" x2="48250" y2="37778"/>
                        <a14:foregroundMark x1="54167" y1="32540" x2="54167" y2="32540"/>
                        <a14:foregroundMark x1="58083" y1="23651" x2="58083" y2="23651"/>
                        <a14:foregroundMark x1="58667" y1="21905" x2="58667" y2="21905"/>
                        <a14:foregroundMark x1="59833" y1="23651" x2="59833" y2="23651"/>
                        <a14:foregroundMark x1="60917" y1="25873" x2="60917" y2="25873"/>
                        <a14:foregroundMark x1="62417" y1="28571" x2="62417" y2="28571"/>
                        <a14:foregroundMark x1="59750" y1="27302" x2="59750" y2="27302"/>
                        <a14:foregroundMark x1="56500" y1="24921" x2="56500" y2="24921"/>
                        <a14:foregroundMark x1="57917" y1="26349" x2="57917" y2="26349"/>
                        <a14:foregroundMark x1="59750" y1="28254" x2="59750" y2="28254"/>
                        <a14:foregroundMark x1="61167" y1="30000" x2="61167" y2="30000"/>
                        <a14:foregroundMark x1="64333" y1="29683" x2="64333" y2="29683"/>
                        <a14:foregroundMark x1="63417" y1="30952" x2="63417" y2="30952"/>
                        <a14:foregroundMark x1="65083" y1="31270" x2="65083" y2="31270"/>
                        <a14:foregroundMark x1="66667" y1="32063" x2="66667" y2="32063"/>
                        <a14:foregroundMark x1="63750" y1="33016" x2="63750" y2="33016"/>
                        <a14:foregroundMark x1="66250" y1="33016" x2="66250" y2="33016"/>
                        <a14:foregroundMark x1="67750" y1="33810" x2="67750" y2="33810"/>
                        <a14:foregroundMark x1="60500" y1="31905" x2="60500" y2="31905"/>
                        <a14:foregroundMark x1="61583" y1="37619" x2="61583" y2="37619"/>
                        <a14:foregroundMark x1="59833" y1="36349" x2="59833" y2="36349"/>
                        <a14:foregroundMark x1="58750" y1="38889" x2="58750" y2="38889"/>
                        <a14:foregroundMark x1="57667" y1="29841" x2="57667" y2="29841"/>
                        <a14:foregroundMark x1="54750" y1="27460" x2="54750" y2="27460"/>
                        <a14:foregroundMark x1="56083" y1="31429" x2="56083" y2="31429"/>
                        <a14:foregroundMark x1="56417" y1="37937" x2="56417" y2="37937"/>
                        <a14:foregroundMark x1="54917" y1="41270" x2="54917" y2="41270"/>
                        <a14:foregroundMark x1="52667" y1="30635" x2="52667" y2="30635"/>
                        <a14:foregroundMark x1="50583" y1="30000" x2="50583" y2="30000"/>
                        <a14:foregroundMark x1="51000" y1="32540" x2="51000" y2="32540"/>
                        <a14:foregroundMark x1="51917" y1="40476" x2="51917" y2="40476"/>
                        <a14:foregroundMark x1="51083" y1="36349" x2="51083" y2="36349"/>
                        <a14:foregroundMark x1="46500" y1="31270" x2="46500" y2="31270"/>
                        <a14:foregroundMark x1="49583" y1="31429" x2="49583" y2="31429"/>
                        <a14:foregroundMark x1="47583" y1="33333" x2="47583" y2="33333"/>
                        <a14:foregroundMark x1="48167" y1="37937" x2="48167" y2="37937"/>
                        <a14:foregroundMark x1="50417" y1="42063" x2="50417" y2="42063"/>
                        <a14:foregroundMark x1="48333" y1="43492" x2="48333" y2="43492"/>
                        <a14:foregroundMark x1="46917" y1="40159" x2="46917" y2="40159"/>
                        <a14:foregroundMark x1="46417" y1="46825" x2="46417" y2="46825"/>
                        <a14:foregroundMark x1="45000" y1="33492" x2="45000" y2="33492"/>
                        <a14:foregroundMark x1="39750" y1="34286" x2="39750" y2="34286"/>
                        <a14:foregroundMark x1="43167" y1="34762" x2="43167" y2="34762"/>
                        <a14:foregroundMark x1="43583" y1="39048" x2="43583" y2="39048"/>
                        <a14:foregroundMark x1="44667" y1="46190" x2="44667" y2="46190"/>
                        <a14:foregroundMark x1="42333" y1="48413" x2="42333" y2="48413"/>
                        <a14:foregroundMark x1="31917" y1="49841" x2="31917" y2="49841"/>
                      </a14:backgroundRemoval>
                    </a14:imgEffect>
                  </a14:imgLayer>
                </a14:imgProps>
              </a:ext>
              <a:ext uri="{28A0092B-C50C-407E-A947-70E740481C1C}">
                <a14:useLocalDpi xmlns:a14="http://schemas.microsoft.com/office/drawing/2010/main" val="0"/>
              </a:ext>
            </a:extLst>
          </a:blip>
          <a:srcRect/>
          <a:stretch>
            <a:fillRect/>
          </a:stretch>
        </p:blipFill>
        <p:spPr bwMode="auto">
          <a:xfrm>
            <a:off x="249162" y="2365375"/>
            <a:ext cx="3283857" cy="1724025"/>
          </a:xfrm>
          <a:prstGeom prst="rect">
            <a:avLst/>
          </a:prstGeom>
          <a:noFill/>
          <a:extLst>
            <a:ext uri="{909E8E84-426E-40DD-AFC4-6F175D3DCCD1}">
              <a14:hiddenFill xmlns:a14="http://schemas.microsoft.com/office/drawing/2010/main">
                <a:solidFill>
                  <a:srgbClr val="FFFFFF"/>
                </a:solidFill>
              </a14:hiddenFill>
            </a:ext>
          </a:extLst>
        </p:spPr>
      </p:pic>
      <p:sp>
        <p:nvSpPr>
          <p:cNvPr id="7" name="TextBox 6"/>
          <p:cNvSpPr txBox="1"/>
          <p:nvPr/>
        </p:nvSpPr>
        <p:spPr>
          <a:xfrm>
            <a:off x="586619" y="1597068"/>
            <a:ext cx="2946400" cy="707886"/>
          </a:xfrm>
          <a:prstGeom prst="rect">
            <a:avLst/>
          </a:prstGeom>
          <a:noFill/>
        </p:spPr>
        <p:txBody>
          <a:bodyPr wrap="square" rtlCol="0">
            <a:spAutoFit/>
          </a:bodyPr>
          <a:lstStyle/>
          <a:p>
            <a:pPr algn="ctr"/>
            <a:r>
              <a:rPr lang="ru-RU" sz="2000" b="1" dirty="0" smtClean="0">
                <a:latin typeface="Arial Narrow" pitchFamily="34" charset="0"/>
              </a:rPr>
              <a:t>Полный </a:t>
            </a:r>
          </a:p>
          <a:p>
            <a:pPr algn="ctr"/>
            <a:r>
              <a:rPr lang="ru-RU" sz="2000" dirty="0" smtClean="0">
                <a:latin typeface="Arial Narrow" pitchFamily="34" charset="0"/>
              </a:rPr>
              <a:t>пакет документов</a:t>
            </a:r>
            <a:endParaRPr lang="ru-RU" sz="2000" dirty="0">
              <a:latin typeface="Arial Narrow" pitchFamily="34" charset="0"/>
            </a:endParaRPr>
          </a:p>
        </p:txBody>
      </p:sp>
      <p:pic>
        <p:nvPicPr>
          <p:cNvPr id="1027" name="Picture 3" descr="C:\Users\3500-01-516\Desktop\Слайды\Человечки\image-22-04-21-02-45-1.png"/>
          <p:cNvPicPr>
            <a:picLocks noChangeAspect="1" noChangeArrowheads="1"/>
          </p:cNvPicPr>
          <p:nvPr/>
        </p:nvPicPr>
        <p:blipFill>
          <a:blip r:embed="rId4" cstate="print">
            <a:extLst>
              <a:ext uri="{BEBA8EAE-BF5A-486C-A8C5-ECC9F3942E4B}">
                <a14:imgProps xmlns:a14="http://schemas.microsoft.com/office/drawing/2010/main">
                  <a14:imgLayer r:embed="rId5">
                    <a14:imgEffect>
                      <a14:backgroundRemoval t="10000" b="90000" l="10000" r="90000">
                        <a14:foregroundMark x1="30250" y1="50317" x2="30250" y2="50317"/>
                        <a14:foregroundMark x1="33833" y1="61905" x2="33833" y2="61905"/>
                        <a14:foregroundMark x1="58667" y1="22063" x2="58667" y2="22063"/>
                        <a14:foregroundMark x1="60500" y1="24762" x2="60500" y2="24762"/>
                        <a14:foregroundMark x1="57583" y1="24286" x2="57583" y2="24286"/>
                        <a14:foregroundMark x1="59000" y1="24444" x2="59000" y2="24444"/>
                        <a14:foregroundMark x1="62167" y1="26667" x2="62167" y2="26667"/>
                        <a14:foregroundMark x1="60667" y1="26667" x2="60667" y2="26667"/>
                        <a14:foregroundMark x1="63667" y1="30159" x2="63667" y2="30159"/>
                        <a14:foregroundMark x1="61917" y1="28571" x2="61917" y2="28571"/>
                        <a14:foregroundMark x1="65250" y1="32381" x2="65250" y2="32381"/>
                        <a14:foregroundMark x1="67917" y1="32857" x2="67917" y2="32857"/>
                        <a14:foregroundMark x1="66917" y1="34762" x2="66917" y2="34762"/>
                        <a14:foregroundMark x1="68417" y1="34603" x2="68417" y2="34603"/>
                        <a14:foregroundMark x1="67333" y1="35873" x2="67333" y2="35873"/>
                        <a14:foregroundMark x1="67000" y1="37302" x2="67000" y2="37302"/>
                        <a14:foregroundMark x1="64833" y1="34603" x2="64833" y2="34603"/>
                        <a14:foregroundMark x1="62333" y1="31111" x2="62333" y2="31111"/>
                        <a14:foregroundMark x1="59667" y1="27302" x2="59667" y2="27302"/>
                        <a14:foregroundMark x1="55750" y1="29048" x2="55750" y2="29048"/>
                        <a14:foregroundMark x1="54667" y1="27143" x2="54667" y2="27143"/>
                        <a14:foregroundMark x1="58000" y1="27302" x2="58000" y2="27302"/>
                        <a14:foregroundMark x1="57250" y1="31270" x2="57250" y2="31270"/>
                        <a14:foregroundMark x1="57333" y1="36032" x2="57333" y2="36032"/>
                        <a14:foregroundMark x1="57667" y1="40476" x2="57667" y2="40476"/>
                        <a14:foregroundMark x1="53500" y1="30317" x2="53500" y2="30317"/>
                        <a14:foregroundMark x1="50333" y1="30159" x2="50333" y2="30159"/>
                        <a14:foregroundMark x1="55583" y1="31746" x2="55583" y2="31746"/>
                        <a14:foregroundMark x1="54000" y1="33651" x2="54000" y2="33651"/>
                        <a14:foregroundMark x1="51333" y1="31429" x2="51333" y2="31429"/>
                        <a14:foregroundMark x1="48583" y1="33016" x2="48583" y2="33016"/>
                        <a14:foregroundMark x1="45500" y1="33175" x2="45500" y2="33175"/>
                        <a14:foregroundMark x1="51750" y1="33492" x2="51750" y2="33492"/>
                        <a14:foregroundMark x1="53583" y1="38095" x2="53583" y2="38095"/>
                        <a14:foregroundMark x1="51917" y1="41905" x2="51917" y2="41905"/>
                        <a14:foregroundMark x1="50500" y1="41429" x2="50500" y2="41429"/>
                        <a14:foregroundMark x1="49000" y1="44444" x2="49000" y2="44444"/>
                        <a14:foregroundMark x1="44750" y1="37302" x2="44750" y2="37302"/>
                        <a14:foregroundMark x1="41500" y1="35079" x2="41500" y2="35079"/>
                        <a14:foregroundMark x1="43333" y1="33016" x2="43333" y2="33016"/>
                        <a14:foregroundMark x1="46000" y1="39524" x2="46000" y2="39524"/>
                        <a14:foregroundMark x1="45500" y1="45079" x2="45500" y2="45079"/>
                        <a14:foregroundMark x1="44333" y1="48413" x2="44083" y2="48413"/>
                        <a14:foregroundMark x1="42333" y1="40000" x2="42333" y2="40000"/>
                        <a14:foregroundMark x1="40750" y1="47460" x2="40750" y2="47460"/>
                      </a14:backgroundRemoval>
                    </a14:imgEffect>
                  </a14:imgLayer>
                </a14:imgProps>
              </a:ext>
              <a:ext uri="{28A0092B-C50C-407E-A947-70E740481C1C}">
                <a14:useLocalDpi xmlns:a14="http://schemas.microsoft.com/office/drawing/2010/main" val="0"/>
              </a:ext>
            </a:extLst>
          </a:blip>
          <a:srcRect/>
          <a:stretch>
            <a:fillRect/>
          </a:stretch>
        </p:blipFill>
        <p:spPr bwMode="auto">
          <a:xfrm>
            <a:off x="5398779" y="2639378"/>
            <a:ext cx="3291432" cy="1728000"/>
          </a:xfrm>
          <a:prstGeom prst="rect">
            <a:avLst/>
          </a:prstGeom>
          <a:noFill/>
          <a:extLst>
            <a:ext uri="{909E8E84-426E-40DD-AFC4-6F175D3DCCD1}">
              <a14:hiddenFill xmlns:a14="http://schemas.microsoft.com/office/drawing/2010/main">
                <a:solidFill>
                  <a:srgbClr val="FFFFFF"/>
                </a:solidFill>
              </a14:hiddenFill>
            </a:ext>
          </a:extLst>
        </p:spPr>
      </p:pic>
      <p:sp>
        <p:nvSpPr>
          <p:cNvPr id="11" name="TextBox 10"/>
          <p:cNvSpPr txBox="1"/>
          <p:nvPr/>
        </p:nvSpPr>
        <p:spPr>
          <a:xfrm>
            <a:off x="5913120" y="1668005"/>
            <a:ext cx="2946400" cy="707886"/>
          </a:xfrm>
          <a:prstGeom prst="rect">
            <a:avLst/>
          </a:prstGeom>
          <a:noFill/>
        </p:spPr>
        <p:txBody>
          <a:bodyPr wrap="square" rtlCol="0">
            <a:spAutoFit/>
          </a:bodyPr>
          <a:lstStyle/>
          <a:p>
            <a:pPr algn="ctr"/>
            <a:r>
              <a:rPr lang="ru-RU" sz="2000" b="1" dirty="0" smtClean="0">
                <a:latin typeface="Arial Narrow" pitchFamily="34" charset="0"/>
              </a:rPr>
              <a:t>Неполный </a:t>
            </a:r>
          </a:p>
          <a:p>
            <a:pPr algn="ctr"/>
            <a:r>
              <a:rPr lang="ru-RU" sz="2000" dirty="0" smtClean="0">
                <a:latin typeface="Arial Narrow" pitchFamily="34" charset="0"/>
              </a:rPr>
              <a:t>пакет документов</a:t>
            </a:r>
            <a:endParaRPr lang="ru-RU" sz="2000" dirty="0">
              <a:latin typeface="Arial Narrow" pitchFamily="34" charset="0"/>
            </a:endParaRPr>
          </a:p>
        </p:txBody>
      </p:sp>
      <p:pic>
        <p:nvPicPr>
          <p:cNvPr id="1028" name="Picture 4"/>
          <p:cNvPicPr>
            <a:picLocks noChangeAspect="1" noChangeArrowheads="1"/>
          </p:cNvPicPr>
          <p:nvPr/>
        </p:nvPicPr>
        <p:blipFill>
          <a:blip r:embed="rId6">
            <a:extLst>
              <a:ext uri="{BEBA8EAE-BF5A-486C-A8C5-ECC9F3942E4B}">
                <a14:imgProps xmlns:a14="http://schemas.microsoft.com/office/drawing/2010/main">
                  <a14:imgLayer r:embed="rId7">
                    <a14:imgEffect>
                      <a14:backgroundRemoval t="0" b="100000" l="0" r="100000">
                        <a14:foregroundMark x1="61972" y1="46575" x2="61972" y2="46575"/>
                        <a14:foregroundMark x1="45070" y1="61644" x2="45070" y2="61644"/>
                      </a14:backgroundRemoval>
                    </a14:imgEffect>
                  </a14:imgLayer>
                </a14:imgProps>
              </a:ext>
              <a:ext uri="{28A0092B-C50C-407E-A947-70E740481C1C}">
                <a14:useLocalDpi xmlns:a14="http://schemas.microsoft.com/office/drawing/2010/main" val="0"/>
              </a:ext>
            </a:extLst>
          </a:blip>
          <a:srcRect/>
          <a:stretch>
            <a:fillRect/>
          </a:stretch>
        </p:blipFill>
        <p:spPr bwMode="auto">
          <a:xfrm>
            <a:off x="810577" y="2657158"/>
            <a:ext cx="676275" cy="6953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8">
            <a:extLst>
              <a:ext uri="{BEBA8EAE-BF5A-486C-A8C5-ECC9F3942E4B}">
                <a14:imgProps xmlns:a14="http://schemas.microsoft.com/office/drawing/2010/main">
                  <a14:imgLayer r:embed="rId9">
                    <a14:imgEffect>
                      <a14:backgroundRemoval t="10000" b="90000" l="0" r="89474">
                        <a14:foregroundMark x1="56579" y1="41250" x2="56579" y2="41250"/>
                        <a14:foregroundMark x1="38158" y1="60000" x2="38158" y2="60000"/>
                      </a14:backgroundRemoval>
                    </a14:imgEffect>
                  </a14:imgLayer>
                </a14:imgProps>
              </a:ext>
              <a:ext uri="{28A0092B-C50C-407E-A947-70E740481C1C}">
                <a14:useLocalDpi xmlns:a14="http://schemas.microsoft.com/office/drawing/2010/main" val="0"/>
              </a:ext>
            </a:extLst>
          </a:blip>
          <a:srcRect/>
          <a:stretch>
            <a:fillRect/>
          </a:stretch>
        </p:blipFill>
        <p:spPr bwMode="auto">
          <a:xfrm>
            <a:off x="5996940" y="2813050"/>
            <a:ext cx="723900" cy="762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12" name="TextBox 11"/>
          <p:cNvSpPr txBox="1"/>
          <p:nvPr/>
        </p:nvSpPr>
        <p:spPr>
          <a:xfrm>
            <a:off x="586619" y="4709160"/>
            <a:ext cx="9090660" cy="1964512"/>
          </a:xfrm>
          <a:prstGeom prst="rect">
            <a:avLst/>
          </a:prstGeom>
          <a:pattFill prst="ltDnDiag">
            <a:fgClr>
              <a:schemeClr val="accent1">
                <a:lumMod val="20000"/>
                <a:lumOff val="80000"/>
              </a:schemeClr>
            </a:fgClr>
            <a:bgClr>
              <a:schemeClr val="bg1"/>
            </a:bgClr>
          </a:pattFill>
          <a:effectLst>
            <a:outerShdw blurRad="50800" dist="38100" dir="2700000" algn="tl" rotWithShape="0">
              <a:prstClr val="black">
                <a:alpha val="40000"/>
              </a:prstClr>
            </a:outerShdw>
          </a:effectLst>
        </p:spPr>
        <p:txBody>
          <a:bodyPr wrap="square" rtlCol="0">
            <a:spAutoFit/>
          </a:bodyPr>
          <a:lstStyle/>
          <a:p>
            <a:pPr algn="ctr">
              <a:spcBef>
                <a:spcPts val="1200"/>
              </a:spcBef>
            </a:pPr>
            <a:r>
              <a:rPr lang="ru-RU" u="sng" dirty="0" smtClean="0">
                <a:solidFill>
                  <a:schemeClr val="tx2"/>
                </a:solidFill>
                <a:latin typeface="Arial Narrow" pitchFamily="34" charset="0"/>
              </a:rPr>
              <a:t>Рекомендуемые образцы документов</a:t>
            </a:r>
            <a:r>
              <a:rPr lang="ru-RU" dirty="0" smtClean="0">
                <a:solidFill>
                  <a:schemeClr val="tx2"/>
                </a:solidFill>
                <a:latin typeface="Arial Narrow" pitchFamily="34" charset="0"/>
              </a:rPr>
              <a:t>:</a:t>
            </a:r>
          </a:p>
          <a:p>
            <a:pPr marL="342900" indent="-342900">
              <a:spcBef>
                <a:spcPts val="1200"/>
              </a:spcBef>
              <a:buFont typeface="Arial" pitchFamily="34" charset="0"/>
              <a:buChar char="•"/>
            </a:pPr>
            <a:r>
              <a:rPr lang="ru-RU" sz="1800" dirty="0" smtClean="0">
                <a:latin typeface="Arial Narrow" pitchFamily="34" charset="0"/>
              </a:rPr>
              <a:t>Заявление о предоставлении отсрочки, рассрочки, инвестиционного налогового кредита</a:t>
            </a:r>
          </a:p>
          <a:p>
            <a:pPr marL="342900" indent="-342900">
              <a:spcBef>
                <a:spcPts val="1200"/>
              </a:spcBef>
              <a:buFont typeface="Arial" pitchFamily="34" charset="0"/>
              <a:buChar char="•"/>
            </a:pPr>
            <a:r>
              <a:rPr lang="ru-RU" sz="1800" dirty="0" smtClean="0">
                <a:latin typeface="Arial Narrow" pitchFamily="34" charset="0"/>
              </a:rPr>
              <a:t>Обязательство о соблюдении условий, на которых принимается решение о предоставлении изменения сроков уплаты</a:t>
            </a:r>
          </a:p>
          <a:p>
            <a:pPr marL="342900" indent="-342900">
              <a:spcBef>
                <a:spcPts val="1200"/>
              </a:spcBef>
              <a:buFont typeface="Arial" pitchFamily="34" charset="0"/>
              <a:buChar char="•"/>
            </a:pPr>
            <a:r>
              <a:rPr lang="ru-RU" sz="1800" dirty="0" smtClean="0">
                <a:latin typeface="Arial Narrow" pitchFamily="34" charset="0"/>
              </a:rPr>
              <a:t>Заявление о согласии на поручительство (залог)</a:t>
            </a:r>
            <a:endParaRPr lang="ru-RU" sz="1800" dirty="0">
              <a:latin typeface="Arial Narrow" pitchFamily="34" charset="0"/>
            </a:endParaRPr>
          </a:p>
        </p:txBody>
      </p:sp>
    </p:spTree>
    <p:extLst>
      <p:ext uri="{BB962C8B-B14F-4D97-AF65-F5344CB8AC3E}">
        <p14:creationId xmlns:p14="http://schemas.microsoft.com/office/powerpoint/2010/main" val="311457742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9302A372-EB85-4A14-9B9E-6F2305329C24}" type="slidenum">
              <a:rPr lang="ru-RU" smtClean="0">
                <a:solidFill>
                  <a:prstClr val="white"/>
                </a:solidFill>
              </a:rPr>
              <a:pPr>
                <a:defRPr/>
              </a:pPr>
              <a:t>2</a:t>
            </a:fld>
            <a:endParaRPr lang="ru-RU" dirty="0">
              <a:solidFill>
                <a:prstClr val="white"/>
              </a:solidFill>
            </a:endParaRPr>
          </a:p>
        </p:txBody>
      </p:sp>
      <p:sp>
        <p:nvSpPr>
          <p:cNvPr id="23" name="Заголовок 1"/>
          <p:cNvSpPr>
            <a:spLocks noGrp="1"/>
          </p:cNvSpPr>
          <p:nvPr>
            <p:ph type="title"/>
          </p:nvPr>
        </p:nvSpPr>
        <p:spPr>
          <a:xfrm>
            <a:off x="873719" y="252879"/>
            <a:ext cx="8491261" cy="951487"/>
          </a:xfrm>
          <a:solidFill>
            <a:schemeClr val="accent1">
              <a:lumMod val="20000"/>
              <a:lumOff val="80000"/>
            </a:schemeClr>
          </a:solidFill>
          <a:effectLst>
            <a:outerShdw blurRad="50800" dist="38100" dir="2700000" algn="tl" rotWithShape="0">
              <a:prstClr val="black">
                <a:alpha val="40000"/>
              </a:prstClr>
            </a:outerShdw>
          </a:effectLst>
        </p:spPr>
        <p:txBody>
          <a:bodyPr/>
          <a:lstStyle/>
          <a:p>
            <a:pPr algn="ctr"/>
            <a:r>
              <a:rPr lang="ru-RU" sz="2200" cap="all" dirty="0">
                <a:solidFill>
                  <a:schemeClr val="accent1">
                    <a:lumMod val="75000"/>
                  </a:schemeClr>
                </a:solidFill>
                <a:latin typeface="Arial Narrow" pitchFamily="34" charset="0"/>
                <a:cs typeface="+mj-cs"/>
              </a:rPr>
              <a:t>Объективная необходимость изменения сроков уплаты налогов</a:t>
            </a:r>
          </a:p>
        </p:txBody>
      </p:sp>
      <p:sp>
        <p:nvSpPr>
          <p:cNvPr id="25" name="Пятиугольник 24"/>
          <p:cNvSpPr/>
          <p:nvPr/>
        </p:nvSpPr>
        <p:spPr>
          <a:xfrm>
            <a:off x="5179233" y="1947008"/>
            <a:ext cx="3487738" cy="4051300"/>
          </a:xfrm>
          <a:prstGeom prst="homePlate">
            <a:avLst/>
          </a:prstGeom>
          <a:gradFill flip="none" rotWithShape="1">
            <a:gsLst>
              <a:gs pos="2000">
                <a:schemeClr val="bg1">
                  <a:alpha val="1000"/>
                </a:schemeClr>
              </a:gs>
              <a:gs pos="34000">
                <a:schemeClr val="accent1">
                  <a:lumMod val="60000"/>
                  <a:lumOff val="40000"/>
                  <a:alpha val="16000"/>
                </a:schemeClr>
              </a:gs>
              <a:gs pos="100000">
                <a:schemeClr val="accent1">
                  <a:lumMod val="7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sp>
        <p:nvSpPr>
          <p:cNvPr id="26" name="Пятиугольник 25"/>
          <p:cNvSpPr/>
          <p:nvPr/>
        </p:nvSpPr>
        <p:spPr>
          <a:xfrm>
            <a:off x="2039937" y="1818847"/>
            <a:ext cx="3924300" cy="4051300"/>
          </a:xfrm>
          <a:prstGeom prst="homePlate">
            <a:avLst/>
          </a:prstGeom>
          <a:gradFill flip="none" rotWithShape="1">
            <a:gsLst>
              <a:gs pos="2000">
                <a:schemeClr val="bg1">
                  <a:alpha val="1000"/>
                </a:schemeClr>
              </a:gs>
              <a:gs pos="50000">
                <a:schemeClr val="bg1">
                  <a:lumMod val="65000"/>
                  <a:alpha val="47000"/>
                </a:schemeClr>
              </a:gs>
              <a:gs pos="100000">
                <a:schemeClr val="tx1"/>
              </a:gs>
              <a:gs pos="100000">
                <a:schemeClr val="tx1">
                  <a:alpha val="54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pic>
        <p:nvPicPr>
          <p:cNvPr id="27" name="Picture 8" descr="https://pbs.twimg.com/media/D14d-cgX0Ag37FK.jpg"/>
          <p:cNvPicPr>
            <a:picLocks noChangeAspect="1" noChangeArrowheads="1"/>
          </p:cNvPicPr>
          <p:nvPr/>
        </p:nvPicPr>
        <p:blipFill>
          <a:blip r:embed="rId2" cstate="print">
            <a:extLst>
              <a:ext uri="{BEBA8EAE-BF5A-486C-A8C5-ECC9F3942E4B}">
                <a14:imgProps xmlns:a14="http://schemas.microsoft.com/office/drawing/2010/main">
                  <a14:imgLayer r:embed="rId3">
                    <a14:imgEffect>
                      <a14:backgroundRemoval t="0" b="100000" l="10000" r="90000"/>
                    </a14:imgEffect>
                  </a14:imgLayer>
                </a14:imgProps>
              </a:ext>
              <a:ext uri="{28A0092B-C50C-407E-A947-70E740481C1C}">
                <a14:useLocalDpi xmlns:a14="http://schemas.microsoft.com/office/drawing/2010/main" val="0"/>
              </a:ext>
            </a:extLst>
          </a:blip>
          <a:srcRect/>
          <a:stretch>
            <a:fillRect/>
          </a:stretch>
        </p:blipFill>
        <p:spPr bwMode="auto">
          <a:xfrm flipH="1">
            <a:off x="5337221" y="2480833"/>
            <a:ext cx="2727325" cy="2727325"/>
          </a:xfrm>
          <a:prstGeom prst="rect">
            <a:avLst/>
          </a:prstGeom>
          <a:noFill/>
          <a:extLst>
            <a:ext uri="{909E8E84-426E-40DD-AFC4-6F175D3DCCD1}">
              <a14:hiddenFill xmlns:a14="http://schemas.microsoft.com/office/drawing/2010/main">
                <a:solidFill>
                  <a:srgbClr val="FFFFFF"/>
                </a:solidFill>
              </a14:hiddenFill>
            </a:ext>
          </a:extLst>
        </p:spPr>
      </p:pic>
      <p:sp>
        <p:nvSpPr>
          <p:cNvPr id="28" name="Пятиугольник 27"/>
          <p:cNvSpPr/>
          <p:nvPr/>
        </p:nvSpPr>
        <p:spPr>
          <a:xfrm>
            <a:off x="433387" y="1818848"/>
            <a:ext cx="3646907" cy="4051300"/>
          </a:xfrm>
          <a:prstGeom prst="homePlate">
            <a:avLst/>
          </a:prstGeom>
          <a:gradFill flip="none" rotWithShape="1">
            <a:gsLst>
              <a:gs pos="2000">
                <a:schemeClr val="bg1">
                  <a:alpha val="1000"/>
                </a:schemeClr>
              </a:gs>
              <a:gs pos="62881">
                <a:srgbClr val="C2C2C2">
                  <a:lumMod val="91000"/>
                  <a:lumOff val="9000"/>
                </a:srgbClr>
              </a:gs>
              <a:gs pos="100000">
                <a:schemeClr val="bg1">
                  <a:lumMod val="50000"/>
                </a:schemeClr>
              </a:gs>
              <a:gs pos="91000">
                <a:schemeClr val="bg1">
                  <a:lumMod val="67000"/>
                </a:schemeClr>
              </a:gs>
              <a:gs pos="100000">
                <a:schemeClr val="accent1">
                  <a:lumMod val="30000"/>
                  <a:lumOff val="70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2000" dirty="0" smtClean="0">
                <a:solidFill>
                  <a:schemeClr val="accent1">
                    <a:lumMod val="50000"/>
                  </a:schemeClr>
                </a:solidFill>
                <a:latin typeface="Arial Narrow" pitchFamily="34" charset="0"/>
              </a:rPr>
              <a:t>Обстоятельства непреодолимой силы</a:t>
            </a:r>
          </a:p>
          <a:p>
            <a:pPr algn="ctr"/>
            <a:endParaRPr lang="ru-RU" sz="2000" dirty="0" smtClean="0">
              <a:solidFill>
                <a:schemeClr val="accent1">
                  <a:lumMod val="50000"/>
                </a:schemeClr>
              </a:solidFill>
              <a:latin typeface="Arial Narrow" pitchFamily="34" charset="0"/>
            </a:endParaRPr>
          </a:p>
          <a:p>
            <a:pPr algn="ctr"/>
            <a:r>
              <a:rPr lang="ru-RU" sz="2000" dirty="0" smtClean="0">
                <a:solidFill>
                  <a:schemeClr val="accent1">
                    <a:lumMod val="50000"/>
                  </a:schemeClr>
                </a:solidFill>
                <a:latin typeface="Arial Narrow" pitchFamily="34" charset="0"/>
              </a:rPr>
              <a:t>Задолженность дебиторов</a:t>
            </a:r>
          </a:p>
          <a:p>
            <a:pPr algn="ctr"/>
            <a:endParaRPr lang="ru-RU" sz="2000" dirty="0" smtClean="0">
              <a:solidFill>
                <a:schemeClr val="accent1">
                  <a:lumMod val="50000"/>
                </a:schemeClr>
              </a:solidFill>
              <a:latin typeface="Arial Narrow" pitchFamily="34" charset="0"/>
            </a:endParaRPr>
          </a:p>
          <a:p>
            <a:pPr algn="ctr"/>
            <a:r>
              <a:rPr lang="ru-RU" sz="2000" dirty="0" smtClean="0">
                <a:solidFill>
                  <a:schemeClr val="accent1">
                    <a:lumMod val="50000"/>
                  </a:schemeClr>
                </a:solidFill>
                <a:latin typeface="Arial Narrow" pitchFamily="34" charset="0"/>
              </a:rPr>
              <a:t>Угроза банкротства</a:t>
            </a:r>
          </a:p>
          <a:p>
            <a:pPr algn="ctr"/>
            <a:endParaRPr lang="ru-RU" sz="2000" dirty="0" smtClean="0">
              <a:solidFill>
                <a:schemeClr val="accent1">
                  <a:lumMod val="50000"/>
                </a:schemeClr>
              </a:solidFill>
              <a:latin typeface="Arial Narrow" pitchFamily="34" charset="0"/>
              <a:cs typeface="Arial" panose="020B0604020202020204" pitchFamily="34" charset="0"/>
            </a:endParaRPr>
          </a:p>
          <a:p>
            <a:pPr algn="ctr"/>
            <a:r>
              <a:rPr lang="ru-RU" sz="2000" dirty="0" smtClean="0">
                <a:solidFill>
                  <a:schemeClr val="accent1">
                    <a:lumMod val="50000"/>
                  </a:schemeClr>
                </a:solidFill>
                <a:latin typeface="Arial Narrow" pitchFamily="34" charset="0"/>
              </a:rPr>
              <a:t>Иные причины</a:t>
            </a:r>
            <a:endParaRPr lang="ru-RU" sz="2000" dirty="0">
              <a:solidFill>
                <a:schemeClr val="accent1">
                  <a:lumMod val="50000"/>
                </a:schemeClr>
              </a:solidFill>
              <a:latin typeface="Arial Narrow" pitchFamily="34" charset="0"/>
            </a:endParaRPr>
          </a:p>
        </p:txBody>
      </p:sp>
      <p:sp>
        <p:nvSpPr>
          <p:cNvPr id="29" name="TextBox 28"/>
          <p:cNvSpPr txBox="1"/>
          <p:nvPr/>
        </p:nvSpPr>
        <p:spPr>
          <a:xfrm>
            <a:off x="8336456" y="3372493"/>
            <a:ext cx="1834088" cy="1200329"/>
          </a:xfrm>
          <a:prstGeom prst="rect">
            <a:avLst/>
          </a:prstGeom>
          <a:noFill/>
        </p:spPr>
        <p:txBody>
          <a:bodyPr wrap="square" rtlCol="0">
            <a:spAutoFit/>
          </a:bodyPr>
          <a:lstStyle/>
          <a:p>
            <a:pPr algn="ctr"/>
            <a:r>
              <a:rPr lang="ru-RU" sz="2400" dirty="0" smtClean="0">
                <a:solidFill>
                  <a:schemeClr val="accent1">
                    <a:lumMod val="50000"/>
                  </a:schemeClr>
                </a:solidFill>
                <a:latin typeface="Arial Narrow" pitchFamily="34" charset="0"/>
                <a:cs typeface="Arial" panose="020B0604020202020204" pitchFamily="34" charset="0"/>
              </a:rPr>
              <a:t>Изменение сроков </a:t>
            </a:r>
          </a:p>
          <a:p>
            <a:pPr algn="ctr"/>
            <a:r>
              <a:rPr lang="ru-RU" sz="2400" dirty="0" smtClean="0">
                <a:solidFill>
                  <a:schemeClr val="accent1">
                    <a:lumMod val="50000"/>
                  </a:schemeClr>
                </a:solidFill>
                <a:latin typeface="Arial Narrow" pitchFamily="34" charset="0"/>
                <a:cs typeface="Arial" panose="020B0604020202020204" pitchFamily="34" charset="0"/>
              </a:rPr>
              <a:t>уплаты</a:t>
            </a:r>
            <a:endParaRPr lang="ru-RU" sz="2400" dirty="0">
              <a:solidFill>
                <a:schemeClr val="accent1">
                  <a:lumMod val="50000"/>
                </a:schemeClr>
              </a:solidFill>
              <a:latin typeface="Arial Narrow" pitchFamily="34" charset="0"/>
              <a:cs typeface="Arial" panose="020B0604020202020204" pitchFamily="34" charset="0"/>
            </a:endParaRPr>
          </a:p>
        </p:txBody>
      </p:sp>
      <p:sp>
        <p:nvSpPr>
          <p:cNvPr id="30" name="TextBox 29"/>
          <p:cNvSpPr txBox="1"/>
          <p:nvPr/>
        </p:nvSpPr>
        <p:spPr>
          <a:xfrm>
            <a:off x="4176533" y="3428998"/>
            <a:ext cx="1606550" cy="830997"/>
          </a:xfrm>
          <a:prstGeom prst="rect">
            <a:avLst/>
          </a:prstGeom>
          <a:noFill/>
        </p:spPr>
        <p:txBody>
          <a:bodyPr wrap="square" rtlCol="0">
            <a:spAutoFit/>
          </a:bodyPr>
          <a:lstStyle/>
          <a:p>
            <a:r>
              <a:rPr lang="ru-RU" sz="2400" dirty="0" smtClean="0">
                <a:solidFill>
                  <a:schemeClr val="bg1"/>
                </a:solidFill>
                <a:latin typeface="Arial Narrow" pitchFamily="34" charset="0"/>
                <a:cs typeface="Arial" panose="020B0604020202020204" pitchFamily="34" charset="0"/>
              </a:rPr>
              <a:t>Долг по налогам</a:t>
            </a:r>
            <a:endParaRPr lang="ru-RU" sz="2400" dirty="0">
              <a:solidFill>
                <a:schemeClr val="bg1"/>
              </a:solidFill>
              <a:latin typeface="Arial Narrow" pitchFamily="34" charset="0"/>
              <a:cs typeface="Arial" panose="020B0604020202020204" pitchFamily="34" charset="0"/>
            </a:endParaRPr>
          </a:p>
        </p:txBody>
      </p:sp>
    </p:spTree>
    <p:extLst>
      <p:ext uri="{BB962C8B-B14F-4D97-AF65-F5344CB8AC3E}">
        <p14:creationId xmlns:p14="http://schemas.microsoft.com/office/powerpoint/2010/main" val="2007375521"/>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9302A372-EB85-4A14-9B9E-6F2305329C24}" type="slidenum">
              <a:rPr lang="ru-RU" smtClean="0">
                <a:solidFill>
                  <a:prstClr val="white"/>
                </a:solidFill>
              </a:rPr>
              <a:pPr>
                <a:defRPr/>
              </a:pPr>
              <a:t>3</a:t>
            </a:fld>
            <a:endParaRPr lang="ru-RU" dirty="0">
              <a:solidFill>
                <a:prstClr val="white"/>
              </a:solidFill>
            </a:endParaRPr>
          </a:p>
        </p:txBody>
      </p:sp>
      <p:sp>
        <p:nvSpPr>
          <p:cNvPr id="5" name="Заголовок 1"/>
          <p:cNvSpPr>
            <a:spLocks noGrp="1"/>
          </p:cNvSpPr>
          <p:nvPr>
            <p:ph type="title"/>
          </p:nvPr>
        </p:nvSpPr>
        <p:spPr>
          <a:xfrm>
            <a:off x="719667" y="178858"/>
            <a:ext cx="8813800" cy="828675"/>
          </a:xfrm>
          <a:solidFill>
            <a:schemeClr val="accent1">
              <a:lumMod val="20000"/>
              <a:lumOff val="80000"/>
            </a:schemeClr>
          </a:solidFill>
          <a:ln w="9525">
            <a:noFill/>
            <a:miter lim="800000"/>
            <a:headEnd/>
            <a:tailEnd/>
          </a:ln>
          <a:effectLst>
            <a:outerShdw blurRad="50800" dist="38100" dir="2700000" algn="tl" rotWithShape="0">
              <a:prstClr val="black">
                <a:alpha val="40000"/>
              </a:prstClr>
            </a:outerShdw>
          </a:effectLst>
        </p:spPr>
        <p:txBody>
          <a:bodyPr vert="horz" wrap="square" lIns="0" tIns="45680" rIns="0" bIns="45680" numCol="1" anchor="ctr" anchorCtr="0" compatLnSpc="1">
            <a:prstTxWarp prst="textNoShape">
              <a:avLst/>
            </a:prstTxWarp>
          </a:bodyPr>
          <a:lstStyle/>
          <a:p>
            <a:pPr algn="ctr"/>
            <a:r>
              <a:rPr lang="ru-RU" sz="2200" cap="all" dirty="0">
                <a:solidFill>
                  <a:schemeClr val="accent1">
                    <a:lumMod val="75000"/>
                  </a:schemeClr>
                </a:solidFill>
                <a:latin typeface="Arial Narrow" pitchFamily="34" charset="0"/>
                <a:cs typeface="+mj-cs"/>
              </a:rPr>
              <a:t>Способы изменения сроков уплаты и основания</a:t>
            </a:r>
          </a:p>
        </p:txBody>
      </p:sp>
      <p:sp>
        <p:nvSpPr>
          <p:cNvPr id="6" name="TextBox 5"/>
          <p:cNvSpPr txBox="1"/>
          <p:nvPr/>
        </p:nvSpPr>
        <p:spPr>
          <a:xfrm>
            <a:off x="2082800" y="1781088"/>
            <a:ext cx="6079067" cy="646331"/>
          </a:xfrm>
          <a:prstGeom prst="rect">
            <a:avLst/>
          </a:prstGeom>
          <a:noFill/>
          <a:ln w="22225">
            <a:noFill/>
          </a:ln>
        </p:spPr>
        <p:txBody>
          <a:bodyPr wrap="square" rtlCol="0">
            <a:spAutoFit/>
          </a:bodyPr>
          <a:lstStyle/>
          <a:p>
            <a:r>
              <a:rPr lang="ru-RU" sz="3600" dirty="0" smtClean="0">
                <a:solidFill>
                  <a:schemeClr val="accent1">
                    <a:lumMod val="75000"/>
                  </a:schemeClr>
                </a:solidFill>
                <a:effectLst>
                  <a:outerShdw blurRad="38100" dist="38100" dir="2700000" algn="tl">
                    <a:srgbClr val="000000">
                      <a:alpha val="43137"/>
                    </a:srgbClr>
                  </a:outerShdw>
                </a:effectLst>
                <a:latin typeface="Arial Narrow" pitchFamily="34" charset="0"/>
                <a:cs typeface="Arial" panose="020B0604020202020204" pitchFamily="34" charset="0"/>
              </a:rPr>
              <a:t>Формы изменения сроков уплаты</a:t>
            </a:r>
          </a:p>
        </p:txBody>
      </p:sp>
      <p:sp>
        <p:nvSpPr>
          <p:cNvPr id="10" name="Прямоугольник 9"/>
          <p:cNvSpPr/>
          <p:nvPr/>
        </p:nvSpPr>
        <p:spPr>
          <a:xfrm>
            <a:off x="4034141" y="4282991"/>
            <a:ext cx="1913738" cy="923330"/>
          </a:xfrm>
          <a:prstGeom prst="rect">
            <a:avLst/>
          </a:prstGeom>
        </p:spPr>
        <p:txBody>
          <a:bodyPr wrap="square">
            <a:spAutoFit/>
          </a:bodyPr>
          <a:lstStyle/>
          <a:p>
            <a:r>
              <a:rPr lang="ru-RU" sz="1800" dirty="0" smtClean="0">
                <a:solidFill>
                  <a:schemeClr val="bg2">
                    <a:lumMod val="25000"/>
                  </a:schemeClr>
                </a:solidFill>
                <a:latin typeface="Arial Narrow" pitchFamily="34" charset="0"/>
                <a:cs typeface="Arial" pitchFamily="34" charset="0"/>
              </a:rPr>
              <a:t>Поэтапная уплата </a:t>
            </a:r>
            <a:r>
              <a:rPr lang="ru-RU" sz="1800" dirty="0">
                <a:solidFill>
                  <a:schemeClr val="bg2">
                    <a:lumMod val="25000"/>
                  </a:schemeClr>
                </a:solidFill>
                <a:latin typeface="Arial Narrow" pitchFamily="34" charset="0"/>
                <a:cs typeface="Arial" pitchFamily="34" charset="0"/>
              </a:rPr>
              <a:t>суммы задолженности</a:t>
            </a:r>
          </a:p>
        </p:txBody>
      </p:sp>
      <p:sp>
        <p:nvSpPr>
          <p:cNvPr id="11" name="Прямоугольник 10"/>
          <p:cNvSpPr/>
          <p:nvPr/>
        </p:nvSpPr>
        <p:spPr>
          <a:xfrm>
            <a:off x="311175" y="4287200"/>
            <a:ext cx="2077510" cy="923330"/>
          </a:xfrm>
          <a:prstGeom prst="rect">
            <a:avLst/>
          </a:prstGeom>
        </p:spPr>
        <p:txBody>
          <a:bodyPr wrap="square">
            <a:spAutoFit/>
          </a:bodyPr>
          <a:lstStyle/>
          <a:p>
            <a:r>
              <a:rPr lang="ru-RU" sz="1800" dirty="0" smtClean="0">
                <a:solidFill>
                  <a:schemeClr val="bg2">
                    <a:lumMod val="25000"/>
                  </a:schemeClr>
                </a:solidFill>
                <a:latin typeface="Arial Narrow" pitchFamily="34" charset="0"/>
                <a:cs typeface="Arial" pitchFamily="34" charset="0"/>
              </a:rPr>
              <a:t>Единовременная  уплата суммы </a:t>
            </a:r>
            <a:r>
              <a:rPr lang="ru-RU" sz="1800" dirty="0">
                <a:solidFill>
                  <a:schemeClr val="bg2">
                    <a:lumMod val="25000"/>
                  </a:schemeClr>
                </a:solidFill>
                <a:latin typeface="Arial Narrow" pitchFamily="34" charset="0"/>
                <a:cs typeface="Arial" pitchFamily="34" charset="0"/>
              </a:rPr>
              <a:t>задолженности</a:t>
            </a:r>
          </a:p>
        </p:txBody>
      </p:sp>
      <p:sp>
        <p:nvSpPr>
          <p:cNvPr id="12" name="Прямоугольник 11"/>
          <p:cNvSpPr/>
          <p:nvPr/>
        </p:nvSpPr>
        <p:spPr>
          <a:xfrm>
            <a:off x="7128932" y="4261187"/>
            <a:ext cx="2608265" cy="1477328"/>
          </a:xfrm>
          <a:prstGeom prst="rect">
            <a:avLst/>
          </a:prstGeom>
        </p:spPr>
        <p:txBody>
          <a:bodyPr wrap="square">
            <a:spAutoFit/>
          </a:bodyPr>
          <a:lstStyle/>
          <a:p>
            <a:pPr algn="just"/>
            <a:r>
              <a:rPr lang="ru-RU" sz="1800" dirty="0" smtClean="0">
                <a:solidFill>
                  <a:schemeClr val="bg2">
                    <a:lumMod val="25000"/>
                  </a:schemeClr>
                </a:solidFill>
                <a:latin typeface="Arial Narrow" pitchFamily="34" charset="0"/>
                <a:cs typeface="Arial" pitchFamily="34" charset="0"/>
              </a:rPr>
              <a:t>Уменьшение налоговых платежей </a:t>
            </a:r>
            <a:r>
              <a:rPr lang="ru-RU" sz="1800" dirty="0">
                <a:solidFill>
                  <a:schemeClr val="bg2">
                    <a:lumMod val="25000"/>
                  </a:schemeClr>
                </a:solidFill>
                <a:latin typeface="Arial Narrow" pitchFamily="34" charset="0"/>
                <a:cs typeface="Arial" pitchFamily="34" charset="0"/>
              </a:rPr>
              <a:t>с последующей поэтапной уплатой суммы кредита и начисленных </a:t>
            </a:r>
            <a:r>
              <a:rPr lang="ru-RU" sz="1800" dirty="0" smtClean="0">
                <a:solidFill>
                  <a:schemeClr val="bg2">
                    <a:lumMod val="25000"/>
                  </a:schemeClr>
                </a:solidFill>
                <a:latin typeface="Arial Narrow" pitchFamily="34" charset="0"/>
                <a:cs typeface="Arial" pitchFamily="34" charset="0"/>
              </a:rPr>
              <a:t>процентов</a:t>
            </a:r>
            <a:endParaRPr lang="ru-RU" sz="1800" dirty="0">
              <a:solidFill>
                <a:schemeClr val="bg2">
                  <a:lumMod val="25000"/>
                </a:schemeClr>
              </a:solidFill>
              <a:latin typeface="Arial Narrow" pitchFamily="34" charset="0"/>
              <a:cs typeface="Arial" pitchFamily="34" charset="0"/>
            </a:endParaRPr>
          </a:p>
        </p:txBody>
      </p:sp>
      <p:grpSp>
        <p:nvGrpSpPr>
          <p:cNvPr id="31" name="Группа 30"/>
          <p:cNvGrpSpPr/>
          <p:nvPr/>
        </p:nvGrpSpPr>
        <p:grpSpPr>
          <a:xfrm>
            <a:off x="523876" y="2680813"/>
            <a:ext cx="9213322" cy="1353010"/>
            <a:chOff x="523876" y="1718731"/>
            <a:chExt cx="9213322" cy="1353010"/>
          </a:xfrm>
        </p:grpSpPr>
        <p:sp>
          <p:nvSpPr>
            <p:cNvPr id="7" name="TextBox 6"/>
            <p:cNvSpPr txBox="1"/>
            <p:nvPr/>
          </p:nvSpPr>
          <p:spPr>
            <a:xfrm>
              <a:off x="4192371" y="2394632"/>
              <a:ext cx="1597278" cy="461665"/>
            </a:xfrm>
            <a:prstGeom prst="rect">
              <a:avLst/>
            </a:prstGeom>
            <a:noFill/>
            <a:ln w="22225">
              <a:noFill/>
            </a:ln>
          </p:spPr>
          <p:txBody>
            <a:bodyPr wrap="square" rtlCol="0">
              <a:spAutoFit/>
            </a:bodyPr>
            <a:lstStyle>
              <a:defPPr>
                <a:defRPr lang="ru-RU"/>
              </a:defPPr>
              <a:lvl1pPr>
                <a:defRPr sz="2400">
                  <a:solidFill>
                    <a:schemeClr val="accent1">
                      <a:lumMod val="75000"/>
                    </a:schemeClr>
                  </a:solidFill>
                  <a:latin typeface="Arial Narrow" pitchFamily="34" charset="0"/>
                  <a:cs typeface="Arial" panose="020B0604020202020204" pitchFamily="34" charset="0"/>
                </a:defRPr>
              </a:lvl1pPr>
            </a:lstStyle>
            <a:p>
              <a:r>
                <a:rPr lang="ru-RU" u="sng" dirty="0"/>
                <a:t>Рассрочка</a:t>
              </a:r>
            </a:p>
          </p:txBody>
        </p:sp>
        <p:sp>
          <p:nvSpPr>
            <p:cNvPr id="8" name="TextBox 7"/>
            <p:cNvSpPr txBox="1"/>
            <p:nvPr/>
          </p:nvSpPr>
          <p:spPr>
            <a:xfrm>
              <a:off x="523876" y="2394632"/>
              <a:ext cx="1652108" cy="461665"/>
            </a:xfrm>
            <a:prstGeom prst="rect">
              <a:avLst/>
            </a:prstGeom>
            <a:noFill/>
            <a:ln w="22225">
              <a:noFill/>
            </a:ln>
          </p:spPr>
          <p:txBody>
            <a:bodyPr wrap="square" rtlCol="0">
              <a:spAutoFit/>
            </a:bodyPr>
            <a:lstStyle>
              <a:defPPr>
                <a:defRPr lang="ru-RU"/>
              </a:defPPr>
              <a:lvl1pPr>
                <a:defRPr sz="2400">
                  <a:solidFill>
                    <a:schemeClr val="accent1">
                      <a:lumMod val="75000"/>
                    </a:schemeClr>
                  </a:solidFill>
                  <a:latin typeface="Arial Narrow" pitchFamily="34" charset="0"/>
                  <a:cs typeface="Arial" panose="020B0604020202020204" pitchFamily="34" charset="0"/>
                </a:defRPr>
              </a:lvl1pPr>
            </a:lstStyle>
            <a:p>
              <a:r>
                <a:rPr lang="ru-RU" u="sng" dirty="0"/>
                <a:t>Отсрочка</a:t>
              </a:r>
            </a:p>
          </p:txBody>
        </p:sp>
        <p:sp>
          <p:nvSpPr>
            <p:cNvPr id="9" name="TextBox 8"/>
            <p:cNvSpPr txBox="1"/>
            <p:nvPr/>
          </p:nvSpPr>
          <p:spPr>
            <a:xfrm>
              <a:off x="7128933" y="2240744"/>
              <a:ext cx="2608265" cy="830997"/>
            </a:xfrm>
            <a:prstGeom prst="rect">
              <a:avLst/>
            </a:prstGeom>
            <a:noFill/>
            <a:ln w="9525">
              <a:noFill/>
            </a:ln>
          </p:spPr>
          <p:txBody>
            <a:bodyPr wrap="square" rtlCol="0">
              <a:spAutoFit/>
            </a:bodyPr>
            <a:lstStyle/>
            <a:p>
              <a:r>
                <a:rPr lang="ru-RU" sz="2400" u="sng" dirty="0">
                  <a:solidFill>
                    <a:schemeClr val="accent1">
                      <a:lumMod val="75000"/>
                    </a:schemeClr>
                  </a:solidFill>
                  <a:latin typeface="Arial Narrow" pitchFamily="34" charset="0"/>
                  <a:cs typeface="Arial" panose="020B0604020202020204" pitchFamily="34" charset="0"/>
                </a:rPr>
                <a:t>Инвестиционный</a:t>
              </a:r>
              <a:r>
                <a:rPr lang="ru-RU" sz="2000" u="sng" dirty="0" smtClean="0">
                  <a:solidFill>
                    <a:schemeClr val="accent1">
                      <a:lumMod val="75000"/>
                    </a:schemeClr>
                  </a:solidFill>
                  <a:latin typeface="Arial Narrow" pitchFamily="34" charset="0"/>
                  <a:cs typeface="Arial" panose="020B0604020202020204" pitchFamily="34" charset="0"/>
                </a:rPr>
                <a:t> </a:t>
              </a:r>
              <a:r>
                <a:rPr lang="ru-RU" sz="2400" u="sng" dirty="0">
                  <a:solidFill>
                    <a:schemeClr val="accent1">
                      <a:lumMod val="75000"/>
                    </a:schemeClr>
                  </a:solidFill>
                  <a:latin typeface="Arial Narrow" pitchFamily="34" charset="0"/>
                  <a:cs typeface="Arial" panose="020B0604020202020204" pitchFamily="34" charset="0"/>
                </a:rPr>
                <a:t>налоговый кредит</a:t>
              </a:r>
            </a:p>
          </p:txBody>
        </p:sp>
        <p:cxnSp>
          <p:nvCxnSpPr>
            <p:cNvPr id="14" name="Прямая соединительная линия 13"/>
            <p:cNvCxnSpPr>
              <a:endCxn id="8" idx="0"/>
            </p:cNvCxnSpPr>
            <p:nvPr/>
          </p:nvCxnSpPr>
          <p:spPr>
            <a:xfrm flipH="1">
              <a:off x="1349930" y="1718733"/>
              <a:ext cx="2536270" cy="675899"/>
            </a:xfrm>
            <a:prstGeom prst="line">
              <a:avLst/>
            </a:prstGeom>
            <a:ln>
              <a:tailEnd type="oval"/>
            </a:ln>
          </p:spPr>
          <p:style>
            <a:lnRef idx="1">
              <a:schemeClr val="accent1"/>
            </a:lnRef>
            <a:fillRef idx="0">
              <a:schemeClr val="accent1"/>
            </a:fillRef>
            <a:effectRef idx="0">
              <a:schemeClr val="accent1"/>
            </a:effectRef>
            <a:fontRef idx="minor">
              <a:schemeClr val="tx1"/>
            </a:fontRef>
          </p:style>
        </p:cxnSp>
        <p:cxnSp>
          <p:nvCxnSpPr>
            <p:cNvPr id="15" name="Прямая соединительная линия 14"/>
            <p:cNvCxnSpPr/>
            <p:nvPr/>
          </p:nvCxnSpPr>
          <p:spPr>
            <a:xfrm>
              <a:off x="4991010" y="1718732"/>
              <a:ext cx="0" cy="675899"/>
            </a:xfrm>
            <a:prstGeom prst="line">
              <a:avLst/>
            </a:prstGeom>
            <a:ln>
              <a:tailEnd type="oval"/>
            </a:ln>
          </p:spPr>
          <p:style>
            <a:lnRef idx="1">
              <a:schemeClr val="accent1"/>
            </a:lnRef>
            <a:fillRef idx="0">
              <a:schemeClr val="accent1"/>
            </a:fillRef>
            <a:effectRef idx="0">
              <a:schemeClr val="accent1"/>
            </a:effectRef>
            <a:fontRef idx="minor">
              <a:schemeClr val="tx1"/>
            </a:fontRef>
          </p:style>
        </p:cxnSp>
        <p:cxnSp>
          <p:nvCxnSpPr>
            <p:cNvPr id="17" name="Прямая соединительная линия 16"/>
            <p:cNvCxnSpPr>
              <a:endCxn id="9" idx="0"/>
            </p:cNvCxnSpPr>
            <p:nvPr/>
          </p:nvCxnSpPr>
          <p:spPr>
            <a:xfrm>
              <a:off x="6104466" y="1718731"/>
              <a:ext cx="2328600" cy="522013"/>
            </a:xfrm>
            <a:prstGeom prst="line">
              <a:avLst/>
            </a:prstGeom>
            <a:ln>
              <a:tailEnd type="oval"/>
            </a:ln>
          </p:spPr>
          <p:style>
            <a:lnRef idx="1">
              <a:schemeClr val="accent1"/>
            </a:lnRef>
            <a:fillRef idx="0">
              <a:schemeClr val="accent1"/>
            </a:fillRef>
            <a:effectRef idx="0">
              <a:schemeClr val="accent1"/>
            </a:effectRef>
            <a:fontRef idx="minor">
              <a:schemeClr val="tx1"/>
            </a:fontRef>
          </p:style>
        </p:cxnSp>
      </p:grpSp>
    </p:spTree>
    <p:extLst>
      <p:ext uri="{BB962C8B-B14F-4D97-AF65-F5344CB8AC3E}">
        <p14:creationId xmlns:p14="http://schemas.microsoft.com/office/powerpoint/2010/main" val="3550382993"/>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9302A372-EB85-4A14-9B9E-6F2305329C24}" type="slidenum">
              <a:rPr lang="ru-RU" smtClean="0">
                <a:solidFill>
                  <a:prstClr val="white"/>
                </a:solidFill>
              </a:rPr>
              <a:pPr>
                <a:defRPr/>
              </a:pPr>
              <a:t>4</a:t>
            </a:fld>
            <a:endParaRPr lang="ru-RU" dirty="0">
              <a:solidFill>
                <a:prstClr val="white"/>
              </a:solidFill>
            </a:endParaRPr>
          </a:p>
        </p:txBody>
      </p:sp>
      <p:grpSp>
        <p:nvGrpSpPr>
          <p:cNvPr id="5" name="Группа 4"/>
          <p:cNvGrpSpPr/>
          <p:nvPr/>
        </p:nvGrpSpPr>
        <p:grpSpPr>
          <a:xfrm>
            <a:off x="351122" y="1336014"/>
            <a:ext cx="9614145" cy="568367"/>
            <a:chOff x="368523" y="1642429"/>
            <a:chExt cx="7998007" cy="568367"/>
          </a:xfrm>
        </p:grpSpPr>
        <p:sp>
          <p:nvSpPr>
            <p:cNvPr id="6" name="Скругленный прямоугольник 5"/>
            <p:cNvSpPr/>
            <p:nvPr/>
          </p:nvSpPr>
          <p:spPr>
            <a:xfrm>
              <a:off x="1453763" y="1642429"/>
              <a:ext cx="6912767" cy="568366"/>
            </a:xfrm>
            <a:prstGeom prst="round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a:solidFill>
                    <a:schemeClr val="tx2">
                      <a:lumMod val="75000"/>
                    </a:schemeClr>
                  </a:solidFill>
                  <a:latin typeface="Arial Narrow" pitchFamily="34" charset="0"/>
                </a:rPr>
                <a:t>возбуждено уголовное дело по признакам преступления, связанного с нарушением законодательства о налогах и сборах</a:t>
              </a:r>
            </a:p>
          </p:txBody>
        </p:sp>
        <p:sp>
          <p:nvSpPr>
            <p:cNvPr id="7" name="Стрелка вправо 6"/>
            <p:cNvSpPr/>
            <p:nvPr/>
          </p:nvSpPr>
          <p:spPr>
            <a:xfrm>
              <a:off x="368523" y="1642429"/>
              <a:ext cx="1072621" cy="568367"/>
            </a:xfrm>
            <a:prstGeom prst="rightArrow">
              <a:avLst/>
            </a:prstGeom>
            <a:gradFill flip="none" rotWithShape="1">
              <a:gsLst>
                <a:gs pos="100000">
                  <a:schemeClr val="accent1">
                    <a:tint val="66000"/>
                    <a:satMod val="160000"/>
                  </a:schemeClr>
                </a:gs>
                <a:gs pos="83000">
                  <a:schemeClr val="accent1">
                    <a:tint val="44500"/>
                    <a:satMod val="160000"/>
                  </a:schemeClr>
                </a:gs>
                <a:gs pos="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8" name="Группа 7"/>
          <p:cNvGrpSpPr/>
          <p:nvPr/>
        </p:nvGrpSpPr>
        <p:grpSpPr>
          <a:xfrm>
            <a:off x="244568" y="2107930"/>
            <a:ext cx="9720699" cy="1161534"/>
            <a:chOff x="288593" y="2348881"/>
            <a:chExt cx="8075129" cy="1161534"/>
          </a:xfrm>
        </p:grpSpPr>
        <p:sp>
          <p:nvSpPr>
            <p:cNvPr id="9" name="Скругленный прямоугольник 8"/>
            <p:cNvSpPr/>
            <p:nvPr/>
          </p:nvSpPr>
          <p:spPr>
            <a:xfrm>
              <a:off x="1453763" y="2348881"/>
              <a:ext cx="6909959" cy="1161534"/>
            </a:xfrm>
            <a:prstGeom prst="round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a:solidFill>
                    <a:schemeClr val="tx2">
                      <a:lumMod val="75000"/>
                    </a:schemeClr>
                  </a:solidFill>
                  <a:latin typeface="Arial Narrow" pitchFamily="34" charset="0"/>
                </a:rPr>
                <a:t>проводится производство по делу о налоговом правонарушении либо по делу об административном правонарушении в области налогов, сборов, страховых взносов, таможенного дела в части налогов, подлежащих уплате в связи с перемещением товаров через таможенную границу Таможенного союза</a:t>
              </a:r>
            </a:p>
          </p:txBody>
        </p:sp>
        <p:sp>
          <p:nvSpPr>
            <p:cNvPr id="10" name="Стрелка вправо 9"/>
            <p:cNvSpPr/>
            <p:nvPr/>
          </p:nvSpPr>
          <p:spPr>
            <a:xfrm>
              <a:off x="288593" y="2636912"/>
              <a:ext cx="1152128" cy="685699"/>
            </a:xfrm>
            <a:prstGeom prst="rightArrow">
              <a:avLst/>
            </a:prstGeom>
            <a:gradFill flip="none" rotWithShape="1">
              <a:gsLst>
                <a:gs pos="100000">
                  <a:schemeClr val="accent1">
                    <a:tint val="66000"/>
                    <a:satMod val="160000"/>
                  </a:schemeClr>
                </a:gs>
                <a:gs pos="83000">
                  <a:schemeClr val="accent1">
                    <a:tint val="44500"/>
                    <a:satMod val="160000"/>
                  </a:schemeClr>
                </a:gs>
                <a:gs pos="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grpSp>
        <p:nvGrpSpPr>
          <p:cNvPr id="17" name="Группа 16"/>
          <p:cNvGrpSpPr/>
          <p:nvPr/>
        </p:nvGrpSpPr>
        <p:grpSpPr>
          <a:xfrm>
            <a:off x="225111" y="4668381"/>
            <a:ext cx="9740158" cy="1800200"/>
            <a:chOff x="225111" y="4668381"/>
            <a:chExt cx="9740158" cy="1800200"/>
          </a:xfrm>
        </p:grpSpPr>
        <p:sp>
          <p:nvSpPr>
            <p:cNvPr id="11" name="Скругленный прямоугольник 10"/>
            <p:cNvSpPr/>
            <p:nvPr/>
          </p:nvSpPr>
          <p:spPr>
            <a:xfrm>
              <a:off x="1660255" y="4668381"/>
              <a:ext cx="8305014" cy="1800200"/>
            </a:xfrm>
            <a:prstGeom prst="round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a:solidFill>
                    <a:schemeClr val="tx2">
                      <a:lumMod val="75000"/>
                    </a:schemeClr>
                  </a:solidFill>
                  <a:latin typeface="Arial Narrow" pitchFamily="34" charset="0"/>
                </a:rPr>
                <a:t>в течение </a:t>
              </a:r>
              <a:r>
                <a:rPr lang="ru-RU" sz="1600" dirty="0" smtClean="0">
                  <a:solidFill>
                    <a:schemeClr val="tx2">
                      <a:lumMod val="75000"/>
                    </a:schemeClr>
                  </a:solidFill>
                  <a:latin typeface="Arial Narrow" pitchFamily="34" charset="0"/>
                </a:rPr>
                <a:t>3-х </a:t>
              </a:r>
              <a:r>
                <a:rPr lang="ru-RU" sz="1600" dirty="0">
                  <a:solidFill>
                    <a:schemeClr val="tx2">
                      <a:lumMod val="75000"/>
                    </a:schemeClr>
                  </a:solidFill>
                  <a:latin typeface="Arial Narrow" pitchFamily="34" charset="0"/>
                </a:rPr>
                <a:t>лет, предшествующих дню подачи этим лицом заявления об изменении срока уплаты налога, сбора и (или) страховых взносов, органом, указанным в статье 63 </a:t>
              </a:r>
              <a:r>
                <a:rPr lang="ru-RU" sz="1600" dirty="0" smtClean="0">
                  <a:solidFill>
                    <a:schemeClr val="tx2">
                      <a:lumMod val="75000"/>
                    </a:schemeClr>
                  </a:solidFill>
                  <a:latin typeface="Arial Narrow" pitchFamily="34" charset="0"/>
                </a:rPr>
                <a:t>Налогового Кодекса</a:t>
              </a:r>
              <a:r>
                <a:rPr lang="ru-RU" sz="1600" dirty="0">
                  <a:solidFill>
                    <a:schemeClr val="tx2">
                      <a:lumMod val="75000"/>
                    </a:schemeClr>
                  </a:solidFill>
                  <a:latin typeface="Arial Narrow" pitchFamily="34" charset="0"/>
                </a:rPr>
                <a:t>, было вынесено решение о прекращении действия ранее предоставленной отсрочки, рассрочки или инвестиционного налогового кредита в связи с нарушением условий соответствующего изменения срока уплаты налога, сбора и (или) страховых взносов</a:t>
              </a:r>
            </a:p>
          </p:txBody>
        </p:sp>
        <p:sp>
          <p:nvSpPr>
            <p:cNvPr id="12" name="Стрелка вправо 11"/>
            <p:cNvSpPr/>
            <p:nvPr/>
          </p:nvSpPr>
          <p:spPr>
            <a:xfrm>
              <a:off x="225111" y="5225630"/>
              <a:ext cx="1422068" cy="685699"/>
            </a:xfrm>
            <a:prstGeom prst="rightArrow">
              <a:avLst/>
            </a:prstGeom>
            <a:gradFill flip="none" rotWithShape="1">
              <a:gsLst>
                <a:gs pos="100000">
                  <a:srgbClr val="4F81BD">
                    <a:tint val="66000"/>
                    <a:satMod val="160000"/>
                  </a:srgbClr>
                </a:gs>
                <a:gs pos="83000">
                  <a:srgbClr val="4F81BD">
                    <a:tint val="44500"/>
                    <a:satMod val="160000"/>
                  </a:srgbClr>
                </a:gs>
                <a:gs pos="0">
                  <a:sysClr val="window" lastClr="FFFFFF">
                    <a:lumMod val="95000"/>
                  </a:sysClr>
                </a:gs>
              </a:gsLst>
              <a:lin ang="0" scaled="1"/>
              <a:tileRect/>
            </a:gradFill>
            <a:ln w="25400" cap="flat" cmpd="sng" algn="ctr">
              <a:noFill/>
              <a:prstDash val="solid"/>
            </a:ln>
            <a:effectLst/>
          </p:spPr>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ru-RU" sz="1800" b="0" i="0" u="none" strike="noStrike" kern="0" cap="none" spc="0" normalizeH="0" baseline="0" noProof="0">
                <a:ln>
                  <a:noFill/>
                </a:ln>
                <a:solidFill>
                  <a:sysClr val="window" lastClr="FFFFFF"/>
                </a:solidFill>
                <a:effectLst/>
                <a:uLnTx/>
                <a:uFillTx/>
                <a:latin typeface="Calibri"/>
                <a:ea typeface="+mn-ea"/>
                <a:cs typeface="+mn-cs"/>
              </a:endParaRPr>
            </a:p>
          </p:txBody>
        </p:sp>
      </p:grpSp>
      <p:grpSp>
        <p:nvGrpSpPr>
          <p:cNvPr id="13" name="Группа 12"/>
          <p:cNvGrpSpPr/>
          <p:nvPr/>
        </p:nvGrpSpPr>
        <p:grpSpPr>
          <a:xfrm>
            <a:off x="252876" y="3429000"/>
            <a:ext cx="9712392" cy="1080120"/>
            <a:chOff x="268755" y="3645024"/>
            <a:chExt cx="8080930" cy="1080120"/>
          </a:xfrm>
        </p:grpSpPr>
        <p:sp>
          <p:nvSpPr>
            <p:cNvPr id="14" name="Скругленный прямоугольник 13"/>
            <p:cNvSpPr/>
            <p:nvPr/>
          </p:nvSpPr>
          <p:spPr>
            <a:xfrm>
              <a:off x="1439726" y="3645024"/>
              <a:ext cx="6909959" cy="1080120"/>
            </a:xfrm>
            <a:prstGeom prst="roundRect">
              <a:avLst/>
            </a:prstGeom>
            <a:solidFill>
              <a:schemeClr val="bg1"/>
            </a:solidFill>
            <a:effectLst>
              <a:outerShdw blurRad="50800" dist="38100" dir="2700000" algn="tl"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r>
                <a:rPr lang="ru-RU" sz="1600" dirty="0">
                  <a:solidFill>
                    <a:schemeClr val="tx2">
                      <a:lumMod val="75000"/>
                    </a:schemeClr>
                  </a:solidFill>
                  <a:latin typeface="Arial Narrow" pitchFamily="34" charset="0"/>
                </a:rPr>
                <a:t>имеются достаточные основания полагать, что это лицо воспользуется таким изменением для сокрытия своих денежных средств или иного имущества, подлежащего налогообложению, либо это лицо собирается выехать за пределы Российской Федерации на постоянное жительство</a:t>
              </a:r>
            </a:p>
          </p:txBody>
        </p:sp>
        <p:sp>
          <p:nvSpPr>
            <p:cNvPr id="15" name="Стрелка вправо 14"/>
            <p:cNvSpPr/>
            <p:nvPr/>
          </p:nvSpPr>
          <p:spPr>
            <a:xfrm>
              <a:off x="268755" y="3842234"/>
              <a:ext cx="1152128" cy="685699"/>
            </a:xfrm>
            <a:prstGeom prst="rightArrow">
              <a:avLst/>
            </a:prstGeom>
            <a:gradFill flip="none" rotWithShape="1">
              <a:gsLst>
                <a:gs pos="100000">
                  <a:schemeClr val="accent1">
                    <a:tint val="66000"/>
                    <a:satMod val="160000"/>
                  </a:schemeClr>
                </a:gs>
                <a:gs pos="83000">
                  <a:schemeClr val="accent1">
                    <a:tint val="44500"/>
                    <a:satMod val="160000"/>
                  </a:schemeClr>
                </a:gs>
                <a:gs pos="0">
                  <a:schemeClr val="bg1">
                    <a:lumMod val="95000"/>
                  </a:schemeClr>
                </a:gs>
              </a:gsLst>
              <a:lin ang="0" scaled="1"/>
              <a:tileRect/>
            </a:gra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ru-RU"/>
            </a:p>
          </p:txBody>
        </p:sp>
      </p:grpSp>
      <p:sp>
        <p:nvSpPr>
          <p:cNvPr id="16" name="Заголовок 1"/>
          <p:cNvSpPr txBox="1">
            <a:spLocks/>
          </p:cNvSpPr>
          <p:nvPr/>
        </p:nvSpPr>
        <p:spPr bwMode="auto">
          <a:xfrm>
            <a:off x="553632" y="152539"/>
            <a:ext cx="9411635" cy="804194"/>
          </a:xfrm>
          <a:prstGeom prst="rect">
            <a:avLst/>
          </a:prstGeom>
          <a:solidFill>
            <a:schemeClr val="accent1">
              <a:lumMod val="20000"/>
              <a:lumOff val="80000"/>
            </a:schemeClr>
          </a:solidFill>
          <a:ln w="9525">
            <a:noFill/>
            <a:miter lim="800000"/>
            <a:headEnd/>
            <a:tailEnd/>
          </a:ln>
          <a:effectLst>
            <a:outerShdw blurRad="50800" dist="38100" dir="2700000" algn="tl" rotWithShape="0">
              <a:prstClr val="black">
                <a:alpha val="40000"/>
              </a:prstClr>
            </a:outerShdw>
          </a:effectLst>
        </p:spPr>
        <p:txBody>
          <a:bodyPr vert="horz" wrap="square" lIns="0" tIns="45680" rIns="0" bIns="45680" numCol="1" anchor="ctr" anchorCtr="0" compatLnSpc="1">
            <a:prstTxWarp prst="textNoShape">
              <a:avLst/>
            </a:prstTxWarp>
          </a:bodyPr>
          <a:lstStyle>
            <a:lvl1pPr algn="ctr" eaLnBrk="0" fontAlgn="base" hangingPunct="0">
              <a:spcBef>
                <a:spcPct val="0"/>
              </a:spcBef>
              <a:spcAft>
                <a:spcPct val="0"/>
              </a:spcAft>
              <a:defRPr sz="2200" b="1" cap="all">
                <a:solidFill>
                  <a:schemeClr val="accent1">
                    <a:lumMod val="75000"/>
                  </a:schemeClr>
                </a:solidFill>
                <a:latin typeface="Arial Narrow" pitchFamily="34" charset="0"/>
                <a:ea typeface="+mj-ea"/>
                <a:cs typeface="+mj-cs"/>
              </a:defRPr>
            </a:lvl1pPr>
            <a:lvl2pPr eaLnBrk="0" fontAlgn="base" hangingPunct="0">
              <a:spcBef>
                <a:spcPct val="0"/>
              </a:spcBef>
              <a:spcAft>
                <a:spcPct val="0"/>
              </a:spcAft>
              <a:defRPr sz="3336" b="1">
                <a:latin typeface="Arial" charset="0"/>
                <a:cs typeface="Arial" charset="0"/>
              </a:defRPr>
            </a:lvl2pPr>
            <a:lvl3pPr eaLnBrk="0" fontAlgn="base" hangingPunct="0">
              <a:spcBef>
                <a:spcPct val="0"/>
              </a:spcBef>
              <a:spcAft>
                <a:spcPct val="0"/>
              </a:spcAft>
              <a:defRPr sz="3336" b="1">
                <a:latin typeface="Arial" charset="0"/>
                <a:cs typeface="Arial" charset="0"/>
              </a:defRPr>
            </a:lvl3pPr>
            <a:lvl4pPr eaLnBrk="0" fontAlgn="base" hangingPunct="0">
              <a:spcBef>
                <a:spcPct val="0"/>
              </a:spcBef>
              <a:spcAft>
                <a:spcPct val="0"/>
              </a:spcAft>
              <a:defRPr sz="3336" b="1">
                <a:latin typeface="Arial" charset="0"/>
                <a:cs typeface="Arial" charset="0"/>
              </a:defRPr>
            </a:lvl4pPr>
            <a:lvl5pPr eaLnBrk="0" fontAlgn="base" hangingPunct="0">
              <a:spcBef>
                <a:spcPct val="0"/>
              </a:spcBef>
              <a:spcAft>
                <a:spcPct val="0"/>
              </a:spcAft>
              <a:defRPr sz="3336" b="1">
                <a:latin typeface="Arial" charset="0"/>
                <a:cs typeface="Arial" charset="0"/>
              </a:defRPr>
            </a:lvl5pPr>
            <a:lvl6pPr marL="476245" fontAlgn="base">
              <a:spcBef>
                <a:spcPct val="0"/>
              </a:spcBef>
              <a:spcAft>
                <a:spcPct val="0"/>
              </a:spcAft>
              <a:defRPr sz="3336" b="1">
                <a:latin typeface="Arial" charset="0"/>
                <a:cs typeface="Arial" charset="0"/>
              </a:defRPr>
            </a:lvl6pPr>
            <a:lvl7pPr marL="952488" fontAlgn="base">
              <a:spcBef>
                <a:spcPct val="0"/>
              </a:spcBef>
              <a:spcAft>
                <a:spcPct val="0"/>
              </a:spcAft>
              <a:defRPr sz="3336" b="1">
                <a:latin typeface="Arial" charset="0"/>
                <a:cs typeface="Arial" charset="0"/>
              </a:defRPr>
            </a:lvl7pPr>
            <a:lvl8pPr marL="1428733" fontAlgn="base">
              <a:spcBef>
                <a:spcPct val="0"/>
              </a:spcBef>
              <a:spcAft>
                <a:spcPct val="0"/>
              </a:spcAft>
              <a:defRPr sz="3336" b="1">
                <a:latin typeface="Arial" charset="0"/>
                <a:cs typeface="Arial" charset="0"/>
              </a:defRPr>
            </a:lvl8pPr>
            <a:lvl9pPr marL="1904978" fontAlgn="base">
              <a:spcBef>
                <a:spcPct val="0"/>
              </a:spcBef>
              <a:spcAft>
                <a:spcPct val="0"/>
              </a:spcAft>
              <a:defRPr sz="3336" b="1">
                <a:latin typeface="Arial" charset="0"/>
                <a:cs typeface="Arial" charset="0"/>
              </a:defRPr>
            </a:lvl9pPr>
          </a:lstStyle>
          <a:p>
            <a:r>
              <a:rPr lang="ru-RU" dirty="0"/>
              <a:t>Лица, в отношении которых не может быть изменен срок уплаты</a:t>
            </a:r>
          </a:p>
        </p:txBody>
      </p:sp>
    </p:spTree>
    <p:extLst>
      <p:ext uri="{BB962C8B-B14F-4D97-AF65-F5344CB8AC3E}">
        <p14:creationId xmlns:p14="http://schemas.microsoft.com/office/powerpoint/2010/main" val="93493325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9302A372-EB85-4A14-9B9E-6F2305329C24}" type="slidenum">
              <a:rPr lang="ru-RU" smtClean="0">
                <a:solidFill>
                  <a:prstClr val="white"/>
                </a:solidFill>
              </a:rPr>
              <a:pPr>
                <a:defRPr/>
              </a:pPr>
              <a:t>5</a:t>
            </a:fld>
            <a:endParaRPr lang="ru-RU" dirty="0">
              <a:solidFill>
                <a:prstClr val="white"/>
              </a:solidFill>
            </a:endParaRPr>
          </a:p>
        </p:txBody>
      </p:sp>
      <p:sp>
        <p:nvSpPr>
          <p:cNvPr id="5" name="Заголовок 1"/>
          <p:cNvSpPr>
            <a:spLocks noGrp="1"/>
          </p:cNvSpPr>
          <p:nvPr>
            <p:ph type="title"/>
          </p:nvPr>
        </p:nvSpPr>
        <p:spPr>
          <a:xfrm>
            <a:off x="613245" y="115566"/>
            <a:ext cx="9385888" cy="951487"/>
          </a:xfrm>
          <a:solidFill>
            <a:schemeClr val="accent1">
              <a:lumMod val="20000"/>
              <a:lumOff val="80000"/>
            </a:schemeClr>
          </a:solidFill>
          <a:ln w="9525">
            <a:noFill/>
            <a:miter lim="800000"/>
            <a:headEnd/>
            <a:tailEnd/>
          </a:ln>
          <a:effectLst>
            <a:outerShdw blurRad="50800" dist="38100" dir="2700000" algn="tl" rotWithShape="0">
              <a:prstClr val="black">
                <a:alpha val="40000"/>
              </a:prstClr>
            </a:outerShdw>
          </a:effectLst>
        </p:spPr>
        <p:txBody>
          <a:bodyPr vert="horz" wrap="square" lIns="0" tIns="45680" rIns="0" bIns="45680" numCol="1" anchor="ctr" anchorCtr="0" compatLnSpc="1">
            <a:prstTxWarp prst="textNoShape">
              <a:avLst/>
            </a:prstTxWarp>
          </a:bodyPr>
          <a:lstStyle/>
          <a:p>
            <a:pPr algn="ctr"/>
            <a:r>
              <a:rPr lang="ru-RU" sz="2200" cap="all" dirty="0" smtClean="0">
                <a:solidFill>
                  <a:schemeClr val="accent1">
                    <a:lumMod val="75000"/>
                  </a:schemeClr>
                </a:solidFill>
                <a:latin typeface="Arial Narrow" pitchFamily="34" charset="0"/>
                <a:cs typeface="+mj-cs"/>
              </a:rPr>
              <a:t>Инвестиционный налоговый кредит (ст. 66, 67 НК РФ)</a:t>
            </a:r>
            <a:endParaRPr lang="ru-RU" sz="2200" cap="all" dirty="0">
              <a:solidFill>
                <a:schemeClr val="accent1">
                  <a:lumMod val="75000"/>
                </a:schemeClr>
              </a:solidFill>
              <a:latin typeface="Arial Narrow" pitchFamily="34" charset="0"/>
              <a:cs typeface="+mj-cs"/>
            </a:endParaRPr>
          </a:p>
        </p:txBody>
      </p:sp>
      <p:sp>
        <p:nvSpPr>
          <p:cNvPr id="11" name="Прямоугольник 10"/>
          <p:cNvSpPr/>
          <p:nvPr/>
        </p:nvSpPr>
        <p:spPr>
          <a:xfrm>
            <a:off x="457200" y="2090726"/>
            <a:ext cx="9448800" cy="1938992"/>
          </a:xfrm>
          <a:prstGeom prst="rect">
            <a:avLst/>
          </a:prstGeom>
        </p:spPr>
        <p:txBody>
          <a:bodyPr wrap="square">
            <a:spAutoFit/>
          </a:bodyPr>
          <a:lstStyle/>
          <a:p>
            <a:pPr algn="just"/>
            <a:r>
              <a:rPr lang="ru-RU" sz="2400" dirty="0" smtClean="0">
                <a:latin typeface="Arial Narrow" pitchFamily="34" charset="0"/>
              </a:rPr>
              <a:t>Изменение </a:t>
            </a:r>
            <a:r>
              <a:rPr lang="ru-RU" sz="2400" dirty="0">
                <a:latin typeface="Arial Narrow" pitchFamily="34" charset="0"/>
              </a:rPr>
              <a:t>срока уплаты налога, при котором организации при наличии оснований, указанных в ст. 67 НК РФ, предоставляется возможность в течение определенного срока и в определенных пределах уменьшать свои платежи по налогу с последующей поэтапной уплатой суммы кредита и начисленных процентов</a:t>
            </a:r>
          </a:p>
        </p:txBody>
      </p:sp>
      <p:sp>
        <p:nvSpPr>
          <p:cNvPr id="12" name="Прямоугольник 11"/>
          <p:cNvSpPr/>
          <p:nvPr/>
        </p:nvSpPr>
        <p:spPr>
          <a:xfrm>
            <a:off x="1651000" y="4851730"/>
            <a:ext cx="7061200" cy="999889"/>
          </a:xfrm>
          <a:prstGeom prst="rect">
            <a:avLst/>
          </a:prstGeom>
          <a:solidFill>
            <a:schemeClr val="accent2">
              <a:lumMod val="40000"/>
              <a:lumOff val="60000"/>
            </a:schemeClr>
          </a:solidFill>
          <a:effectLst>
            <a:outerShdw blurRad="50800" dist="38100" dir="2700000" algn="tl" rotWithShape="0">
              <a:prstClr val="black">
                <a:alpha val="40000"/>
              </a:prstClr>
            </a:outerShdw>
          </a:effectLst>
        </p:spPr>
        <p:txBody>
          <a:bodyPr wrap="square">
            <a:spAutoFit/>
          </a:bodyPr>
          <a:lstStyle/>
          <a:p>
            <a:pPr algn="ctr"/>
            <a:r>
              <a:rPr lang="ru-RU" dirty="0">
                <a:latin typeface="Arial Narrow" pitchFamily="34" charset="0"/>
              </a:rPr>
              <a:t>Закон </a:t>
            </a:r>
            <a:r>
              <a:rPr lang="ru-RU" dirty="0" smtClean="0">
                <a:latin typeface="Arial Narrow" pitchFamily="34" charset="0"/>
              </a:rPr>
              <a:t>№ </a:t>
            </a:r>
            <a:r>
              <a:rPr lang="ru-RU" dirty="0">
                <a:latin typeface="Arial Narrow" pitchFamily="34" charset="0"/>
              </a:rPr>
              <a:t>3023-ОЗ «Об инвестиционном налоговом кредите», принятый Постановлением Законодательного Собрания Вологодской области </a:t>
            </a:r>
            <a:endParaRPr lang="ru-RU" dirty="0" smtClean="0">
              <a:latin typeface="Arial Narrow" pitchFamily="34" charset="0"/>
            </a:endParaRPr>
          </a:p>
          <a:p>
            <a:pPr algn="ctr"/>
            <a:r>
              <a:rPr lang="ru-RU" dirty="0" smtClean="0">
                <a:latin typeface="Arial Narrow" pitchFamily="34" charset="0"/>
              </a:rPr>
              <a:t>от </a:t>
            </a:r>
            <a:r>
              <a:rPr lang="ru-RU" dirty="0">
                <a:latin typeface="Arial Narrow" pitchFamily="34" charset="0"/>
              </a:rPr>
              <a:t>27.03.2013 </a:t>
            </a:r>
            <a:r>
              <a:rPr lang="ru-RU" dirty="0" smtClean="0">
                <a:latin typeface="Arial Narrow" pitchFamily="34" charset="0"/>
              </a:rPr>
              <a:t>№ </a:t>
            </a:r>
            <a:r>
              <a:rPr lang="ru-RU" dirty="0">
                <a:latin typeface="Arial Narrow" pitchFamily="34" charset="0"/>
              </a:rPr>
              <a:t>154</a:t>
            </a:r>
          </a:p>
        </p:txBody>
      </p:sp>
    </p:spTree>
    <p:extLst>
      <p:ext uri="{BB962C8B-B14F-4D97-AF65-F5344CB8AC3E}">
        <p14:creationId xmlns:p14="http://schemas.microsoft.com/office/powerpoint/2010/main" val="1636222036"/>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5" name="Прямоугольник 24"/>
          <p:cNvSpPr/>
          <p:nvPr/>
        </p:nvSpPr>
        <p:spPr>
          <a:xfrm>
            <a:off x="896410" y="5383543"/>
            <a:ext cx="3311524" cy="1169551"/>
          </a:xfrm>
          <a:prstGeom prst="rect">
            <a:avLst/>
          </a:prstGeom>
          <a:ln>
            <a:solidFill>
              <a:schemeClr val="bg2"/>
            </a:solid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ru-RU" sz="1400" dirty="0">
                <a:solidFill>
                  <a:schemeClr val="accent1">
                    <a:lumMod val="50000"/>
                  </a:schemeClr>
                </a:solidFill>
                <a:latin typeface="Arial Narrow" pitchFamily="34" charset="0"/>
              </a:rPr>
              <a:t>(</a:t>
            </a:r>
            <a:r>
              <a:rPr lang="ru-RU" sz="1400" dirty="0" smtClean="0">
                <a:solidFill>
                  <a:schemeClr val="accent1">
                    <a:lumMod val="50000"/>
                  </a:schemeClr>
                </a:solidFill>
                <a:latin typeface="Arial Narrow" pitchFamily="34" charset="0"/>
              </a:rPr>
              <a:t>пп.7) </a:t>
            </a:r>
            <a:r>
              <a:rPr lang="ru-RU" sz="1400" dirty="0" smtClean="0">
                <a:latin typeface="Arial Narrow" pitchFamily="34" charset="0"/>
              </a:rPr>
              <a:t>невозможность </a:t>
            </a:r>
            <a:r>
              <a:rPr lang="ru-RU" sz="1400" dirty="0">
                <a:latin typeface="Arial Narrow" pitchFamily="34" charset="0"/>
              </a:rPr>
              <a:t>единовременной уплаты сумм налогов, сборов, страховых взносов, пеней и штрафов, подлежащих уплате в бюджетную систему РФ по результатам налоговой проверки</a:t>
            </a:r>
          </a:p>
        </p:txBody>
      </p:sp>
      <p:sp>
        <p:nvSpPr>
          <p:cNvPr id="24" name="Прямоугольник 23"/>
          <p:cNvSpPr/>
          <p:nvPr/>
        </p:nvSpPr>
        <p:spPr>
          <a:xfrm>
            <a:off x="5301192" y="4337051"/>
            <a:ext cx="3380846" cy="1384995"/>
          </a:xfrm>
          <a:prstGeom prst="rect">
            <a:avLst/>
          </a:prstGeom>
          <a:ln>
            <a:solidFill>
              <a:schemeClr val="bg2"/>
            </a:solid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ru-RU" sz="1400" dirty="0">
                <a:solidFill>
                  <a:schemeClr val="accent1">
                    <a:lumMod val="50000"/>
                  </a:schemeClr>
                </a:solidFill>
                <a:latin typeface="Arial Narrow" pitchFamily="34" charset="0"/>
              </a:rPr>
              <a:t>(</a:t>
            </a:r>
            <a:r>
              <a:rPr lang="ru-RU" sz="1400" dirty="0" smtClean="0">
                <a:solidFill>
                  <a:schemeClr val="accent1">
                    <a:lumMod val="50000"/>
                  </a:schemeClr>
                </a:solidFill>
                <a:latin typeface="Arial Narrow" pitchFamily="34" charset="0"/>
              </a:rPr>
              <a:t>пп.6) </a:t>
            </a:r>
            <a:r>
              <a:rPr lang="ru-RU" sz="1400" dirty="0" smtClean="0">
                <a:latin typeface="Arial Narrow" pitchFamily="34" charset="0"/>
              </a:rPr>
              <a:t>имеются </a:t>
            </a:r>
            <a:r>
              <a:rPr lang="ru-RU" sz="1400" dirty="0">
                <a:latin typeface="Arial Narrow" pitchFamily="34" charset="0"/>
              </a:rPr>
              <a:t>установленные таможенным законодательством основания для предоставления отсрочки или рассрочки по уплате налогов, подлежащих уплате в связи с перемещением товаров через таможенную границу Таможенного союза</a:t>
            </a:r>
            <a:endParaRPr lang="ru-RU" sz="1400" dirty="0">
              <a:latin typeface="Arial Narrow" pitchFamily="34" charset="0"/>
              <a:hlinkClick r:id="rId2"/>
            </a:endParaRPr>
          </a:p>
        </p:txBody>
      </p:sp>
      <p:sp>
        <p:nvSpPr>
          <p:cNvPr id="16" name="Прямоугольник 15"/>
          <p:cNvSpPr/>
          <p:nvPr/>
        </p:nvSpPr>
        <p:spPr>
          <a:xfrm>
            <a:off x="896409" y="4337051"/>
            <a:ext cx="3311525" cy="523220"/>
          </a:xfrm>
          <a:prstGeom prst="rect">
            <a:avLst/>
          </a:prstGeom>
          <a:ln>
            <a:solidFill>
              <a:schemeClr val="bg2"/>
            </a:solid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ru-RU" sz="1400" dirty="0">
                <a:latin typeface="Arial Narrow" pitchFamily="34" charset="0"/>
              </a:rPr>
              <a:t> </a:t>
            </a:r>
            <a:r>
              <a:rPr lang="ru-RU" sz="1400" dirty="0">
                <a:solidFill>
                  <a:schemeClr val="accent1">
                    <a:lumMod val="50000"/>
                  </a:schemeClr>
                </a:solidFill>
                <a:latin typeface="Arial Narrow" pitchFamily="34" charset="0"/>
              </a:rPr>
              <a:t>(</a:t>
            </a:r>
            <a:r>
              <a:rPr lang="ru-RU" sz="1400" dirty="0" smtClean="0">
                <a:solidFill>
                  <a:schemeClr val="accent1">
                    <a:lumMod val="50000"/>
                  </a:schemeClr>
                </a:solidFill>
                <a:latin typeface="Arial Narrow" pitchFamily="34" charset="0"/>
              </a:rPr>
              <a:t>пп.5) </a:t>
            </a:r>
            <a:r>
              <a:rPr lang="ru-RU" sz="1400" dirty="0" smtClean="0">
                <a:latin typeface="Arial Narrow" pitchFamily="34" charset="0"/>
              </a:rPr>
              <a:t>сезонный </a:t>
            </a:r>
            <a:r>
              <a:rPr lang="ru-RU" sz="1400" dirty="0">
                <a:latin typeface="Arial Narrow" pitchFamily="34" charset="0"/>
              </a:rPr>
              <a:t>характер деятельности налогоплательщика</a:t>
            </a:r>
            <a:endParaRPr lang="ru-RU" sz="1400" dirty="0">
              <a:latin typeface="Arial Narrow" pitchFamily="34" charset="0"/>
              <a:hlinkClick r:id="rId2"/>
            </a:endParaRPr>
          </a:p>
        </p:txBody>
      </p:sp>
      <p:sp>
        <p:nvSpPr>
          <p:cNvPr id="14" name="Прямоугольник 13"/>
          <p:cNvSpPr/>
          <p:nvPr/>
        </p:nvSpPr>
        <p:spPr>
          <a:xfrm>
            <a:off x="5341409" y="1594483"/>
            <a:ext cx="3311525" cy="738664"/>
          </a:xfrm>
          <a:prstGeom prst="rect">
            <a:avLst/>
          </a:prstGeom>
          <a:ln>
            <a:solidFill>
              <a:schemeClr val="bg2"/>
            </a:solid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ru-RU" sz="1400" dirty="0">
                <a:latin typeface="Arial Narrow" pitchFamily="34" charset="0"/>
              </a:rPr>
              <a:t> </a:t>
            </a:r>
            <a:r>
              <a:rPr lang="ru-RU" sz="1400" dirty="0">
                <a:solidFill>
                  <a:schemeClr val="accent1">
                    <a:lumMod val="50000"/>
                  </a:schemeClr>
                </a:solidFill>
                <a:latin typeface="Arial Narrow" pitchFamily="34" charset="0"/>
              </a:rPr>
              <a:t>(</a:t>
            </a:r>
            <a:r>
              <a:rPr lang="ru-RU" sz="1400" dirty="0" smtClean="0">
                <a:solidFill>
                  <a:schemeClr val="accent1">
                    <a:lumMod val="50000"/>
                  </a:schemeClr>
                </a:solidFill>
                <a:latin typeface="Arial Narrow" pitchFamily="34" charset="0"/>
              </a:rPr>
              <a:t>пп.2) </a:t>
            </a:r>
            <a:r>
              <a:rPr lang="ru-RU" sz="1400" dirty="0" smtClean="0">
                <a:latin typeface="Arial Narrow" pitchFamily="34" charset="0"/>
              </a:rPr>
              <a:t>задержка </a:t>
            </a:r>
            <a:r>
              <a:rPr lang="ru-RU" sz="1400" dirty="0">
                <a:latin typeface="Arial Narrow" pitchFamily="34" charset="0"/>
              </a:rPr>
              <a:t>финансирования из бюджета либо задержка оплаты выполненного государственного заказа</a:t>
            </a:r>
            <a:endParaRPr lang="ru-RU" sz="1400" dirty="0">
              <a:latin typeface="Arial Narrow" pitchFamily="34" charset="0"/>
              <a:hlinkClick r:id="rId2"/>
            </a:endParaRPr>
          </a:p>
        </p:txBody>
      </p:sp>
      <p:sp>
        <p:nvSpPr>
          <p:cNvPr id="11" name="Прямоугольник 10"/>
          <p:cNvSpPr/>
          <p:nvPr/>
        </p:nvSpPr>
        <p:spPr>
          <a:xfrm>
            <a:off x="896409" y="1473561"/>
            <a:ext cx="3311525" cy="954107"/>
          </a:xfrm>
          <a:prstGeom prst="rect">
            <a:avLst/>
          </a:prstGeom>
          <a:ln>
            <a:solidFill>
              <a:schemeClr val="bg2"/>
            </a:solid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ru-RU" sz="1400" dirty="0">
                <a:latin typeface="Arial Narrow" pitchFamily="34" charset="0"/>
              </a:rPr>
              <a:t> </a:t>
            </a:r>
            <a:r>
              <a:rPr lang="ru-RU" sz="1400" dirty="0">
                <a:solidFill>
                  <a:schemeClr val="accent1">
                    <a:lumMod val="50000"/>
                  </a:schemeClr>
                </a:solidFill>
                <a:latin typeface="Arial Narrow" pitchFamily="34" charset="0"/>
              </a:rPr>
              <a:t>(пп.1) </a:t>
            </a:r>
            <a:r>
              <a:rPr lang="ru-RU" sz="1400" dirty="0" smtClean="0">
                <a:latin typeface="Arial Narrow" pitchFamily="34" charset="0"/>
              </a:rPr>
              <a:t>причинение </a:t>
            </a:r>
            <a:r>
              <a:rPr lang="ru-RU" sz="1400" dirty="0">
                <a:latin typeface="Arial Narrow" pitchFamily="34" charset="0"/>
              </a:rPr>
              <a:t>этому лицу ущерба в результате стихийного бедствия, технологической катастрофы или иных обстоятельств непреодолимой </a:t>
            </a:r>
            <a:r>
              <a:rPr lang="ru-RU" sz="1400" dirty="0" smtClean="0">
                <a:latin typeface="Arial Narrow" pitchFamily="34" charset="0"/>
              </a:rPr>
              <a:t>силы</a:t>
            </a:r>
            <a:endParaRPr lang="ru-RU" sz="1400" dirty="0">
              <a:solidFill>
                <a:schemeClr val="accent1">
                  <a:lumMod val="50000"/>
                </a:schemeClr>
              </a:solidFill>
              <a:latin typeface="Arial Narrow" pitchFamily="34" charset="0"/>
              <a:hlinkClick r:id="rId2"/>
            </a:endParaRPr>
          </a:p>
        </p:txBody>
      </p:sp>
      <p:sp>
        <p:nvSpPr>
          <p:cNvPr id="4" name="Номер слайда 3"/>
          <p:cNvSpPr>
            <a:spLocks noGrp="1"/>
          </p:cNvSpPr>
          <p:nvPr>
            <p:ph type="sldNum" sz="quarter" idx="10"/>
          </p:nvPr>
        </p:nvSpPr>
        <p:spPr/>
        <p:txBody>
          <a:bodyPr/>
          <a:lstStyle/>
          <a:p>
            <a:pPr>
              <a:defRPr/>
            </a:pPr>
            <a:fld id="{9302A372-EB85-4A14-9B9E-6F2305329C24}" type="slidenum">
              <a:rPr lang="ru-RU" smtClean="0">
                <a:solidFill>
                  <a:prstClr val="white"/>
                </a:solidFill>
              </a:rPr>
              <a:pPr>
                <a:defRPr/>
              </a:pPr>
              <a:t>6</a:t>
            </a:fld>
            <a:endParaRPr lang="ru-RU" dirty="0">
              <a:solidFill>
                <a:prstClr val="white"/>
              </a:solidFill>
            </a:endParaRPr>
          </a:p>
        </p:txBody>
      </p:sp>
      <p:sp>
        <p:nvSpPr>
          <p:cNvPr id="5" name="Заголовок 1"/>
          <p:cNvSpPr>
            <a:spLocks noGrp="1"/>
          </p:cNvSpPr>
          <p:nvPr>
            <p:ph type="title"/>
          </p:nvPr>
        </p:nvSpPr>
        <p:spPr>
          <a:xfrm>
            <a:off x="647112" y="115566"/>
            <a:ext cx="9326621" cy="951487"/>
          </a:xfrm>
          <a:solidFill>
            <a:schemeClr val="accent1">
              <a:lumMod val="20000"/>
              <a:lumOff val="80000"/>
            </a:schemeClr>
          </a:solidFill>
          <a:ln w="9525">
            <a:noFill/>
            <a:miter lim="800000"/>
            <a:headEnd/>
            <a:tailEnd/>
          </a:ln>
          <a:effectLst>
            <a:outerShdw blurRad="50800" dist="38100" dir="2700000" algn="tl" rotWithShape="0">
              <a:prstClr val="black">
                <a:alpha val="40000"/>
              </a:prstClr>
            </a:outerShdw>
          </a:effectLst>
        </p:spPr>
        <p:txBody>
          <a:bodyPr vert="horz" wrap="square" lIns="0" tIns="45680" rIns="0" bIns="45680" numCol="1" anchor="ctr" anchorCtr="0" compatLnSpc="1">
            <a:prstTxWarp prst="textNoShape">
              <a:avLst/>
            </a:prstTxWarp>
          </a:bodyPr>
          <a:lstStyle/>
          <a:p>
            <a:pPr algn="ctr"/>
            <a:r>
              <a:rPr lang="ru-RU" sz="2200" cap="all" dirty="0">
                <a:solidFill>
                  <a:schemeClr val="accent1">
                    <a:lumMod val="75000"/>
                  </a:schemeClr>
                </a:solidFill>
                <a:latin typeface="Arial Narrow" pitchFamily="34" charset="0"/>
                <a:cs typeface="+mj-cs"/>
              </a:rPr>
              <a:t>Основания для изменения срока уплаты налогов, сборов </a:t>
            </a:r>
            <a:r>
              <a:rPr lang="ru-RU" sz="2200" cap="all" dirty="0" smtClean="0">
                <a:solidFill>
                  <a:schemeClr val="accent1">
                    <a:lumMod val="75000"/>
                  </a:schemeClr>
                </a:solidFill>
                <a:latin typeface="Arial Narrow" pitchFamily="34" charset="0"/>
                <a:cs typeface="+mj-cs"/>
              </a:rPr>
              <a:t/>
            </a:r>
            <a:br>
              <a:rPr lang="ru-RU" sz="2200" cap="all" dirty="0" smtClean="0">
                <a:solidFill>
                  <a:schemeClr val="accent1">
                    <a:lumMod val="75000"/>
                  </a:schemeClr>
                </a:solidFill>
                <a:latin typeface="Arial Narrow" pitchFamily="34" charset="0"/>
                <a:cs typeface="+mj-cs"/>
              </a:rPr>
            </a:br>
            <a:r>
              <a:rPr lang="ru-RU" sz="2200" cap="all" dirty="0" smtClean="0">
                <a:solidFill>
                  <a:schemeClr val="accent1">
                    <a:lumMod val="75000"/>
                  </a:schemeClr>
                </a:solidFill>
                <a:latin typeface="Arial Narrow" pitchFamily="34" charset="0"/>
                <a:cs typeface="+mj-cs"/>
              </a:rPr>
              <a:t>( </a:t>
            </a:r>
            <a:r>
              <a:rPr lang="ru-RU" sz="2200" cap="all" dirty="0">
                <a:solidFill>
                  <a:schemeClr val="accent1">
                    <a:lumMod val="75000"/>
                  </a:schemeClr>
                </a:solidFill>
                <a:latin typeface="Arial Narrow" pitchFamily="34" charset="0"/>
                <a:cs typeface="+mj-cs"/>
              </a:rPr>
              <a:t>п.2 ст.64 НК РФ) </a:t>
            </a:r>
          </a:p>
        </p:txBody>
      </p:sp>
      <p:pic>
        <p:nvPicPr>
          <p:cNvPr id="9" name="Picture 6" descr="C:\Program Files (x86)\Microsoft Office\MEDIA\CAGCAT10\j0293828.wmf"/>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542151" y="1963816"/>
            <a:ext cx="708516" cy="616191"/>
          </a:xfrm>
          <a:prstGeom prst="rect">
            <a:avLst/>
          </a:prstGeom>
          <a:noFill/>
          <a:extLst>
            <a:ext uri="{909E8E84-426E-40DD-AFC4-6F175D3DCCD1}">
              <a14:hiddenFill xmlns:a14="http://schemas.microsoft.com/office/drawing/2010/main">
                <a:solidFill>
                  <a:srgbClr val="FFFFFF"/>
                </a:solidFill>
              </a14:hiddenFill>
            </a:ext>
          </a:extLst>
        </p:spPr>
      </p:pic>
      <p:pic>
        <p:nvPicPr>
          <p:cNvPr id="13" name="Picture 3" descr="C:\Program Files (x86)\Microsoft Office\MEDIA\CAGCAT10\j0215086.wmf"/>
          <p:cNvPicPr>
            <a:picLocks noChangeAspect="1" noChangeArrowheads="1"/>
          </p:cNvPicPr>
          <p:nvPr/>
        </p:nvPicPr>
        <p:blipFill>
          <a:blip r:embed="rId4" cstate="print">
            <a:extLst>
              <a:ext uri="{28A0092B-C50C-407E-A947-70E740481C1C}">
                <a14:useLocalDpi xmlns:a14="http://schemas.microsoft.com/office/drawing/2010/main" val="0"/>
              </a:ext>
            </a:extLst>
          </a:blip>
          <a:srcRect/>
          <a:stretch>
            <a:fillRect/>
          </a:stretch>
        </p:blipFill>
        <p:spPr bwMode="auto">
          <a:xfrm>
            <a:off x="4791075" y="1413556"/>
            <a:ext cx="628650" cy="1074116"/>
          </a:xfrm>
          <a:prstGeom prst="rect">
            <a:avLst/>
          </a:prstGeom>
          <a:noFill/>
          <a:extLst>
            <a:ext uri="{909E8E84-426E-40DD-AFC4-6F175D3DCCD1}">
              <a14:hiddenFill xmlns:a14="http://schemas.microsoft.com/office/drawing/2010/main">
                <a:solidFill>
                  <a:srgbClr val="FFFFFF"/>
                </a:solidFill>
              </a14:hiddenFill>
            </a:ext>
          </a:extLst>
        </p:spPr>
      </p:pic>
      <p:pic>
        <p:nvPicPr>
          <p:cNvPr id="15" name="Picture 2" descr="C:\Program Files (x86)\Microsoft Office\MEDIA\CAGCAT10\j0149887.wmf"/>
          <p:cNvPicPr>
            <a:picLocks noChangeAspect="1" noChangeArrowheads="1"/>
          </p:cNvPicPr>
          <p:nvPr/>
        </p:nvPicPr>
        <p:blipFill>
          <a:blip r:embed="rId5" cstate="print">
            <a:extLst>
              <a:ext uri="{28A0092B-C50C-407E-A947-70E740481C1C}">
                <a14:useLocalDpi xmlns:a14="http://schemas.microsoft.com/office/drawing/2010/main" val="0"/>
              </a:ext>
            </a:extLst>
          </a:blip>
          <a:srcRect/>
          <a:stretch>
            <a:fillRect/>
          </a:stretch>
        </p:blipFill>
        <p:spPr bwMode="auto">
          <a:xfrm>
            <a:off x="527998" y="4284336"/>
            <a:ext cx="671378" cy="628650"/>
          </a:xfrm>
          <a:prstGeom prst="rect">
            <a:avLst/>
          </a:prstGeom>
          <a:noFill/>
          <a:extLst>
            <a:ext uri="{909E8E84-426E-40DD-AFC4-6F175D3DCCD1}">
              <a14:hiddenFill xmlns:a14="http://schemas.microsoft.com/office/drawing/2010/main">
                <a:solidFill>
                  <a:srgbClr val="FFFFFF"/>
                </a:solidFill>
              </a14:hiddenFill>
            </a:ext>
          </a:extLst>
        </p:spPr>
      </p:pic>
      <p:sp>
        <p:nvSpPr>
          <p:cNvPr id="17" name="Прямоугольник 16"/>
          <p:cNvSpPr/>
          <p:nvPr/>
        </p:nvSpPr>
        <p:spPr>
          <a:xfrm>
            <a:off x="896408" y="2873683"/>
            <a:ext cx="3311525" cy="954107"/>
          </a:xfrm>
          <a:prstGeom prst="rect">
            <a:avLst/>
          </a:prstGeom>
          <a:ln>
            <a:solidFill>
              <a:schemeClr val="bg2"/>
            </a:solid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ru-RU" sz="1400" dirty="0">
                <a:solidFill>
                  <a:schemeClr val="accent1">
                    <a:lumMod val="50000"/>
                  </a:schemeClr>
                </a:solidFill>
                <a:latin typeface="Arial Narrow" pitchFamily="34" charset="0"/>
              </a:rPr>
              <a:t>(</a:t>
            </a:r>
            <a:r>
              <a:rPr lang="ru-RU" sz="1400" dirty="0">
                <a:solidFill>
                  <a:schemeClr val="accent1">
                    <a:lumMod val="50000"/>
                  </a:schemeClr>
                </a:solidFill>
                <a:latin typeface="Arial Narrow" pitchFamily="34" charset="0"/>
              </a:rPr>
              <a:t>пп.3) </a:t>
            </a:r>
            <a:r>
              <a:rPr lang="ru-RU" sz="1400" dirty="0">
                <a:latin typeface="Arial Narrow" pitchFamily="34" charset="0"/>
              </a:rPr>
              <a:t>угроза </a:t>
            </a:r>
            <a:r>
              <a:rPr lang="ru-RU" sz="1400" dirty="0">
                <a:latin typeface="Arial Narrow" pitchFamily="34" charset="0"/>
              </a:rPr>
              <a:t>возникновения признаков несостоятельности (банкротства) налогоплательщика в случае единовременной уплаты им налога</a:t>
            </a:r>
          </a:p>
        </p:txBody>
      </p:sp>
      <p:pic>
        <p:nvPicPr>
          <p:cNvPr id="18" name="Picture 4" descr="C:\Program Files (x86)\Microsoft Office\MEDIA\CAGCAT10\j0300840.wmf"/>
          <p:cNvPicPr>
            <a:picLocks noChangeAspect="1" noChangeArrowheads="1"/>
          </p:cNvPicPr>
          <p:nvPr/>
        </p:nvPicPr>
        <p:blipFill>
          <a:blip r:embed="rId6" cstate="print">
            <a:extLst>
              <a:ext uri="{28A0092B-C50C-407E-A947-70E740481C1C}">
                <a14:useLocalDpi xmlns:a14="http://schemas.microsoft.com/office/drawing/2010/main" val="0"/>
              </a:ext>
            </a:extLst>
          </a:blip>
          <a:srcRect/>
          <a:stretch>
            <a:fillRect/>
          </a:stretch>
        </p:blipFill>
        <p:spPr bwMode="auto">
          <a:xfrm>
            <a:off x="542151" y="2794212"/>
            <a:ext cx="657225" cy="1033578"/>
          </a:xfrm>
          <a:prstGeom prst="rect">
            <a:avLst/>
          </a:prstGeom>
          <a:noFill/>
          <a:extLst>
            <a:ext uri="{909E8E84-426E-40DD-AFC4-6F175D3DCCD1}">
              <a14:hiddenFill xmlns:a14="http://schemas.microsoft.com/office/drawing/2010/main">
                <a:solidFill>
                  <a:srgbClr val="FFFFFF"/>
                </a:solidFill>
              </a14:hiddenFill>
            </a:ext>
          </a:extLst>
        </p:spPr>
      </p:pic>
      <p:sp>
        <p:nvSpPr>
          <p:cNvPr id="21" name="Прямоугольник 20"/>
          <p:cNvSpPr/>
          <p:nvPr/>
        </p:nvSpPr>
        <p:spPr>
          <a:xfrm>
            <a:off x="5312304" y="2668068"/>
            <a:ext cx="3369734" cy="1384995"/>
          </a:xfrm>
          <a:prstGeom prst="rect">
            <a:avLst/>
          </a:prstGeom>
          <a:ln>
            <a:solidFill>
              <a:schemeClr val="bg2"/>
            </a:solidFill>
          </a:ln>
          <a:effectLst>
            <a:outerShdw blurRad="50800" dist="38100" dir="2700000" algn="tl" rotWithShape="0">
              <a:prstClr val="black">
                <a:alpha val="40000"/>
              </a:prstClr>
            </a:outerShdw>
          </a:effectLst>
        </p:spPr>
        <p:txBody>
          <a:bodyPr rot="0" spcFirstLastPara="0" vertOverflow="overflow" horzOverflow="overflow" vert="horz" wrap="square" lIns="91440" tIns="45720" rIns="91440" bIns="45720" numCol="1" spcCol="0" rtlCol="0" fromWordArt="0" anchor="ctr" anchorCtr="0" forceAA="0" compatLnSpc="1">
            <a:prstTxWarp prst="textNoShape">
              <a:avLst/>
            </a:prstTxWarp>
            <a:spAutoFit/>
          </a:bodyPr>
          <a:lstStyle/>
          <a:p>
            <a:pPr algn="ctr"/>
            <a:r>
              <a:rPr lang="ru-RU" sz="1400" dirty="0">
                <a:latin typeface="Arial Narrow" pitchFamily="34" charset="0"/>
              </a:rPr>
              <a:t> </a:t>
            </a:r>
            <a:r>
              <a:rPr lang="ru-RU" sz="1400" dirty="0">
                <a:solidFill>
                  <a:schemeClr val="accent1">
                    <a:lumMod val="50000"/>
                  </a:schemeClr>
                </a:solidFill>
                <a:latin typeface="Arial Narrow" pitchFamily="34" charset="0"/>
              </a:rPr>
              <a:t>(</a:t>
            </a:r>
            <a:r>
              <a:rPr lang="ru-RU" sz="1400" dirty="0" smtClean="0">
                <a:solidFill>
                  <a:schemeClr val="accent1">
                    <a:lumMod val="50000"/>
                  </a:schemeClr>
                </a:solidFill>
                <a:latin typeface="Arial Narrow" pitchFamily="34" charset="0"/>
              </a:rPr>
              <a:t>пп.4) </a:t>
            </a:r>
            <a:r>
              <a:rPr lang="ru-RU" sz="1400" dirty="0" smtClean="0">
                <a:latin typeface="Arial Narrow" pitchFamily="34" charset="0"/>
              </a:rPr>
              <a:t>имущественное </a:t>
            </a:r>
            <a:r>
              <a:rPr lang="ru-RU" sz="1400" dirty="0">
                <a:latin typeface="Arial Narrow" pitchFamily="34" charset="0"/>
              </a:rPr>
              <a:t>положение физического лица (без учета имущества, на которое в соответствии с законодательством РФ не может быть обращено взыскание), исключает возможность единовременной уплаты налога</a:t>
            </a:r>
          </a:p>
        </p:txBody>
      </p:sp>
      <p:pic>
        <p:nvPicPr>
          <p:cNvPr id="22" name="Picture 10" descr="C:\Program Files (x86)\Microsoft Office\MEDIA\CAGCAT10\j0186348.wmf"/>
          <p:cNvPicPr>
            <a:picLocks noChangeAspect="1" noChangeArrowheads="1"/>
          </p:cNvPicPr>
          <p:nvPr/>
        </p:nvPicPr>
        <p:blipFill>
          <a:blip r:embed="rId7" cstate="print">
            <a:extLst>
              <a:ext uri="{28A0092B-C50C-407E-A947-70E740481C1C}">
                <a14:useLocalDpi xmlns:a14="http://schemas.microsoft.com/office/drawing/2010/main" val="0"/>
              </a:ext>
            </a:extLst>
          </a:blip>
          <a:srcRect/>
          <a:stretch>
            <a:fillRect/>
          </a:stretch>
        </p:blipFill>
        <p:spPr bwMode="auto">
          <a:xfrm>
            <a:off x="4791075" y="2829798"/>
            <a:ext cx="590550" cy="962406"/>
          </a:xfrm>
          <a:prstGeom prst="rect">
            <a:avLst/>
          </a:prstGeom>
          <a:noFill/>
          <a:extLst>
            <a:ext uri="{909E8E84-426E-40DD-AFC4-6F175D3DCCD1}">
              <a14:hiddenFill xmlns:a14="http://schemas.microsoft.com/office/drawing/2010/main">
                <a:solidFill>
                  <a:srgbClr val="FFFFFF"/>
                </a:solidFill>
              </a14:hiddenFill>
            </a:ext>
          </a:extLst>
        </p:spPr>
      </p:pic>
      <p:pic>
        <p:nvPicPr>
          <p:cNvPr id="23" name="Picture 11" descr="C:\Program Files (x86)\Microsoft Office\MEDIA\CAGCAT10\j0293234.wmf"/>
          <p:cNvPicPr>
            <a:picLocks noChangeAspect="1" noChangeArrowheads="1"/>
          </p:cNvPicPr>
          <p:nvPr/>
        </p:nvPicPr>
        <p:blipFill>
          <a:blip r:embed="rId8" cstate="print">
            <a:extLst>
              <a:ext uri="{28A0092B-C50C-407E-A947-70E740481C1C}">
                <a14:useLocalDpi xmlns:a14="http://schemas.microsoft.com/office/drawing/2010/main" val="0"/>
              </a:ext>
            </a:extLst>
          </a:blip>
          <a:srcRect/>
          <a:stretch>
            <a:fillRect/>
          </a:stretch>
        </p:blipFill>
        <p:spPr bwMode="auto">
          <a:xfrm>
            <a:off x="4629150" y="4738363"/>
            <a:ext cx="790575" cy="647700"/>
          </a:xfrm>
          <a:prstGeom prst="rect">
            <a:avLst/>
          </a:prstGeom>
          <a:noFill/>
          <a:extLst>
            <a:ext uri="{909E8E84-426E-40DD-AFC4-6F175D3DCCD1}">
              <a14:hiddenFill xmlns:a14="http://schemas.microsoft.com/office/drawing/2010/main">
                <a:solidFill>
                  <a:srgbClr val="FFFFFF"/>
                </a:solidFill>
              </a14:hiddenFill>
            </a:ext>
          </a:extLst>
        </p:spPr>
      </p:pic>
      <p:pic>
        <p:nvPicPr>
          <p:cNvPr id="26" name="Picture 8" descr="C:\Program Files (x86)\Microsoft Office\MEDIA\CAGCAT10\j0292020.wmf"/>
          <p:cNvPicPr>
            <a:picLocks noChangeAspect="1" noChangeArrowheads="1"/>
          </p:cNvPicPr>
          <p:nvPr/>
        </p:nvPicPr>
        <p:blipFill>
          <a:blip r:embed="rId9" cstate="print">
            <a:extLst>
              <a:ext uri="{28A0092B-C50C-407E-A947-70E740481C1C}">
                <a14:useLocalDpi xmlns:a14="http://schemas.microsoft.com/office/drawing/2010/main" val="0"/>
              </a:ext>
            </a:extLst>
          </a:blip>
          <a:srcRect/>
          <a:stretch>
            <a:fillRect/>
          </a:stretch>
        </p:blipFill>
        <p:spPr bwMode="auto">
          <a:xfrm>
            <a:off x="411387" y="5563436"/>
            <a:ext cx="707272" cy="73456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28951534"/>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9302A372-EB85-4A14-9B9E-6F2305329C24}" type="slidenum">
              <a:rPr lang="ru-RU" smtClean="0">
                <a:solidFill>
                  <a:prstClr val="white"/>
                </a:solidFill>
              </a:rPr>
              <a:pPr>
                <a:defRPr/>
              </a:pPr>
              <a:t>7</a:t>
            </a:fld>
            <a:endParaRPr lang="ru-RU" dirty="0">
              <a:solidFill>
                <a:prstClr val="white"/>
              </a:solidFill>
            </a:endParaRPr>
          </a:p>
        </p:txBody>
      </p:sp>
      <p:sp>
        <p:nvSpPr>
          <p:cNvPr id="5" name="Заголовок 1"/>
          <p:cNvSpPr>
            <a:spLocks noGrp="1"/>
          </p:cNvSpPr>
          <p:nvPr>
            <p:ph type="title"/>
          </p:nvPr>
        </p:nvSpPr>
        <p:spPr>
          <a:xfrm>
            <a:off x="647112" y="115566"/>
            <a:ext cx="9326621" cy="951487"/>
          </a:xfrm>
          <a:solidFill>
            <a:schemeClr val="accent1">
              <a:lumMod val="20000"/>
              <a:lumOff val="80000"/>
            </a:schemeClr>
          </a:solidFill>
          <a:ln w="9525">
            <a:noFill/>
            <a:miter lim="800000"/>
            <a:headEnd/>
            <a:tailEnd/>
          </a:ln>
          <a:effectLst>
            <a:outerShdw blurRad="50800" dist="38100" dir="2700000" algn="tl" rotWithShape="0">
              <a:prstClr val="black">
                <a:alpha val="40000"/>
              </a:prstClr>
            </a:outerShdw>
          </a:effectLst>
        </p:spPr>
        <p:txBody>
          <a:bodyPr vert="horz" wrap="square" lIns="0" tIns="45680" rIns="0" bIns="45680" numCol="1" anchor="ctr" anchorCtr="0" compatLnSpc="1">
            <a:prstTxWarp prst="textNoShape">
              <a:avLst/>
            </a:prstTxWarp>
          </a:bodyPr>
          <a:lstStyle/>
          <a:p>
            <a:pPr algn="ctr"/>
            <a:r>
              <a:rPr lang="ru-RU" sz="2200" cap="all" dirty="0" smtClean="0">
                <a:solidFill>
                  <a:schemeClr val="accent1">
                    <a:lumMod val="75000"/>
                  </a:schemeClr>
                </a:solidFill>
                <a:latin typeface="Arial Narrow" pitchFamily="34" charset="0"/>
                <a:cs typeface="+mj-cs"/>
              </a:rPr>
              <a:t>Органы, </a:t>
            </a:r>
            <a:r>
              <a:rPr lang="ru-RU" sz="2200" cap="all" dirty="0">
                <a:solidFill>
                  <a:schemeClr val="accent1">
                    <a:lumMod val="75000"/>
                  </a:schemeClr>
                </a:solidFill>
                <a:latin typeface="Arial Narrow" pitchFamily="34" charset="0"/>
                <a:cs typeface="+mj-cs"/>
              </a:rPr>
              <a:t>в компетенцию которых входит принятие решений об изменении сроков уплаты налогов, сборов, страховых взносов, пеней и штрафов</a:t>
            </a:r>
          </a:p>
        </p:txBody>
      </p:sp>
      <p:sp>
        <p:nvSpPr>
          <p:cNvPr id="6" name="Прямоугольник 5"/>
          <p:cNvSpPr/>
          <p:nvPr/>
        </p:nvSpPr>
        <p:spPr>
          <a:xfrm>
            <a:off x="978649" y="3393307"/>
            <a:ext cx="1714500" cy="394852"/>
          </a:xfrm>
          <a:prstGeom prst="rect">
            <a:avLst/>
          </a:prstGeom>
          <a:ln w="19050">
            <a:noFill/>
          </a:ln>
        </p:spPr>
        <p:txBody>
          <a:bodyPr wrap="square">
            <a:spAutoFit/>
          </a:bodyPr>
          <a:lstStyle/>
          <a:p>
            <a:r>
              <a:rPr lang="ru-RU" dirty="0" smtClean="0">
                <a:solidFill>
                  <a:sysClr val="windowText" lastClr="000000"/>
                </a:solidFill>
                <a:latin typeface="Arial Narrow" pitchFamily="34" charset="0"/>
                <a:cs typeface="Arial" pitchFamily="34" charset="0"/>
              </a:rPr>
              <a:t>ФНС России</a:t>
            </a:r>
            <a:endParaRPr lang="ru-RU" dirty="0">
              <a:solidFill>
                <a:sysClr val="windowText" lastClr="000000"/>
              </a:solidFill>
              <a:latin typeface="Arial Narrow" pitchFamily="34" charset="0"/>
              <a:cs typeface="Arial" pitchFamily="34" charset="0"/>
            </a:endParaRPr>
          </a:p>
        </p:txBody>
      </p:sp>
      <p:sp>
        <p:nvSpPr>
          <p:cNvPr id="7" name="Прямоугольник 6"/>
          <p:cNvSpPr/>
          <p:nvPr/>
        </p:nvSpPr>
        <p:spPr>
          <a:xfrm>
            <a:off x="916988" y="4049175"/>
            <a:ext cx="2136220" cy="1302408"/>
          </a:xfrm>
          <a:prstGeom prst="rect">
            <a:avLst/>
          </a:prstGeom>
          <a:ln w="19050">
            <a:noFill/>
          </a:ln>
        </p:spPr>
        <p:txBody>
          <a:bodyPr wrap="square">
            <a:spAutoFit/>
          </a:bodyPr>
          <a:lstStyle/>
          <a:p>
            <a:r>
              <a:rPr lang="ru-RU" dirty="0">
                <a:solidFill>
                  <a:sysClr val="windowText" lastClr="000000"/>
                </a:solidFill>
                <a:latin typeface="Arial Narrow" pitchFamily="34" charset="0"/>
                <a:cs typeface="Arial" pitchFamily="34" charset="0"/>
              </a:rPr>
              <a:t>Управление ФНС России </a:t>
            </a:r>
            <a:r>
              <a:rPr lang="ru-RU" dirty="0" smtClean="0">
                <a:solidFill>
                  <a:sysClr val="windowText" lastClr="000000"/>
                </a:solidFill>
                <a:latin typeface="Arial Narrow" pitchFamily="34" charset="0"/>
                <a:cs typeface="Arial" pitchFamily="34" charset="0"/>
              </a:rPr>
              <a:t>по Вологодской области</a:t>
            </a:r>
            <a:endParaRPr lang="ru-RU" dirty="0">
              <a:solidFill>
                <a:sysClr val="windowText" lastClr="000000"/>
              </a:solidFill>
              <a:latin typeface="Arial Narrow" pitchFamily="34" charset="0"/>
              <a:cs typeface="Arial" pitchFamily="34" charset="0"/>
            </a:endParaRPr>
          </a:p>
        </p:txBody>
      </p:sp>
      <p:sp>
        <p:nvSpPr>
          <p:cNvPr id="8" name="Прямоугольник 7"/>
          <p:cNvSpPr/>
          <p:nvPr/>
        </p:nvSpPr>
        <p:spPr>
          <a:xfrm>
            <a:off x="916988" y="5561662"/>
            <a:ext cx="1714500" cy="999889"/>
          </a:xfrm>
          <a:prstGeom prst="rect">
            <a:avLst/>
          </a:prstGeom>
          <a:ln w="19050">
            <a:noFill/>
          </a:ln>
        </p:spPr>
        <p:txBody>
          <a:bodyPr wrap="square">
            <a:spAutoFit/>
          </a:bodyPr>
          <a:lstStyle/>
          <a:p>
            <a:r>
              <a:rPr lang="ru-RU" dirty="0" smtClean="0">
                <a:solidFill>
                  <a:sysClr val="windowText" lastClr="000000"/>
                </a:solidFill>
                <a:latin typeface="Arial Narrow" pitchFamily="34" charset="0"/>
                <a:cs typeface="Arial" pitchFamily="34" charset="0"/>
              </a:rPr>
              <a:t>Инспекция по месту жительства</a:t>
            </a:r>
            <a:endParaRPr lang="ru-RU" dirty="0">
              <a:solidFill>
                <a:sysClr val="windowText" lastClr="000000"/>
              </a:solidFill>
              <a:latin typeface="Arial Narrow" pitchFamily="34" charset="0"/>
              <a:cs typeface="Arial" pitchFamily="34" charset="0"/>
            </a:endParaRPr>
          </a:p>
        </p:txBody>
      </p:sp>
      <p:sp>
        <p:nvSpPr>
          <p:cNvPr id="9" name="Прямоугольник 8"/>
          <p:cNvSpPr/>
          <p:nvPr/>
        </p:nvSpPr>
        <p:spPr>
          <a:xfrm>
            <a:off x="6817836" y="3249393"/>
            <a:ext cx="2319440" cy="394852"/>
          </a:xfrm>
          <a:prstGeom prst="rect">
            <a:avLst/>
          </a:prstGeom>
          <a:ln w="19050">
            <a:noFill/>
          </a:ln>
        </p:spPr>
        <p:txBody>
          <a:bodyPr wrap="square">
            <a:spAutoFit/>
          </a:bodyPr>
          <a:lstStyle/>
          <a:p>
            <a:r>
              <a:rPr lang="ru-RU" dirty="0">
                <a:solidFill>
                  <a:sysClr val="windowText" lastClr="000000"/>
                </a:solidFill>
                <a:latin typeface="Arial Narrow" pitchFamily="34" charset="0"/>
                <a:cs typeface="Arial" pitchFamily="34" charset="0"/>
              </a:rPr>
              <a:t>Федеральные налоги </a:t>
            </a:r>
          </a:p>
        </p:txBody>
      </p:sp>
      <p:sp>
        <p:nvSpPr>
          <p:cNvPr id="10" name="Прямоугольник 9"/>
          <p:cNvSpPr/>
          <p:nvPr/>
        </p:nvSpPr>
        <p:spPr>
          <a:xfrm>
            <a:off x="6817836" y="4358783"/>
            <a:ext cx="2445641" cy="697370"/>
          </a:xfrm>
          <a:prstGeom prst="rect">
            <a:avLst/>
          </a:prstGeom>
          <a:ln w="19050">
            <a:noFill/>
          </a:ln>
        </p:spPr>
        <p:txBody>
          <a:bodyPr wrap="square">
            <a:spAutoFit/>
          </a:bodyPr>
          <a:lstStyle/>
          <a:p>
            <a:r>
              <a:rPr lang="ru-RU" dirty="0">
                <a:solidFill>
                  <a:sysClr val="windowText" lastClr="000000"/>
                </a:solidFill>
                <a:latin typeface="Arial Narrow" pitchFamily="34" charset="0"/>
                <a:cs typeface="Arial" pitchFamily="34" charset="0"/>
              </a:rPr>
              <a:t>Региональные и местные налоги </a:t>
            </a:r>
          </a:p>
        </p:txBody>
      </p:sp>
      <p:sp>
        <p:nvSpPr>
          <p:cNvPr id="11" name="Прямоугольник 10"/>
          <p:cNvSpPr/>
          <p:nvPr/>
        </p:nvSpPr>
        <p:spPr>
          <a:xfrm>
            <a:off x="6817836" y="5611523"/>
            <a:ext cx="2537166" cy="697370"/>
          </a:xfrm>
          <a:prstGeom prst="rect">
            <a:avLst/>
          </a:prstGeom>
          <a:ln w="19050">
            <a:noFill/>
          </a:ln>
        </p:spPr>
        <p:txBody>
          <a:bodyPr wrap="square">
            <a:spAutoFit/>
          </a:bodyPr>
          <a:lstStyle/>
          <a:p>
            <a:r>
              <a:rPr lang="ru-RU" dirty="0">
                <a:solidFill>
                  <a:sysClr val="windowText" lastClr="000000"/>
                </a:solidFill>
                <a:latin typeface="Arial Narrow" pitchFamily="34" charset="0"/>
                <a:cs typeface="Arial" pitchFamily="34" charset="0"/>
              </a:rPr>
              <a:t>НДФЛ физического лица</a:t>
            </a:r>
          </a:p>
        </p:txBody>
      </p:sp>
      <p:cxnSp>
        <p:nvCxnSpPr>
          <p:cNvPr id="12" name="Прямая со стрелкой 11"/>
          <p:cNvCxnSpPr/>
          <p:nvPr/>
        </p:nvCxnSpPr>
        <p:spPr>
          <a:xfrm>
            <a:off x="3115785" y="3597822"/>
            <a:ext cx="3234215" cy="256"/>
          </a:xfrm>
          <a:prstGeom prst="straightConnector1">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13" name="Прямая со стрелкой 12"/>
          <p:cNvCxnSpPr/>
          <p:nvPr/>
        </p:nvCxnSpPr>
        <p:spPr>
          <a:xfrm flipV="1">
            <a:off x="3115785" y="4783668"/>
            <a:ext cx="3234215" cy="1"/>
          </a:xfrm>
          <a:prstGeom prst="straightConnector1">
            <a:avLst/>
          </a:prstGeom>
          <a:ln>
            <a:headEnd type="oval"/>
            <a:tailEnd type="oval"/>
          </a:ln>
        </p:spPr>
        <p:style>
          <a:lnRef idx="1">
            <a:schemeClr val="accent1"/>
          </a:lnRef>
          <a:fillRef idx="0">
            <a:schemeClr val="accent1"/>
          </a:fillRef>
          <a:effectRef idx="0">
            <a:schemeClr val="accent1"/>
          </a:effectRef>
          <a:fontRef idx="minor">
            <a:schemeClr val="tx1"/>
          </a:fontRef>
        </p:style>
      </p:cxnSp>
      <p:cxnSp>
        <p:nvCxnSpPr>
          <p:cNvPr id="14" name="Прямая со стрелкой 13"/>
          <p:cNvCxnSpPr/>
          <p:nvPr/>
        </p:nvCxnSpPr>
        <p:spPr>
          <a:xfrm>
            <a:off x="3115783" y="5910347"/>
            <a:ext cx="3234215" cy="0"/>
          </a:xfrm>
          <a:prstGeom prst="straightConnector1">
            <a:avLst/>
          </a:prstGeom>
          <a:ln>
            <a:headEnd type="oval"/>
            <a:tailEnd type="oval"/>
          </a:ln>
        </p:spPr>
        <p:style>
          <a:lnRef idx="1">
            <a:schemeClr val="accent1"/>
          </a:lnRef>
          <a:fillRef idx="0">
            <a:schemeClr val="accent1"/>
          </a:fillRef>
          <a:effectRef idx="0">
            <a:schemeClr val="accent1"/>
          </a:effectRef>
          <a:fontRef idx="minor">
            <a:schemeClr val="tx1"/>
          </a:fontRef>
        </p:style>
      </p:cxnSp>
      <p:pic>
        <p:nvPicPr>
          <p:cNvPr id="15" name="Рисунок 14"/>
          <p:cNvPicPr>
            <a:picLocks noChangeAspect="1"/>
          </p:cNvPicPr>
          <p:nvPr/>
        </p:nvPicPr>
        <p:blipFill>
          <a:blip r:embed="rId2"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1052245" y="1829647"/>
            <a:ext cx="1567308" cy="1064025"/>
          </a:xfrm>
          <a:prstGeom prst="rect">
            <a:avLst/>
          </a:prstGeom>
        </p:spPr>
      </p:pic>
      <p:sp>
        <p:nvSpPr>
          <p:cNvPr id="16" name="Прямоугольник 15"/>
          <p:cNvSpPr/>
          <p:nvPr/>
        </p:nvSpPr>
        <p:spPr>
          <a:xfrm>
            <a:off x="6708973" y="2361659"/>
            <a:ext cx="2828735" cy="400110"/>
          </a:xfrm>
          <a:prstGeom prst="rect">
            <a:avLst/>
          </a:prstGeom>
        </p:spPr>
        <p:txBody>
          <a:bodyPr wrap="square">
            <a:spAutoFit/>
          </a:bodyPr>
          <a:lstStyle/>
          <a:p>
            <a:r>
              <a:rPr lang="ru-RU" sz="2000" dirty="0" smtClean="0">
                <a:solidFill>
                  <a:srgbClr val="0070C0"/>
                </a:solidFill>
                <a:latin typeface="Arial Narrow" pitchFamily="34" charset="0"/>
                <a:cs typeface="Arial" pitchFamily="34" charset="0"/>
              </a:rPr>
              <a:t>Виды налогов</a:t>
            </a:r>
            <a:endParaRPr lang="ru-RU" sz="2000" dirty="0">
              <a:solidFill>
                <a:srgbClr val="0070C0"/>
              </a:solidFill>
              <a:latin typeface="Arial Narrow" pitchFamily="34" charset="0"/>
              <a:cs typeface="Arial" pitchFamily="34" charset="0"/>
            </a:endParaRPr>
          </a:p>
        </p:txBody>
      </p:sp>
    </p:spTree>
    <p:extLst>
      <p:ext uri="{BB962C8B-B14F-4D97-AF65-F5344CB8AC3E}">
        <p14:creationId xmlns:p14="http://schemas.microsoft.com/office/powerpoint/2010/main" val="2767494082"/>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9302A372-EB85-4A14-9B9E-6F2305329C24}" type="slidenum">
              <a:rPr lang="ru-RU" smtClean="0">
                <a:solidFill>
                  <a:prstClr val="white"/>
                </a:solidFill>
              </a:rPr>
              <a:pPr>
                <a:defRPr/>
              </a:pPr>
              <a:t>8</a:t>
            </a:fld>
            <a:endParaRPr lang="ru-RU" dirty="0">
              <a:solidFill>
                <a:prstClr val="white"/>
              </a:solidFill>
            </a:endParaRPr>
          </a:p>
        </p:txBody>
      </p:sp>
      <p:sp>
        <p:nvSpPr>
          <p:cNvPr id="5" name="Заголовок 1"/>
          <p:cNvSpPr>
            <a:spLocks noGrp="1"/>
          </p:cNvSpPr>
          <p:nvPr>
            <p:ph type="title"/>
          </p:nvPr>
        </p:nvSpPr>
        <p:spPr>
          <a:xfrm>
            <a:off x="647112" y="115566"/>
            <a:ext cx="9360488" cy="951487"/>
          </a:xfrm>
          <a:solidFill>
            <a:schemeClr val="accent1">
              <a:lumMod val="20000"/>
              <a:lumOff val="80000"/>
            </a:schemeClr>
          </a:solidFill>
          <a:ln w="9525">
            <a:noFill/>
            <a:miter lim="800000"/>
            <a:headEnd/>
            <a:tailEnd/>
          </a:ln>
          <a:effectLst>
            <a:outerShdw blurRad="50800" dist="38100" dir="2700000" algn="tl" rotWithShape="0">
              <a:prstClr val="black">
                <a:alpha val="40000"/>
              </a:prstClr>
            </a:outerShdw>
          </a:effectLst>
        </p:spPr>
        <p:txBody>
          <a:bodyPr vert="horz" wrap="square" lIns="0" tIns="45680" rIns="0" bIns="45680" numCol="1" anchor="ctr" anchorCtr="0" compatLnSpc="1">
            <a:prstTxWarp prst="textNoShape">
              <a:avLst/>
            </a:prstTxWarp>
          </a:bodyPr>
          <a:lstStyle/>
          <a:p>
            <a:pPr algn="ctr"/>
            <a:r>
              <a:rPr lang="ru-RU" sz="2200" cap="all" smtClean="0">
                <a:solidFill>
                  <a:schemeClr val="accent1">
                    <a:lumMod val="75000"/>
                  </a:schemeClr>
                </a:solidFill>
                <a:latin typeface="Arial Narrow" pitchFamily="34" charset="0"/>
                <a:cs typeface="+mj-cs"/>
              </a:rPr>
              <a:t>условия </a:t>
            </a:r>
            <a:r>
              <a:rPr lang="ru-RU" sz="2200" cap="all" dirty="0" smtClean="0">
                <a:solidFill>
                  <a:schemeClr val="accent1">
                    <a:lumMod val="75000"/>
                  </a:schemeClr>
                </a:solidFill>
                <a:latin typeface="Arial Narrow" pitchFamily="34" charset="0"/>
                <a:cs typeface="+mj-cs"/>
              </a:rPr>
              <a:t>для </a:t>
            </a:r>
            <a:r>
              <a:rPr lang="ru-RU" sz="2200" cap="all" dirty="0">
                <a:solidFill>
                  <a:schemeClr val="accent1">
                    <a:lumMod val="75000"/>
                  </a:schemeClr>
                </a:solidFill>
                <a:latin typeface="Arial Narrow" pitchFamily="34" charset="0"/>
                <a:cs typeface="+mj-cs"/>
              </a:rPr>
              <a:t>изменения срока уплаты налогов, сборов </a:t>
            </a:r>
          </a:p>
        </p:txBody>
      </p:sp>
      <p:pic>
        <p:nvPicPr>
          <p:cNvPr id="1026" name="Picture 2"/>
          <p:cNvPicPr>
            <a:picLocks noChangeAspect="1" noChangeArrowheads="1"/>
          </p:cNvPicPr>
          <p:nvPr/>
        </p:nvPicPr>
        <p:blipFill>
          <a:blip r:embed="rId2">
            <a:extLst>
              <a:ext uri="{BEBA8EAE-BF5A-486C-A8C5-ECC9F3942E4B}">
                <a14:imgProps xmlns:a14="http://schemas.microsoft.com/office/drawing/2010/main">
                  <a14:imgLayer r:embed="rId3">
                    <a14:imgEffect>
                      <a14:backgroundRemoval t="9211" b="89474" l="0" r="100000">
                        <a14:foregroundMark x1="59420" y1="53947" x2="59420" y2="53947"/>
                        <a14:foregroundMark x1="49275" y1="61842" x2="49275" y2="61842"/>
                      </a14:backgroundRemoval>
                    </a14:imgEffect>
                  </a14:imgLayer>
                </a14:imgProps>
              </a:ext>
              <a:ext uri="{28A0092B-C50C-407E-A947-70E740481C1C}">
                <a14:useLocalDpi xmlns:a14="http://schemas.microsoft.com/office/drawing/2010/main" val="0"/>
              </a:ext>
            </a:extLst>
          </a:blip>
          <a:srcRect/>
          <a:stretch>
            <a:fillRect/>
          </a:stretch>
        </p:blipFill>
        <p:spPr bwMode="auto">
          <a:xfrm>
            <a:off x="609071" y="1485900"/>
            <a:ext cx="657225" cy="7239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6" name="TextBox 5"/>
          <p:cNvSpPr txBox="1"/>
          <p:nvPr/>
        </p:nvSpPr>
        <p:spPr>
          <a:xfrm>
            <a:off x="1266295" y="1637380"/>
            <a:ext cx="9058805" cy="830997"/>
          </a:xfrm>
          <a:prstGeom prst="rect">
            <a:avLst/>
          </a:prstGeom>
          <a:noFill/>
        </p:spPr>
        <p:txBody>
          <a:bodyPr wrap="square" rtlCol="0">
            <a:spAutoFit/>
          </a:bodyPr>
          <a:lstStyle/>
          <a:p>
            <a:r>
              <a:rPr lang="ru-RU" sz="2400" dirty="0" smtClean="0">
                <a:latin typeface="Arial Narrow" pitchFamily="34" charset="0"/>
              </a:rPr>
              <a:t>Сумма отсрочки/рассрочки не превышает стоимость чистых активов (п. 2.1 ст. 64 НК РФ)</a:t>
            </a:r>
          </a:p>
        </p:txBody>
      </p:sp>
      <p:pic>
        <p:nvPicPr>
          <p:cNvPr id="1027" name="Picture 3"/>
          <p:cNvPicPr>
            <a:picLocks noChangeAspect="1" noChangeArrowheads="1"/>
          </p:cNvPicPr>
          <p:nvPr/>
        </p:nvPicPr>
        <p:blipFill>
          <a:blip r:embed="rId4">
            <a:extLst>
              <a:ext uri="{BEBA8EAE-BF5A-486C-A8C5-ECC9F3942E4B}">
                <a14:imgProps xmlns:a14="http://schemas.microsoft.com/office/drawing/2010/main">
                  <a14:imgLayer r:embed="rId5">
                    <a14:imgEffect>
                      <a14:backgroundRemoval t="0" b="100000" l="0" r="100000">
                        <a14:foregroundMark x1="42029" y1="53846" x2="42029" y2="53846"/>
                        <a14:foregroundMark x1="56522" y1="43077" x2="56522" y2="43077"/>
                      </a14:backgroundRemoval>
                    </a14:imgEffect>
                  </a14:imgLayer>
                </a14:imgProps>
              </a:ext>
              <a:ext uri="{28A0092B-C50C-407E-A947-70E740481C1C}">
                <a14:useLocalDpi xmlns:a14="http://schemas.microsoft.com/office/drawing/2010/main" val="0"/>
              </a:ext>
            </a:extLst>
          </a:blip>
          <a:srcRect/>
          <a:stretch>
            <a:fillRect/>
          </a:stretch>
        </p:blipFill>
        <p:spPr bwMode="auto">
          <a:xfrm>
            <a:off x="609070" y="2646363"/>
            <a:ext cx="657225" cy="6191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Прямоугольник 6"/>
          <p:cNvSpPr/>
          <p:nvPr/>
        </p:nvSpPr>
        <p:spPr>
          <a:xfrm>
            <a:off x="1266296" y="2540426"/>
            <a:ext cx="8588904" cy="830997"/>
          </a:xfrm>
          <a:prstGeom prst="rect">
            <a:avLst/>
          </a:prstGeom>
          <a:noFill/>
        </p:spPr>
        <p:txBody>
          <a:bodyPr wrap="square" rtlCol="0">
            <a:spAutoFit/>
          </a:bodyPr>
          <a:lstStyle/>
          <a:p>
            <a:r>
              <a:rPr lang="ru-RU" sz="2400" dirty="0" smtClean="0">
                <a:latin typeface="Arial Narrow" pitchFamily="34" charset="0"/>
              </a:rPr>
              <a:t>Действие </a:t>
            </a:r>
            <a:r>
              <a:rPr lang="ru-RU" sz="2400" dirty="0">
                <a:latin typeface="Arial Narrow" pitchFamily="34" charset="0"/>
              </a:rPr>
              <a:t>9 главы Налогового Кодекса не распространяется на налоговых </a:t>
            </a:r>
            <a:r>
              <a:rPr lang="ru-RU" sz="2400" dirty="0" smtClean="0">
                <a:latin typeface="Arial Narrow" pitchFamily="34" charset="0"/>
              </a:rPr>
              <a:t>агентов (п. 9 ст. 61 НК РФ)</a:t>
            </a:r>
            <a:endParaRPr lang="ru-RU" sz="2400" dirty="0">
              <a:latin typeface="Arial Narrow" pitchFamily="34" charset="0"/>
            </a:endParaRPr>
          </a:p>
        </p:txBody>
      </p:sp>
      <p:sp>
        <p:nvSpPr>
          <p:cNvPr id="8" name="Прямоугольник 7"/>
          <p:cNvSpPr/>
          <p:nvPr/>
        </p:nvSpPr>
        <p:spPr>
          <a:xfrm>
            <a:off x="872067" y="4498646"/>
            <a:ext cx="8365066" cy="1200329"/>
          </a:xfrm>
          <a:prstGeom prst="rect">
            <a:avLst/>
          </a:prstGeom>
          <a:solidFill>
            <a:schemeClr val="bg1">
              <a:lumMod val="95000"/>
            </a:schemeClr>
          </a:solidFill>
          <a:effectLst>
            <a:outerShdw blurRad="50800" dist="38100" dir="2700000" algn="tl" rotWithShape="0">
              <a:prstClr val="black">
                <a:alpha val="40000"/>
              </a:prstClr>
            </a:outerShdw>
          </a:effectLst>
        </p:spPr>
        <p:txBody>
          <a:bodyPr wrap="square" rtlCol="0">
            <a:spAutoFit/>
          </a:bodyPr>
          <a:lstStyle/>
          <a:p>
            <a:pPr algn="ctr"/>
            <a:r>
              <a:rPr lang="ru-RU" sz="2400" dirty="0">
                <a:solidFill>
                  <a:sysClr val="windowText" lastClr="000000"/>
                </a:solidFill>
                <a:latin typeface="Arial Narrow" pitchFamily="34" charset="0"/>
              </a:rPr>
              <a:t>Порядок изменения срока уплаты налога и сбора, </a:t>
            </a:r>
            <a:r>
              <a:rPr lang="ru-RU" sz="2400" dirty="0" smtClean="0">
                <a:solidFill>
                  <a:sysClr val="windowText" lastClr="000000"/>
                </a:solidFill>
                <a:latin typeface="Arial Narrow" pitchFamily="34" charset="0"/>
              </a:rPr>
              <a:t>пени </a:t>
            </a:r>
            <a:r>
              <a:rPr lang="ru-RU" sz="2400" dirty="0">
                <a:solidFill>
                  <a:sysClr val="windowText" lastClr="000000"/>
                </a:solidFill>
                <a:latin typeface="Arial Narrow" pitchFamily="34" charset="0"/>
              </a:rPr>
              <a:t>и штрафа налоговыми органами </a:t>
            </a:r>
            <a:endParaRPr lang="ru-RU" sz="2400" dirty="0" smtClean="0">
              <a:solidFill>
                <a:sysClr val="windowText" lastClr="000000"/>
              </a:solidFill>
              <a:latin typeface="Arial Narrow" pitchFamily="34" charset="0"/>
            </a:endParaRPr>
          </a:p>
          <a:p>
            <a:pPr algn="ctr"/>
            <a:r>
              <a:rPr lang="ru-RU" sz="2400" dirty="0" smtClean="0">
                <a:solidFill>
                  <a:sysClr val="windowText" lastClr="000000"/>
                </a:solidFill>
                <a:latin typeface="Arial Narrow" pitchFamily="34" charset="0"/>
              </a:rPr>
              <a:t>утвержден Приказом </a:t>
            </a:r>
            <a:r>
              <a:rPr lang="ru-RU" sz="2400" dirty="0">
                <a:solidFill>
                  <a:sysClr val="windowText" lastClr="000000"/>
                </a:solidFill>
                <a:latin typeface="Arial Narrow" pitchFamily="34" charset="0"/>
              </a:rPr>
              <a:t>ФНС России от 16.12.2016 № ММВ-7-8/683@</a:t>
            </a:r>
          </a:p>
        </p:txBody>
      </p:sp>
    </p:spTree>
    <p:extLst>
      <p:ext uri="{BB962C8B-B14F-4D97-AF65-F5344CB8AC3E}">
        <p14:creationId xmlns:p14="http://schemas.microsoft.com/office/powerpoint/2010/main" val="174589459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Номер слайда 3"/>
          <p:cNvSpPr>
            <a:spLocks noGrp="1"/>
          </p:cNvSpPr>
          <p:nvPr>
            <p:ph type="sldNum" sz="quarter" idx="10"/>
          </p:nvPr>
        </p:nvSpPr>
        <p:spPr/>
        <p:txBody>
          <a:bodyPr/>
          <a:lstStyle/>
          <a:p>
            <a:pPr>
              <a:defRPr/>
            </a:pPr>
            <a:fld id="{9302A372-EB85-4A14-9B9E-6F2305329C24}" type="slidenum">
              <a:rPr lang="ru-RU" smtClean="0">
                <a:solidFill>
                  <a:prstClr val="white"/>
                </a:solidFill>
              </a:rPr>
              <a:pPr>
                <a:defRPr/>
              </a:pPr>
              <a:t>9</a:t>
            </a:fld>
            <a:endParaRPr lang="ru-RU" dirty="0">
              <a:solidFill>
                <a:prstClr val="white"/>
              </a:solidFill>
            </a:endParaRPr>
          </a:p>
        </p:txBody>
      </p:sp>
      <p:sp>
        <p:nvSpPr>
          <p:cNvPr id="5" name="Заголовок 1"/>
          <p:cNvSpPr>
            <a:spLocks noGrp="1"/>
          </p:cNvSpPr>
          <p:nvPr>
            <p:ph type="title"/>
          </p:nvPr>
        </p:nvSpPr>
        <p:spPr>
          <a:xfrm>
            <a:off x="448734" y="115566"/>
            <a:ext cx="9677400" cy="951487"/>
          </a:xfrm>
          <a:solidFill>
            <a:schemeClr val="accent1">
              <a:lumMod val="20000"/>
              <a:lumOff val="80000"/>
            </a:schemeClr>
          </a:solidFill>
          <a:ln w="9525">
            <a:noFill/>
            <a:miter lim="800000"/>
            <a:headEnd/>
            <a:tailEnd/>
          </a:ln>
          <a:effectLst>
            <a:outerShdw blurRad="50800" dist="38100" dir="2700000" algn="tl" rotWithShape="0">
              <a:prstClr val="black">
                <a:alpha val="40000"/>
              </a:prstClr>
            </a:outerShdw>
          </a:effectLst>
        </p:spPr>
        <p:txBody>
          <a:bodyPr vert="horz" wrap="square" lIns="0" tIns="45680" rIns="0" bIns="45680" numCol="1" anchor="ctr" anchorCtr="0" compatLnSpc="1">
            <a:prstTxWarp prst="textNoShape">
              <a:avLst/>
            </a:prstTxWarp>
          </a:bodyPr>
          <a:lstStyle/>
          <a:p>
            <a:pPr algn="ctr"/>
            <a:r>
              <a:rPr lang="ru-RU" sz="2200" cap="all" dirty="0">
                <a:solidFill>
                  <a:schemeClr val="accent1">
                    <a:lumMod val="75000"/>
                  </a:schemeClr>
                </a:solidFill>
                <a:latin typeface="Arial Narrow" pitchFamily="34" charset="0"/>
                <a:cs typeface="+mj-cs"/>
              </a:rPr>
              <a:t>Порядок взаимодействия при изменении срока уплаты налогов и сборов, а также штрафов и пеней по договору поручительства или по договору залога</a:t>
            </a:r>
          </a:p>
        </p:txBody>
      </p:sp>
      <p:pic>
        <p:nvPicPr>
          <p:cNvPr id="6" name="Рисунок 5"/>
          <p:cNvPicPr>
            <a:picLocks noChangeAspect="1"/>
          </p:cNvPicPr>
          <p:nvPr/>
        </p:nvPicPr>
        <p:blipFill>
          <a:blip r:embed="rId2">
            <a:extLst>
              <a:ext uri="{BEBA8EAE-BF5A-486C-A8C5-ECC9F3942E4B}">
                <a14:imgProps xmlns:a14="http://schemas.microsoft.com/office/drawing/2010/main">
                  <a14:imgLayer r:embed="rId3">
                    <a14:imgEffect>
                      <a14:backgroundRemoval t="0" b="89744" l="10000" r="90000">
                        <a14:foregroundMark x1="56316" y1="27179" x2="56316" y2="27179"/>
                        <a14:foregroundMark x1="49474" y1="36923" x2="46842" y2="37949"/>
                        <a14:foregroundMark x1="52632" y1="48718" x2="52632" y2="48718"/>
                        <a14:foregroundMark x1="57368" y1="34872" x2="57368" y2="34872"/>
                      </a14:backgroundRemoval>
                    </a14:imgEffect>
                  </a14:imgLayer>
                </a14:imgProps>
              </a:ext>
              <a:ext uri="{28A0092B-C50C-407E-A947-70E740481C1C}">
                <a14:useLocalDpi xmlns:a14="http://schemas.microsoft.com/office/drawing/2010/main" val="0"/>
              </a:ext>
            </a:extLst>
          </a:blip>
          <a:stretch>
            <a:fillRect/>
          </a:stretch>
        </p:blipFill>
        <p:spPr>
          <a:xfrm>
            <a:off x="618530" y="1826726"/>
            <a:ext cx="1363899" cy="1105663"/>
          </a:xfrm>
          <a:prstGeom prst="rect">
            <a:avLst/>
          </a:prstGeom>
        </p:spPr>
      </p:pic>
      <p:sp>
        <p:nvSpPr>
          <p:cNvPr id="7" name="Прямоугольник 6"/>
          <p:cNvSpPr/>
          <p:nvPr/>
        </p:nvSpPr>
        <p:spPr>
          <a:xfrm>
            <a:off x="169783" y="1129356"/>
            <a:ext cx="2429484" cy="697370"/>
          </a:xfrm>
          <a:prstGeom prst="rect">
            <a:avLst/>
          </a:prstGeom>
        </p:spPr>
        <p:txBody>
          <a:bodyPr wrap="square">
            <a:spAutoFit/>
          </a:bodyPr>
          <a:lstStyle/>
          <a:p>
            <a:pPr lvl="0" algn="ctr"/>
            <a:r>
              <a:rPr lang="ru-RU" dirty="0">
                <a:solidFill>
                  <a:srgbClr val="5B9BD5">
                    <a:lumMod val="50000"/>
                  </a:srgbClr>
                </a:solidFill>
                <a:latin typeface="Arial Narrow" pitchFamily="34" charset="0"/>
                <a:cs typeface="Arial" panose="020B0604020202020204" pitchFamily="34" charset="0"/>
              </a:rPr>
              <a:t>Заинтересованное </a:t>
            </a:r>
            <a:r>
              <a:rPr lang="ru-RU" dirty="0" smtClean="0">
                <a:solidFill>
                  <a:srgbClr val="5B9BD5">
                    <a:lumMod val="50000"/>
                  </a:srgbClr>
                </a:solidFill>
                <a:latin typeface="Arial Narrow" pitchFamily="34" charset="0"/>
                <a:cs typeface="Arial" panose="020B0604020202020204" pitchFamily="34" charset="0"/>
              </a:rPr>
              <a:t>лицо</a:t>
            </a:r>
            <a:endParaRPr lang="ru-RU" dirty="0">
              <a:solidFill>
                <a:srgbClr val="5B9BD5">
                  <a:lumMod val="50000"/>
                </a:srgbClr>
              </a:solidFill>
              <a:latin typeface="Arial Narrow" pitchFamily="34" charset="0"/>
              <a:cs typeface="Arial" panose="020B0604020202020204" pitchFamily="34" charset="0"/>
            </a:endParaRPr>
          </a:p>
        </p:txBody>
      </p:sp>
      <p:sp>
        <p:nvSpPr>
          <p:cNvPr id="8" name="Стрелка вправо 7"/>
          <p:cNvSpPr/>
          <p:nvPr/>
        </p:nvSpPr>
        <p:spPr>
          <a:xfrm>
            <a:off x="2914650" y="1333501"/>
            <a:ext cx="4517310" cy="1466850"/>
          </a:xfrm>
          <a:prstGeom prst="rightArrow">
            <a:avLst/>
          </a:prstGeom>
          <a:no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ru-RU" sz="1600" dirty="0" smtClean="0">
                <a:solidFill>
                  <a:schemeClr val="accent1">
                    <a:lumMod val="50000"/>
                  </a:schemeClr>
                </a:solidFill>
                <a:latin typeface="Arial Narrow" pitchFamily="34" charset="0"/>
                <a:cs typeface="Arial" panose="020B0604020202020204" pitchFamily="34" charset="0"/>
              </a:rPr>
              <a:t>заявление </a:t>
            </a:r>
            <a:r>
              <a:rPr lang="ru-RU" sz="1600" dirty="0">
                <a:solidFill>
                  <a:schemeClr val="accent1">
                    <a:lumMod val="50000"/>
                  </a:schemeClr>
                </a:solidFill>
                <a:latin typeface="Arial Narrow" pitchFamily="34" charset="0"/>
                <a:cs typeface="Arial" panose="020B0604020202020204" pitchFamily="34" charset="0"/>
              </a:rPr>
              <a:t>о предоставлении отсрочки (рассрочки, ИНК) и </a:t>
            </a:r>
            <a:r>
              <a:rPr lang="ru-RU" sz="1600" dirty="0" smtClean="0">
                <a:solidFill>
                  <a:schemeClr val="accent1">
                    <a:lumMod val="50000"/>
                  </a:schemeClr>
                </a:solidFill>
                <a:latin typeface="Arial Narrow" pitchFamily="34" charset="0"/>
                <a:cs typeface="Arial" panose="020B0604020202020204" pitchFamily="34" charset="0"/>
              </a:rPr>
              <a:t>заявление </a:t>
            </a:r>
            <a:r>
              <a:rPr lang="ru-RU" sz="1600" dirty="0">
                <a:solidFill>
                  <a:schemeClr val="accent1">
                    <a:lumMod val="50000"/>
                  </a:schemeClr>
                </a:solidFill>
                <a:latin typeface="Arial Narrow" pitchFamily="34" charset="0"/>
                <a:cs typeface="Arial" panose="020B0604020202020204" pitchFamily="34" charset="0"/>
              </a:rPr>
              <a:t>на поручительство или залог </a:t>
            </a:r>
            <a:endParaRPr lang="ru-RU" sz="1600" dirty="0">
              <a:latin typeface="Arial Narrow" pitchFamily="34" charset="0"/>
            </a:endParaRPr>
          </a:p>
        </p:txBody>
      </p:sp>
      <p:sp>
        <p:nvSpPr>
          <p:cNvPr id="9" name="Прямоугольник 8"/>
          <p:cNvSpPr/>
          <p:nvPr/>
        </p:nvSpPr>
        <p:spPr>
          <a:xfrm>
            <a:off x="7973468" y="1129356"/>
            <a:ext cx="1727227" cy="697370"/>
          </a:xfrm>
          <a:prstGeom prst="rect">
            <a:avLst/>
          </a:prstGeom>
        </p:spPr>
        <p:txBody>
          <a:bodyPr wrap="square">
            <a:spAutoFit/>
          </a:bodyPr>
          <a:lstStyle/>
          <a:p>
            <a:pPr lvl="0" algn="ctr"/>
            <a:r>
              <a:rPr lang="ru-RU" dirty="0" smtClean="0">
                <a:solidFill>
                  <a:srgbClr val="5B9BD5">
                    <a:lumMod val="50000"/>
                  </a:srgbClr>
                </a:solidFill>
                <a:latin typeface="Arial Narrow" pitchFamily="34" charset="0"/>
                <a:cs typeface="Arial" panose="020B0604020202020204" pitchFamily="34" charset="0"/>
              </a:rPr>
              <a:t>Налоговый орган</a:t>
            </a:r>
            <a:endParaRPr lang="ru-RU" dirty="0">
              <a:solidFill>
                <a:srgbClr val="5B9BD5">
                  <a:lumMod val="50000"/>
                </a:srgbClr>
              </a:solidFill>
              <a:latin typeface="Arial Narrow" pitchFamily="34" charset="0"/>
              <a:cs typeface="Arial" panose="020B0604020202020204" pitchFamily="34" charset="0"/>
            </a:endParaRPr>
          </a:p>
        </p:txBody>
      </p:sp>
      <p:sp>
        <p:nvSpPr>
          <p:cNvPr id="10" name="Прямоугольник 9"/>
          <p:cNvSpPr/>
          <p:nvPr/>
        </p:nvSpPr>
        <p:spPr>
          <a:xfrm>
            <a:off x="1027007" y="3052824"/>
            <a:ext cx="2974183" cy="400110"/>
          </a:xfrm>
          <a:prstGeom prst="rect">
            <a:avLst/>
          </a:prstGeom>
        </p:spPr>
        <p:txBody>
          <a:bodyPr wrap="square">
            <a:spAutoFit/>
          </a:bodyPr>
          <a:lstStyle/>
          <a:p>
            <a:pPr defTabSz="815975">
              <a:lnSpc>
                <a:spcPts val="2400"/>
              </a:lnSpc>
            </a:pPr>
            <a:r>
              <a:rPr lang="ru-RU" b="1" dirty="0" smtClean="0">
                <a:solidFill>
                  <a:srgbClr val="254061"/>
                </a:solidFill>
                <a:latin typeface="Arial Narrow" pitchFamily="34" charset="0"/>
                <a:cs typeface="Arial" pitchFamily="34" charset="0"/>
              </a:rPr>
              <a:t>Перечень документов:</a:t>
            </a:r>
            <a:endParaRPr lang="ru-RU" b="1" dirty="0">
              <a:solidFill>
                <a:srgbClr val="254061"/>
              </a:solidFill>
              <a:latin typeface="Arial Narrow" pitchFamily="34" charset="0"/>
              <a:cs typeface="Arial" pitchFamily="34" charset="0"/>
            </a:endParaRPr>
          </a:p>
        </p:txBody>
      </p:sp>
      <p:sp>
        <p:nvSpPr>
          <p:cNvPr id="11" name="Documents"/>
          <p:cNvSpPr>
            <a:spLocks noEditPoints="1" noChangeArrowheads="1"/>
          </p:cNvSpPr>
          <p:nvPr/>
        </p:nvSpPr>
        <p:spPr bwMode="auto">
          <a:xfrm>
            <a:off x="337543" y="3121941"/>
            <a:ext cx="561975" cy="661987"/>
          </a:xfrm>
          <a:custGeom>
            <a:avLst/>
            <a:gdLst>
              <a:gd name="T0" fmla="*/ 0 w 21600"/>
              <a:gd name="T1" fmla="*/ 2800 h 21600"/>
              <a:gd name="T2" fmla="*/ 3468 w 21600"/>
              <a:gd name="T3" fmla="*/ 0 h 21600"/>
              <a:gd name="T4" fmla="*/ 21653 w 21600"/>
              <a:gd name="T5" fmla="*/ 18828 h 21600"/>
              <a:gd name="T6" fmla="*/ 19954 w 21600"/>
              <a:gd name="T7" fmla="*/ 20214 h 21600"/>
              <a:gd name="T8" fmla="*/ 18256 w 21600"/>
              <a:gd name="T9" fmla="*/ 21628 h 21600"/>
              <a:gd name="T10" fmla="*/ 19954 w 21600"/>
              <a:gd name="T11" fmla="*/ 1428 h 21600"/>
              <a:gd name="T12" fmla="*/ 18256 w 21600"/>
              <a:gd name="T13" fmla="*/ 2800 h 21600"/>
              <a:gd name="T14" fmla="*/ 1645 w 21600"/>
              <a:gd name="T15" fmla="*/ 1428 h 21600"/>
              <a:gd name="T16" fmla="*/ 21600 w 21600"/>
              <a:gd name="T17" fmla="*/ 0 h 21600"/>
              <a:gd name="T18" fmla="*/ 10800 w 21600"/>
              <a:gd name="T19" fmla="*/ 0 h 21600"/>
              <a:gd name="T20" fmla="*/ 0 w 21600"/>
              <a:gd name="T21" fmla="*/ 10800 h 21600"/>
              <a:gd name="T22" fmla="*/ 21600 w 21600"/>
              <a:gd name="T23" fmla="*/ 10800 h 21600"/>
              <a:gd name="T24" fmla="*/ 1645 w 21600"/>
              <a:gd name="T25" fmla="*/ 4171 h 21600"/>
              <a:gd name="T26" fmla="*/ 16522 w 21600"/>
              <a:gd name="T27" fmla="*/ 17314 h 216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Lst>
            <a:rect l="T24" t="T25" r="T26" b="T27"/>
            <a:pathLst>
              <a:path w="21600" h="21600" extrusionOk="0">
                <a:moveTo>
                  <a:pt x="0" y="18014"/>
                </a:moveTo>
                <a:lnTo>
                  <a:pt x="0" y="2800"/>
                </a:lnTo>
                <a:lnTo>
                  <a:pt x="1645" y="2800"/>
                </a:lnTo>
                <a:lnTo>
                  <a:pt x="1645" y="1428"/>
                </a:lnTo>
                <a:lnTo>
                  <a:pt x="3468" y="1428"/>
                </a:lnTo>
                <a:lnTo>
                  <a:pt x="3468" y="0"/>
                </a:lnTo>
                <a:lnTo>
                  <a:pt x="21653" y="0"/>
                </a:lnTo>
                <a:lnTo>
                  <a:pt x="21653" y="18828"/>
                </a:lnTo>
                <a:lnTo>
                  <a:pt x="19954" y="18828"/>
                </a:lnTo>
                <a:lnTo>
                  <a:pt x="19954" y="20214"/>
                </a:lnTo>
                <a:lnTo>
                  <a:pt x="18256" y="20214"/>
                </a:lnTo>
                <a:lnTo>
                  <a:pt x="18256" y="21600"/>
                </a:lnTo>
                <a:lnTo>
                  <a:pt x="4434" y="21600"/>
                </a:lnTo>
                <a:lnTo>
                  <a:pt x="0" y="18014"/>
                </a:lnTo>
                <a:close/>
              </a:path>
              <a:path w="21600" h="21600" extrusionOk="0">
                <a:moveTo>
                  <a:pt x="3486" y="1428"/>
                </a:moveTo>
                <a:lnTo>
                  <a:pt x="19954" y="1428"/>
                </a:lnTo>
                <a:lnTo>
                  <a:pt x="19954" y="20214"/>
                </a:lnTo>
                <a:lnTo>
                  <a:pt x="18256" y="20214"/>
                </a:lnTo>
                <a:lnTo>
                  <a:pt x="18256" y="2800"/>
                </a:lnTo>
                <a:lnTo>
                  <a:pt x="1645" y="2800"/>
                </a:lnTo>
                <a:lnTo>
                  <a:pt x="1645" y="1428"/>
                </a:lnTo>
                <a:lnTo>
                  <a:pt x="3486" y="1428"/>
                </a:lnTo>
                <a:close/>
              </a:path>
              <a:path w="21600" h="21600" extrusionOk="0">
                <a:moveTo>
                  <a:pt x="0" y="18014"/>
                </a:moveTo>
                <a:lnTo>
                  <a:pt x="4434" y="18000"/>
                </a:lnTo>
                <a:lnTo>
                  <a:pt x="4434" y="21600"/>
                </a:lnTo>
                <a:lnTo>
                  <a:pt x="0" y="18014"/>
                </a:lnTo>
                <a:close/>
              </a:path>
            </a:pathLst>
          </a:custGeom>
          <a:solidFill>
            <a:schemeClr val="bg1"/>
          </a:solidFill>
          <a:ln w="9525">
            <a:solidFill>
              <a:srgbClr val="000000"/>
            </a:solidFill>
            <a:miter lim="800000"/>
            <a:headEnd/>
            <a:tailEnd/>
          </a:ln>
          <a:effectLst>
            <a:outerShdw dist="107763" dir="2700000" algn="ctr" rotWithShape="0">
              <a:srgbClr val="808080"/>
            </a:outerShdw>
          </a:effectLst>
        </p:spPr>
        <p:txBody>
          <a:bodyPr vert="horz" wrap="square" lIns="91440" tIns="45720" rIns="91440" bIns="45720" numCol="1" anchor="t" anchorCtr="0" compatLnSpc="1">
            <a:prstTxWarp prst="textNoShape">
              <a:avLst/>
            </a:prstTxWarp>
          </a:bodyPr>
          <a:lstStyle/>
          <a:p>
            <a:endParaRPr lang="ru-RU"/>
          </a:p>
        </p:txBody>
      </p:sp>
      <p:pic>
        <p:nvPicPr>
          <p:cNvPr id="12" name="Рисунок 11"/>
          <p:cNvPicPr>
            <a:picLocks noChangeAspect="1"/>
          </p:cNvPicPr>
          <p:nvPr/>
        </p:nvPicPr>
        <p:blipFill>
          <a:blip r:embed="rId4" cstate="print">
            <a:duotone>
              <a:schemeClr val="accent1">
                <a:shade val="45000"/>
                <a:satMod val="135000"/>
              </a:schemeClr>
              <a:prstClr val="white"/>
            </a:duotone>
            <a:extLst>
              <a:ext uri="{28A0092B-C50C-407E-A947-70E740481C1C}">
                <a14:useLocalDpi xmlns:a14="http://schemas.microsoft.com/office/drawing/2010/main" val="0"/>
              </a:ext>
            </a:extLst>
          </a:blip>
          <a:stretch>
            <a:fillRect/>
          </a:stretch>
        </p:blipFill>
        <p:spPr>
          <a:xfrm>
            <a:off x="8166730" y="1694688"/>
            <a:ext cx="1248204" cy="1006310"/>
          </a:xfrm>
          <a:prstGeom prst="rect">
            <a:avLst/>
          </a:prstGeom>
        </p:spPr>
      </p:pic>
      <p:sp>
        <p:nvSpPr>
          <p:cNvPr id="13" name="Прямоугольник 12"/>
          <p:cNvSpPr/>
          <p:nvPr/>
        </p:nvSpPr>
        <p:spPr>
          <a:xfrm>
            <a:off x="570068" y="3391327"/>
            <a:ext cx="9206474" cy="3431709"/>
          </a:xfrm>
          <a:prstGeom prst="rect">
            <a:avLst/>
          </a:prstGeom>
        </p:spPr>
        <p:txBody>
          <a:bodyPr wrap="square">
            <a:spAutoFit/>
          </a:bodyPr>
          <a:lstStyle/>
          <a:p>
            <a:pPr lvl="1" indent="-171450">
              <a:spcAft>
                <a:spcPts val="1200"/>
              </a:spcAft>
              <a:buClr>
                <a:schemeClr val="accent1">
                  <a:lumMod val="75000"/>
                </a:schemeClr>
              </a:buClr>
              <a:buSzPct val="150000"/>
              <a:buFont typeface="Wingdings" pitchFamily="2" charset="2"/>
              <a:buChar char="ü"/>
            </a:pPr>
            <a:r>
              <a:rPr lang="ru-RU" sz="1700" dirty="0" smtClean="0">
                <a:latin typeface="Arial Narrow" pitchFamily="34" charset="0"/>
              </a:rPr>
              <a:t> </a:t>
            </a:r>
            <a:r>
              <a:rPr lang="ru-RU" sz="1500" dirty="0" smtClean="0">
                <a:latin typeface="Arial Narrow" pitchFamily="34" charset="0"/>
                <a:cs typeface="Arial" pitchFamily="34" charset="0"/>
              </a:rPr>
              <a:t>Заявление о предоставлении отсрочки или рассрочки по уплате налога </a:t>
            </a:r>
            <a:endParaRPr lang="ru-RU" sz="1500" dirty="0" smtClean="0">
              <a:latin typeface="Arial Narrow" pitchFamily="34" charset="0"/>
              <a:cs typeface="Arial" pitchFamily="34" charset="0"/>
              <a:hlinkClick r:id="rId5"/>
            </a:endParaRPr>
          </a:p>
          <a:p>
            <a:pPr lvl="1" indent="-171450">
              <a:spcAft>
                <a:spcPts val="1200"/>
              </a:spcAft>
              <a:buClr>
                <a:schemeClr val="accent1">
                  <a:lumMod val="75000"/>
                </a:schemeClr>
              </a:buClr>
              <a:buSzPct val="150000"/>
              <a:buFont typeface="Wingdings" pitchFamily="2" charset="2"/>
              <a:buChar char="ü"/>
            </a:pPr>
            <a:r>
              <a:rPr lang="ru-RU" sz="1500" dirty="0" smtClean="0">
                <a:latin typeface="Arial Narrow" pitchFamily="34" charset="0"/>
                <a:cs typeface="Arial" pitchFamily="34" charset="0"/>
              </a:rPr>
              <a:t>Справки </a:t>
            </a:r>
            <a:r>
              <a:rPr lang="ru-RU" sz="1500" dirty="0">
                <a:latin typeface="Arial Narrow" pitchFamily="34" charset="0"/>
                <a:cs typeface="Arial" pitchFamily="34" charset="0"/>
              </a:rPr>
              <a:t>банков о ежемесячных оборотах денежных </a:t>
            </a:r>
            <a:r>
              <a:rPr lang="ru-RU" sz="1500" dirty="0" smtClean="0">
                <a:latin typeface="Arial Narrow" pitchFamily="34" charset="0"/>
                <a:cs typeface="Arial" pitchFamily="34" charset="0"/>
              </a:rPr>
              <a:t>средств, о </a:t>
            </a:r>
            <a:r>
              <a:rPr lang="ru-RU" sz="1500" dirty="0">
                <a:latin typeface="Arial Narrow" pitchFamily="34" charset="0"/>
                <a:cs typeface="Arial" pitchFamily="34" charset="0"/>
              </a:rPr>
              <a:t>наличии </a:t>
            </a:r>
            <a:r>
              <a:rPr lang="ru-RU" sz="1500" dirty="0" smtClean="0">
                <a:latin typeface="Arial Narrow" pitchFamily="34" charset="0"/>
                <a:cs typeface="Arial" pitchFamily="34" charset="0"/>
              </a:rPr>
              <a:t>расчетных документов в картотеке, об </a:t>
            </a:r>
            <a:r>
              <a:rPr lang="ru-RU" sz="1500" dirty="0">
                <a:latin typeface="Arial Narrow" pitchFamily="34" charset="0"/>
                <a:cs typeface="Arial" pitchFamily="34" charset="0"/>
              </a:rPr>
              <a:t>остатках денежных </a:t>
            </a:r>
            <a:r>
              <a:rPr lang="ru-RU" sz="1500" dirty="0" smtClean="0">
                <a:latin typeface="Arial Narrow" pitchFamily="34" charset="0"/>
                <a:cs typeface="Arial" pitchFamily="34" charset="0"/>
              </a:rPr>
              <a:t>средств </a:t>
            </a:r>
            <a:r>
              <a:rPr lang="ru-RU" sz="1500" dirty="0">
                <a:latin typeface="Arial Narrow" pitchFamily="34" charset="0"/>
                <a:cs typeface="Arial" pitchFamily="34" charset="0"/>
              </a:rPr>
              <a:t>на всех счетах </a:t>
            </a:r>
            <a:r>
              <a:rPr lang="ru-RU" sz="1500" dirty="0" smtClean="0">
                <a:latin typeface="Arial Narrow" pitchFamily="34" charset="0"/>
                <a:cs typeface="Arial" pitchFamily="34" charset="0"/>
              </a:rPr>
              <a:t>в </a:t>
            </a:r>
            <a:r>
              <a:rPr lang="ru-RU" sz="1500" dirty="0">
                <a:latin typeface="Arial Narrow" pitchFamily="34" charset="0"/>
                <a:cs typeface="Arial" pitchFamily="34" charset="0"/>
              </a:rPr>
              <a:t>банках;</a:t>
            </a:r>
          </a:p>
          <a:p>
            <a:pPr lvl="1" indent="-171450">
              <a:spcAft>
                <a:spcPts val="1200"/>
              </a:spcAft>
              <a:buClr>
                <a:schemeClr val="accent1">
                  <a:lumMod val="75000"/>
                </a:schemeClr>
              </a:buClr>
              <a:buSzPct val="150000"/>
              <a:buFont typeface="Wingdings" pitchFamily="2" charset="2"/>
              <a:buChar char="ü"/>
            </a:pPr>
            <a:r>
              <a:rPr lang="ru-RU" sz="1500" dirty="0" smtClean="0">
                <a:latin typeface="Arial Narrow" pitchFamily="34" charset="0"/>
                <a:cs typeface="Arial" pitchFamily="34" charset="0"/>
              </a:rPr>
              <a:t>Перечень контрагентов - дебиторов этого лица с указанием цен договоров, заключенных с соответствующими контрагентами - дебиторами (документов, подтверждающих наличие иных оснований возникновения обязательства);</a:t>
            </a:r>
          </a:p>
          <a:p>
            <a:pPr lvl="1" indent="-171450">
              <a:spcAft>
                <a:spcPts val="1200"/>
              </a:spcAft>
              <a:buClr>
                <a:schemeClr val="accent1">
                  <a:lumMod val="75000"/>
                </a:schemeClr>
              </a:buClr>
              <a:buSzPct val="150000"/>
              <a:buFont typeface="Wingdings" pitchFamily="2" charset="2"/>
              <a:buChar char="ü"/>
            </a:pPr>
            <a:r>
              <a:rPr lang="ru-RU" sz="1500" dirty="0" smtClean="0">
                <a:latin typeface="Arial Narrow" pitchFamily="34" charset="0"/>
                <a:cs typeface="Arial" pitchFamily="34" charset="0"/>
              </a:rPr>
              <a:t>Обязательство, </a:t>
            </a:r>
            <a:r>
              <a:rPr lang="ru-RU" sz="1500" dirty="0">
                <a:latin typeface="Arial Narrow" pitchFamily="34" charset="0"/>
                <a:cs typeface="Arial" pitchFamily="34" charset="0"/>
              </a:rPr>
              <a:t>предусматривающее на период изменения срока уплаты налога соблюдение условий, на которых принимается решение о предоставлении отсрочки или рассрочки, а также </a:t>
            </a:r>
            <a:r>
              <a:rPr lang="ru-RU" sz="1500" dirty="0" smtClean="0">
                <a:latin typeface="Arial Narrow" pitchFamily="34" charset="0"/>
                <a:cs typeface="Arial" pitchFamily="34" charset="0"/>
              </a:rPr>
              <a:t>предполагаемый </a:t>
            </a:r>
            <a:r>
              <a:rPr lang="ru-RU" sz="1500" dirty="0">
                <a:latin typeface="Arial Narrow" pitchFamily="34" charset="0"/>
                <a:cs typeface="Arial" pitchFamily="34" charset="0"/>
              </a:rPr>
              <a:t>график погашения </a:t>
            </a:r>
            <a:r>
              <a:rPr lang="ru-RU" sz="1500" dirty="0" smtClean="0">
                <a:latin typeface="Arial Narrow" pitchFamily="34" charset="0"/>
                <a:cs typeface="Arial" pitchFamily="34" charset="0"/>
              </a:rPr>
              <a:t>задолженности;</a:t>
            </a:r>
          </a:p>
          <a:p>
            <a:pPr lvl="1" indent="-171450">
              <a:spcAft>
                <a:spcPts val="1200"/>
              </a:spcAft>
              <a:buClr>
                <a:schemeClr val="accent1">
                  <a:lumMod val="75000"/>
                </a:schemeClr>
              </a:buClr>
              <a:buSzPct val="150000"/>
              <a:buFont typeface="Wingdings" pitchFamily="2" charset="2"/>
              <a:buChar char="ü"/>
            </a:pPr>
            <a:r>
              <a:rPr lang="ru-RU" sz="1500" dirty="0" smtClean="0">
                <a:latin typeface="Arial Narrow" pitchFamily="34" charset="0"/>
                <a:cs typeface="Arial" pitchFamily="34" charset="0"/>
              </a:rPr>
              <a:t>Документы</a:t>
            </a:r>
            <a:r>
              <a:rPr lang="ru-RU" sz="1500" dirty="0">
                <a:latin typeface="Arial Narrow" pitchFamily="34" charset="0"/>
                <a:cs typeface="Arial" pitchFamily="34" charset="0"/>
              </a:rPr>
              <a:t>, подтверждающие наличие оснований изменения срока уплаты </a:t>
            </a:r>
            <a:r>
              <a:rPr lang="ru-RU" sz="1500" dirty="0" smtClean="0">
                <a:latin typeface="Arial Narrow" pitchFamily="34" charset="0"/>
                <a:cs typeface="Arial" pitchFamily="34" charset="0"/>
              </a:rPr>
              <a:t>налога;</a:t>
            </a:r>
          </a:p>
          <a:p>
            <a:pPr lvl="1" indent="-171450">
              <a:spcAft>
                <a:spcPts val="1200"/>
              </a:spcAft>
              <a:buClr>
                <a:schemeClr val="accent1">
                  <a:lumMod val="75000"/>
                </a:schemeClr>
              </a:buClr>
              <a:buSzPct val="150000"/>
              <a:buFont typeface="Wingdings" pitchFamily="2" charset="2"/>
              <a:buChar char="ü"/>
            </a:pPr>
            <a:r>
              <a:rPr lang="ru-RU" sz="1500" dirty="0" smtClean="0">
                <a:latin typeface="Arial Narrow" pitchFamily="34" charset="0"/>
                <a:cs typeface="Arial" pitchFamily="34" charset="0"/>
              </a:rPr>
              <a:t>Банковская гарантия, поручительство или залог.</a:t>
            </a:r>
            <a:endParaRPr lang="ru-RU" sz="1500" dirty="0">
              <a:latin typeface="Arial Narrow" pitchFamily="34" charset="0"/>
              <a:cs typeface="Arial" pitchFamily="34" charset="0"/>
            </a:endParaRPr>
          </a:p>
        </p:txBody>
      </p:sp>
    </p:spTree>
    <p:extLst>
      <p:ext uri="{BB962C8B-B14F-4D97-AF65-F5344CB8AC3E}">
        <p14:creationId xmlns:p14="http://schemas.microsoft.com/office/powerpoint/2010/main" val="1621109417"/>
      </p:ext>
    </p:extLst>
  </p:cSld>
  <p:clrMapOvr>
    <a:masterClrMapping/>
  </p:clrMapOvr>
</p:sld>
</file>

<file path=ppt/theme/theme1.xml><?xml version="1.0" encoding="utf-8"?>
<a:theme xmlns:a="http://schemas.openxmlformats.org/drawingml/2006/main" name="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ctr" eaLnBrk="1" hangingPunct="1">
          <a:spcBef>
            <a:spcPts val="0"/>
          </a:spcBef>
          <a:defRPr b="1" dirty="0" smtClean="0">
            <a:solidFill>
              <a:srgbClr val="009900"/>
            </a:solidFill>
            <a:latin typeface="Arial Narrow" pitchFamily="34" charset="0"/>
          </a:defRPr>
        </a:defPPr>
      </a:lstStyle>
    </a:spDef>
  </a:objectDefaults>
  <a:extraClrSchemeLst/>
</a:theme>
</file>

<file path=ppt/theme/theme2.xml><?xml version="1.0" encoding="utf-8"?>
<a:theme xmlns:a="http://schemas.openxmlformats.org/drawingml/2006/main" name="7_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ctr" eaLnBrk="1" hangingPunct="1">
          <a:spcBef>
            <a:spcPts val="0"/>
          </a:spcBef>
          <a:defRPr b="1" dirty="0" smtClean="0">
            <a:solidFill>
              <a:srgbClr val="009900"/>
            </a:solidFill>
            <a:latin typeface="Arial Narrow" pitchFamily="34" charset="0"/>
          </a:defRPr>
        </a:defPPr>
      </a:lstStyle>
    </a:spDef>
  </a:objectDefaults>
  <a:extraClrSchemeLst/>
</a:theme>
</file>

<file path=ppt/theme/theme3.xml><?xml version="1.0" encoding="utf-8"?>
<a:theme xmlns:a="http://schemas.openxmlformats.org/drawingml/2006/main" name="1_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ctr" eaLnBrk="1" hangingPunct="1">
          <a:spcBef>
            <a:spcPts val="0"/>
          </a:spcBef>
          <a:defRPr b="1" dirty="0" smtClean="0">
            <a:solidFill>
              <a:srgbClr val="009900"/>
            </a:solidFill>
            <a:latin typeface="Arial Narrow" pitchFamily="34" charset="0"/>
          </a:defRPr>
        </a:defPPr>
      </a:lstStyle>
    </a:spDef>
  </a:objectDefaults>
  <a:extraClrSchemeLst/>
</a:theme>
</file>

<file path=ppt/theme/theme4.xml><?xml version="1.0" encoding="utf-8"?>
<a:theme xmlns:a="http://schemas.openxmlformats.org/drawingml/2006/main" name="2_Специальное оформление">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a:bodyPr wrap="square">
        <a:spAutoFit/>
      </a:bodyPr>
      <a:lstStyle>
        <a:defPPr algn="ctr" eaLnBrk="1" hangingPunct="1">
          <a:spcBef>
            <a:spcPts val="0"/>
          </a:spcBef>
          <a:defRPr b="1" dirty="0" smtClean="0">
            <a:solidFill>
              <a:srgbClr val="009900"/>
            </a:solidFill>
            <a:latin typeface="Arial Narrow" pitchFamily="34" charset="0"/>
          </a:defRPr>
        </a:defPPr>
      </a:lstStyle>
    </a:spDef>
  </a:objectDefaults>
  <a:extraClrSchemeLst/>
</a:theme>
</file>

<file path=ppt/theme/theme5.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39748</TotalTime>
  <Words>1224</Words>
  <Application>Microsoft Office PowerPoint</Application>
  <PresentationFormat>Произвольный</PresentationFormat>
  <Paragraphs>97</Paragraphs>
  <Slides>12</Slides>
  <Notes>0</Notes>
  <HiddenSlides>0</HiddenSlides>
  <MMClips>0</MMClips>
  <ScaleCrop>false</ScaleCrop>
  <HeadingPairs>
    <vt:vector size="4" baseType="variant">
      <vt:variant>
        <vt:lpstr>Тема</vt:lpstr>
      </vt:variant>
      <vt:variant>
        <vt:i4>4</vt:i4>
      </vt:variant>
      <vt:variant>
        <vt:lpstr>Заголовки слайдов</vt:lpstr>
      </vt:variant>
      <vt:variant>
        <vt:i4>12</vt:i4>
      </vt:variant>
    </vt:vector>
  </HeadingPairs>
  <TitlesOfParts>
    <vt:vector size="16" baseType="lpstr">
      <vt:lpstr>Специальное оформление</vt:lpstr>
      <vt:lpstr>7_Специальное оформление</vt:lpstr>
      <vt:lpstr>1_Специальное оформление</vt:lpstr>
      <vt:lpstr>2_Специальное оформление</vt:lpstr>
      <vt:lpstr>Изменение сроков уплаты налогов, пеней, штрафов</vt:lpstr>
      <vt:lpstr>Объективная необходимость изменения сроков уплаты налогов</vt:lpstr>
      <vt:lpstr>Способы изменения сроков уплаты и основания</vt:lpstr>
      <vt:lpstr>Презентация PowerPoint</vt:lpstr>
      <vt:lpstr>Инвестиционный налоговый кредит (ст. 66, 67 НК РФ)</vt:lpstr>
      <vt:lpstr>Основания для изменения срока уплаты налогов, сборов  ( п.2 ст.64 НК РФ) </vt:lpstr>
      <vt:lpstr>Органы, в компетенцию которых входит принятие решений об изменении сроков уплаты налогов, сборов, страховых взносов, пеней и штрафов</vt:lpstr>
      <vt:lpstr>условия для изменения срока уплаты налогов, сборов </vt:lpstr>
      <vt:lpstr>Порядок взаимодействия при изменении срока уплаты налогов и сборов, а также штрафов и пеней по договору поручительства или по договору залога</vt:lpstr>
      <vt:lpstr>Документы в соответствии с п. 5.1 ст. 64 НК РФ</vt:lpstr>
      <vt:lpstr>Рассрочка по уплате налога по основанию невозможности единовременной уплаты сумм налогов, сборов, страховых взносов, пеней и штрафов, подлежащих уплате в бюджетную систему РФ по результатам налоговой проверки  (пп.7 п.2 ст.64 НК РФ)</vt:lpstr>
      <vt:lpstr>Порядок изменения срока уплаты налога и сбора, пени и штрафа налоговыми органами</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Презентация PowerPoint</dc:title>
  <dc:creator>Ekaterina Ivanova</dc:creator>
  <cp:lastModifiedBy>Зобнина Ирина Сергеевна</cp:lastModifiedBy>
  <cp:revision>666</cp:revision>
  <cp:lastPrinted>2021-02-04T15:13:00Z</cp:lastPrinted>
  <dcterms:created xsi:type="dcterms:W3CDTF">2019-04-30T10:46:03Z</dcterms:created>
  <dcterms:modified xsi:type="dcterms:W3CDTF">2021-05-19T06:10:51Z</dcterms:modified>
</cp:coreProperties>
</file>