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3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4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  <p:sldMasterId id="2147483914" r:id="rId3"/>
    <p:sldMasterId id="2147483975" r:id="rId4"/>
    <p:sldMasterId id="2147484036" r:id="rId5"/>
  </p:sldMasterIdLst>
  <p:notesMasterIdLst>
    <p:notesMasterId r:id="rId14"/>
  </p:notesMasterIdLst>
  <p:handoutMasterIdLst>
    <p:handoutMasterId r:id="rId15"/>
  </p:handoutMasterIdLst>
  <p:sldIdLst>
    <p:sldId id="2081" r:id="rId6"/>
    <p:sldId id="2099" r:id="rId7"/>
    <p:sldId id="2100" r:id="rId8"/>
    <p:sldId id="2058" r:id="rId9"/>
    <p:sldId id="2094" r:id="rId10"/>
    <p:sldId id="2095" r:id="rId11"/>
    <p:sldId id="2096" r:id="rId12"/>
    <p:sldId id="2097" r:id="rId13"/>
  </p:sldIdLst>
  <p:sldSz cx="12192000" cy="6858000"/>
  <p:notesSz cx="6858000" cy="9926638"/>
  <p:embeddedFontLst>
    <p:embeddedFont>
      <p:font typeface="Open Sans" charset="0"/>
      <p:regular r:id="rId16"/>
      <p:bold r:id="rId17"/>
      <p:italic r:id="rId18"/>
      <p:boldItalic r:id="rId19"/>
    </p:embeddedFont>
    <p:embeddedFont>
      <p:font typeface="Open Sans Light" charset="0"/>
      <p:regular r:id="rId20"/>
      <p:bold r:id="rId21"/>
      <p:italic r:id="rId22"/>
      <p:boldItalic r:id="rId23"/>
    </p:embeddedFont>
    <p:embeddedFont>
      <p:font typeface="Roboto Condensed" charset="0"/>
      <p:regular r:id="rId24"/>
      <p:bold r:id="rId25"/>
      <p:italic r:id="rId26"/>
      <p:boldItalic r:id="rId27"/>
    </p:embeddedFont>
    <p:embeddedFont>
      <p:font typeface="Calibri Light" pitchFamily="34" charset="0"/>
      <p:regular r:id="rId28"/>
      <p:italic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7FC"/>
    <a:srgbClr val="C4EAF8"/>
    <a:srgbClr val="009ADA"/>
    <a:srgbClr val="00A6E6"/>
    <a:srgbClr val="00B0F0"/>
    <a:srgbClr val="0064CB"/>
    <a:srgbClr val="0086F6"/>
    <a:srgbClr val="F2F2F2"/>
    <a:srgbClr val="0990FF"/>
    <a:srgbClr val="008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724" autoAdjust="0"/>
  </p:normalViewPr>
  <p:slideViewPr>
    <p:cSldViewPr snapToObjects="1">
      <p:cViewPr>
        <p:scale>
          <a:sx n="121" d="100"/>
          <a:sy n="121" d="100"/>
        </p:scale>
        <p:origin x="-108" y="-72"/>
      </p:cViewPr>
      <p:guideLst>
        <p:guide orient="horz" pos="2160"/>
        <p:guide pos="2275"/>
        <p:guide pos="75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6" y="1"/>
            <a:ext cx="2971800" cy="4980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6" y="9428584"/>
            <a:ext cx="2971800" cy="49805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1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15155"/>
            <a:ext cx="5486400" cy="44669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9428584"/>
            <a:ext cx="2971800" cy="49633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png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93710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47644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041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457026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300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432621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770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01047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498363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70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807350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10956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8710203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505732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7278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242894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364224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4216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55375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50846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7905379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14096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278673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602755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15245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8207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08472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11346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803956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02478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084934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9370306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107023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491568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4289516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27161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873740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8775552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78885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6044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300214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59617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1040805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485068"/>
              </a:solidFill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solidFill>
                  <a:srgbClr val="5756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‹#›</a:t>
            </a:fld>
            <a:endParaRPr lang="en-US" sz="1100" b="1" dirty="0">
              <a:solidFill>
                <a:srgbClr val="5756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342900" algn="l"/>
              </a:tabLst>
            </a:pPr>
            <a:r>
              <a:rPr lang="ru-RU" sz="1200" b="1" dirty="0">
                <a:solidFill>
                  <a:prstClr val="white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buClr>
                <a:srgbClr val="CAD82A"/>
              </a:buClr>
              <a:tabLst>
                <a:tab pos="342900" algn="l"/>
              </a:tabLst>
            </a:pPr>
            <a:r>
              <a:rPr lang="ru-RU" sz="1200" b="1" dirty="0">
                <a:solidFill>
                  <a:prstClr val="white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0781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0053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1470606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solidFill>
                  <a:srgbClr val="5756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‹#›</a:t>
            </a:fld>
            <a:endParaRPr lang="en-US" sz="900" b="1" dirty="0">
              <a:solidFill>
                <a:srgbClr val="5756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2253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4079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4774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8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2250256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001491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788783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45750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439521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566097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429775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542630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777555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9087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00231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25105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0804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374227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11078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7564629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3018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1666288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2975915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86063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612210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0625722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9796529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697547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586740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8385186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415432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308485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01771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46231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412917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6042720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820531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000660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2738320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9319787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610840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5801515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890648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6212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4614094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7166400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947075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534129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3264624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899607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76169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3398765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284412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987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107428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199828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6545909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485068"/>
              </a:solidFill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solidFill>
                  <a:srgbClr val="5756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‹#›</a:t>
            </a:fld>
            <a:endParaRPr lang="en-US" sz="1100" b="1" dirty="0">
              <a:solidFill>
                <a:srgbClr val="5756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342900" algn="l"/>
              </a:tabLst>
            </a:pPr>
            <a:r>
              <a:rPr lang="ru-RU" sz="1200" b="1" dirty="0">
                <a:solidFill>
                  <a:prstClr val="white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buClr>
                <a:srgbClr val="CAD82A"/>
              </a:buClr>
              <a:tabLst>
                <a:tab pos="342900" algn="l"/>
              </a:tabLst>
            </a:pPr>
            <a:r>
              <a:rPr lang="ru-RU" sz="1200" b="1" dirty="0">
                <a:solidFill>
                  <a:prstClr val="white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37986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87198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9002865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solidFill>
                  <a:srgbClr val="5756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‹#›</a:t>
            </a:fld>
            <a:endParaRPr lang="en-US" sz="900" b="1" dirty="0">
              <a:solidFill>
                <a:srgbClr val="5756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4664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6074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9661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85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9192804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5330280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24119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74022763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897914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358434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603344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84233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2831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92490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04680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5860057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4891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579177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0416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806741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5630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241217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737494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35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944380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618977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8526064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01460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885846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7940600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6339146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690099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635836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471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664599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404889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73010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459993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238363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0208072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9653437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525167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631752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4730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039078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05964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30273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2161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778320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6123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3001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228232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85029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080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20353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59570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82631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485068"/>
              </a:solidFill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solidFill>
                  <a:srgbClr val="5756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‹#›</a:t>
            </a:fld>
            <a:endParaRPr lang="en-US" sz="1100" b="1" dirty="0">
              <a:solidFill>
                <a:srgbClr val="5756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CAD82A"/>
              </a:buClr>
              <a:tabLst>
                <a:tab pos="342900" algn="l"/>
              </a:tabLst>
            </a:pPr>
            <a:r>
              <a:rPr lang="ru-RU" sz="1200" b="1" dirty="0">
                <a:solidFill>
                  <a:prstClr val="white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buClr>
                <a:srgbClr val="CAD82A"/>
              </a:buClr>
              <a:tabLst>
                <a:tab pos="342900" algn="l"/>
              </a:tabLst>
            </a:pPr>
            <a:r>
              <a:rPr lang="ru-RU" sz="1200" b="1" dirty="0">
                <a:solidFill>
                  <a:prstClr val="white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xmlns="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623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31940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:a16="http://schemas.microsoft.com/office/drawing/2014/main" xmlns="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xmlns="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xmlns="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:a16="http://schemas.microsoft.com/office/drawing/2014/main" xmlns="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:a16="http://schemas.microsoft.com/office/drawing/2014/main" xmlns="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xmlns="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xmlns="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xmlns="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xmlns="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xmlns="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xmlns="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xmlns="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xmlns="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:a16="http://schemas.microsoft.com/office/drawing/2014/main" xmlns="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xmlns="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xmlns="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xmlns="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xmlns="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xmlns="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xmlns="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xmlns="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xmlns="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:a16="http://schemas.microsoft.com/office/drawing/2014/main" xmlns="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xmlns="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xmlns="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xmlns="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xmlns="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xmlns="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xmlns="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xmlns="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xmlns="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:a16="http://schemas.microsoft.com/office/drawing/2014/main" xmlns="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xmlns="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xmlns="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xmlns="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:a16="http://schemas.microsoft.com/office/drawing/2014/main" xmlns="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xmlns="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xmlns="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xmlns="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:a16="http://schemas.microsoft.com/office/drawing/2014/main" xmlns="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xmlns="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xmlns="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xmlns="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:a16="http://schemas.microsoft.com/office/drawing/2014/main" xmlns="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xmlns="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xmlns="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:a16="http://schemas.microsoft.com/office/drawing/2014/main" xmlns="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xmlns="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xmlns="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:a16="http://schemas.microsoft.com/office/drawing/2014/main" xmlns="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:a16="http://schemas.microsoft.com/office/drawing/2014/main" xmlns="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xmlns="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:a16="http://schemas.microsoft.com/office/drawing/2014/main" xmlns="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:a16="http://schemas.microsoft.com/office/drawing/2014/main" xmlns="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:a16="http://schemas.microsoft.com/office/drawing/2014/main" xmlns="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:a16="http://schemas.microsoft.com/office/drawing/2014/main" xmlns="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:a16="http://schemas.microsoft.com/office/drawing/2014/main" xmlns="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:a16="http://schemas.microsoft.com/office/drawing/2014/main" xmlns="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:a16="http://schemas.microsoft.com/office/drawing/2014/main" xmlns="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:a16="http://schemas.microsoft.com/office/drawing/2014/main" xmlns="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:a16="http://schemas.microsoft.com/office/drawing/2014/main" xmlns="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:a16="http://schemas.microsoft.com/office/drawing/2014/main" xmlns="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:a16="http://schemas.microsoft.com/office/drawing/2014/main" xmlns="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:a16="http://schemas.microsoft.com/office/drawing/2014/main" xmlns="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xmlns="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xmlns="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:a16="http://schemas.microsoft.com/office/drawing/2014/main" xmlns="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xmlns="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xmlns="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:a16="http://schemas.microsoft.com/office/drawing/2014/main" xmlns="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xmlns="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xmlns="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xmlns="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:a16="http://schemas.microsoft.com/office/drawing/2014/main" xmlns="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xmlns="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xmlns="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xmlns="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:a16="http://schemas.microsoft.com/office/drawing/2014/main" xmlns="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:a16="http://schemas.microsoft.com/office/drawing/2014/main" xmlns="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:a16="http://schemas.microsoft.com/office/drawing/2014/main" xmlns="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xmlns="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:a16="http://schemas.microsoft.com/office/drawing/2014/main" xmlns="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:a16="http://schemas.microsoft.com/office/drawing/2014/main" xmlns="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:a16="http://schemas.microsoft.com/office/drawing/2014/main" xmlns="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:a16="http://schemas.microsoft.com/office/drawing/2014/main" xmlns="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:a16="http://schemas.microsoft.com/office/drawing/2014/main" xmlns="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:a16="http://schemas.microsoft.com/office/drawing/2014/main" xmlns="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:a16="http://schemas.microsoft.com/office/drawing/2014/main" xmlns="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:a16="http://schemas.microsoft.com/office/drawing/2014/main" xmlns="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:a16="http://schemas.microsoft.com/office/drawing/2014/main" xmlns="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:a16="http://schemas.microsoft.com/office/drawing/2014/main" xmlns="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:a16="http://schemas.microsoft.com/office/drawing/2014/main" xmlns="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:a16="http://schemas.microsoft.com/office/drawing/2014/main" xmlns="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:a16="http://schemas.microsoft.com/office/drawing/2014/main" xmlns="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:a16="http://schemas.microsoft.com/office/drawing/2014/main" xmlns="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:a16="http://schemas.microsoft.com/office/drawing/2014/main" xmlns="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:a16="http://schemas.microsoft.com/office/drawing/2014/main" xmlns="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:a16="http://schemas.microsoft.com/office/drawing/2014/main" xmlns="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:a16="http://schemas.microsoft.com/office/drawing/2014/main" xmlns="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:a16="http://schemas.microsoft.com/office/drawing/2014/main" xmlns="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:a16="http://schemas.microsoft.com/office/drawing/2014/main" xmlns="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:a16="http://schemas.microsoft.com/office/drawing/2014/main" xmlns="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:a16="http://schemas.microsoft.com/office/drawing/2014/main" xmlns="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:a16="http://schemas.microsoft.com/office/drawing/2014/main" xmlns="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:a16="http://schemas.microsoft.com/office/drawing/2014/main" xmlns="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:a16="http://schemas.microsoft.com/office/drawing/2014/main" xmlns="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:a16="http://schemas.microsoft.com/office/drawing/2014/main" xmlns="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:a16="http://schemas.microsoft.com/office/drawing/2014/main" xmlns="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:a16="http://schemas.microsoft.com/office/drawing/2014/main" xmlns="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:a16="http://schemas.microsoft.com/office/drawing/2014/main" xmlns="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:a16="http://schemas.microsoft.com/office/drawing/2014/main" xmlns="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:a16="http://schemas.microsoft.com/office/drawing/2014/main" xmlns="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:a16="http://schemas.microsoft.com/office/drawing/2014/main" xmlns="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:a16="http://schemas.microsoft.com/office/drawing/2014/main" xmlns="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:a16="http://schemas.microsoft.com/office/drawing/2014/main" xmlns="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:a16="http://schemas.microsoft.com/office/drawing/2014/main" xmlns="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:a16="http://schemas.microsoft.com/office/drawing/2014/main" xmlns="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:a16="http://schemas.microsoft.com/office/drawing/2014/main" xmlns="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:a16="http://schemas.microsoft.com/office/drawing/2014/main" xmlns="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:a16="http://schemas.microsoft.com/office/drawing/2014/main" xmlns="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:a16="http://schemas.microsoft.com/office/drawing/2014/main" xmlns="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:a16="http://schemas.microsoft.com/office/drawing/2014/main" xmlns="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:a16="http://schemas.microsoft.com/office/drawing/2014/main" xmlns="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:a16="http://schemas.microsoft.com/office/drawing/2014/main" xmlns="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:a16="http://schemas.microsoft.com/office/drawing/2014/main" xmlns="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:a16="http://schemas.microsoft.com/office/drawing/2014/main" xmlns="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:a16="http://schemas.microsoft.com/office/drawing/2014/main" xmlns="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:a16="http://schemas.microsoft.com/office/drawing/2014/main" xmlns="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:a16="http://schemas.microsoft.com/office/drawing/2014/main" xmlns="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xmlns="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xmlns="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:a16="http://schemas.microsoft.com/office/drawing/2014/main" xmlns="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:a16="http://schemas.microsoft.com/office/drawing/2014/main" xmlns="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xmlns="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xmlns="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xmlns="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:a16="http://schemas.microsoft.com/office/drawing/2014/main" xmlns="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xmlns="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xmlns="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xmlns="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:a16="http://schemas.microsoft.com/office/drawing/2014/main" xmlns="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xmlns="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:a16="http://schemas.microsoft.com/office/drawing/2014/main" xmlns="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:a16="http://schemas.microsoft.com/office/drawing/2014/main" xmlns="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:a16="http://schemas.microsoft.com/office/drawing/2014/main" xmlns="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xmlns="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xmlns="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xmlns="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:a16="http://schemas.microsoft.com/office/drawing/2014/main" xmlns="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:a16="http://schemas.microsoft.com/office/drawing/2014/main" xmlns="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xmlns="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xmlns="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:a16="http://schemas.microsoft.com/office/drawing/2014/main" xmlns="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:a16="http://schemas.microsoft.com/office/drawing/2014/main" xmlns="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:a16="http://schemas.microsoft.com/office/drawing/2014/main" xmlns="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:a16="http://schemas.microsoft.com/office/drawing/2014/main" xmlns="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:a16="http://schemas.microsoft.com/office/drawing/2014/main" xmlns="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:a16="http://schemas.microsoft.com/office/drawing/2014/main" xmlns="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:a16="http://schemas.microsoft.com/office/drawing/2014/main" xmlns="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:a16="http://schemas.microsoft.com/office/drawing/2014/main" xmlns="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:a16="http://schemas.microsoft.com/office/drawing/2014/main" xmlns="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:a16="http://schemas.microsoft.com/office/drawing/2014/main" xmlns="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:a16="http://schemas.microsoft.com/office/drawing/2014/main" xmlns="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:a16="http://schemas.microsoft.com/office/drawing/2014/main" xmlns="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:a16="http://schemas.microsoft.com/office/drawing/2014/main" xmlns="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xmlns="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xmlns="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xmlns="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rgbClr val="57565A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:a16="http://schemas.microsoft.com/office/drawing/2014/main" xmlns="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xmlns="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xmlns="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:a16="http://schemas.microsoft.com/office/drawing/2014/main" xmlns="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xmlns="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xmlns="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xmlns="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:a16="http://schemas.microsoft.com/office/drawing/2014/main" xmlns="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xmlns="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:a16="http://schemas.microsoft.com/office/drawing/2014/main" xmlns="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:a16="http://schemas.microsoft.com/office/drawing/2014/main" xmlns="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:a16="http://schemas.microsoft.com/office/drawing/2014/main" xmlns="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xmlns="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xmlns="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xmlns="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:a16="http://schemas.microsoft.com/office/drawing/2014/main" xmlns="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xmlns="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xmlns="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xmlns="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:a16="http://schemas.microsoft.com/office/drawing/2014/main" xmlns="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xmlns="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:a16="http://schemas.microsoft.com/office/drawing/2014/main" xmlns="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xmlns="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:a16="http://schemas.microsoft.com/office/drawing/2014/main" xmlns="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xmlns="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xmlns="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xmlns="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:a16="http://schemas.microsoft.com/office/drawing/2014/main" xmlns="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xmlns="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xmlns="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xmlns="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:a16="http://schemas.microsoft.com/office/drawing/2014/main" xmlns="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xmlns="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xmlns="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xmlns="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:a16="http://schemas.microsoft.com/office/drawing/2014/main" xmlns="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xmlns="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xmlns="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xmlns="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:a16="http://schemas.microsoft.com/office/drawing/2014/main" xmlns="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xmlns="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xmlns="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xmlns="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:a16="http://schemas.microsoft.com/office/drawing/2014/main" xmlns="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xmlns="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xmlns="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xmlns="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:a16="http://schemas.microsoft.com/office/drawing/2014/main" xmlns="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xmlns="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xmlns="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xmlns="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:a16="http://schemas.microsoft.com/office/drawing/2014/main" xmlns="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xmlns="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xmlns="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xmlns="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:a16="http://schemas.microsoft.com/office/drawing/2014/main" xmlns="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xmlns="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xmlns="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xmlns="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:a16="http://schemas.microsoft.com/office/drawing/2014/main" xmlns="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xmlns="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xmlns="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xmlns="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:a16="http://schemas.microsoft.com/office/drawing/2014/main" xmlns="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xmlns="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xmlns="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xmlns="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:a16="http://schemas.microsoft.com/office/drawing/2014/main" xmlns="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xmlns="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xmlns="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:a16="http://schemas.microsoft.com/office/drawing/2014/main" xmlns="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xmlns="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xmlns="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xmlns="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:a16="http://schemas.microsoft.com/office/drawing/2014/main" xmlns="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xmlns="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:a16="http://schemas.microsoft.com/office/drawing/2014/main" xmlns="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xmlns="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:a16="http://schemas.microsoft.com/office/drawing/2014/main" xmlns="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:a16="http://schemas.microsoft.com/office/drawing/2014/main" xmlns="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xmlns="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:a16="http://schemas.microsoft.com/office/drawing/2014/main" xmlns="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:a16="http://schemas.microsoft.com/office/drawing/2014/main" xmlns="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xmlns="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xmlns="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xmlns="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:a16="http://schemas.microsoft.com/office/drawing/2014/main" xmlns="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xmlns="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xmlns="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xmlns="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:a16="http://schemas.microsoft.com/office/drawing/2014/main" xmlns="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:a16="http://schemas.microsoft.com/office/drawing/2014/main" xmlns="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:a16="http://schemas.microsoft.com/office/drawing/2014/main" xmlns="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xmlns="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:a16="http://schemas.microsoft.com/office/drawing/2014/main" xmlns="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:a16="http://schemas.microsoft.com/office/drawing/2014/main" xmlns="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:a16="http://schemas.microsoft.com/office/drawing/2014/main" xmlns="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:a16="http://schemas.microsoft.com/office/drawing/2014/main" xmlns="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:a16="http://schemas.microsoft.com/office/drawing/2014/main" xmlns="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:a16="http://schemas.microsoft.com/office/drawing/2014/main" xmlns="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:a16="http://schemas.microsoft.com/office/drawing/2014/main" xmlns="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:a16="http://schemas.microsoft.com/office/drawing/2014/main" xmlns="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:a16="http://schemas.microsoft.com/office/drawing/2014/main" xmlns="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xmlns="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:a16="http://schemas.microsoft.com/office/drawing/2014/main" xmlns="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:a16="http://schemas.microsoft.com/office/drawing/2014/main" xmlns="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:a16="http://schemas.microsoft.com/office/drawing/2014/main" xmlns="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xmlns="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xmlns="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:a16="http://schemas.microsoft.com/office/drawing/2014/main" xmlns="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:a16="http://schemas.microsoft.com/office/drawing/2014/main" xmlns="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xmlns="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xmlns="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xmlns="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:a16="http://schemas.microsoft.com/office/drawing/2014/main" xmlns="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xmlns="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xmlns="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xmlns="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:a16="http://schemas.microsoft.com/office/drawing/2014/main" xmlns="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xmlns="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xmlns="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xmlns="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:a16="http://schemas.microsoft.com/office/drawing/2014/main" xmlns="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xmlns="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xmlns="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xmlns="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:a16="http://schemas.microsoft.com/office/drawing/2014/main" xmlns="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xmlns="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xmlns="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xmlns="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:a16="http://schemas.microsoft.com/office/drawing/2014/main" xmlns="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xmlns="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xmlns="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xmlns="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:a16="http://schemas.microsoft.com/office/drawing/2014/main" xmlns="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xmlns="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xmlns="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xmlns="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:a16="http://schemas.microsoft.com/office/drawing/2014/main" xmlns="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xmlns="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xmlns="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xmlns="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:a16="http://schemas.microsoft.com/office/drawing/2014/main" xmlns="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xmlns="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xmlns="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xmlns="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:a16="http://schemas.microsoft.com/office/drawing/2014/main" xmlns="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:a16="http://schemas.microsoft.com/office/drawing/2014/main" xmlns="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:a16="http://schemas.microsoft.com/office/drawing/2014/main" xmlns="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:a16="http://schemas.microsoft.com/office/drawing/2014/main" xmlns="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:a16="http://schemas.microsoft.com/office/drawing/2014/main" xmlns="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xmlns="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:a16="http://schemas.microsoft.com/office/drawing/2014/main" xmlns="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:a16="http://schemas.microsoft.com/office/drawing/2014/main" xmlns="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xmlns="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:a16="http://schemas.microsoft.com/office/drawing/2014/main" xmlns="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:a16="http://schemas.microsoft.com/office/drawing/2014/main" xmlns="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xmlns="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xmlns="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xmlns="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:a16="http://schemas.microsoft.com/office/drawing/2014/main" xmlns="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xmlns="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xmlns="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xmlns="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:a16="http://schemas.microsoft.com/office/drawing/2014/main" xmlns="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xmlns="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xmlns="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:a16="http://schemas.microsoft.com/office/drawing/2014/main" xmlns="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xmlns="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xmlns="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xmlns="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:a16="http://schemas.microsoft.com/office/drawing/2014/main" xmlns="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xmlns="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xmlns="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xmlns="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:a16="http://schemas.microsoft.com/office/drawing/2014/main" xmlns="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xmlns="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xmlns="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xmlns="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:a16="http://schemas.microsoft.com/office/drawing/2014/main" xmlns="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xmlns="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xmlns="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xmlns="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:a16="http://schemas.microsoft.com/office/drawing/2014/main" xmlns="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xmlns="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xmlns="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:a16="http://schemas.microsoft.com/office/drawing/2014/main" xmlns="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:a16="http://schemas.microsoft.com/office/drawing/2014/main" xmlns="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xmlns="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xmlns="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xmlns="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:a16="http://schemas.microsoft.com/office/drawing/2014/main" xmlns="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xmlns="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xmlns="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xmlns="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:a16="http://schemas.microsoft.com/office/drawing/2014/main" xmlns="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xmlns="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xmlns="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xmlns="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:a16="http://schemas.microsoft.com/office/drawing/2014/main" xmlns="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xmlns="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:a16="http://schemas.microsoft.com/office/drawing/2014/main" xmlns="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xmlns="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:a16="http://schemas.microsoft.com/office/drawing/2014/main" xmlns="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xmlns="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xmlns="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xmlns="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:a16="http://schemas.microsoft.com/office/drawing/2014/main" xmlns="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:a16="http://schemas.microsoft.com/office/drawing/2014/main" xmlns="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:a16="http://schemas.microsoft.com/office/drawing/2014/main" xmlns="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xmlns="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:a16="http://schemas.microsoft.com/office/drawing/2014/main" xmlns="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:a16="http://schemas.microsoft.com/office/drawing/2014/main" xmlns="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:a16="http://schemas.microsoft.com/office/drawing/2014/main" xmlns="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:a16="http://schemas.microsoft.com/office/drawing/2014/main" xmlns="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:a16="http://schemas.microsoft.com/office/drawing/2014/main" xmlns="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xmlns="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xmlns="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xmlns="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:a16="http://schemas.microsoft.com/office/drawing/2014/main" xmlns="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xmlns="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xmlns="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xmlns="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:a16="http://schemas.microsoft.com/office/drawing/2014/main" xmlns="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xmlns="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xmlns="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xmlns="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:a16="http://schemas.microsoft.com/office/drawing/2014/main" xmlns="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xmlns="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xmlns="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xmlns="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:a16="http://schemas.microsoft.com/office/drawing/2014/main" xmlns="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xmlns="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xmlns="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rgbClr val="57565A"/>
                  </a:solidFill>
                </a:endParaRPr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:a16="http://schemas.microsoft.com/office/drawing/2014/main" xmlns="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xmlns="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xmlns="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xmlns="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:a16="http://schemas.microsoft.com/office/drawing/2014/main" xmlns="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xmlns="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xmlns="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xmlns="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:a16="http://schemas.microsoft.com/office/drawing/2014/main" xmlns="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xmlns="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xmlns="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xmlns="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:a16="http://schemas.microsoft.com/office/drawing/2014/main" xmlns="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xmlns="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xmlns="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xmlns="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:a16="http://schemas.microsoft.com/office/drawing/2014/main" xmlns="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xmlns="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xmlns="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xmlns="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:a16="http://schemas.microsoft.com/office/drawing/2014/main" xmlns="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xmlns="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xmlns="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xmlns="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:a16="http://schemas.microsoft.com/office/drawing/2014/main" xmlns="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xmlns="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xmlns="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xmlns="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:a16="http://schemas.microsoft.com/office/drawing/2014/main" xmlns="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xmlns="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xmlns="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xmlns="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:a16="http://schemas.microsoft.com/office/drawing/2014/main" xmlns="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xmlns="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xmlns="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xmlns="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:a16="http://schemas.microsoft.com/office/drawing/2014/main" xmlns="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xmlns="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xmlns="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xmlns="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:a16="http://schemas.microsoft.com/office/drawing/2014/main" xmlns="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xmlns="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xmlns="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xmlns="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:a16="http://schemas.microsoft.com/office/drawing/2014/main" xmlns="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xmlns="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xmlns="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xmlns="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:a16="http://schemas.microsoft.com/office/drawing/2014/main" xmlns="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xmlns="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xmlns="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xmlns="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:a16="http://schemas.microsoft.com/office/drawing/2014/main" xmlns="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xmlns="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xmlns="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xmlns="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:a16="http://schemas.microsoft.com/office/drawing/2014/main" xmlns="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xmlns="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xmlns="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xmlns="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:a16="http://schemas.microsoft.com/office/drawing/2014/main" xmlns="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xmlns="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xmlns="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xmlns="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:a16="http://schemas.microsoft.com/office/drawing/2014/main" xmlns="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xmlns="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xmlns="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xmlns="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:a16="http://schemas.microsoft.com/office/drawing/2014/main" xmlns="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xmlns="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:a16="http://schemas.microsoft.com/office/drawing/2014/main" xmlns="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xmlns="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:a16="http://schemas.microsoft.com/office/drawing/2014/main" xmlns="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xmlns="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xmlns="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xmlns="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:a16="http://schemas.microsoft.com/office/drawing/2014/main" xmlns="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:a16="http://schemas.microsoft.com/office/drawing/2014/main" xmlns="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xmlns="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xmlns="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:a16="http://schemas.microsoft.com/office/drawing/2014/main" xmlns="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xmlns="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:a16="http://schemas.microsoft.com/office/drawing/2014/main" xmlns="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xmlns="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xmlns="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:a16="http://schemas.microsoft.com/office/drawing/2014/main" xmlns="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:a16="http://schemas.microsoft.com/office/drawing/2014/main" xmlns="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xmlns="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xmlns="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:a16="http://schemas.microsoft.com/office/drawing/2014/main" xmlns="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:a16="http://schemas.microsoft.com/office/drawing/2014/main" xmlns="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xmlns="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xmlns="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xmlns="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rgbClr val="57565A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831916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rgbClr val="57565A">
                  <a:lumMod val="50000"/>
                </a:srgb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xmlns="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:a16="http://schemas.microsoft.com/office/drawing/2014/main" xmlns="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xmlns="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xmlns="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solidFill>
                  <a:srgbClr val="5756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‹#›</a:t>
            </a:fld>
            <a:endParaRPr lang="en-US" sz="900" b="1" dirty="0">
              <a:solidFill>
                <a:srgbClr val="5756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xmlns="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xmlns="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145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7630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680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3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674844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7145150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5877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865667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73133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563416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35580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33062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5574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55123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slideLayout" Target="../slideLayouts/slideLayout97.xml"/><Relationship Id="rId39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92.xml"/><Relationship Id="rId34" Type="http://schemas.openxmlformats.org/officeDocument/2006/relationships/slideLayout" Target="../slideLayouts/slideLayout105.xml"/><Relationship Id="rId42" Type="http://schemas.openxmlformats.org/officeDocument/2006/relationships/slideLayout" Target="../slideLayouts/slideLayout113.xml"/><Relationship Id="rId47" Type="http://schemas.openxmlformats.org/officeDocument/2006/relationships/slideLayout" Target="../slideLayouts/slideLayout118.xml"/><Relationship Id="rId50" Type="http://schemas.openxmlformats.org/officeDocument/2006/relationships/slideLayout" Target="../slideLayouts/slideLayout121.xml"/><Relationship Id="rId55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29" Type="http://schemas.openxmlformats.org/officeDocument/2006/relationships/slideLayout" Target="../slideLayouts/slideLayout100.xml"/><Relationship Id="rId41" Type="http://schemas.openxmlformats.org/officeDocument/2006/relationships/slideLayout" Target="../slideLayouts/slideLayout112.xml"/><Relationship Id="rId54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32" Type="http://schemas.openxmlformats.org/officeDocument/2006/relationships/slideLayout" Target="../slideLayouts/slideLayout103.xml"/><Relationship Id="rId37" Type="http://schemas.openxmlformats.org/officeDocument/2006/relationships/slideLayout" Target="../slideLayouts/slideLayout108.xml"/><Relationship Id="rId40" Type="http://schemas.openxmlformats.org/officeDocument/2006/relationships/slideLayout" Target="../slideLayouts/slideLayout111.xml"/><Relationship Id="rId45" Type="http://schemas.openxmlformats.org/officeDocument/2006/relationships/slideLayout" Target="../slideLayouts/slideLayout116.xml"/><Relationship Id="rId53" Type="http://schemas.openxmlformats.org/officeDocument/2006/relationships/slideLayout" Target="../slideLayouts/slideLayout124.xml"/><Relationship Id="rId58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28" Type="http://schemas.openxmlformats.org/officeDocument/2006/relationships/slideLayout" Target="../slideLayouts/slideLayout99.xml"/><Relationship Id="rId36" Type="http://schemas.openxmlformats.org/officeDocument/2006/relationships/slideLayout" Target="../slideLayouts/slideLayout107.xml"/><Relationship Id="rId49" Type="http://schemas.openxmlformats.org/officeDocument/2006/relationships/slideLayout" Target="../slideLayouts/slideLayout120.xml"/><Relationship Id="rId57" Type="http://schemas.openxmlformats.org/officeDocument/2006/relationships/slideLayout" Target="../slideLayouts/slideLayout128.xml"/><Relationship Id="rId61" Type="http://schemas.openxmlformats.org/officeDocument/2006/relationships/theme" Target="../theme/theme3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31" Type="http://schemas.openxmlformats.org/officeDocument/2006/relationships/slideLayout" Target="../slideLayouts/slideLayout102.xml"/><Relationship Id="rId44" Type="http://schemas.openxmlformats.org/officeDocument/2006/relationships/slideLayout" Target="../slideLayouts/slideLayout115.xml"/><Relationship Id="rId52" Type="http://schemas.openxmlformats.org/officeDocument/2006/relationships/slideLayout" Target="../slideLayouts/slideLayout123.xml"/><Relationship Id="rId6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slideLayout" Target="../slideLayouts/slideLayout98.xml"/><Relationship Id="rId30" Type="http://schemas.openxmlformats.org/officeDocument/2006/relationships/slideLayout" Target="../slideLayouts/slideLayout101.xml"/><Relationship Id="rId35" Type="http://schemas.openxmlformats.org/officeDocument/2006/relationships/slideLayout" Target="../slideLayouts/slideLayout106.xml"/><Relationship Id="rId43" Type="http://schemas.openxmlformats.org/officeDocument/2006/relationships/slideLayout" Target="../slideLayouts/slideLayout114.xml"/><Relationship Id="rId48" Type="http://schemas.openxmlformats.org/officeDocument/2006/relationships/slideLayout" Target="../slideLayouts/slideLayout119.xml"/><Relationship Id="rId56" Type="http://schemas.openxmlformats.org/officeDocument/2006/relationships/slideLayout" Target="../slideLayouts/slideLayout127.xml"/><Relationship Id="rId8" Type="http://schemas.openxmlformats.org/officeDocument/2006/relationships/slideLayout" Target="../slideLayouts/slideLayout79.xml"/><Relationship Id="rId51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33" Type="http://schemas.openxmlformats.org/officeDocument/2006/relationships/slideLayout" Target="../slideLayouts/slideLayout104.xml"/><Relationship Id="rId38" Type="http://schemas.openxmlformats.org/officeDocument/2006/relationships/slideLayout" Target="../slideLayouts/slideLayout109.xml"/><Relationship Id="rId46" Type="http://schemas.openxmlformats.org/officeDocument/2006/relationships/slideLayout" Target="../slideLayouts/slideLayout117.xml"/><Relationship Id="rId59" Type="http://schemas.openxmlformats.org/officeDocument/2006/relationships/slideLayout" Target="../slideLayouts/slideLayout13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9.xml"/><Relationship Id="rId26" Type="http://schemas.openxmlformats.org/officeDocument/2006/relationships/slideLayout" Target="../slideLayouts/slideLayout157.xml"/><Relationship Id="rId39" Type="http://schemas.openxmlformats.org/officeDocument/2006/relationships/slideLayout" Target="../slideLayouts/slideLayout170.xml"/><Relationship Id="rId21" Type="http://schemas.openxmlformats.org/officeDocument/2006/relationships/slideLayout" Target="../slideLayouts/slideLayout152.xml"/><Relationship Id="rId34" Type="http://schemas.openxmlformats.org/officeDocument/2006/relationships/slideLayout" Target="../slideLayouts/slideLayout165.xml"/><Relationship Id="rId42" Type="http://schemas.openxmlformats.org/officeDocument/2006/relationships/slideLayout" Target="../slideLayouts/slideLayout173.xml"/><Relationship Id="rId47" Type="http://schemas.openxmlformats.org/officeDocument/2006/relationships/slideLayout" Target="../slideLayouts/slideLayout178.xml"/><Relationship Id="rId50" Type="http://schemas.openxmlformats.org/officeDocument/2006/relationships/slideLayout" Target="../slideLayouts/slideLayout181.xml"/><Relationship Id="rId55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0" Type="http://schemas.openxmlformats.org/officeDocument/2006/relationships/slideLayout" Target="../slideLayouts/slideLayout151.xml"/><Relationship Id="rId29" Type="http://schemas.openxmlformats.org/officeDocument/2006/relationships/slideLayout" Target="../slideLayouts/slideLayout160.xml"/><Relationship Id="rId41" Type="http://schemas.openxmlformats.org/officeDocument/2006/relationships/slideLayout" Target="../slideLayouts/slideLayout172.xml"/><Relationship Id="rId54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24" Type="http://schemas.openxmlformats.org/officeDocument/2006/relationships/slideLayout" Target="../slideLayouts/slideLayout155.xml"/><Relationship Id="rId32" Type="http://schemas.openxmlformats.org/officeDocument/2006/relationships/slideLayout" Target="../slideLayouts/slideLayout163.xml"/><Relationship Id="rId37" Type="http://schemas.openxmlformats.org/officeDocument/2006/relationships/slideLayout" Target="../slideLayouts/slideLayout168.xml"/><Relationship Id="rId40" Type="http://schemas.openxmlformats.org/officeDocument/2006/relationships/slideLayout" Target="../slideLayouts/slideLayout171.xml"/><Relationship Id="rId45" Type="http://schemas.openxmlformats.org/officeDocument/2006/relationships/slideLayout" Target="../slideLayouts/slideLayout176.xml"/><Relationship Id="rId53" Type="http://schemas.openxmlformats.org/officeDocument/2006/relationships/slideLayout" Target="../slideLayouts/slideLayout184.xml"/><Relationship Id="rId58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23" Type="http://schemas.openxmlformats.org/officeDocument/2006/relationships/slideLayout" Target="../slideLayouts/slideLayout154.xml"/><Relationship Id="rId28" Type="http://schemas.openxmlformats.org/officeDocument/2006/relationships/slideLayout" Target="../slideLayouts/slideLayout159.xml"/><Relationship Id="rId36" Type="http://schemas.openxmlformats.org/officeDocument/2006/relationships/slideLayout" Target="../slideLayouts/slideLayout167.xml"/><Relationship Id="rId49" Type="http://schemas.openxmlformats.org/officeDocument/2006/relationships/slideLayout" Target="../slideLayouts/slideLayout180.xml"/><Relationship Id="rId57" Type="http://schemas.openxmlformats.org/officeDocument/2006/relationships/slideLayout" Target="../slideLayouts/slideLayout188.xml"/><Relationship Id="rId61" Type="http://schemas.openxmlformats.org/officeDocument/2006/relationships/theme" Target="../theme/theme4.xml"/><Relationship Id="rId10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50.xml"/><Relationship Id="rId31" Type="http://schemas.openxmlformats.org/officeDocument/2006/relationships/slideLayout" Target="../slideLayouts/slideLayout162.xml"/><Relationship Id="rId44" Type="http://schemas.openxmlformats.org/officeDocument/2006/relationships/slideLayout" Target="../slideLayouts/slideLayout175.xml"/><Relationship Id="rId52" Type="http://schemas.openxmlformats.org/officeDocument/2006/relationships/slideLayout" Target="../slideLayouts/slideLayout183.xml"/><Relationship Id="rId6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Relationship Id="rId22" Type="http://schemas.openxmlformats.org/officeDocument/2006/relationships/slideLayout" Target="../slideLayouts/slideLayout153.xml"/><Relationship Id="rId27" Type="http://schemas.openxmlformats.org/officeDocument/2006/relationships/slideLayout" Target="../slideLayouts/slideLayout158.xml"/><Relationship Id="rId30" Type="http://schemas.openxmlformats.org/officeDocument/2006/relationships/slideLayout" Target="../slideLayouts/slideLayout161.xml"/><Relationship Id="rId35" Type="http://schemas.openxmlformats.org/officeDocument/2006/relationships/slideLayout" Target="../slideLayouts/slideLayout166.xml"/><Relationship Id="rId43" Type="http://schemas.openxmlformats.org/officeDocument/2006/relationships/slideLayout" Target="../slideLayouts/slideLayout174.xml"/><Relationship Id="rId48" Type="http://schemas.openxmlformats.org/officeDocument/2006/relationships/slideLayout" Target="../slideLayouts/slideLayout179.xml"/><Relationship Id="rId56" Type="http://schemas.openxmlformats.org/officeDocument/2006/relationships/slideLayout" Target="../slideLayouts/slideLayout187.xml"/><Relationship Id="rId8" Type="http://schemas.openxmlformats.org/officeDocument/2006/relationships/slideLayout" Target="../slideLayouts/slideLayout139.xml"/><Relationship Id="rId51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5" Type="http://schemas.openxmlformats.org/officeDocument/2006/relationships/slideLayout" Target="../slideLayouts/slideLayout156.xml"/><Relationship Id="rId33" Type="http://schemas.openxmlformats.org/officeDocument/2006/relationships/slideLayout" Target="../slideLayouts/slideLayout164.xml"/><Relationship Id="rId38" Type="http://schemas.openxmlformats.org/officeDocument/2006/relationships/slideLayout" Target="../slideLayouts/slideLayout169.xml"/><Relationship Id="rId46" Type="http://schemas.openxmlformats.org/officeDocument/2006/relationships/slideLayout" Target="../slideLayouts/slideLayout177.xml"/><Relationship Id="rId59" Type="http://schemas.openxmlformats.org/officeDocument/2006/relationships/slideLayout" Target="../slideLayouts/slideLayout190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4.xml"/><Relationship Id="rId18" Type="http://schemas.openxmlformats.org/officeDocument/2006/relationships/slideLayout" Target="../slideLayouts/slideLayout209.xml"/><Relationship Id="rId26" Type="http://schemas.openxmlformats.org/officeDocument/2006/relationships/slideLayout" Target="../slideLayouts/slideLayout217.xml"/><Relationship Id="rId39" Type="http://schemas.openxmlformats.org/officeDocument/2006/relationships/slideLayout" Target="../slideLayouts/slideLayout230.xml"/><Relationship Id="rId21" Type="http://schemas.openxmlformats.org/officeDocument/2006/relationships/slideLayout" Target="../slideLayouts/slideLayout212.xml"/><Relationship Id="rId34" Type="http://schemas.openxmlformats.org/officeDocument/2006/relationships/slideLayout" Target="../slideLayouts/slideLayout225.xml"/><Relationship Id="rId42" Type="http://schemas.openxmlformats.org/officeDocument/2006/relationships/slideLayout" Target="../slideLayouts/slideLayout233.xml"/><Relationship Id="rId47" Type="http://schemas.openxmlformats.org/officeDocument/2006/relationships/slideLayout" Target="../slideLayouts/slideLayout238.xml"/><Relationship Id="rId50" Type="http://schemas.openxmlformats.org/officeDocument/2006/relationships/slideLayout" Target="../slideLayouts/slideLayout241.xml"/><Relationship Id="rId55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93.xml"/><Relationship Id="rId16" Type="http://schemas.openxmlformats.org/officeDocument/2006/relationships/slideLayout" Target="../slideLayouts/slideLayout207.xml"/><Relationship Id="rId20" Type="http://schemas.openxmlformats.org/officeDocument/2006/relationships/slideLayout" Target="../slideLayouts/slideLayout211.xml"/><Relationship Id="rId29" Type="http://schemas.openxmlformats.org/officeDocument/2006/relationships/slideLayout" Target="../slideLayouts/slideLayout220.xml"/><Relationship Id="rId41" Type="http://schemas.openxmlformats.org/officeDocument/2006/relationships/slideLayout" Target="../slideLayouts/slideLayout232.xml"/><Relationship Id="rId54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24" Type="http://schemas.openxmlformats.org/officeDocument/2006/relationships/slideLayout" Target="../slideLayouts/slideLayout215.xml"/><Relationship Id="rId32" Type="http://schemas.openxmlformats.org/officeDocument/2006/relationships/slideLayout" Target="../slideLayouts/slideLayout223.xml"/><Relationship Id="rId37" Type="http://schemas.openxmlformats.org/officeDocument/2006/relationships/slideLayout" Target="../slideLayouts/slideLayout228.xml"/><Relationship Id="rId40" Type="http://schemas.openxmlformats.org/officeDocument/2006/relationships/slideLayout" Target="../slideLayouts/slideLayout231.xml"/><Relationship Id="rId45" Type="http://schemas.openxmlformats.org/officeDocument/2006/relationships/slideLayout" Target="../slideLayouts/slideLayout236.xml"/><Relationship Id="rId53" Type="http://schemas.openxmlformats.org/officeDocument/2006/relationships/slideLayout" Target="../slideLayouts/slideLayout244.xml"/><Relationship Id="rId58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196.xml"/><Relationship Id="rId15" Type="http://schemas.openxmlformats.org/officeDocument/2006/relationships/slideLayout" Target="../slideLayouts/slideLayout206.xml"/><Relationship Id="rId23" Type="http://schemas.openxmlformats.org/officeDocument/2006/relationships/slideLayout" Target="../slideLayouts/slideLayout214.xml"/><Relationship Id="rId28" Type="http://schemas.openxmlformats.org/officeDocument/2006/relationships/slideLayout" Target="../slideLayouts/slideLayout219.xml"/><Relationship Id="rId36" Type="http://schemas.openxmlformats.org/officeDocument/2006/relationships/slideLayout" Target="../slideLayouts/slideLayout227.xml"/><Relationship Id="rId49" Type="http://schemas.openxmlformats.org/officeDocument/2006/relationships/slideLayout" Target="../slideLayouts/slideLayout240.xml"/><Relationship Id="rId57" Type="http://schemas.openxmlformats.org/officeDocument/2006/relationships/slideLayout" Target="../slideLayouts/slideLayout248.xml"/><Relationship Id="rId61" Type="http://schemas.openxmlformats.org/officeDocument/2006/relationships/theme" Target="../theme/theme5.xml"/><Relationship Id="rId10" Type="http://schemas.openxmlformats.org/officeDocument/2006/relationships/slideLayout" Target="../slideLayouts/slideLayout201.xml"/><Relationship Id="rId19" Type="http://schemas.openxmlformats.org/officeDocument/2006/relationships/slideLayout" Target="../slideLayouts/slideLayout210.xml"/><Relationship Id="rId31" Type="http://schemas.openxmlformats.org/officeDocument/2006/relationships/slideLayout" Target="../slideLayouts/slideLayout222.xml"/><Relationship Id="rId44" Type="http://schemas.openxmlformats.org/officeDocument/2006/relationships/slideLayout" Target="../slideLayouts/slideLayout235.xml"/><Relationship Id="rId52" Type="http://schemas.openxmlformats.org/officeDocument/2006/relationships/slideLayout" Target="../slideLayouts/slideLayout243.xml"/><Relationship Id="rId6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Relationship Id="rId14" Type="http://schemas.openxmlformats.org/officeDocument/2006/relationships/slideLayout" Target="../slideLayouts/slideLayout205.xml"/><Relationship Id="rId22" Type="http://schemas.openxmlformats.org/officeDocument/2006/relationships/slideLayout" Target="../slideLayouts/slideLayout213.xml"/><Relationship Id="rId27" Type="http://schemas.openxmlformats.org/officeDocument/2006/relationships/slideLayout" Target="../slideLayouts/slideLayout218.xml"/><Relationship Id="rId30" Type="http://schemas.openxmlformats.org/officeDocument/2006/relationships/slideLayout" Target="../slideLayouts/slideLayout221.xml"/><Relationship Id="rId35" Type="http://schemas.openxmlformats.org/officeDocument/2006/relationships/slideLayout" Target="../slideLayouts/slideLayout226.xml"/><Relationship Id="rId43" Type="http://schemas.openxmlformats.org/officeDocument/2006/relationships/slideLayout" Target="../slideLayouts/slideLayout234.xml"/><Relationship Id="rId48" Type="http://schemas.openxmlformats.org/officeDocument/2006/relationships/slideLayout" Target="../slideLayouts/slideLayout239.xml"/><Relationship Id="rId56" Type="http://schemas.openxmlformats.org/officeDocument/2006/relationships/slideLayout" Target="../slideLayouts/slideLayout247.xml"/><Relationship Id="rId8" Type="http://schemas.openxmlformats.org/officeDocument/2006/relationships/slideLayout" Target="../slideLayouts/slideLayout199.xml"/><Relationship Id="rId51" Type="http://schemas.openxmlformats.org/officeDocument/2006/relationships/slideLayout" Target="../slideLayouts/slideLayout242.xml"/><Relationship Id="rId3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203.xml"/><Relationship Id="rId17" Type="http://schemas.openxmlformats.org/officeDocument/2006/relationships/slideLayout" Target="../slideLayouts/slideLayout208.xml"/><Relationship Id="rId25" Type="http://schemas.openxmlformats.org/officeDocument/2006/relationships/slideLayout" Target="../slideLayouts/slideLayout216.xml"/><Relationship Id="rId33" Type="http://schemas.openxmlformats.org/officeDocument/2006/relationships/slideLayout" Target="../slideLayouts/slideLayout224.xml"/><Relationship Id="rId38" Type="http://schemas.openxmlformats.org/officeDocument/2006/relationships/slideLayout" Target="../slideLayouts/slideLayout229.xml"/><Relationship Id="rId46" Type="http://schemas.openxmlformats.org/officeDocument/2006/relationships/slideLayout" Target="../slideLayouts/slideLayout237.xml"/><Relationship Id="rId59" Type="http://schemas.openxmlformats.org/officeDocument/2006/relationships/slideLayout" Target="../slideLayouts/slideLayout2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126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  <p:sldLayoutId id="2147483932" r:id="rId18"/>
    <p:sldLayoutId id="2147483933" r:id="rId19"/>
    <p:sldLayoutId id="2147483934" r:id="rId20"/>
    <p:sldLayoutId id="2147483935" r:id="rId21"/>
    <p:sldLayoutId id="2147483936" r:id="rId22"/>
    <p:sldLayoutId id="2147483937" r:id="rId23"/>
    <p:sldLayoutId id="2147483938" r:id="rId24"/>
    <p:sldLayoutId id="2147483939" r:id="rId25"/>
    <p:sldLayoutId id="2147483940" r:id="rId26"/>
    <p:sldLayoutId id="2147483941" r:id="rId27"/>
    <p:sldLayoutId id="2147483942" r:id="rId28"/>
    <p:sldLayoutId id="2147483943" r:id="rId29"/>
    <p:sldLayoutId id="2147483944" r:id="rId30"/>
    <p:sldLayoutId id="2147483945" r:id="rId31"/>
    <p:sldLayoutId id="2147483946" r:id="rId32"/>
    <p:sldLayoutId id="2147483947" r:id="rId33"/>
    <p:sldLayoutId id="2147483948" r:id="rId34"/>
    <p:sldLayoutId id="2147483949" r:id="rId35"/>
    <p:sldLayoutId id="2147483950" r:id="rId36"/>
    <p:sldLayoutId id="2147483951" r:id="rId37"/>
    <p:sldLayoutId id="2147483952" r:id="rId38"/>
    <p:sldLayoutId id="2147483953" r:id="rId39"/>
    <p:sldLayoutId id="2147483954" r:id="rId40"/>
    <p:sldLayoutId id="2147483955" r:id="rId41"/>
    <p:sldLayoutId id="2147483956" r:id="rId42"/>
    <p:sldLayoutId id="2147483957" r:id="rId43"/>
    <p:sldLayoutId id="2147483958" r:id="rId44"/>
    <p:sldLayoutId id="2147483959" r:id="rId45"/>
    <p:sldLayoutId id="2147483960" r:id="rId46"/>
    <p:sldLayoutId id="2147483961" r:id="rId47"/>
    <p:sldLayoutId id="2147483962" r:id="rId48"/>
    <p:sldLayoutId id="2147483963" r:id="rId49"/>
    <p:sldLayoutId id="2147483964" r:id="rId50"/>
    <p:sldLayoutId id="2147483965" r:id="rId51"/>
    <p:sldLayoutId id="2147483966" r:id="rId52"/>
    <p:sldLayoutId id="2147483967" r:id="rId53"/>
    <p:sldLayoutId id="2147483968" r:id="rId54"/>
    <p:sldLayoutId id="2147483969" r:id="rId55"/>
    <p:sldLayoutId id="2147483970" r:id="rId56"/>
    <p:sldLayoutId id="2147483971" r:id="rId57"/>
    <p:sldLayoutId id="2147483972" r:id="rId58"/>
    <p:sldLayoutId id="2147483973" r:id="rId59"/>
    <p:sldLayoutId id="2147483974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34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3992" r:id="rId17"/>
    <p:sldLayoutId id="2147483993" r:id="rId18"/>
    <p:sldLayoutId id="2147483994" r:id="rId19"/>
    <p:sldLayoutId id="2147483995" r:id="rId20"/>
    <p:sldLayoutId id="2147483996" r:id="rId21"/>
    <p:sldLayoutId id="2147483997" r:id="rId22"/>
    <p:sldLayoutId id="2147483998" r:id="rId23"/>
    <p:sldLayoutId id="2147483999" r:id="rId24"/>
    <p:sldLayoutId id="2147484000" r:id="rId25"/>
    <p:sldLayoutId id="2147484001" r:id="rId26"/>
    <p:sldLayoutId id="2147484002" r:id="rId27"/>
    <p:sldLayoutId id="2147484003" r:id="rId28"/>
    <p:sldLayoutId id="2147484004" r:id="rId29"/>
    <p:sldLayoutId id="2147484005" r:id="rId30"/>
    <p:sldLayoutId id="2147484006" r:id="rId31"/>
    <p:sldLayoutId id="2147484007" r:id="rId32"/>
    <p:sldLayoutId id="2147484008" r:id="rId33"/>
    <p:sldLayoutId id="2147484009" r:id="rId34"/>
    <p:sldLayoutId id="2147484010" r:id="rId35"/>
    <p:sldLayoutId id="2147484011" r:id="rId36"/>
    <p:sldLayoutId id="2147484012" r:id="rId37"/>
    <p:sldLayoutId id="2147484013" r:id="rId38"/>
    <p:sldLayoutId id="2147484014" r:id="rId39"/>
    <p:sldLayoutId id="2147484015" r:id="rId40"/>
    <p:sldLayoutId id="2147484016" r:id="rId41"/>
    <p:sldLayoutId id="2147484017" r:id="rId42"/>
    <p:sldLayoutId id="2147484018" r:id="rId43"/>
    <p:sldLayoutId id="2147484019" r:id="rId44"/>
    <p:sldLayoutId id="2147484020" r:id="rId45"/>
    <p:sldLayoutId id="2147484021" r:id="rId46"/>
    <p:sldLayoutId id="2147484022" r:id="rId47"/>
    <p:sldLayoutId id="2147484023" r:id="rId48"/>
    <p:sldLayoutId id="2147484024" r:id="rId49"/>
    <p:sldLayoutId id="2147484025" r:id="rId50"/>
    <p:sldLayoutId id="2147484026" r:id="rId51"/>
    <p:sldLayoutId id="2147484027" r:id="rId52"/>
    <p:sldLayoutId id="2147484028" r:id="rId53"/>
    <p:sldLayoutId id="2147484029" r:id="rId54"/>
    <p:sldLayoutId id="2147484030" r:id="rId55"/>
    <p:sldLayoutId id="2147484031" r:id="rId56"/>
    <p:sldLayoutId id="2147484032" r:id="rId57"/>
    <p:sldLayoutId id="2147484033" r:id="rId58"/>
    <p:sldLayoutId id="2147484034" r:id="rId59"/>
    <p:sldLayoutId id="2147484035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33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  <p:sldLayoutId id="2147484048" r:id="rId12"/>
    <p:sldLayoutId id="2147484049" r:id="rId13"/>
    <p:sldLayoutId id="2147484050" r:id="rId14"/>
    <p:sldLayoutId id="2147484051" r:id="rId15"/>
    <p:sldLayoutId id="2147484052" r:id="rId16"/>
    <p:sldLayoutId id="2147484053" r:id="rId17"/>
    <p:sldLayoutId id="2147484054" r:id="rId18"/>
    <p:sldLayoutId id="2147484055" r:id="rId19"/>
    <p:sldLayoutId id="2147484056" r:id="rId20"/>
    <p:sldLayoutId id="2147484057" r:id="rId21"/>
    <p:sldLayoutId id="2147484058" r:id="rId22"/>
    <p:sldLayoutId id="2147484059" r:id="rId23"/>
    <p:sldLayoutId id="2147484060" r:id="rId24"/>
    <p:sldLayoutId id="2147484061" r:id="rId25"/>
    <p:sldLayoutId id="2147484062" r:id="rId26"/>
    <p:sldLayoutId id="2147484063" r:id="rId27"/>
    <p:sldLayoutId id="2147484064" r:id="rId28"/>
    <p:sldLayoutId id="2147484065" r:id="rId29"/>
    <p:sldLayoutId id="2147484066" r:id="rId30"/>
    <p:sldLayoutId id="2147484067" r:id="rId31"/>
    <p:sldLayoutId id="2147484068" r:id="rId32"/>
    <p:sldLayoutId id="2147484069" r:id="rId33"/>
    <p:sldLayoutId id="2147484070" r:id="rId34"/>
    <p:sldLayoutId id="2147484071" r:id="rId35"/>
    <p:sldLayoutId id="2147484072" r:id="rId36"/>
    <p:sldLayoutId id="2147484073" r:id="rId37"/>
    <p:sldLayoutId id="2147484074" r:id="rId38"/>
    <p:sldLayoutId id="2147484075" r:id="rId39"/>
    <p:sldLayoutId id="2147484076" r:id="rId40"/>
    <p:sldLayoutId id="2147484077" r:id="rId41"/>
    <p:sldLayoutId id="2147484078" r:id="rId42"/>
    <p:sldLayoutId id="2147484079" r:id="rId43"/>
    <p:sldLayoutId id="2147484080" r:id="rId44"/>
    <p:sldLayoutId id="2147484081" r:id="rId45"/>
    <p:sldLayoutId id="2147484082" r:id="rId46"/>
    <p:sldLayoutId id="2147484083" r:id="rId47"/>
    <p:sldLayoutId id="2147484084" r:id="rId48"/>
    <p:sldLayoutId id="2147484085" r:id="rId49"/>
    <p:sldLayoutId id="2147484086" r:id="rId50"/>
    <p:sldLayoutId id="2147484087" r:id="rId51"/>
    <p:sldLayoutId id="2147484088" r:id="rId52"/>
    <p:sldLayoutId id="2147484089" r:id="rId53"/>
    <p:sldLayoutId id="2147484090" r:id="rId54"/>
    <p:sldLayoutId id="2147484091" r:id="rId55"/>
    <p:sldLayoutId id="2147484092" r:id="rId56"/>
    <p:sldLayoutId id="2147484093" r:id="rId57"/>
    <p:sldLayoutId id="2147484094" r:id="rId58"/>
    <p:sldLayoutId id="2147484095" r:id="rId59"/>
    <p:sldLayoutId id="2147484096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>
            <a:extLst>
              <a:ext uri="{FF2B5EF4-FFF2-40B4-BE49-F238E27FC236}">
                <a16:creationId xmlns="" xmlns:a16="http://schemas.microsoft.com/office/drawing/2014/main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Цифровая экосистема ФНС России</a:t>
            </a:r>
            <a:endParaRPr lang="ru-RU" sz="13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2050" name="Picture 2" descr="C:\Users\internet\Desktop\Без име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6" y="980729"/>
            <a:ext cx="10842378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30832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EAD691FA-C3ED-42A3-89C2-48A5B441C93D}"/>
              </a:ext>
            </a:extLst>
          </p:cNvPr>
          <p:cNvSpPr/>
          <p:nvPr/>
        </p:nvSpPr>
        <p:spPr>
          <a:xfrm>
            <a:off x="767408" y="1550458"/>
            <a:ext cx="4691844" cy="471818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AD691FA-C3ED-42A3-89C2-48A5B441C93D}"/>
              </a:ext>
            </a:extLst>
          </p:cNvPr>
          <p:cNvSpPr/>
          <p:nvPr/>
        </p:nvSpPr>
        <p:spPr>
          <a:xfrm>
            <a:off x="6500924" y="1562644"/>
            <a:ext cx="4892554" cy="47140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4F79D8-4176-4825-B5AF-7FBA1DE2BFCD}"/>
              </a:ext>
            </a:extLst>
          </p:cNvPr>
          <p:cNvSpPr txBox="1"/>
          <p:nvPr/>
        </p:nvSpPr>
        <p:spPr>
          <a:xfrm>
            <a:off x="1503514" y="1859158"/>
            <a:ext cx="287454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>
                <a:solidFill>
                  <a:srgbClr val="57565A"/>
                </a:solidFill>
              </a:rPr>
              <a:t> </a:t>
            </a:r>
            <a:r>
              <a:rPr lang="ru-RU" sz="1600" b="1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налоговый платеж (ЕНП) </a:t>
            </a:r>
            <a:endParaRPr lang="ru-RU" sz="1600" b="1" dirty="0">
              <a:solidFill>
                <a:srgbClr val="57565A">
                  <a:lumMod val="50000"/>
                </a:srgb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54">
            <a:extLst>
              <a:ext uri="{FF2B5EF4-FFF2-40B4-BE49-F238E27FC236}">
                <a16:creationId xmlns="" xmlns:a16="http://schemas.microsoft.com/office/drawing/2014/main" id="{FE40D8F6-2F59-443B-9D53-2063139B4A7E}"/>
              </a:ext>
            </a:extLst>
          </p:cNvPr>
          <p:cNvSpPr/>
          <p:nvPr/>
        </p:nvSpPr>
        <p:spPr>
          <a:xfrm>
            <a:off x="941939" y="2691791"/>
            <a:ext cx="4149011" cy="147732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endParaRPr lang="ru-RU" sz="1600" dirty="0">
              <a:solidFill>
                <a:srgbClr val="57565A"/>
              </a:solidFill>
            </a:endParaRPr>
          </a:p>
          <a:p>
            <a:pPr algn="just"/>
            <a:r>
              <a:rPr lang="ru-RU" sz="1600" dirty="0">
                <a:solidFill>
                  <a:srgbClr val="57565A"/>
                </a:solidFill>
              </a:rPr>
              <a:t>       </a:t>
            </a:r>
            <a:r>
              <a:rPr lang="ru-RU" sz="1600" dirty="0">
                <a:solidFill>
                  <a:srgbClr val="57565A">
                    <a:lumMod val="75000"/>
                  </a:srgbClr>
                </a:solidFill>
              </a:rPr>
              <a:t>Сумма денежных средств, перечисляемая налогоплательщиком на соответствующий счет в счет исполнения обязанности перед бюджетом Российской Федерации.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B158EC9-0165-42AF-8E30-AB1315CC6D25}"/>
              </a:ext>
            </a:extLst>
          </p:cNvPr>
          <p:cNvSpPr txBox="1"/>
          <p:nvPr/>
        </p:nvSpPr>
        <p:spPr>
          <a:xfrm>
            <a:off x="7640723" y="1914029"/>
            <a:ext cx="261295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>
                <a:solidFill>
                  <a:srgbClr val="57565A"/>
                </a:solidFill>
              </a:rPr>
              <a:t> </a:t>
            </a:r>
            <a:r>
              <a:rPr lang="ru-RU" sz="1600" b="1" dirty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налоговый счет (ЕНС) </a:t>
            </a:r>
          </a:p>
        </p:txBody>
      </p:sp>
      <p:sp>
        <p:nvSpPr>
          <p:cNvPr id="17" name="Прямоугольник 54">
            <a:extLst>
              <a:ext uri="{FF2B5EF4-FFF2-40B4-BE49-F238E27FC236}">
                <a16:creationId xmlns="" xmlns:a16="http://schemas.microsoft.com/office/drawing/2014/main" id="{54CF7D9E-7B26-41BC-9AB5-8C9DC2F1ED7A}"/>
              </a:ext>
            </a:extLst>
          </p:cNvPr>
          <p:cNvSpPr/>
          <p:nvPr/>
        </p:nvSpPr>
        <p:spPr>
          <a:xfrm>
            <a:off x="6843454" y="2691791"/>
            <a:ext cx="4207494" cy="295465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endParaRPr lang="ru-RU" sz="1600" dirty="0">
              <a:solidFill>
                <a:srgbClr val="57565A"/>
              </a:solidFill>
            </a:endParaRPr>
          </a:p>
          <a:p>
            <a:pPr algn="just"/>
            <a:r>
              <a:rPr lang="ru-RU" sz="1600" dirty="0">
                <a:solidFill>
                  <a:srgbClr val="57565A"/>
                </a:solidFill>
              </a:rPr>
              <a:t>     </a:t>
            </a:r>
            <a:r>
              <a:rPr lang="ru-RU" sz="1600" dirty="0">
                <a:solidFill>
                  <a:srgbClr val="57565A">
                    <a:lumMod val="75000"/>
                  </a:srgbClr>
                </a:solidFill>
              </a:rPr>
              <a:t>Форма учета совокупной обязанности налогоплательщика и перечисленных денежных средств в качестве ЕНП, распределение которого осуществляет ФНС России. </a:t>
            </a:r>
          </a:p>
          <a:p>
            <a:pPr algn="just"/>
            <a:r>
              <a:rPr lang="ru-RU" sz="1600" dirty="0">
                <a:solidFill>
                  <a:srgbClr val="57565A">
                    <a:lumMod val="75000"/>
                  </a:srgbClr>
                </a:solidFill>
              </a:rPr>
              <a:t>     </a:t>
            </a:r>
            <a:endParaRPr lang="ru-RU" sz="1600" dirty="0" smtClean="0">
              <a:solidFill>
                <a:srgbClr val="57565A">
                  <a:lumMod val="75000"/>
                </a:srgbClr>
              </a:solidFill>
            </a:endParaRPr>
          </a:p>
          <a:p>
            <a:pPr algn="just"/>
            <a:r>
              <a:rPr lang="ru-RU" sz="1600" dirty="0" smtClean="0">
                <a:solidFill>
                  <a:srgbClr val="57565A">
                    <a:lumMod val="75000"/>
                  </a:srgbClr>
                </a:solidFill>
              </a:rPr>
              <a:t>      Единый </a:t>
            </a:r>
            <a:r>
              <a:rPr lang="ru-RU" sz="1600" dirty="0">
                <a:solidFill>
                  <a:srgbClr val="57565A">
                    <a:lumMod val="75000"/>
                  </a:srgbClr>
                </a:solidFill>
              </a:rPr>
              <a:t>налоговый счет ведется в отношении каждого лица, являющегося налогоплательщиком, плательщиком сборов, страховых взносов, налоговым агентом. </a:t>
            </a:r>
            <a:endParaRPr lang="ru-RU" sz="16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326798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AD82A"/>
              </a:buClr>
            </a:pPr>
            <a:r>
              <a:rPr lang="ru-RU" sz="2200" b="1" dirty="0" smtClean="0">
                <a:solidFill>
                  <a:srgbClr val="22658C">
                    <a:lumMod val="75000"/>
                  </a:srgbClr>
                </a:solidFill>
                <a:latin typeface="Roboto Condensed" panose="02000000000000000000" pitchFamily="2" charset="0"/>
              </a:rPr>
              <a:t> Что </a:t>
            </a:r>
            <a:r>
              <a:rPr lang="ru-RU" sz="2200" b="1" dirty="0">
                <a:solidFill>
                  <a:srgbClr val="22658C">
                    <a:lumMod val="75000"/>
                  </a:srgbClr>
                </a:solidFill>
                <a:latin typeface="Roboto Condensed" panose="02000000000000000000" pitchFamily="2" charset="0"/>
              </a:rPr>
              <a:t>такое ЕНС и </a:t>
            </a:r>
            <a:r>
              <a:rPr lang="ru-RU" sz="2200" b="1" dirty="0" smtClean="0">
                <a:solidFill>
                  <a:srgbClr val="22658C">
                    <a:lumMod val="75000"/>
                  </a:srgbClr>
                </a:solidFill>
                <a:latin typeface="Roboto Condensed" panose="02000000000000000000" pitchFamily="2" charset="0"/>
              </a:rPr>
              <a:t>ЕНП?</a:t>
            </a:r>
            <a:endParaRPr lang="ru-RU" sz="2200" b="1" dirty="0">
              <a:solidFill>
                <a:srgbClr val="22658C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788656" y="4195996"/>
            <a:ext cx="2304256" cy="177032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055" y="4230503"/>
            <a:ext cx="2287386" cy="204619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358099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408102" y="1232756"/>
            <a:ext cx="11269252" cy="127160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AD82A"/>
              </a:buClr>
            </a:pPr>
            <a:r>
              <a:rPr lang="ru-RU" sz="2600" b="1" dirty="0" smtClean="0">
                <a:solidFill>
                  <a:srgbClr val="22658C">
                    <a:lumMod val="75000"/>
                  </a:srgbClr>
                </a:solidFill>
                <a:latin typeface="Roboto Condensed" panose="02000000000000000000" pitchFamily="2" charset="0"/>
              </a:rPr>
              <a:t>Сальдо </a:t>
            </a:r>
            <a:r>
              <a:rPr lang="ru-RU" sz="2600" b="1" dirty="0">
                <a:solidFill>
                  <a:srgbClr val="22658C">
                    <a:lumMod val="75000"/>
                  </a:srgbClr>
                </a:solidFill>
                <a:latin typeface="Roboto Condensed" panose="02000000000000000000" pitchFamily="2" charset="0"/>
              </a:rPr>
              <a:t>ЕНС - это разница между общей суммой денежных средств, перечисленных (признаваемых) в качестве ЕНП и совокупной обязанностью по уплате налогов и сборов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/>
        </p:nvSpPr>
        <p:spPr>
          <a:xfrm>
            <a:off x="1055440" y="2504358"/>
            <a:ext cx="10369152" cy="3984982"/>
          </a:xfrm>
          <a:prstGeom prst="rect">
            <a:avLst/>
          </a:prstGeom>
          <a:noFill/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2623" tIns="46312" rIns="92623" bIns="46312" rtlCol="0" anchor="ctr"/>
          <a:lstStyle/>
          <a:p>
            <a:pPr marL="358775" indent="14288"/>
            <a:r>
              <a:rPr lang="ru-RU" dirty="0" smtClean="0">
                <a:solidFill>
                  <a:srgbClr val="002060"/>
                </a:solidFill>
              </a:rPr>
              <a:t>Сальдо </a:t>
            </a:r>
            <a:r>
              <a:rPr lang="ru-RU" dirty="0">
                <a:solidFill>
                  <a:srgbClr val="002060"/>
                </a:solidFill>
              </a:rPr>
              <a:t>может быть:</a:t>
            </a:r>
          </a:p>
          <a:p>
            <a:pPr marL="358775" indent="14288"/>
            <a:endParaRPr lang="ru-RU" sz="1800" dirty="0">
              <a:solidFill>
                <a:srgbClr val="002060"/>
              </a:solidFill>
            </a:endParaRPr>
          </a:p>
          <a:p>
            <a:pPr marL="358775" indent="14288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положительным</a:t>
            </a:r>
            <a:r>
              <a:rPr lang="ru-RU" dirty="0">
                <a:solidFill>
                  <a:srgbClr val="002060"/>
                </a:solidFill>
              </a:rPr>
              <a:t> (если общая сумма, перечисленная в качестве ЕНП, больше совокупной обязанности по уплате налогов и сборов);</a:t>
            </a:r>
          </a:p>
          <a:p>
            <a:pPr marL="358775"/>
            <a:endParaRPr lang="ru-RU" dirty="0">
              <a:solidFill>
                <a:srgbClr val="002060"/>
              </a:solidFill>
            </a:endParaRPr>
          </a:p>
          <a:p>
            <a:pPr marL="358775" indent="14288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отрицательным</a:t>
            </a:r>
            <a:r>
              <a:rPr lang="ru-RU" dirty="0">
                <a:solidFill>
                  <a:srgbClr val="002060"/>
                </a:solidFill>
              </a:rPr>
              <a:t> (если общая сумма, перечисленная в качестве ЕНП, меньше совокупной обязанности по уплате налогов и сборов);</a:t>
            </a:r>
          </a:p>
          <a:p>
            <a:pPr marL="358775" indent="14288">
              <a:buFont typeface="Wingdings" panose="05000000000000000000" pitchFamily="2" charset="2"/>
              <a:buChar char="ü"/>
            </a:pPr>
            <a:endParaRPr lang="ru-RU" dirty="0">
              <a:solidFill>
                <a:srgbClr val="002060"/>
              </a:solidFill>
            </a:endParaRPr>
          </a:p>
          <a:p>
            <a:pPr marL="358775" indent="14288"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нулевым</a:t>
            </a:r>
            <a:r>
              <a:rPr lang="ru-RU" dirty="0">
                <a:solidFill>
                  <a:srgbClr val="002060"/>
                </a:solidFill>
              </a:rPr>
              <a:t> (если общая сумма, перечисленная в качестве ЕНП, равна совокупной обязанности по уплате налогов и сборов).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AD82A"/>
              </a:buClr>
            </a:pPr>
            <a:r>
              <a:rPr lang="ru-RU" sz="2200" b="1" dirty="0">
                <a:solidFill>
                  <a:srgbClr val="22658C">
                    <a:lumMod val="75000"/>
                  </a:srgbClr>
                </a:solidFill>
                <a:latin typeface="Roboto Condensed" panose="02000000000000000000" pitchFamily="2" charset="0"/>
              </a:rPr>
              <a:t>Что такое ЕНС и </a:t>
            </a:r>
            <a:r>
              <a:rPr lang="ru-RU" sz="2200" b="1" dirty="0" smtClean="0">
                <a:solidFill>
                  <a:srgbClr val="22658C">
                    <a:lumMod val="75000"/>
                  </a:srgbClr>
                </a:solidFill>
                <a:latin typeface="Roboto Condensed" panose="02000000000000000000" pitchFamily="2" charset="0"/>
              </a:rPr>
              <a:t>ЕНП?</a:t>
            </a:r>
            <a:endParaRPr lang="ru-RU" sz="2200" b="1" dirty="0">
              <a:solidFill>
                <a:srgbClr val="22658C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195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ЧТО ТАКОЕ ЗАРЕЗЕРВИРОВАННАЯ СУММА?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7293" y="919694"/>
            <a:ext cx="10847793" cy="582858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r>
              <a:rPr lang="ru-RU" sz="21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Для распределения ЕНП по платежам с авансовой системой расчетов, по которым  декларация приходит позже, чем срок уплаты налога, необходимо подавать  </a:t>
            </a:r>
            <a:r>
              <a:rPr lang="ru-RU" sz="2100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уведомление об исчисленных суммах</a:t>
            </a:r>
            <a:r>
              <a:rPr lang="ru-RU" sz="21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. Это необходимо для резервирования суммы  оплаты в счет предстоящих начислений. </a:t>
            </a:r>
          </a:p>
          <a:p>
            <a:pPr algn="just"/>
            <a:endParaRPr lang="ru-RU" sz="2100" dirty="0">
              <a:solidFill>
                <a:srgbClr val="00206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Зарезервированная сумма - это сумма  денежных средств,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Roboto Condensed" panose="020B0604020202020204" charset="0"/>
                <a:ea typeface="Roboto Condensed" panose="020B0604020202020204" charset="0"/>
              </a:rPr>
              <a:t>зачтенных в счет предстоящей обязанности. </a:t>
            </a:r>
          </a:p>
          <a:p>
            <a:pPr algn="just"/>
            <a:endParaRPr lang="ru-RU" sz="2100" dirty="0">
              <a:solidFill>
                <a:srgbClr val="00206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algn="just"/>
            <a:r>
              <a:rPr lang="ru-RU" sz="21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Чтобы эта переплата не была учтена как ЕНП и не использовалась для погашения других  налогов в 2023 году, сформированы искусственные начисления по каждому авансу  из представленного уведомления.     </a:t>
            </a:r>
          </a:p>
          <a:p>
            <a:pPr algn="just"/>
            <a:r>
              <a:rPr lang="ru-RU" sz="21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              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 Condensed" panose="020B0604020202020204" charset="0"/>
                <a:ea typeface="Roboto Condensed" panose="020B0604020202020204" charset="0"/>
              </a:rPr>
              <a:t>Размер начисления = сумме платежа.  </a:t>
            </a:r>
            <a:endParaRPr lang="ru-RU" sz="2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 Condensed" panose="020B0604020202020204" charset="0"/>
              <a:ea typeface="Roboto Condensed" panose="020B0604020202020204" charset="0"/>
            </a:endParaRPr>
          </a:p>
          <a:p>
            <a:pPr algn="just"/>
            <a:r>
              <a:rPr lang="ru-RU" sz="21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	</a:t>
            </a:r>
          </a:p>
          <a:p>
            <a:pPr algn="just"/>
            <a:r>
              <a:rPr lang="ru-RU" sz="2100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После подачи декларации (расчета) эти начисления будут заменены на фактические. Если декларация не представлена в срок, такие суммы  будут ожидать представления декларации в течение 10 дней. Потом они вернутся  в общее сальдо ЕНС. </a:t>
            </a:r>
          </a:p>
        </p:txBody>
      </p:sp>
    </p:spTree>
    <p:extLst>
      <p:ext uri="{BB962C8B-B14F-4D97-AF65-F5344CB8AC3E}">
        <p14:creationId xmlns:p14="http://schemas.microsoft.com/office/powerpoint/2010/main" val="186847499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Как зарезервировать сумму для уплаты конкретного налога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7368" y="1340768"/>
            <a:ext cx="107651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Заявление</a:t>
            </a:r>
            <a:r>
              <a:rPr lang="ru-RU" sz="2000" dirty="0">
                <a:solidFill>
                  <a:srgbClr val="002060"/>
                </a:solidFill>
              </a:rPr>
              <a:t> о распоряжении путем </a:t>
            </a:r>
            <a:r>
              <a:rPr lang="ru-RU" sz="2000" b="1" dirty="0">
                <a:solidFill>
                  <a:srgbClr val="002060"/>
                </a:solidFill>
              </a:rPr>
              <a:t>зачета в счет исполнения предстоящей обязанности</a:t>
            </a:r>
          </a:p>
          <a:p>
            <a:r>
              <a:rPr lang="ru-RU" sz="1800" i="1" dirty="0">
                <a:solidFill>
                  <a:srgbClr val="002060"/>
                </a:solidFill>
              </a:rPr>
              <a:t>можно подать: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в электронной форме по ТКС, подписав усиленной квалифицированной ЭП;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rgbClr val="002060"/>
                </a:solidFill>
              </a:rPr>
              <a:t>в электронной форме через личный кабинет налогоплательщика, подписав ЭП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408" y="328498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</a:rPr>
              <a:t>Положительного сальдо ЕНС достаточно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56140" y="3284984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</a:rPr>
              <a:t>Исполнение в полном объеме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7408" y="425709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</a:rPr>
              <a:t>Положительного сальдо ЕНС недостаточно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140" y="416475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</a:rPr>
              <a:t>Частичное исполнение в пределах положительного сальдо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7408" y="522920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</a:rPr>
              <a:t>Положительного сальдо ЕНС отсутствует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60491" y="537321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rgbClr val="002060"/>
                </a:solidFill>
              </a:rPr>
              <a:t>Отказ в исполнении</a:t>
            </a:r>
          </a:p>
        </p:txBody>
      </p:sp>
      <p:cxnSp>
        <p:nvCxnSpPr>
          <p:cNvPr id="12" name="Прямая со стрелкой 11"/>
          <p:cNvCxnSpPr>
            <a:stCxn id="4" idx="3"/>
            <a:endCxn id="6" idx="1"/>
          </p:cNvCxnSpPr>
          <p:nvPr/>
        </p:nvCxnSpPr>
        <p:spPr>
          <a:xfrm>
            <a:off x="3575720" y="3608150"/>
            <a:ext cx="3780420" cy="0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4583832" y="4075331"/>
            <a:ext cx="1800200" cy="1045857"/>
          </a:xfrm>
          <a:prstGeom prst="ellipse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Срок – 1 рабочий день!</a:t>
            </a:r>
          </a:p>
        </p:txBody>
      </p:sp>
      <p:cxnSp>
        <p:nvCxnSpPr>
          <p:cNvPr id="16" name="Прямая соединительная линия 15"/>
          <p:cNvCxnSpPr>
            <a:stCxn id="7" idx="3"/>
            <a:endCxn id="5" idx="2"/>
          </p:cNvCxnSpPr>
          <p:nvPr/>
        </p:nvCxnSpPr>
        <p:spPr>
          <a:xfrm>
            <a:off x="3575720" y="4580258"/>
            <a:ext cx="1008112" cy="18002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6"/>
            <a:endCxn id="8" idx="1"/>
          </p:cNvCxnSpPr>
          <p:nvPr/>
        </p:nvCxnSpPr>
        <p:spPr>
          <a:xfrm>
            <a:off x="6384032" y="4598260"/>
            <a:ext cx="972108" cy="28163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9" idx="3"/>
            <a:endCxn id="10" idx="1"/>
          </p:cNvCxnSpPr>
          <p:nvPr/>
        </p:nvCxnSpPr>
        <p:spPr>
          <a:xfrm>
            <a:off x="3575720" y="5552366"/>
            <a:ext cx="3784771" cy="5516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045527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Как подать заявление через ЛК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27874" r="8899" b="19626"/>
          <a:stretch/>
        </p:blipFill>
        <p:spPr bwMode="auto">
          <a:xfrm>
            <a:off x="227348" y="1044924"/>
            <a:ext cx="11737303" cy="556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2567608" y="4473116"/>
            <a:ext cx="644471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213392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Как подать заявление через ЛК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46" y="980728"/>
            <a:ext cx="11341260" cy="2526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46" y="3507497"/>
            <a:ext cx="11341260" cy="3260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99369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Как распорядиться зарезервированной суммой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9376" y="1484784"/>
            <a:ext cx="5459025" cy="381642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endParaRPr lang="ru-RU" dirty="0">
              <a:solidFill>
                <a:srgbClr val="00206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Перенести зарезервированную  сумму на ЕНС</a:t>
            </a:r>
          </a:p>
          <a:p>
            <a:endParaRPr lang="ru-RU" dirty="0">
              <a:solidFill>
                <a:srgbClr val="00206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Подать заявление об отмене (полностью или частично) зачета, осуществленного налоговым органом в счет  исполнения предстоящей обязанности  (КНД 1165171) </a:t>
            </a:r>
          </a:p>
          <a:p>
            <a:r>
              <a:rPr lang="ru-RU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через ЛК или по ТКС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68008" y="1484784"/>
            <a:ext cx="5544616" cy="270843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/>
            <a:endParaRPr lang="ru-RU" dirty="0">
              <a:solidFill>
                <a:srgbClr val="002060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Использовать эти средства для погашения текущих начислений</a:t>
            </a:r>
            <a:r>
              <a:rPr lang="ru-RU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</a:p>
          <a:p>
            <a:r>
              <a:rPr lang="ru-RU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 </a:t>
            </a:r>
          </a:p>
          <a:p>
            <a:r>
              <a:rPr lang="ru-RU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Подавать заявление  не нужно. </a:t>
            </a:r>
          </a:p>
          <a:p>
            <a:r>
              <a:rPr lang="ru-RU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Зарезервированная переплата  будет </a:t>
            </a:r>
          </a:p>
          <a:p>
            <a:r>
              <a:rPr lang="ru-RU" dirty="0">
                <a:solidFill>
                  <a:srgbClr val="002060"/>
                </a:solidFill>
                <a:latin typeface="Roboto Condensed" panose="020B0604020202020204" charset="0"/>
                <a:ea typeface="Roboto Condensed" panose="020B0604020202020204" charset="0"/>
              </a:rPr>
              <a:t>использоваться автоматически</a:t>
            </a:r>
          </a:p>
        </p:txBody>
      </p:sp>
    </p:spTree>
    <p:extLst>
      <p:ext uri="{BB962C8B-B14F-4D97-AF65-F5344CB8AC3E}">
        <p14:creationId xmlns:p14="http://schemas.microsoft.com/office/powerpoint/2010/main" val="249699962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173852</TotalTime>
  <Words>324</Words>
  <Application>Microsoft Office PowerPoint</Application>
  <PresentationFormat>Произвольный</PresentationFormat>
  <Paragraphs>56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21" baseType="lpstr">
      <vt:lpstr>Arial</vt:lpstr>
      <vt:lpstr>Open Sans</vt:lpstr>
      <vt:lpstr>Open Sans Light</vt:lpstr>
      <vt:lpstr>Roboto Condensed</vt:lpstr>
      <vt:lpstr>Calibri Light</vt:lpstr>
      <vt:lpstr>Times New Roman</vt:lpstr>
      <vt:lpstr>Calibri</vt:lpstr>
      <vt:lpstr>Wingdings</vt:lpstr>
      <vt:lpstr>1_Office Theme</vt:lpstr>
      <vt:lpstr>Custom Design</vt:lpstr>
      <vt:lpstr>2_Office Theme</vt:lpstr>
      <vt:lpstr>3_Office Theme</vt:lpstr>
      <vt:lpstr>4_Office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Яковлева Валентина Владимировна</cp:lastModifiedBy>
  <cp:revision>2323</cp:revision>
  <cp:lastPrinted>2022-11-09T12:14:24Z</cp:lastPrinted>
  <dcterms:created xsi:type="dcterms:W3CDTF">2014-10-08T23:03:32Z</dcterms:created>
  <dcterms:modified xsi:type="dcterms:W3CDTF">2023-03-10T07:31:25Z</dcterms:modified>
</cp:coreProperties>
</file>