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90" r:id="rId2"/>
    <p:sldId id="258" r:id="rId3"/>
    <p:sldId id="259" r:id="rId4"/>
    <p:sldId id="265" r:id="rId5"/>
    <p:sldId id="261" r:id="rId6"/>
    <p:sldId id="262" r:id="rId7"/>
    <p:sldId id="257" r:id="rId8"/>
    <p:sldId id="260" r:id="rId9"/>
    <p:sldId id="263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7" r:id="rId21"/>
    <p:sldId id="266" r:id="rId22"/>
    <p:sldId id="278" r:id="rId23"/>
    <p:sldId id="279" r:id="rId24"/>
    <p:sldId id="280" r:id="rId25"/>
    <p:sldId id="289" r:id="rId26"/>
    <p:sldId id="281" r:id="rId27"/>
    <p:sldId id="282" r:id="rId28"/>
    <p:sldId id="283" r:id="rId29"/>
    <p:sldId id="284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D67D-4D78-4EBE-A71F-5D5FF2606A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832B-2890-46E1-853A-E2DBE16C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62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85D9-94AF-4AF2-B94A-20FD529A3F0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751F-F0A2-4B22-A9CA-558B98930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751F-F0A2-4B22-A9CA-558B989303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3D-04CF-4321-90B6-7800E803C24D}" type="datetime1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C9CB-9801-45A3-97E9-0CB9E9DBB499}" type="datetime1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54F-3419-4E78-B187-411FA02C0E24}" type="datetime1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B86E-B7F4-4641-8DD2-8E8FE70D79A3}" type="datetime1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1602-3E2E-46DF-8D56-34193E785A48}" type="datetime1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E0C-EF3C-4C1A-BE7C-86724DA2BEC3}" type="datetime1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0A35-A833-4138-8AE0-13F264130015}" type="datetime1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78A9-230F-41D7-B466-974A89D3FD8F}" type="datetime1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98A5-C742-4FFA-A731-18F177919801}" type="datetime1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8BB-1F9B-44CA-B48A-57757214CECC}" type="datetime1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9B17-9ABB-4A13-8F71-C779BA0C8844}" type="datetime1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EF1CA8-64C6-47FA-874B-3600E7E73606}" type="datetime1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842C2A-542F-42CC-A93E-C87D3A8DD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571217"/>
            <a:ext cx="5637010" cy="882119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0062A4"/>
                </a:solidFill>
                <a:latin typeface="DINCyr-Medium" pitchFamily="2" charset="-52"/>
              </a:rPr>
              <a:t>Начальник отдела регистрации </a:t>
            </a:r>
          </a:p>
          <a:p>
            <a:pPr algn="l"/>
            <a:r>
              <a:rPr lang="ru-RU" sz="1800" b="1" dirty="0">
                <a:solidFill>
                  <a:srgbClr val="0062A4"/>
                </a:solidFill>
                <a:latin typeface="DINCyr-Medium" pitchFamily="2" charset="-52"/>
              </a:rPr>
              <a:t>и учета налогоплательщиков  Е.В. Старикова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2318719"/>
            <a:ext cx="4789130" cy="914349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62A4"/>
                </a:solidFill>
                <a:latin typeface="DINCyr-Bold" pitchFamily="2" charset="-52"/>
                <a:ea typeface="+mj-ea"/>
                <a:cs typeface="+mj-cs"/>
              </a:rPr>
              <a:t>УФНС России по Иркутской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7" y="880366"/>
            <a:ext cx="1385427" cy="1503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167097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62A4"/>
                </a:solidFill>
                <a:latin typeface="DINCyr-Bold" pitchFamily="2" charset="-52"/>
              </a:rPr>
              <a:t>Электронные </a:t>
            </a:r>
            <a:r>
              <a:rPr lang="ru-RU" sz="3200" dirty="0" smtClean="0">
                <a:solidFill>
                  <a:srgbClr val="0062A4"/>
                </a:solidFill>
                <a:latin typeface="DINCyr-Bold" pitchFamily="2" charset="-52"/>
              </a:rPr>
              <a:t>сервисы ФНС </a:t>
            </a:r>
            <a:r>
              <a:rPr lang="ru-RU" sz="3200" dirty="0">
                <a:solidFill>
                  <a:srgbClr val="0062A4"/>
                </a:solidFill>
                <a:latin typeface="DINCyr-Bold" pitchFamily="2" charset="-52"/>
              </a:rPr>
              <a:t>России </a:t>
            </a:r>
            <a:r>
              <a:rPr lang="ru-RU" sz="3200">
                <a:solidFill>
                  <a:srgbClr val="0062A4"/>
                </a:solidFill>
                <a:latin typeface="DINCyr-Bold" pitchFamily="2" charset="-52"/>
              </a:rPr>
              <a:t>в </a:t>
            </a:r>
            <a:r>
              <a:rPr lang="ru-RU" sz="3200" smtClean="0">
                <a:solidFill>
                  <a:srgbClr val="0062A4"/>
                </a:solidFill>
                <a:latin typeface="DINCyr-Bold" pitchFamily="2" charset="-52"/>
              </a:rPr>
              <a:t>сфере государственной </a:t>
            </a:r>
            <a:r>
              <a:rPr lang="ru-RU" sz="3200" dirty="0">
                <a:solidFill>
                  <a:srgbClr val="0062A4"/>
                </a:solidFill>
                <a:latin typeface="DINCyr-Bold" pitchFamily="2" charset="-52"/>
              </a:rPr>
              <a:t>регистрации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57971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49" y="393700"/>
            <a:ext cx="827709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6560" y="2420888"/>
            <a:ext cx="1971836" cy="7837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80112" y="6093296"/>
            <a:ext cx="3352801" cy="365125"/>
          </a:xfrm>
        </p:spPr>
        <p:txBody>
          <a:bodyPr/>
          <a:lstStyle/>
          <a:p>
            <a:pPr algn="r"/>
            <a:fld id="{BAEF9E09-BAA6-43FE-A08A-7BA8FD612C6E}" type="slidenum">
              <a:rPr lang="ru-RU" smtClean="0"/>
              <a:pPr algn="r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1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51" y="259080"/>
            <a:ext cx="8966090" cy="53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38788" y="1047056"/>
            <a:ext cx="1105212" cy="8495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78748" y="2665950"/>
            <a:ext cx="720080" cy="29232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970206"/>
            <a:ext cx="6336704" cy="61903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45018"/>
            <a:ext cx="8758403" cy="54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95307" y="1888444"/>
            <a:ext cx="1008112" cy="10510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9762"/>
            <a:ext cx="1008112" cy="10510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4974" y="4384054"/>
            <a:ext cx="7239488" cy="525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0640" y="3364554"/>
            <a:ext cx="7328156" cy="525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41" y="1584296"/>
            <a:ext cx="1630982" cy="1670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14273" r="28902"/>
          <a:stretch/>
        </p:blipFill>
        <p:spPr bwMode="auto">
          <a:xfrm>
            <a:off x="995994" y="476672"/>
            <a:ext cx="7056784" cy="762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12600"/>
          <a:stretch/>
        </p:blipFill>
        <p:spPr bwMode="auto">
          <a:xfrm>
            <a:off x="190500" y="332655"/>
            <a:ext cx="8953500" cy="60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5347" r="10908" b="549"/>
          <a:stretch/>
        </p:blipFill>
        <p:spPr bwMode="auto">
          <a:xfrm>
            <a:off x="190500" y="573969"/>
            <a:ext cx="8980885" cy="55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5347" r="12665" b="549"/>
          <a:stretch/>
        </p:blipFill>
        <p:spPr bwMode="auto">
          <a:xfrm>
            <a:off x="210344" y="513532"/>
            <a:ext cx="8913812" cy="56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5347" r="13543" b="4945"/>
          <a:stretch/>
        </p:blipFill>
        <p:spPr bwMode="auto">
          <a:xfrm>
            <a:off x="114300" y="513532"/>
            <a:ext cx="8921604" cy="538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5346" r="13544" b="2747"/>
          <a:stretch/>
        </p:blipFill>
        <p:spPr bwMode="auto">
          <a:xfrm>
            <a:off x="114301" y="513532"/>
            <a:ext cx="8921604" cy="55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5347" r="13251" b="549"/>
          <a:stretch/>
        </p:blipFill>
        <p:spPr bwMode="auto">
          <a:xfrm>
            <a:off x="190500" y="513532"/>
            <a:ext cx="8933655" cy="567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5347" r="12957" b="2472"/>
          <a:stretch/>
        </p:blipFill>
        <p:spPr bwMode="auto">
          <a:xfrm>
            <a:off x="190500" y="573969"/>
            <a:ext cx="8933655" cy="553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5347" r="11933" b="549"/>
          <a:stretch/>
        </p:blipFill>
        <p:spPr bwMode="auto">
          <a:xfrm>
            <a:off x="114301" y="513532"/>
            <a:ext cx="9009855" cy="56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468967" y="1144588"/>
            <a:ext cx="675033" cy="6480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26" presetClass="emph" presetSubtype="0" repeatCount="1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14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4121" r="12006"/>
          <a:stretch/>
        </p:blipFill>
        <p:spPr bwMode="auto">
          <a:xfrm>
            <a:off x="35768" y="285750"/>
            <a:ext cx="8876650" cy="566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8" y="1700808"/>
            <a:ext cx="9005102" cy="2016224"/>
          </a:xfr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15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4671" r="10981" b="1099"/>
          <a:stretch/>
        </p:blipFill>
        <p:spPr bwMode="auto">
          <a:xfrm>
            <a:off x="6425" y="323850"/>
            <a:ext cx="9137576" cy="56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244408" y="2276872"/>
            <a:ext cx="720080" cy="6480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16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4121" r="10249"/>
          <a:stretch/>
        </p:blipFill>
        <p:spPr bwMode="auto">
          <a:xfrm>
            <a:off x="0" y="288776"/>
            <a:ext cx="8964488" cy="55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8" y="2132856"/>
            <a:ext cx="2880320" cy="25202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4714" r="12518"/>
          <a:stretch/>
        </p:blipFill>
        <p:spPr bwMode="auto">
          <a:xfrm>
            <a:off x="1910" y="382724"/>
            <a:ext cx="9142090" cy="5754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17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5220" r="7174" b="3022"/>
          <a:stretch/>
        </p:blipFill>
        <p:spPr bwMode="auto">
          <a:xfrm>
            <a:off x="0" y="361950"/>
            <a:ext cx="9029461" cy="515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49" y="393700"/>
            <a:ext cx="827709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6216" y="2996952"/>
            <a:ext cx="1971836" cy="7837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80112" y="6093296"/>
            <a:ext cx="3352801" cy="365125"/>
          </a:xfrm>
        </p:spPr>
        <p:txBody>
          <a:bodyPr/>
          <a:lstStyle/>
          <a:p>
            <a:pPr algn="r"/>
            <a:fld id="{BAEF9E09-BAA6-43FE-A08A-7BA8FD612C6E}" type="slidenum">
              <a:rPr lang="ru-RU" smtClean="0"/>
              <a:pPr algn="r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0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19</a:t>
            </a:fld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508487" cy="626469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1232"/>
            <a:ext cx="8410094" cy="495005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49" y="393700"/>
            <a:ext cx="827709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772816"/>
            <a:ext cx="4248472" cy="2592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3720" y="3572520"/>
            <a:ext cx="1971836" cy="7837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86560" y="2420888"/>
            <a:ext cx="1971836" cy="7837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3600" y="2979440"/>
            <a:ext cx="1971836" cy="7837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80112" y="6093296"/>
            <a:ext cx="3352801" cy="365125"/>
          </a:xfrm>
        </p:spPr>
        <p:txBody>
          <a:bodyPr/>
          <a:lstStyle/>
          <a:p>
            <a:pPr algn="r"/>
            <a:fld id="{BAEF9E09-BAA6-43FE-A08A-7BA8FD612C6E}" type="slidenum">
              <a:rPr lang="ru-RU" smtClean="0"/>
              <a:pPr algn="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6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96" y="836712"/>
            <a:ext cx="836735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988840"/>
            <a:ext cx="2736304" cy="15121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80112" y="6165304"/>
            <a:ext cx="3352801" cy="365125"/>
          </a:xfrm>
        </p:spPr>
        <p:txBody>
          <a:bodyPr/>
          <a:lstStyle/>
          <a:p>
            <a:pPr algn="r"/>
            <a:fld id="{48B4858D-AAA3-434B-A312-D5E2BD328DB8}" type="slidenum">
              <a:rPr lang="ru-RU" smtClean="0"/>
              <a:pPr algn="r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5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21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10164" r="22547" b="1099"/>
          <a:stretch/>
        </p:blipFill>
        <p:spPr bwMode="auto">
          <a:xfrm>
            <a:off x="827584" y="260648"/>
            <a:ext cx="78105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34" y="3645024"/>
            <a:ext cx="3475210" cy="794333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6"/>
          <a:stretch/>
        </p:blipFill>
        <p:spPr>
          <a:xfrm>
            <a:off x="3779912" y="4437112"/>
            <a:ext cx="5715178" cy="103350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22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16209" r="16399" b="4121"/>
          <a:stretch/>
        </p:blipFill>
        <p:spPr bwMode="auto">
          <a:xfrm>
            <a:off x="114300" y="476672"/>
            <a:ext cx="90297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629150" y="692696"/>
            <a:ext cx="2319114" cy="115212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394441" cy="525658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23</a:t>
            </a:fld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04502" cy="78085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0165" r="17101" b="549"/>
          <a:stretch/>
        </p:blipFill>
        <p:spPr bwMode="auto">
          <a:xfrm>
            <a:off x="2282" y="332655"/>
            <a:ext cx="8962206" cy="6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695743" cy="52894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7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25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16209" r="16399" b="4121"/>
          <a:stretch/>
        </p:blipFill>
        <p:spPr bwMode="auto">
          <a:xfrm>
            <a:off x="138286" y="476672"/>
            <a:ext cx="90297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64088" y="4503390"/>
            <a:ext cx="1800200" cy="149205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26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6209" r="16252"/>
          <a:stretch/>
        </p:blipFill>
        <p:spPr bwMode="auto">
          <a:xfrm>
            <a:off x="76200" y="332656"/>
            <a:ext cx="9067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9066" r="23353"/>
          <a:stretch/>
        </p:blipFill>
        <p:spPr bwMode="auto">
          <a:xfrm>
            <a:off x="323528" y="370036"/>
            <a:ext cx="8352928" cy="72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99" y="1856372"/>
            <a:ext cx="4440535" cy="1490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0018 -0.2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27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6932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02"/>
          <a:stretch/>
        </p:blipFill>
        <p:spPr bwMode="auto">
          <a:xfrm>
            <a:off x="1115617" y="5229200"/>
            <a:ext cx="6961584" cy="127004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28</a:t>
            </a:fld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38839" cy="639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"/>
          <a:stretch/>
        </p:blipFill>
        <p:spPr bwMode="auto">
          <a:xfrm>
            <a:off x="474390" y="155104"/>
            <a:ext cx="7136856" cy="67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29</a:t>
            </a:fld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4945" r="9809" b="22527"/>
          <a:stretch/>
        </p:blipFill>
        <p:spPr bwMode="auto">
          <a:xfrm>
            <a:off x="-12254" y="692696"/>
            <a:ext cx="9175676" cy="432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8264" y="3356992"/>
            <a:ext cx="2016224" cy="10081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43" y="841422"/>
            <a:ext cx="8377065" cy="445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988840"/>
            <a:ext cx="2736304" cy="15121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80112" y="6165304"/>
            <a:ext cx="3352801" cy="365125"/>
          </a:xfrm>
        </p:spPr>
        <p:txBody>
          <a:bodyPr/>
          <a:lstStyle/>
          <a:p>
            <a:pPr algn="r"/>
            <a:fld id="{48B4858D-AAA3-434B-A312-D5E2BD328DB8}" type="slidenum">
              <a:rPr lang="ru-RU" smtClean="0"/>
              <a:pPr algn="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7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3352801" cy="365125"/>
          </a:xfrm>
        </p:spPr>
        <p:txBody>
          <a:bodyPr/>
          <a:lstStyle/>
          <a:p>
            <a:pPr algn="r"/>
            <a:fld id="{70AADF52-DBB7-414E-B23F-39194979D53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7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49" y="393700"/>
            <a:ext cx="827709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3720" y="3572520"/>
            <a:ext cx="1971836" cy="7837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476554" y="6237312"/>
            <a:ext cx="3352801" cy="365125"/>
          </a:xfrm>
        </p:spPr>
        <p:txBody>
          <a:bodyPr/>
          <a:lstStyle/>
          <a:p>
            <a:pPr algn="r"/>
            <a:fld id="{81493AC0-E84D-4BBD-BBD7-AE26062BAE0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0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3" y="466572"/>
            <a:ext cx="8213823" cy="4330579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3287819" cy="153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0411"/>
            <a:ext cx="2736304" cy="16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736304" cy="136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436096" y="6237312"/>
            <a:ext cx="3352801" cy="365125"/>
          </a:xfrm>
        </p:spPr>
        <p:txBody>
          <a:bodyPr/>
          <a:lstStyle/>
          <a:p>
            <a:pPr algn="r"/>
            <a:fld id="{1AE93DD5-05DD-4C14-93E8-0BBCC580F7A9}" type="slidenum">
              <a:rPr lang="ru-RU" smtClean="0"/>
              <a:pPr algn="r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b="13272"/>
          <a:stretch/>
        </p:blipFill>
        <p:spPr bwMode="auto">
          <a:xfrm>
            <a:off x="251520" y="648929"/>
            <a:ext cx="8424936" cy="367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567435" cy="375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47681" y="6093296"/>
            <a:ext cx="3352801" cy="365125"/>
          </a:xfrm>
        </p:spPr>
        <p:txBody>
          <a:bodyPr/>
          <a:lstStyle/>
          <a:p>
            <a:pPr algn="r"/>
            <a:fld id="{9BBDD0CE-B9F8-46F4-B4BA-097184621E7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81445"/>
            <a:ext cx="7701495" cy="410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851920" y="3225552"/>
            <a:ext cx="1656184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81446"/>
            <a:ext cx="7701492" cy="410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851920" y="3225552"/>
            <a:ext cx="1656184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64088" y="6093296"/>
            <a:ext cx="3352801" cy="365125"/>
          </a:xfrm>
        </p:spPr>
        <p:txBody>
          <a:bodyPr/>
          <a:lstStyle/>
          <a:p>
            <a:pPr algn="r"/>
            <a:fld id="{41FB3E84-EBF7-4A08-BCD3-734EC8407F27}" type="slidenum">
              <a:rPr lang="ru-RU" smtClean="0"/>
              <a:pPr algn="r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77015"/>
            <a:ext cx="7890186" cy="51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86276" y="1916832"/>
            <a:ext cx="2574156" cy="2592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64088" y="6165304"/>
            <a:ext cx="3352801" cy="365125"/>
          </a:xfrm>
        </p:spPr>
        <p:txBody>
          <a:bodyPr/>
          <a:lstStyle/>
          <a:p>
            <a:pPr algn="r"/>
            <a:fld id="{2B1AC340-CFD3-425B-86DC-5611B3AEE4A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5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079" y="335279"/>
            <a:ext cx="7898345" cy="56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13" y="347968"/>
            <a:ext cx="7867009" cy="57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36096" y="6237312"/>
            <a:ext cx="3352801" cy="365125"/>
          </a:xfrm>
        </p:spPr>
        <p:txBody>
          <a:bodyPr/>
          <a:lstStyle/>
          <a:p>
            <a:pPr algn="r"/>
            <a:fld id="{7E6CA004-131C-4FC1-ABE0-65892A21DA2A}" type="slidenum">
              <a:rPr lang="ru-RU" smtClean="0"/>
              <a:pPr algn="r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683</TotalTime>
  <Words>57</Words>
  <Application>Microsoft Office PowerPoint</Application>
  <PresentationFormat>Экран (4:3)</PresentationFormat>
  <Paragraphs>35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Старикова Евгения Владимировна</dc:creator>
  <cp:lastModifiedBy>Кондракова Ольга Анатольевна</cp:lastModifiedBy>
  <cp:revision>44</cp:revision>
  <dcterms:created xsi:type="dcterms:W3CDTF">2022-04-13T14:23:35Z</dcterms:created>
  <dcterms:modified xsi:type="dcterms:W3CDTF">2022-04-19T07:41:04Z</dcterms:modified>
</cp:coreProperties>
</file>