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361" r:id="rId3"/>
    <p:sldId id="350" r:id="rId4"/>
    <p:sldId id="346" r:id="rId5"/>
    <p:sldId id="351" r:id="rId6"/>
    <p:sldId id="347" r:id="rId7"/>
    <p:sldId id="356" r:id="rId8"/>
    <p:sldId id="354" r:id="rId9"/>
    <p:sldId id="352" r:id="rId10"/>
    <p:sldId id="358" r:id="rId11"/>
    <p:sldId id="357" r:id="rId12"/>
    <p:sldId id="353" r:id="rId13"/>
    <p:sldId id="355" r:id="rId14"/>
  </p:sldIdLst>
  <p:sldSz cx="9144000" cy="5143500" type="screen16x9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0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1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3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5419" algn="l" defTabSz="8101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0503" algn="l" defTabSz="8101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5587" algn="l" defTabSz="8101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0671" algn="l" defTabSz="8101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убина Елена Викторо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FF"/>
    <a:srgbClr val="E1B5DC"/>
    <a:srgbClr val="2FF55E"/>
    <a:srgbClr val="99FF99"/>
    <a:srgbClr val="BFEF9B"/>
    <a:srgbClr val="95F3C2"/>
    <a:srgbClr val="FD8853"/>
    <a:srgbClr val="FFFFCC"/>
    <a:srgbClr val="F6E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284" autoAdjust="0"/>
  </p:normalViewPr>
  <p:slideViewPr>
    <p:cSldViewPr>
      <p:cViewPr varScale="1">
        <p:scale>
          <a:sx n="112" d="100"/>
          <a:sy n="112" d="100"/>
        </p:scale>
        <p:origin x="-778" y="-8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BD71B-C0C7-4616-82B1-576C19EC6DB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79CAF9-A490-4268-B63E-C34D3611C34B}">
      <dgm:prSet phldrT="[Текст]"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21</a:t>
          </a:r>
        </a:p>
        <a:p>
          <a:r>
            <a:rPr lang="ru-RU" sz="1600" b="1" smtClean="0">
              <a:latin typeface="Arial Narrow" pitchFamily="34" charset="0"/>
            </a:rPr>
            <a:t> оператор фискальных данных</a:t>
          </a:r>
          <a:endParaRPr lang="ru-RU" sz="1600" b="1" dirty="0">
            <a:latin typeface="Arial Narrow" pitchFamily="34" charset="0"/>
          </a:endParaRPr>
        </a:p>
      </dgm:t>
    </dgm:pt>
    <dgm:pt modelId="{69E2A7B4-BEE4-4822-B64F-18F373EF642A}" type="parTrans" cxnId="{09CE7BF4-6D91-47E7-AB4E-D6E0D08BF318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979D4B95-E242-42D7-8337-A684CC2ABD60}" type="sibTrans" cxnId="{09CE7BF4-6D91-47E7-AB4E-D6E0D08BF318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C524366A-FE0C-4503-A297-4D3B5053DC73}">
      <dgm:prSet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28</a:t>
          </a:r>
          <a:r>
            <a:rPr lang="ru-RU" sz="1600" b="1" dirty="0" smtClean="0">
              <a:latin typeface="Arial Narrow" pitchFamily="34" charset="0"/>
            </a:rPr>
            <a:t> тыс.</a:t>
          </a:r>
        </a:p>
        <a:p>
          <a:r>
            <a:rPr lang="ru-RU" sz="1600" b="1" dirty="0" smtClean="0">
              <a:latin typeface="Arial Narrow" pitchFamily="34" charset="0"/>
            </a:rPr>
            <a:t> ЮЛ И </a:t>
          </a:r>
          <a:r>
            <a:rPr lang="ru-RU" sz="1600" b="1" dirty="0" smtClean="0">
              <a:latin typeface="Arial Narrow" pitchFamily="34" charset="0"/>
            </a:rPr>
            <a:t>ИП, </a:t>
          </a:r>
          <a:r>
            <a:rPr lang="ru-RU" sz="1600" b="1" dirty="0" smtClean="0">
              <a:latin typeface="Arial Narrow" pitchFamily="34" charset="0"/>
            </a:rPr>
            <a:t>зарегистрировавших ККТ в НО Иркутской области</a:t>
          </a:r>
          <a:endParaRPr lang="ru-RU" sz="1600" b="1" dirty="0">
            <a:latin typeface="Arial Narrow" pitchFamily="34" charset="0"/>
          </a:endParaRPr>
        </a:p>
      </dgm:t>
    </dgm:pt>
    <dgm:pt modelId="{6062C560-931B-43D0-A2C3-33EB5BBE485F}" type="parTrans" cxnId="{E0CF5322-B4F0-4712-B3BB-34682D2343C5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FCF208A9-1816-43FF-A869-BCD09C56CB61}" type="sibTrans" cxnId="{E0CF5322-B4F0-4712-B3BB-34682D2343C5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032BCCB8-8D69-4DBC-85A6-8C5ADF7A6687}">
      <dgm:prSet custT="1"/>
      <dgm:spPr/>
      <dgm:t>
        <a:bodyPr/>
        <a:lstStyle/>
        <a:p>
          <a:r>
            <a:rPr lang="en-US" sz="1600" b="1" smtClean="0">
              <a:latin typeface="Arial Narrow" pitchFamily="34" charset="0"/>
            </a:rPr>
            <a:t>60</a:t>
          </a:r>
          <a:r>
            <a:rPr lang="ru-RU" sz="1600" b="1" smtClean="0">
              <a:latin typeface="Arial Narrow" pitchFamily="34" charset="0"/>
            </a:rPr>
            <a:t> тыс.</a:t>
          </a:r>
        </a:p>
        <a:p>
          <a:r>
            <a:rPr lang="ru-RU" sz="1600" b="1" smtClean="0">
              <a:latin typeface="Arial Narrow" pitchFamily="34" charset="0"/>
            </a:rPr>
            <a:t> ККТ зарегистрировано на территории Иркутской области</a:t>
          </a:r>
          <a:endParaRPr lang="ru-RU" sz="1600" b="1" dirty="0">
            <a:latin typeface="Arial Narrow" pitchFamily="34" charset="0"/>
          </a:endParaRPr>
        </a:p>
      </dgm:t>
    </dgm:pt>
    <dgm:pt modelId="{C4ED847F-9A73-4DB4-8899-219BD7099883}" type="parTrans" cxnId="{38B57CCD-C8EC-4343-AFEF-50AA8D62DC66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B55CC633-6EBD-46A4-B71C-7FD78AB8E1C8}" type="sibTrans" cxnId="{38B57CCD-C8EC-4343-AFEF-50AA8D62DC66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18F6BA36-1934-4B0C-B0FF-136F9874457D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58 </a:t>
          </a:r>
        </a:p>
        <a:p>
          <a:r>
            <a:rPr lang="ru-RU" sz="1600" b="1" smtClean="0">
              <a:latin typeface="Arial Narrow" pitchFamily="34" charset="0"/>
            </a:rPr>
            <a:t>производителей ККТ</a:t>
          </a:r>
        </a:p>
        <a:p>
          <a:endParaRPr lang="ru-RU" sz="1600" b="1" dirty="0">
            <a:latin typeface="Arial Narrow" pitchFamily="34" charset="0"/>
          </a:endParaRPr>
        </a:p>
      </dgm:t>
    </dgm:pt>
    <dgm:pt modelId="{5FFB7AA1-FCDE-4F13-B6EF-7F7FD6992857}" type="parTrans" cxnId="{DAF74344-2E96-4A90-AFE2-D3A11C4EEBAC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C3A12F82-02B4-42E1-97E2-124B7B2FB83C}" type="sibTrans" cxnId="{DAF74344-2E96-4A90-AFE2-D3A11C4EEBAC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ABB1F1A9-1915-4E62-A6B7-6B15368BA19E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175</a:t>
          </a:r>
        </a:p>
        <a:p>
          <a:r>
            <a:rPr lang="ru-RU" sz="1600" b="1" smtClean="0">
              <a:latin typeface="Arial Narrow" pitchFamily="34" charset="0"/>
            </a:rPr>
            <a:t> моделей ККТ в реестре</a:t>
          </a:r>
          <a:endParaRPr lang="ru-RU" sz="1600" b="1" dirty="0">
            <a:latin typeface="Arial Narrow" pitchFamily="34" charset="0"/>
          </a:endParaRPr>
        </a:p>
      </dgm:t>
    </dgm:pt>
    <dgm:pt modelId="{1F2DA713-889F-44AD-8F99-4505A6B8EDCC}" type="parTrans" cxnId="{62E83E32-D90E-4B59-A049-9887636B9316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441235CD-CAA7-4A94-9912-DBF332F07263}" type="sibTrans" cxnId="{62E83E32-D90E-4B59-A049-9887636B9316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B5055552-1E29-4AB4-A54E-EE975C58A2AD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4,8</a:t>
          </a:r>
        </a:p>
        <a:p>
          <a:r>
            <a:rPr lang="ru-RU" sz="1600" b="1" smtClean="0">
              <a:latin typeface="Arial Narrow" pitchFamily="34" charset="0"/>
            </a:rPr>
            <a:t> млн. экземпляров ККТ в реестре</a:t>
          </a:r>
          <a:endParaRPr lang="ru-RU" sz="1600" b="1" dirty="0">
            <a:latin typeface="Arial Narrow" pitchFamily="34" charset="0"/>
          </a:endParaRPr>
        </a:p>
      </dgm:t>
    </dgm:pt>
    <dgm:pt modelId="{A4D4BD02-5F6D-470D-B650-99C643C08165}" type="parTrans" cxnId="{09831464-2C0E-4C2E-A986-A467CF0E3E3B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04B8FF4A-1B06-4001-8058-1EE7FCCD5125}" type="sibTrans" cxnId="{09831464-2C0E-4C2E-A986-A467CF0E3E3B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8AA084C4-7E87-49E6-A46C-43FABCD7BACD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7</a:t>
          </a:r>
        </a:p>
        <a:p>
          <a:r>
            <a:rPr lang="ru-RU" sz="1600" b="1" smtClean="0">
              <a:latin typeface="Arial Narrow" pitchFamily="34" charset="0"/>
            </a:rPr>
            <a:t>  производителей ФН</a:t>
          </a:r>
          <a:endParaRPr lang="ru-RU" sz="1600" b="1" dirty="0">
            <a:latin typeface="Arial Narrow" pitchFamily="34" charset="0"/>
          </a:endParaRPr>
        </a:p>
      </dgm:t>
    </dgm:pt>
    <dgm:pt modelId="{7D8FB604-FC81-4301-B710-7B53D28E5E85}" type="parTrans" cxnId="{1FD99A1C-857F-4C81-A9BD-1A252635A922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F66351AC-20D3-45DD-9F12-DCFB35F40E88}" type="sibTrans" cxnId="{1FD99A1C-857F-4C81-A9BD-1A252635A922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FE95BB95-1125-4001-A950-C611239C9106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8 </a:t>
          </a:r>
        </a:p>
        <a:p>
          <a:r>
            <a:rPr lang="ru-RU" sz="1600" b="1" smtClean="0">
              <a:latin typeface="Arial Narrow" pitchFamily="34" charset="0"/>
            </a:rPr>
            <a:t> экспертных организаций</a:t>
          </a:r>
          <a:endParaRPr lang="ru-RU" sz="1600" b="1" dirty="0">
            <a:latin typeface="Arial Narrow" pitchFamily="34" charset="0"/>
          </a:endParaRPr>
        </a:p>
      </dgm:t>
    </dgm:pt>
    <dgm:pt modelId="{3DAA5D12-8C93-4730-A849-3CDC4CC191F7}" type="parTrans" cxnId="{95DCF9FA-0BAF-43A2-BC65-EBD0C2B67DE0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8CB7D681-A363-4A15-86E3-B4D2BC6B69E5}" type="sibTrans" cxnId="{95DCF9FA-0BAF-43A2-BC65-EBD0C2B67DE0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58056AE9-B7C2-4AC9-AAEB-3FA1FA452215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 18</a:t>
          </a:r>
        </a:p>
        <a:p>
          <a:r>
            <a:rPr lang="ru-RU" sz="1600" b="1" smtClean="0">
              <a:latin typeface="Arial Narrow" pitchFamily="34" charset="0"/>
            </a:rPr>
            <a:t>  моделей ФН в реестре</a:t>
          </a:r>
          <a:endParaRPr lang="ru-RU" sz="1600" b="1" dirty="0">
            <a:latin typeface="Arial Narrow" pitchFamily="34" charset="0"/>
          </a:endParaRPr>
        </a:p>
      </dgm:t>
    </dgm:pt>
    <dgm:pt modelId="{B216BCED-8D05-40DD-BFA9-9B1CA8FFE437}" type="parTrans" cxnId="{46041656-FFA7-4AA6-BC87-E57EA00B96E5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910704CC-62D2-4784-9387-CE6EB2426316}" type="sibTrans" cxnId="{46041656-FFA7-4AA6-BC87-E57EA00B96E5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D7837105-711C-45DF-B2CA-DBA43C56DA7D}">
      <dgm:prSet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6.1 </a:t>
          </a:r>
        </a:p>
        <a:p>
          <a:r>
            <a:rPr lang="ru-RU" sz="1600" b="1" smtClean="0">
              <a:latin typeface="Arial Narrow" pitchFamily="34" charset="0"/>
            </a:rPr>
            <a:t>млн.</a:t>
          </a:r>
        </a:p>
        <a:p>
          <a:r>
            <a:rPr lang="ru-RU" sz="1600" b="1" smtClean="0">
              <a:latin typeface="Arial Narrow" pitchFamily="34" charset="0"/>
            </a:rPr>
            <a:t>экземпляров ФН в реестре</a:t>
          </a:r>
          <a:endParaRPr lang="ru-RU" sz="1600" b="1" dirty="0">
            <a:latin typeface="Arial Narrow" pitchFamily="34" charset="0"/>
          </a:endParaRPr>
        </a:p>
      </dgm:t>
    </dgm:pt>
    <dgm:pt modelId="{31675C3E-3F0D-4474-88A6-755B14AFA36B}" type="parTrans" cxnId="{E517A40D-D69D-4D27-ABA7-4D2931FD8507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D4F9439B-2F0E-4993-BE32-7AB1876F7EBE}" type="sibTrans" cxnId="{E517A40D-D69D-4D27-ABA7-4D2931FD8507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306F1E25-CDBE-4DAB-9C5E-266BF261F646}" type="pres">
      <dgm:prSet presAssocID="{01CBD71B-C0C7-4616-82B1-576C19EC6D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704DB-7FE2-4E66-A7EC-77CBBEDB5776}" type="pres">
      <dgm:prSet presAssocID="{DD79CAF9-A490-4268-B63E-C34D3611C34B}" presName="node" presStyleLbl="node1" presStyleIdx="0" presStyleCnt="10" custLinFactNeighborX="-2451" custLinFactNeighborY="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0ADA3-30BD-4864-BCF5-94DE267DDA34}" type="pres">
      <dgm:prSet presAssocID="{979D4B95-E242-42D7-8337-A684CC2ABD60}" presName="sibTrans" presStyleCnt="0"/>
      <dgm:spPr/>
      <dgm:t>
        <a:bodyPr/>
        <a:lstStyle/>
        <a:p>
          <a:endParaRPr lang="ru-RU"/>
        </a:p>
      </dgm:t>
    </dgm:pt>
    <dgm:pt modelId="{41264C70-4479-4D97-81D8-D20FE40EC497}" type="pres">
      <dgm:prSet presAssocID="{18F6BA36-1934-4B0C-B0FF-136F9874457D}" presName="node" presStyleLbl="node1" presStyleIdx="1" presStyleCnt="10" custLinFactNeighborX="-3923" custLinFactNeighborY="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14C04-FF3E-498D-AF7F-4A7B0B29C519}" type="pres">
      <dgm:prSet presAssocID="{C3A12F82-02B4-42E1-97E2-124B7B2FB83C}" presName="sibTrans" presStyleCnt="0"/>
      <dgm:spPr/>
      <dgm:t>
        <a:bodyPr/>
        <a:lstStyle/>
        <a:p>
          <a:endParaRPr lang="ru-RU"/>
        </a:p>
      </dgm:t>
    </dgm:pt>
    <dgm:pt modelId="{8FBD6A6C-C438-47CD-AC4E-4E73094D7B72}" type="pres">
      <dgm:prSet presAssocID="{8AA084C4-7E87-49E6-A46C-43FABCD7BACD}" presName="node" presStyleLbl="node1" presStyleIdx="2" presStyleCnt="10" custLinFactNeighborX="-2451" custLinFactNeighborY="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691F5-D3A7-49E5-8E20-1C70EBD76C67}" type="pres">
      <dgm:prSet presAssocID="{F66351AC-20D3-45DD-9F12-DCFB35F40E88}" presName="sibTrans" presStyleCnt="0"/>
      <dgm:spPr/>
      <dgm:t>
        <a:bodyPr/>
        <a:lstStyle/>
        <a:p>
          <a:endParaRPr lang="ru-RU"/>
        </a:p>
      </dgm:t>
    </dgm:pt>
    <dgm:pt modelId="{9067BC70-7137-447E-B998-6B2D7509A768}" type="pres">
      <dgm:prSet presAssocID="{FE95BB95-1125-4001-A950-C611239C9106}" presName="node" presStyleLbl="node1" presStyleIdx="3" presStyleCnt="10" custLinFactNeighborX="-2451" custLinFactNeighborY="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865BE-E181-4D9D-B0A8-C50A9052D923}" type="pres">
      <dgm:prSet presAssocID="{8CB7D681-A363-4A15-86E3-B4D2BC6B69E5}" presName="sibTrans" presStyleCnt="0"/>
      <dgm:spPr/>
      <dgm:t>
        <a:bodyPr/>
        <a:lstStyle/>
        <a:p>
          <a:endParaRPr lang="ru-RU"/>
        </a:p>
      </dgm:t>
    </dgm:pt>
    <dgm:pt modelId="{41DBF994-32DB-4E64-85BE-29AD7A38311D}" type="pres">
      <dgm:prSet presAssocID="{ABB1F1A9-1915-4E62-A6B7-6B15368BA19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9B92F-18C8-4B0D-B35C-29FF2BC6BBCA}" type="pres">
      <dgm:prSet presAssocID="{441235CD-CAA7-4A94-9912-DBF332F07263}" presName="sibTrans" presStyleCnt="0"/>
      <dgm:spPr/>
      <dgm:t>
        <a:bodyPr/>
        <a:lstStyle/>
        <a:p>
          <a:endParaRPr lang="ru-RU"/>
        </a:p>
      </dgm:t>
    </dgm:pt>
    <dgm:pt modelId="{90596791-24E8-4595-A6FE-B5822801633A}" type="pres">
      <dgm:prSet presAssocID="{58056AE9-B7C2-4AC9-AAEB-3FA1FA45221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FCABA-E856-4CC1-A00D-2DBE5509F319}" type="pres">
      <dgm:prSet presAssocID="{910704CC-62D2-4784-9387-CE6EB2426316}" presName="sibTrans" presStyleCnt="0"/>
      <dgm:spPr/>
      <dgm:t>
        <a:bodyPr/>
        <a:lstStyle/>
        <a:p>
          <a:endParaRPr lang="ru-RU"/>
        </a:p>
      </dgm:t>
    </dgm:pt>
    <dgm:pt modelId="{E1D31F58-D2F0-4B1D-96A1-17C587321B85}" type="pres">
      <dgm:prSet presAssocID="{B5055552-1E29-4AB4-A54E-EE975C58A2A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9E573-1073-4CA8-B5B9-631A0BADA385}" type="pres">
      <dgm:prSet presAssocID="{04B8FF4A-1B06-4001-8058-1EE7FCCD5125}" presName="sibTrans" presStyleCnt="0"/>
      <dgm:spPr/>
      <dgm:t>
        <a:bodyPr/>
        <a:lstStyle/>
        <a:p>
          <a:endParaRPr lang="ru-RU"/>
        </a:p>
      </dgm:t>
    </dgm:pt>
    <dgm:pt modelId="{45874B06-D2FF-471C-B7F8-D3DAE4557684}" type="pres">
      <dgm:prSet presAssocID="{D7837105-711C-45DF-B2CA-DBA43C56DA7D}" presName="node" presStyleLbl="node1" presStyleIdx="7" presStyleCnt="10" custLinFactNeighborX="-2451" custLinFactNeighborY="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79E8E-6638-4263-BD15-8C96D40083CC}" type="pres">
      <dgm:prSet presAssocID="{D4F9439B-2F0E-4993-BE32-7AB1876F7EBE}" presName="sibTrans" presStyleCnt="0"/>
      <dgm:spPr/>
      <dgm:t>
        <a:bodyPr/>
        <a:lstStyle/>
        <a:p>
          <a:endParaRPr lang="ru-RU"/>
        </a:p>
      </dgm:t>
    </dgm:pt>
    <dgm:pt modelId="{42EC8800-6818-4042-B1C0-60D1C151E086}" type="pres">
      <dgm:prSet presAssocID="{C524366A-FE0C-4503-A297-4D3B5053DC73}" presName="node" presStyleLbl="node1" presStyleIdx="8" presStyleCnt="10" custScaleX="146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8A82-E4F6-4B02-95DA-1F17EE6A53A5}" type="pres">
      <dgm:prSet presAssocID="{FCF208A9-1816-43FF-A869-BCD09C56CB61}" presName="sibTrans" presStyleCnt="0"/>
      <dgm:spPr/>
      <dgm:t>
        <a:bodyPr/>
        <a:lstStyle/>
        <a:p>
          <a:endParaRPr lang="ru-RU"/>
        </a:p>
      </dgm:t>
    </dgm:pt>
    <dgm:pt modelId="{088BEECE-CA95-4A80-AF4C-9F1E2DA5F5DD}" type="pres">
      <dgm:prSet presAssocID="{032BCCB8-8D69-4DBC-85A6-8C5ADF7A6687}" presName="node" presStyleLbl="node1" presStyleIdx="9" presStyleCnt="10" custScaleX="128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A8A12A-6215-4538-B392-7BFBCFC6AA6F}" type="presOf" srcId="{B5055552-1E29-4AB4-A54E-EE975C58A2AD}" destId="{E1D31F58-D2F0-4B1D-96A1-17C587321B85}" srcOrd="0" destOrd="0" presId="urn:microsoft.com/office/officeart/2005/8/layout/default"/>
    <dgm:cxn modelId="{35F7F38E-E949-4C81-828D-ADF5C88C5CA4}" type="presOf" srcId="{18F6BA36-1934-4B0C-B0FF-136F9874457D}" destId="{41264C70-4479-4D97-81D8-D20FE40EC497}" srcOrd="0" destOrd="0" presId="urn:microsoft.com/office/officeart/2005/8/layout/default"/>
    <dgm:cxn modelId="{E517A40D-D69D-4D27-ABA7-4D2931FD8507}" srcId="{01CBD71B-C0C7-4616-82B1-576C19EC6DB4}" destId="{D7837105-711C-45DF-B2CA-DBA43C56DA7D}" srcOrd="7" destOrd="0" parTransId="{31675C3E-3F0D-4474-88A6-755B14AFA36B}" sibTransId="{D4F9439B-2F0E-4993-BE32-7AB1876F7EBE}"/>
    <dgm:cxn modelId="{FB2BB8EC-C3F6-42C8-8B8C-62AAAC8CB503}" type="presOf" srcId="{DD79CAF9-A490-4268-B63E-C34D3611C34B}" destId="{2B4704DB-7FE2-4E66-A7EC-77CBBEDB5776}" srcOrd="0" destOrd="0" presId="urn:microsoft.com/office/officeart/2005/8/layout/default"/>
    <dgm:cxn modelId="{3A184DBD-1C3F-4791-806B-1669E075DC0C}" type="presOf" srcId="{01CBD71B-C0C7-4616-82B1-576C19EC6DB4}" destId="{306F1E25-CDBE-4DAB-9C5E-266BF261F646}" srcOrd="0" destOrd="0" presId="urn:microsoft.com/office/officeart/2005/8/layout/default"/>
    <dgm:cxn modelId="{46041656-FFA7-4AA6-BC87-E57EA00B96E5}" srcId="{01CBD71B-C0C7-4616-82B1-576C19EC6DB4}" destId="{58056AE9-B7C2-4AC9-AAEB-3FA1FA452215}" srcOrd="5" destOrd="0" parTransId="{B216BCED-8D05-40DD-BFA9-9B1CA8FFE437}" sibTransId="{910704CC-62D2-4784-9387-CE6EB2426316}"/>
    <dgm:cxn modelId="{38B57CCD-C8EC-4343-AFEF-50AA8D62DC66}" srcId="{01CBD71B-C0C7-4616-82B1-576C19EC6DB4}" destId="{032BCCB8-8D69-4DBC-85A6-8C5ADF7A6687}" srcOrd="9" destOrd="0" parTransId="{C4ED847F-9A73-4DB4-8899-219BD7099883}" sibTransId="{B55CC633-6EBD-46A4-B71C-7FD78AB8E1C8}"/>
    <dgm:cxn modelId="{09CE7BF4-6D91-47E7-AB4E-D6E0D08BF318}" srcId="{01CBD71B-C0C7-4616-82B1-576C19EC6DB4}" destId="{DD79CAF9-A490-4268-B63E-C34D3611C34B}" srcOrd="0" destOrd="0" parTransId="{69E2A7B4-BEE4-4822-B64F-18F373EF642A}" sibTransId="{979D4B95-E242-42D7-8337-A684CC2ABD60}"/>
    <dgm:cxn modelId="{89F20197-B498-4F37-9331-7AF1141DBE5D}" type="presOf" srcId="{ABB1F1A9-1915-4E62-A6B7-6B15368BA19E}" destId="{41DBF994-32DB-4E64-85BE-29AD7A38311D}" srcOrd="0" destOrd="0" presId="urn:microsoft.com/office/officeart/2005/8/layout/default"/>
    <dgm:cxn modelId="{8FF88C18-1D61-4899-9CB7-E76F88AC3D3D}" type="presOf" srcId="{FE95BB95-1125-4001-A950-C611239C9106}" destId="{9067BC70-7137-447E-B998-6B2D7509A768}" srcOrd="0" destOrd="0" presId="urn:microsoft.com/office/officeart/2005/8/layout/default"/>
    <dgm:cxn modelId="{E0CF5322-B4F0-4712-B3BB-34682D2343C5}" srcId="{01CBD71B-C0C7-4616-82B1-576C19EC6DB4}" destId="{C524366A-FE0C-4503-A297-4D3B5053DC73}" srcOrd="8" destOrd="0" parTransId="{6062C560-931B-43D0-A2C3-33EB5BBE485F}" sibTransId="{FCF208A9-1816-43FF-A869-BCD09C56CB61}"/>
    <dgm:cxn modelId="{3F31B22B-622B-4121-B0B7-80370C2EF358}" type="presOf" srcId="{C524366A-FE0C-4503-A297-4D3B5053DC73}" destId="{42EC8800-6818-4042-B1C0-60D1C151E086}" srcOrd="0" destOrd="0" presId="urn:microsoft.com/office/officeart/2005/8/layout/default"/>
    <dgm:cxn modelId="{43192367-C286-4A1A-A663-4CB9ED7698C4}" type="presOf" srcId="{032BCCB8-8D69-4DBC-85A6-8C5ADF7A6687}" destId="{088BEECE-CA95-4A80-AF4C-9F1E2DA5F5DD}" srcOrd="0" destOrd="0" presId="urn:microsoft.com/office/officeart/2005/8/layout/default"/>
    <dgm:cxn modelId="{62E83E32-D90E-4B59-A049-9887636B9316}" srcId="{01CBD71B-C0C7-4616-82B1-576C19EC6DB4}" destId="{ABB1F1A9-1915-4E62-A6B7-6B15368BA19E}" srcOrd="4" destOrd="0" parTransId="{1F2DA713-889F-44AD-8F99-4505A6B8EDCC}" sibTransId="{441235CD-CAA7-4A94-9912-DBF332F07263}"/>
    <dgm:cxn modelId="{8B13B3E2-7E9D-48F3-BC2E-EE2197F7ABA7}" type="presOf" srcId="{D7837105-711C-45DF-B2CA-DBA43C56DA7D}" destId="{45874B06-D2FF-471C-B7F8-D3DAE4557684}" srcOrd="0" destOrd="0" presId="urn:microsoft.com/office/officeart/2005/8/layout/default"/>
    <dgm:cxn modelId="{DAF74344-2E96-4A90-AFE2-D3A11C4EEBAC}" srcId="{01CBD71B-C0C7-4616-82B1-576C19EC6DB4}" destId="{18F6BA36-1934-4B0C-B0FF-136F9874457D}" srcOrd="1" destOrd="0" parTransId="{5FFB7AA1-FCDE-4F13-B6EF-7F7FD6992857}" sibTransId="{C3A12F82-02B4-42E1-97E2-124B7B2FB83C}"/>
    <dgm:cxn modelId="{09831464-2C0E-4C2E-A986-A467CF0E3E3B}" srcId="{01CBD71B-C0C7-4616-82B1-576C19EC6DB4}" destId="{B5055552-1E29-4AB4-A54E-EE975C58A2AD}" srcOrd="6" destOrd="0" parTransId="{A4D4BD02-5F6D-470D-B650-99C643C08165}" sibTransId="{04B8FF4A-1B06-4001-8058-1EE7FCCD5125}"/>
    <dgm:cxn modelId="{44AC9A1F-27F6-4D92-91CA-C5DBBBE252D2}" type="presOf" srcId="{8AA084C4-7E87-49E6-A46C-43FABCD7BACD}" destId="{8FBD6A6C-C438-47CD-AC4E-4E73094D7B72}" srcOrd="0" destOrd="0" presId="urn:microsoft.com/office/officeart/2005/8/layout/default"/>
    <dgm:cxn modelId="{1FD99A1C-857F-4C81-A9BD-1A252635A922}" srcId="{01CBD71B-C0C7-4616-82B1-576C19EC6DB4}" destId="{8AA084C4-7E87-49E6-A46C-43FABCD7BACD}" srcOrd="2" destOrd="0" parTransId="{7D8FB604-FC81-4301-B710-7B53D28E5E85}" sibTransId="{F66351AC-20D3-45DD-9F12-DCFB35F40E88}"/>
    <dgm:cxn modelId="{598EB473-0782-4B2E-85F4-965E653D869A}" type="presOf" srcId="{58056AE9-B7C2-4AC9-AAEB-3FA1FA452215}" destId="{90596791-24E8-4595-A6FE-B5822801633A}" srcOrd="0" destOrd="0" presId="urn:microsoft.com/office/officeart/2005/8/layout/default"/>
    <dgm:cxn modelId="{95DCF9FA-0BAF-43A2-BC65-EBD0C2B67DE0}" srcId="{01CBD71B-C0C7-4616-82B1-576C19EC6DB4}" destId="{FE95BB95-1125-4001-A950-C611239C9106}" srcOrd="3" destOrd="0" parTransId="{3DAA5D12-8C93-4730-A849-3CDC4CC191F7}" sibTransId="{8CB7D681-A363-4A15-86E3-B4D2BC6B69E5}"/>
    <dgm:cxn modelId="{6F190FB5-CF08-45A1-ACB3-39D1C1EEB520}" type="presParOf" srcId="{306F1E25-CDBE-4DAB-9C5E-266BF261F646}" destId="{2B4704DB-7FE2-4E66-A7EC-77CBBEDB5776}" srcOrd="0" destOrd="0" presId="urn:microsoft.com/office/officeart/2005/8/layout/default"/>
    <dgm:cxn modelId="{F3054B4F-407B-4635-993F-B1AD9382146B}" type="presParOf" srcId="{306F1E25-CDBE-4DAB-9C5E-266BF261F646}" destId="{F840ADA3-30BD-4864-BCF5-94DE267DDA34}" srcOrd="1" destOrd="0" presId="urn:microsoft.com/office/officeart/2005/8/layout/default"/>
    <dgm:cxn modelId="{9A6FEC61-D22A-4AEA-A59E-0CE08A4093E1}" type="presParOf" srcId="{306F1E25-CDBE-4DAB-9C5E-266BF261F646}" destId="{41264C70-4479-4D97-81D8-D20FE40EC497}" srcOrd="2" destOrd="0" presId="urn:microsoft.com/office/officeart/2005/8/layout/default"/>
    <dgm:cxn modelId="{36C0628A-9780-42FA-8F03-3A465CD47798}" type="presParOf" srcId="{306F1E25-CDBE-4DAB-9C5E-266BF261F646}" destId="{31214C04-FF3E-498D-AF7F-4A7B0B29C519}" srcOrd="3" destOrd="0" presId="urn:microsoft.com/office/officeart/2005/8/layout/default"/>
    <dgm:cxn modelId="{35FB4E32-72DE-4278-9314-126A759A8C88}" type="presParOf" srcId="{306F1E25-CDBE-4DAB-9C5E-266BF261F646}" destId="{8FBD6A6C-C438-47CD-AC4E-4E73094D7B72}" srcOrd="4" destOrd="0" presId="urn:microsoft.com/office/officeart/2005/8/layout/default"/>
    <dgm:cxn modelId="{3C513061-64A5-4296-AE03-DEE615F6A100}" type="presParOf" srcId="{306F1E25-CDBE-4DAB-9C5E-266BF261F646}" destId="{B01691F5-D3A7-49E5-8E20-1C70EBD76C67}" srcOrd="5" destOrd="0" presId="urn:microsoft.com/office/officeart/2005/8/layout/default"/>
    <dgm:cxn modelId="{A810396B-D394-4D58-A843-C582E7C8E6ED}" type="presParOf" srcId="{306F1E25-CDBE-4DAB-9C5E-266BF261F646}" destId="{9067BC70-7137-447E-B998-6B2D7509A768}" srcOrd="6" destOrd="0" presId="urn:microsoft.com/office/officeart/2005/8/layout/default"/>
    <dgm:cxn modelId="{B16B21AE-283C-433A-9E24-5582D01000E7}" type="presParOf" srcId="{306F1E25-CDBE-4DAB-9C5E-266BF261F646}" destId="{C4F865BE-E181-4D9D-B0A8-C50A9052D923}" srcOrd="7" destOrd="0" presId="urn:microsoft.com/office/officeart/2005/8/layout/default"/>
    <dgm:cxn modelId="{61D77027-0274-4B44-A1B2-5C6187AF90FE}" type="presParOf" srcId="{306F1E25-CDBE-4DAB-9C5E-266BF261F646}" destId="{41DBF994-32DB-4E64-85BE-29AD7A38311D}" srcOrd="8" destOrd="0" presId="urn:microsoft.com/office/officeart/2005/8/layout/default"/>
    <dgm:cxn modelId="{39D13A05-5F60-472C-9ECA-260E8A19EAB7}" type="presParOf" srcId="{306F1E25-CDBE-4DAB-9C5E-266BF261F646}" destId="{6509B92F-18C8-4B0D-B35C-29FF2BC6BBCA}" srcOrd="9" destOrd="0" presId="urn:microsoft.com/office/officeart/2005/8/layout/default"/>
    <dgm:cxn modelId="{5EE8618D-F5F1-4A18-BEBA-20A0EB03646A}" type="presParOf" srcId="{306F1E25-CDBE-4DAB-9C5E-266BF261F646}" destId="{90596791-24E8-4595-A6FE-B5822801633A}" srcOrd="10" destOrd="0" presId="urn:microsoft.com/office/officeart/2005/8/layout/default"/>
    <dgm:cxn modelId="{3EEB4E7D-878E-4BDB-9946-6EB404A6FB4F}" type="presParOf" srcId="{306F1E25-CDBE-4DAB-9C5E-266BF261F646}" destId="{CC0FCABA-E856-4CC1-A00D-2DBE5509F319}" srcOrd="11" destOrd="0" presId="urn:microsoft.com/office/officeart/2005/8/layout/default"/>
    <dgm:cxn modelId="{457EC8A7-D646-4ADB-991E-ADBE4C0B4617}" type="presParOf" srcId="{306F1E25-CDBE-4DAB-9C5E-266BF261F646}" destId="{E1D31F58-D2F0-4B1D-96A1-17C587321B85}" srcOrd="12" destOrd="0" presId="urn:microsoft.com/office/officeart/2005/8/layout/default"/>
    <dgm:cxn modelId="{65E36464-43DB-402A-93A0-23F4A6E8726B}" type="presParOf" srcId="{306F1E25-CDBE-4DAB-9C5E-266BF261F646}" destId="{D479E573-1073-4CA8-B5B9-631A0BADA385}" srcOrd="13" destOrd="0" presId="urn:microsoft.com/office/officeart/2005/8/layout/default"/>
    <dgm:cxn modelId="{13BC91C1-3664-431D-B847-6FDF6B42B2B6}" type="presParOf" srcId="{306F1E25-CDBE-4DAB-9C5E-266BF261F646}" destId="{45874B06-D2FF-471C-B7F8-D3DAE4557684}" srcOrd="14" destOrd="0" presId="urn:microsoft.com/office/officeart/2005/8/layout/default"/>
    <dgm:cxn modelId="{8FB85B74-CBC2-4463-B59B-263053AE0EA6}" type="presParOf" srcId="{306F1E25-CDBE-4DAB-9C5E-266BF261F646}" destId="{B1779E8E-6638-4263-BD15-8C96D40083CC}" srcOrd="15" destOrd="0" presId="urn:microsoft.com/office/officeart/2005/8/layout/default"/>
    <dgm:cxn modelId="{FA1368C5-AF41-4F3E-ABE8-9D142D639499}" type="presParOf" srcId="{306F1E25-CDBE-4DAB-9C5E-266BF261F646}" destId="{42EC8800-6818-4042-B1C0-60D1C151E086}" srcOrd="16" destOrd="0" presId="urn:microsoft.com/office/officeart/2005/8/layout/default"/>
    <dgm:cxn modelId="{67015FBC-870B-4193-91CD-86C7BE2ABFFA}" type="presParOf" srcId="{306F1E25-CDBE-4DAB-9C5E-266BF261F646}" destId="{8FE38A82-E4F6-4B02-95DA-1F17EE6A53A5}" srcOrd="17" destOrd="0" presId="urn:microsoft.com/office/officeart/2005/8/layout/default"/>
    <dgm:cxn modelId="{07A318B0-25F2-4CC1-9DCD-8F89A4BF847B}" type="presParOf" srcId="{306F1E25-CDBE-4DAB-9C5E-266BF261F646}" destId="{088BEECE-CA95-4A80-AF4C-9F1E2DA5F5D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0AB64-9ED6-4771-AF61-6F210EBAF07F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BE5D2-09D3-4795-BD86-0222A17D0359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600" b="1" dirty="0" smtClean="0">
              <a:solidFill>
                <a:schemeClr val="accent2"/>
              </a:solidFill>
              <a:latin typeface="Arial Narrow" pitchFamily="34" charset="0"/>
            </a:rPr>
            <a:t>Применение ККТ</a:t>
          </a:r>
        </a:p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Совокупность действий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951FF810-2F1B-444B-8C3E-0316F9E797EB}" type="parTrans" cxnId="{FE7200FA-1CFE-443D-B16A-0D3BA7ADC98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8C9C9E1D-6BC3-4D35-BA6D-B288AA033595}" type="sibTrans" cxnId="{FE7200FA-1CFE-443D-B16A-0D3BA7ADC98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A47A43DE-6ACB-4E5B-B748-64CF108E9195}">
      <dgm:prSet phldrT="[Текст]" custT="1"/>
      <dgm:spPr>
        <a:solidFill>
          <a:srgbClr val="E1B5DC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Формировать фискальный документ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2CD4C031-038C-4341-B2E4-EEA6B7D031EB}" type="parTrans" cxnId="{DA3B1AC9-A6DE-4483-A3DE-15168CFEB74E}">
      <dgm:prSet/>
      <dgm:spPr>
        <a:solidFill>
          <a:srgbClr val="E1B5DC"/>
        </a:solidFill>
      </dgm:spPr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EBD4B48B-54A7-4C2A-A0CD-FBA7F17D0993}" type="sibTrans" cxnId="{DA3B1AC9-A6DE-4483-A3DE-15168CFEB74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EBCE6808-C966-43E3-A2D6-970D218D9899}">
      <dgm:prSet phldrT="[Текст]" custT="1"/>
      <dgm:spPr>
        <a:solidFill>
          <a:srgbClr val="E1B5DC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Записывать и хранить фискальные документы в ФН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ABF87A9E-47B3-4680-92EC-8D0BA72EF41C}" type="parTrans" cxnId="{90488B9C-0CCB-4DE6-9CEC-A173D54E8AF0}">
      <dgm:prSet/>
      <dgm:spPr>
        <a:solidFill>
          <a:srgbClr val="E1B5DC"/>
        </a:solidFill>
      </dgm:spPr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9038A3D5-1939-4B3B-A72D-B5CE969ACE82}" type="sibTrans" cxnId="{90488B9C-0CCB-4DE6-9CEC-A173D54E8AF0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2DD41B69-6B82-4290-8D82-700964BE0C39}">
      <dgm:prSet phldrT="[Текст]" custT="1"/>
      <dgm:spPr>
        <a:solidFill>
          <a:srgbClr val="E1B5DC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Передать фискальные данные в НО или ОФД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287D710A-37AA-47AF-AFAD-DA6A22581341}" type="parTrans" cxnId="{20295120-4157-40E7-A363-F8384D49A487}">
      <dgm:prSet/>
      <dgm:spPr>
        <a:solidFill>
          <a:srgbClr val="E1B5DC"/>
        </a:solidFill>
      </dgm:spPr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5E68E79C-6F6C-4BFC-9498-DC793B99D93B}" type="sibTrans" cxnId="{20295120-4157-40E7-A363-F8384D49A487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3F5A5B44-BA1A-4C1C-9D1C-3CEE2B42CA19}">
      <dgm:prSet custT="1"/>
      <dgm:spPr>
        <a:solidFill>
          <a:srgbClr val="E1B5DC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Представить сведения о ФН в НО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A40270FC-922F-4203-B200-69B7CB8CC629}" type="parTrans" cxnId="{111A6A76-11AD-4842-8F59-F4AB1D904099}">
      <dgm:prSet/>
      <dgm:spPr>
        <a:solidFill>
          <a:srgbClr val="E1B5DC"/>
        </a:solidFill>
      </dgm:spPr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0E03A020-E8FA-4DFA-BE8E-49A9039EDB31}" type="sibTrans" cxnId="{111A6A76-11AD-4842-8F59-F4AB1D904099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CD1FB6A1-C20B-403F-8946-88C3DD198E7E}">
      <dgm:prSet custT="1"/>
      <dgm:spPr>
        <a:solidFill>
          <a:srgbClr val="E1B5DC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Зарегистрировать ККТ в НО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5BB64E99-780E-4CA1-BDF7-AD578BE28186}" type="parTrans" cxnId="{967FD221-7C60-41B3-B574-540B191E1B3A}">
      <dgm:prSet/>
      <dgm:spPr>
        <a:solidFill>
          <a:srgbClr val="E1B5DC"/>
        </a:solidFill>
      </dgm:spPr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516CE2A2-6FFA-4E2F-B950-B4B57B97896A}" type="sibTrans" cxnId="{967FD221-7C60-41B3-B574-540B191E1B3A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A5CA78E9-38F4-4571-8269-B50727CC4C2D}">
      <dgm:prSet custT="1"/>
      <dgm:spPr>
        <a:solidFill>
          <a:srgbClr val="E1B5DC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Использовать ККТ из реестра ККТ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73AC5DFB-E7CF-4660-823D-3914E131E7E9}" type="parTrans" cxnId="{9EB7CF66-64B6-4061-AB77-3B709CF66DB6}">
      <dgm:prSet/>
      <dgm:spPr>
        <a:solidFill>
          <a:srgbClr val="E1B5DC"/>
        </a:solidFill>
      </dgm:spPr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5486918F-D349-4C14-A15D-822D52830E36}" type="sibTrans" cxnId="{9EB7CF66-64B6-4061-AB77-3B709CF66DB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gm:t>
    </dgm:pt>
    <dgm:pt modelId="{D981EB4E-5B14-4D44-BD6F-4968E6E8922F}" type="pres">
      <dgm:prSet presAssocID="{7400AB64-9ED6-4771-AF61-6F210EBAF07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A9D900-B8B2-41BC-81D1-D9FE3C43ADDF}" type="pres">
      <dgm:prSet presAssocID="{ED2BE5D2-09D3-4795-BD86-0222A17D0359}" presName="singleCycle" presStyleCnt="0"/>
      <dgm:spPr/>
    </dgm:pt>
    <dgm:pt modelId="{C26A7B4F-DAA3-46B6-87DC-8D8318B7F90F}" type="pres">
      <dgm:prSet presAssocID="{ED2BE5D2-09D3-4795-BD86-0222A17D0359}" presName="singleCenter" presStyleLbl="node1" presStyleIdx="0" presStyleCnt="7" custScaleX="13042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29964C4-4E6D-4DA9-9F8D-7393CB8E04DD}" type="pres">
      <dgm:prSet presAssocID="{2CD4C031-038C-4341-B2E4-EEA6B7D031EB}" presName="Name56" presStyleLbl="parChTrans1D2" presStyleIdx="0" presStyleCnt="6"/>
      <dgm:spPr/>
      <dgm:t>
        <a:bodyPr/>
        <a:lstStyle/>
        <a:p>
          <a:endParaRPr lang="ru-RU"/>
        </a:p>
      </dgm:t>
    </dgm:pt>
    <dgm:pt modelId="{86448F21-E508-43DB-B426-5037E59C4588}" type="pres">
      <dgm:prSet presAssocID="{A47A43DE-6ACB-4E5B-B748-64CF108E9195}" presName="text0" presStyleLbl="node1" presStyleIdx="1" presStyleCnt="7" custScaleX="183540" custScaleY="102016" custRadScaleRad="100173" custRadScaleInc="-4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4601-2702-480B-845A-FAF5C618C62E}" type="pres">
      <dgm:prSet presAssocID="{ABF87A9E-47B3-4680-92EC-8D0BA72EF41C}" presName="Name56" presStyleLbl="parChTrans1D2" presStyleIdx="1" presStyleCnt="6"/>
      <dgm:spPr/>
      <dgm:t>
        <a:bodyPr/>
        <a:lstStyle/>
        <a:p>
          <a:endParaRPr lang="ru-RU"/>
        </a:p>
      </dgm:t>
    </dgm:pt>
    <dgm:pt modelId="{864407C2-B856-4646-9DE4-1B2558ED2536}" type="pres">
      <dgm:prSet presAssocID="{EBCE6808-C966-43E3-A2D6-970D218D9899}" presName="text0" presStyleLbl="node1" presStyleIdx="2" presStyleCnt="7" custScaleX="309158" custRadScaleRad="151550" custRadScaleInc="1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21583-EE37-4128-8FE3-8199964B3BDB}" type="pres">
      <dgm:prSet presAssocID="{287D710A-37AA-47AF-AFAD-DA6A22581341}" presName="Name56" presStyleLbl="parChTrans1D2" presStyleIdx="2" presStyleCnt="6"/>
      <dgm:spPr/>
      <dgm:t>
        <a:bodyPr/>
        <a:lstStyle/>
        <a:p>
          <a:endParaRPr lang="ru-RU"/>
        </a:p>
      </dgm:t>
    </dgm:pt>
    <dgm:pt modelId="{BAC42AB8-0259-4A74-98CE-A6FDD2EBADB7}" type="pres">
      <dgm:prSet presAssocID="{2DD41B69-6B82-4290-8D82-700964BE0C39}" presName="text0" presStyleLbl="node1" presStyleIdx="3" presStyleCnt="7" custScaleX="270871" custRadScaleRad="158040" custRadScaleInc="-5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1ED78-E5E3-45A5-94A4-D8C125608183}" type="pres">
      <dgm:prSet presAssocID="{A40270FC-922F-4203-B200-69B7CB8CC629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840A2F2-886A-4605-82D4-0A4DAEA2986E}" type="pres">
      <dgm:prSet presAssocID="{3F5A5B44-BA1A-4C1C-9D1C-3CEE2B42CA19}" presName="text0" presStyleLbl="node1" presStyleIdx="4" presStyleCnt="7" custScaleX="238724" custRadScaleRad="99888" custRadScaleInc="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E5BBF-514F-4B6B-8BB4-8B70F4464A0A}" type="pres">
      <dgm:prSet presAssocID="{5BB64E99-780E-4CA1-BDF7-AD578BE28186}" presName="Name56" presStyleLbl="parChTrans1D2" presStyleIdx="4" presStyleCnt="6"/>
      <dgm:spPr/>
      <dgm:t>
        <a:bodyPr/>
        <a:lstStyle/>
        <a:p>
          <a:endParaRPr lang="ru-RU"/>
        </a:p>
      </dgm:t>
    </dgm:pt>
    <dgm:pt modelId="{FF5B72E6-972C-49AA-B9BB-90274FC37E1B}" type="pres">
      <dgm:prSet presAssocID="{CD1FB6A1-C20B-403F-8946-88C3DD198E7E}" presName="text0" presStyleLbl="node1" presStyleIdx="5" presStyleCnt="7" custScaleX="238629" custRadScaleRad="162205" custRadScaleInc="4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ED2F9-13DC-4232-8B74-9D554039FAA2}" type="pres">
      <dgm:prSet presAssocID="{73AC5DFB-E7CF-4660-823D-3914E131E7E9}" presName="Name56" presStyleLbl="parChTrans1D2" presStyleIdx="5" presStyleCnt="6"/>
      <dgm:spPr/>
      <dgm:t>
        <a:bodyPr/>
        <a:lstStyle/>
        <a:p>
          <a:endParaRPr lang="ru-RU"/>
        </a:p>
      </dgm:t>
    </dgm:pt>
    <dgm:pt modelId="{2D5FE1E5-1024-450C-A504-A11FD0CC8E32}" type="pres">
      <dgm:prSet presAssocID="{A5CA78E9-38F4-4571-8269-B50727CC4C2D}" presName="text0" presStyleLbl="node1" presStyleIdx="6" presStyleCnt="7" custScaleX="245840" custRadScaleRad="153742" custRadScaleInc="-1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B1AC9-A6DE-4483-A3DE-15168CFEB74E}" srcId="{ED2BE5D2-09D3-4795-BD86-0222A17D0359}" destId="{A47A43DE-6ACB-4E5B-B748-64CF108E9195}" srcOrd="0" destOrd="0" parTransId="{2CD4C031-038C-4341-B2E4-EEA6B7D031EB}" sibTransId="{EBD4B48B-54A7-4C2A-A0CD-FBA7F17D0993}"/>
    <dgm:cxn modelId="{0A39722C-9CE4-4390-AFB3-BFABC8E916DC}" type="presOf" srcId="{CD1FB6A1-C20B-403F-8946-88C3DD198E7E}" destId="{FF5B72E6-972C-49AA-B9BB-90274FC37E1B}" srcOrd="0" destOrd="0" presId="urn:microsoft.com/office/officeart/2008/layout/RadialCluster"/>
    <dgm:cxn modelId="{111A6A76-11AD-4842-8F59-F4AB1D904099}" srcId="{ED2BE5D2-09D3-4795-BD86-0222A17D0359}" destId="{3F5A5B44-BA1A-4C1C-9D1C-3CEE2B42CA19}" srcOrd="3" destOrd="0" parTransId="{A40270FC-922F-4203-B200-69B7CB8CC629}" sibTransId="{0E03A020-E8FA-4DFA-BE8E-49A9039EDB31}"/>
    <dgm:cxn modelId="{69F7F2D4-21CF-498F-A1FF-BD64556ECF56}" type="presOf" srcId="{A40270FC-922F-4203-B200-69B7CB8CC629}" destId="{A711ED78-E5E3-45A5-94A4-D8C125608183}" srcOrd="0" destOrd="0" presId="urn:microsoft.com/office/officeart/2008/layout/RadialCluster"/>
    <dgm:cxn modelId="{35F4B38D-611A-4BA8-855E-13D69E397573}" type="presOf" srcId="{ED2BE5D2-09D3-4795-BD86-0222A17D0359}" destId="{C26A7B4F-DAA3-46B6-87DC-8D8318B7F90F}" srcOrd="0" destOrd="0" presId="urn:microsoft.com/office/officeart/2008/layout/RadialCluster"/>
    <dgm:cxn modelId="{9EB7CF66-64B6-4061-AB77-3B709CF66DB6}" srcId="{ED2BE5D2-09D3-4795-BD86-0222A17D0359}" destId="{A5CA78E9-38F4-4571-8269-B50727CC4C2D}" srcOrd="5" destOrd="0" parTransId="{73AC5DFB-E7CF-4660-823D-3914E131E7E9}" sibTransId="{5486918F-D349-4C14-A15D-822D52830E36}"/>
    <dgm:cxn modelId="{FE7200FA-1CFE-443D-B16A-0D3BA7ADC982}" srcId="{7400AB64-9ED6-4771-AF61-6F210EBAF07F}" destId="{ED2BE5D2-09D3-4795-BD86-0222A17D0359}" srcOrd="0" destOrd="0" parTransId="{951FF810-2F1B-444B-8C3E-0316F9E797EB}" sibTransId="{8C9C9E1D-6BC3-4D35-BA6D-B288AA033595}"/>
    <dgm:cxn modelId="{C7750411-0DAF-44BA-BE05-284D94994138}" type="presOf" srcId="{A5CA78E9-38F4-4571-8269-B50727CC4C2D}" destId="{2D5FE1E5-1024-450C-A504-A11FD0CC8E32}" srcOrd="0" destOrd="0" presId="urn:microsoft.com/office/officeart/2008/layout/RadialCluster"/>
    <dgm:cxn modelId="{5DB7C6B5-1A5C-468C-8C55-821385979F3B}" type="presOf" srcId="{3F5A5B44-BA1A-4C1C-9D1C-3CEE2B42CA19}" destId="{8840A2F2-886A-4605-82D4-0A4DAEA2986E}" srcOrd="0" destOrd="0" presId="urn:microsoft.com/office/officeart/2008/layout/RadialCluster"/>
    <dgm:cxn modelId="{20295120-4157-40E7-A363-F8384D49A487}" srcId="{ED2BE5D2-09D3-4795-BD86-0222A17D0359}" destId="{2DD41B69-6B82-4290-8D82-700964BE0C39}" srcOrd="2" destOrd="0" parTransId="{287D710A-37AA-47AF-AFAD-DA6A22581341}" sibTransId="{5E68E79C-6F6C-4BFC-9498-DC793B99D93B}"/>
    <dgm:cxn modelId="{B4EFB87E-A52F-4EF7-9C61-443B181F9165}" type="presOf" srcId="{A47A43DE-6ACB-4E5B-B748-64CF108E9195}" destId="{86448F21-E508-43DB-B426-5037E59C4588}" srcOrd="0" destOrd="0" presId="urn:microsoft.com/office/officeart/2008/layout/RadialCluster"/>
    <dgm:cxn modelId="{9ED02409-5F7C-4F80-8A33-6E6E1DFBBFCF}" type="presOf" srcId="{287D710A-37AA-47AF-AFAD-DA6A22581341}" destId="{8D121583-EE37-4128-8FE3-8199964B3BDB}" srcOrd="0" destOrd="0" presId="urn:microsoft.com/office/officeart/2008/layout/RadialCluster"/>
    <dgm:cxn modelId="{A75DB158-FE11-466B-B713-7E39A552237B}" type="presOf" srcId="{5BB64E99-780E-4CA1-BDF7-AD578BE28186}" destId="{95FE5BBF-514F-4B6B-8BB4-8B70F4464A0A}" srcOrd="0" destOrd="0" presId="urn:microsoft.com/office/officeart/2008/layout/RadialCluster"/>
    <dgm:cxn modelId="{90488B9C-0CCB-4DE6-9CEC-A173D54E8AF0}" srcId="{ED2BE5D2-09D3-4795-BD86-0222A17D0359}" destId="{EBCE6808-C966-43E3-A2D6-970D218D9899}" srcOrd="1" destOrd="0" parTransId="{ABF87A9E-47B3-4680-92EC-8D0BA72EF41C}" sibTransId="{9038A3D5-1939-4B3B-A72D-B5CE969ACE82}"/>
    <dgm:cxn modelId="{4B7F8EE5-01BA-4AC4-A3E2-0C23580ECF61}" type="presOf" srcId="{2DD41B69-6B82-4290-8D82-700964BE0C39}" destId="{BAC42AB8-0259-4A74-98CE-A6FDD2EBADB7}" srcOrd="0" destOrd="0" presId="urn:microsoft.com/office/officeart/2008/layout/RadialCluster"/>
    <dgm:cxn modelId="{02B55EF3-4620-4301-8B28-38CB14440AF2}" type="presOf" srcId="{2CD4C031-038C-4341-B2E4-EEA6B7D031EB}" destId="{329964C4-4E6D-4DA9-9F8D-7393CB8E04DD}" srcOrd="0" destOrd="0" presId="urn:microsoft.com/office/officeart/2008/layout/RadialCluster"/>
    <dgm:cxn modelId="{2D67C455-E5CB-4ABA-A2AA-F842203DE583}" type="presOf" srcId="{7400AB64-9ED6-4771-AF61-6F210EBAF07F}" destId="{D981EB4E-5B14-4D44-BD6F-4968E6E8922F}" srcOrd="0" destOrd="0" presId="urn:microsoft.com/office/officeart/2008/layout/RadialCluster"/>
    <dgm:cxn modelId="{967FD221-7C60-41B3-B574-540B191E1B3A}" srcId="{ED2BE5D2-09D3-4795-BD86-0222A17D0359}" destId="{CD1FB6A1-C20B-403F-8946-88C3DD198E7E}" srcOrd="4" destOrd="0" parTransId="{5BB64E99-780E-4CA1-BDF7-AD578BE28186}" sibTransId="{516CE2A2-6FFA-4E2F-B950-B4B57B97896A}"/>
    <dgm:cxn modelId="{A9AFB7A2-1D72-44B3-BCC0-BA9E523FD408}" type="presOf" srcId="{EBCE6808-C966-43E3-A2D6-970D218D9899}" destId="{864407C2-B856-4646-9DE4-1B2558ED2536}" srcOrd="0" destOrd="0" presId="urn:microsoft.com/office/officeart/2008/layout/RadialCluster"/>
    <dgm:cxn modelId="{56E4C6A1-9A29-4144-A8D4-E3E2B7033B6F}" type="presOf" srcId="{ABF87A9E-47B3-4680-92EC-8D0BA72EF41C}" destId="{D1304601-2702-480B-845A-FAF5C618C62E}" srcOrd="0" destOrd="0" presId="urn:microsoft.com/office/officeart/2008/layout/RadialCluster"/>
    <dgm:cxn modelId="{6A945964-E993-4272-8515-2BC8576A5D21}" type="presOf" srcId="{73AC5DFB-E7CF-4660-823D-3914E131E7E9}" destId="{67BED2F9-13DC-4232-8B74-9D554039FAA2}" srcOrd="0" destOrd="0" presId="urn:microsoft.com/office/officeart/2008/layout/RadialCluster"/>
    <dgm:cxn modelId="{D85D5DB9-8D13-4EFE-A6A1-384C5680FE37}" type="presParOf" srcId="{D981EB4E-5B14-4D44-BD6F-4968E6E8922F}" destId="{E0A9D900-B8B2-41BC-81D1-D9FE3C43ADDF}" srcOrd="0" destOrd="0" presId="urn:microsoft.com/office/officeart/2008/layout/RadialCluster"/>
    <dgm:cxn modelId="{9A21AFED-0B80-4801-B867-0CE0EAB55449}" type="presParOf" srcId="{E0A9D900-B8B2-41BC-81D1-D9FE3C43ADDF}" destId="{C26A7B4F-DAA3-46B6-87DC-8D8318B7F90F}" srcOrd="0" destOrd="0" presId="urn:microsoft.com/office/officeart/2008/layout/RadialCluster"/>
    <dgm:cxn modelId="{E09D2432-5703-4C1B-B9B0-ECFDF7FC8FD6}" type="presParOf" srcId="{E0A9D900-B8B2-41BC-81D1-D9FE3C43ADDF}" destId="{329964C4-4E6D-4DA9-9F8D-7393CB8E04DD}" srcOrd="1" destOrd="0" presId="urn:microsoft.com/office/officeart/2008/layout/RadialCluster"/>
    <dgm:cxn modelId="{24BA073D-8727-4E9A-A642-1B7E35467024}" type="presParOf" srcId="{E0A9D900-B8B2-41BC-81D1-D9FE3C43ADDF}" destId="{86448F21-E508-43DB-B426-5037E59C4588}" srcOrd="2" destOrd="0" presId="urn:microsoft.com/office/officeart/2008/layout/RadialCluster"/>
    <dgm:cxn modelId="{6EB97234-C770-43B1-9F15-5E2BEE47D11B}" type="presParOf" srcId="{E0A9D900-B8B2-41BC-81D1-D9FE3C43ADDF}" destId="{D1304601-2702-480B-845A-FAF5C618C62E}" srcOrd="3" destOrd="0" presId="urn:microsoft.com/office/officeart/2008/layout/RadialCluster"/>
    <dgm:cxn modelId="{4C7C6E45-B142-4A12-A6E2-D46E210B5469}" type="presParOf" srcId="{E0A9D900-B8B2-41BC-81D1-D9FE3C43ADDF}" destId="{864407C2-B856-4646-9DE4-1B2558ED2536}" srcOrd="4" destOrd="0" presId="urn:microsoft.com/office/officeart/2008/layout/RadialCluster"/>
    <dgm:cxn modelId="{CBBAAA77-0211-47A0-B9CB-27A52DFFC0CA}" type="presParOf" srcId="{E0A9D900-B8B2-41BC-81D1-D9FE3C43ADDF}" destId="{8D121583-EE37-4128-8FE3-8199964B3BDB}" srcOrd="5" destOrd="0" presId="urn:microsoft.com/office/officeart/2008/layout/RadialCluster"/>
    <dgm:cxn modelId="{FEEB6220-63AC-43FA-BFFF-57C9755777D7}" type="presParOf" srcId="{E0A9D900-B8B2-41BC-81D1-D9FE3C43ADDF}" destId="{BAC42AB8-0259-4A74-98CE-A6FDD2EBADB7}" srcOrd="6" destOrd="0" presId="urn:microsoft.com/office/officeart/2008/layout/RadialCluster"/>
    <dgm:cxn modelId="{B366C35F-8136-48EE-A1A3-641E2EF89BD6}" type="presParOf" srcId="{E0A9D900-B8B2-41BC-81D1-D9FE3C43ADDF}" destId="{A711ED78-E5E3-45A5-94A4-D8C125608183}" srcOrd="7" destOrd="0" presId="urn:microsoft.com/office/officeart/2008/layout/RadialCluster"/>
    <dgm:cxn modelId="{32332AC4-C4B8-4596-A310-E54BF4F5EC81}" type="presParOf" srcId="{E0A9D900-B8B2-41BC-81D1-D9FE3C43ADDF}" destId="{8840A2F2-886A-4605-82D4-0A4DAEA2986E}" srcOrd="8" destOrd="0" presId="urn:microsoft.com/office/officeart/2008/layout/RadialCluster"/>
    <dgm:cxn modelId="{6D2135BE-C405-4B0B-9FDB-CD97472DB050}" type="presParOf" srcId="{E0A9D900-B8B2-41BC-81D1-D9FE3C43ADDF}" destId="{95FE5BBF-514F-4B6B-8BB4-8B70F4464A0A}" srcOrd="9" destOrd="0" presId="urn:microsoft.com/office/officeart/2008/layout/RadialCluster"/>
    <dgm:cxn modelId="{0B3FFB07-D7D8-4E17-9EF2-8BC774E28CBD}" type="presParOf" srcId="{E0A9D900-B8B2-41BC-81D1-D9FE3C43ADDF}" destId="{FF5B72E6-972C-49AA-B9BB-90274FC37E1B}" srcOrd="10" destOrd="0" presId="urn:microsoft.com/office/officeart/2008/layout/RadialCluster"/>
    <dgm:cxn modelId="{016CA313-785F-4B4D-A075-857EA57C34B2}" type="presParOf" srcId="{E0A9D900-B8B2-41BC-81D1-D9FE3C43ADDF}" destId="{67BED2F9-13DC-4232-8B74-9D554039FAA2}" srcOrd="11" destOrd="0" presId="urn:microsoft.com/office/officeart/2008/layout/RadialCluster"/>
    <dgm:cxn modelId="{C6D9C2DC-B1CE-45B5-9D8B-F0D227632340}" type="presParOf" srcId="{E0A9D900-B8B2-41BC-81D1-D9FE3C43ADDF}" destId="{2D5FE1E5-1024-450C-A504-A11FD0CC8E3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942B4-2C69-4823-8C22-171E25BA0B5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DF1D32E8-CC3B-4781-A5BA-ABC4FAEBD45F}">
      <dgm:prSet phldrT="[Текст]" custT="1"/>
      <dgm:spPr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за услуги при выдаче бланка установленного образца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B19DBF0B-A133-430A-B05D-2D4245644491}" type="parTrans" cxnId="{5B0EE9E5-E48F-4778-B2BA-8BC6E5BF3AB9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32B950F5-2C7B-4CE5-9B23-E59A6C8861C0}" type="sibTrans" cxnId="{5B0EE9E5-E48F-4778-B2BA-8BC6E5BF3AB9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C30C4083-2500-4941-A600-DB7AC0D3AE50}">
      <dgm:prSet phldrT="[Текст]" custT="1"/>
      <dgm:spPr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водителем (кондуктором) в салоне ТС при реализации проездных документов (билетов) и талонов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E3921D6C-E0EC-4FB9-B173-FA258252C0C8}" type="parTrans" cxnId="{13141F64-9F8E-4440-A8BD-7048A42A5505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B3E23E21-A544-4E70-B858-59C36F5579FB}" type="sibTrans" cxnId="{13141F64-9F8E-4440-A8BD-7048A42A5505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259C140B-12BC-4C1A-8D24-6BE89CE3CD8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безналичных расчетах в сети Интернет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D2C93B78-3C47-4B29-81E4-9CA7F9AFDDDE}" type="parTrans" cxnId="{1B8DCE55-F34D-4AF1-ADB7-74ABC1494753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396DD562-B680-4210-B1CF-88742E7148B2}" type="sibTrans" cxnId="{1B8DCE55-F34D-4AF1-ADB7-74ABC1494753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69854F65-2039-477A-B339-C62D7D93943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с использованием ЭСП  с применением автоматического устройства для расчетов при оказании услуг по перевозке пассажиров, багажа, грузов и </a:t>
          </a:r>
          <a:r>
            <a:rPr lang="ru-RU" sz="1050" b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грузобагажа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90557200-38C3-4270-B788-D3F8DC323D6F}" type="parTrans" cxnId="{68DFF334-1F9C-4BEB-B489-D412740C6755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DF396C23-256A-4CFC-B3BA-CC5938A3D491}" type="sibTrans" cxnId="{68DFF334-1F9C-4BEB-B489-D412740C6755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654E2EE1-D1CA-4D77-9A03-DDE55D3838D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за товары или услуги в автоматических устройствах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AE777740-5C14-4A02-A12C-6BDE2EA4BCBC}" type="parTrans" cxnId="{0402E7F0-5768-4ACE-80CF-800AC2871E0A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8B5B3F97-1BFC-4C67-94A5-64304E7CA722}" type="sibTrans" cxnId="{0402E7F0-5768-4ACE-80CF-800AC2871E0A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A39F7F11-C066-480E-ACCD-2C88EA70A8FF}">
      <dgm:prSet custT="1"/>
      <dgm:spPr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расчете за реализованный товар  при разносной торговле и дистанционном способе продажи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92ACD6BF-763C-4D76-99F0-5F8C96620A2A}" type="parTrans" cxnId="{2586B719-4DE6-4FB5-9114-6C8E792BBA2B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F184D7BA-7770-44B7-A10C-735E362623E8}" type="sibTrans" cxnId="{2586B719-4DE6-4FB5-9114-6C8E792BBA2B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381DB9AE-92DD-4127-9B99-6EFAF86B45D6}">
      <dgm:prSet custT="1"/>
      <dgm:spPr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за работы (услуги) вне торгового объекта (места, здания, сооружения, земельного участка)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7DAABE49-3F8F-40E2-B6E9-E1F5C63440F2}" type="parTrans" cxnId="{38A89AF0-34BD-476C-BFE6-E165801F0C38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D964CAA0-5E50-4533-90EB-79094381B2C8}" type="sibTrans" cxnId="{38A89AF0-34BD-476C-BFE6-E165801F0C38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4FA67DB3-61B4-4964-9281-1F34578D6419}">
      <dgm:prSet custT="1"/>
      <dgm:spPr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 безналичных расчетах за жилое помещение и коммунальные услуги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gm:t>
    </dgm:pt>
    <dgm:pt modelId="{E473EAE9-C572-417C-962A-F4D6D4E99B27}" type="parTrans" cxnId="{C82B536A-8EDA-4DED-B99B-FE04A18B4D84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99DB1035-8739-40C5-9FB5-B5AF7276308A}" type="sibTrans" cxnId="{C82B536A-8EDA-4DED-B99B-FE04A18B4D84}">
      <dgm:prSet/>
      <dgm:spPr/>
      <dgm:t>
        <a:bodyPr/>
        <a:lstStyle/>
        <a:p>
          <a:endParaRPr lang="ru-RU" sz="1050">
            <a:latin typeface="Arial Narrow" pitchFamily="34" charset="0"/>
          </a:endParaRPr>
        </a:p>
      </dgm:t>
    </dgm:pt>
    <dgm:pt modelId="{E510E684-3595-458A-88B3-7E8BDCB06707}" type="pres">
      <dgm:prSet presAssocID="{25B942B4-2C69-4823-8C22-171E25BA0B56}" presName="Name0" presStyleCnt="0">
        <dgm:presLayoutVars>
          <dgm:dir/>
          <dgm:resizeHandles val="exact"/>
        </dgm:presLayoutVars>
      </dgm:prSet>
      <dgm:spPr/>
    </dgm:pt>
    <dgm:pt modelId="{C23E52CB-4EEE-4DAF-B53B-97657D520BED}" type="pres">
      <dgm:prSet presAssocID="{25B942B4-2C69-4823-8C22-171E25BA0B56}" presName="fgShape" presStyleLbl="fgShp" presStyleIdx="0" presStyleCnt="1" custScaleY="35562" custLinFactNeighborX="659" custLinFactNeighborY="56251"/>
      <dgm:spPr>
        <a:gradFill flip="none" rotWithShape="1">
          <a:gsLst>
            <a:gs pos="0">
              <a:schemeClr val="tx2">
                <a:lumMod val="0"/>
                <a:lumOff val="100000"/>
              </a:schemeClr>
            </a:gs>
            <a:gs pos="81700">
              <a:srgbClr val="55F77B">
                <a:lumMod val="58000"/>
              </a:srgbClr>
            </a:gs>
            <a:gs pos="100000">
              <a:srgbClr val="2FF55E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</dgm:pt>
    <dgm:pt modelId="{2A2DC851-571F-4308-8F33-E491E0CF1FC9}" type="pres">
      <dgm:prSet presAssocID="{25B942B4-2C69-4823-8C22-171E25BA0B56}" presName="linComp" presStyleCnt="0"/>
      <dgm:spPr/>
    </dgm:pt>
    <dgm:pt modelId="{7E986149-9078-4748-876C-C20F1E47F696}" type="pres">
      <dgm:prSet presAssocID="{259C140B-12BC-4C1A-8D24-6BE89CE3CD8D}" presName="compNode" presStyleCnt="0"/>
      <dgm:spPr/>
    </dgm:pt>
    <dgm:pt modelId="{A9B8A7DF-B422-4A69-8ACA-2B2129327FB2}" type="pres">
      <dgm:prSet presAssocID="{259C140B-12BC-4C1A-8D24-6BE89CE3CD8D}" presName="bkgdShape" presStyleLbl="node1" presStyleIdx="0" presStyleCnt="8"/>
      <dgm:spPr/>
      <dgm:t>
        <a:bodyPr/>
        <a:lstStyle/>
        <a:p>
          <a:endParaRPr lang="ru-RU"/>
        </a:p>
      </dgm:t>
    </dgm:pt>
    <dgm:pt modelId="{81DAD5BE-FEA1-49F5-81C6-2627A361494A}" type="pres">
      <dgm:prSet presAssocID="{259C140B-12BC-4C1A-8D24-6BE89CE3CD8D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2C20-A44B-4CBB-A8EC-EDC8E799E63A}" type="pres">
      <dgm:prSet presAssocID="{259C140B-12BC-4C1A-8D24-6BE89CE3CD8D}" presName="invisiNode" presStyleLbl="node1" presStyleIdx="0" presStyleCnt="8"/>
      <dgm:spPr/>
    </dgm:pt>
    <dgm:pt modelId="{0692FA17-1522-496E-9138-22DA1CEADCCE}" type="pres">
      <dgm:prSet presAssocID="{259C140B-12BC-4C1A-8D24-6BE89CE3CD8D}" presName="imagNode" presStyleLbl="fgImgPlace1" presStyleIdx="0" presStyleCnt="8" custScaleX="101373" custScaleY="47000" custLinFactNeighborX="-879" custLinFactNeighborY="-26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4FF781-7310-42F1-84B3-58360CC116D2}" type="pres">
      <dgm:prSet presAssocID="{396DD562-B680-4210-B1CF-88742E7148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18C05F-3AB7-408C-BC85-640BB0357E44}" type="pres">
      <dgm:prSet presAssocID="{69854F65-2039-477A-B339-C62D7D93943A}" presName="compNode" presStyleCnt="0"/>
      <dgm:spPr/>
    </dgm:pt>
    <dgm:pt modelId="{23B3676C-2AA4-49F5-868B-64C74E45EB26}" type="pres">
      <dgm:prSet presAssocID="{69854F65-2039-477A-B339-C62D7D93943A}" presName="bkgdShape" presStyleLbl="node1" presStyleIdx="1" presStyleCnt="8"/>
      <dgm:spPr/>
      <dgm:t>
        <a:bodyPr/>
        <a:lstStyle/>
        <a:p>
          <a:endParaRPr lang="ru-RU"/>
        </a:p>
      </dgm:t>
    </dgm:pt>
    <dgm:pt modelId="{44881428-EABD-409E-850D-47716A1114A5}" type="pres">
      <dgm:prSet presAssocID="{69854F65-2039-477A-B339-C62D7D93943A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5E858-F1D5-466B-A3E3-CB4E90CDA430}" type="pres">
      <dgm:prSet presAssocID="{69854F65-2039-477A-B339-C62D7D93943A}" presName="invisiNode" presStyleLbl="node1" presStyleIdx="1" presStyleCnt="8"/>
      <dgm:spPr/>
    </dgm:pt>
    <dgm:pt modelId="{C2FBDE6D-75F6-411A-ACC9-4F89D690449F}" type="pres">
      <dgm:prSet presAssocID="{69854F65-2039-477A-B339-C62D7D93943A}" presName="imagNode" presStyleLbl="fgImgPlace1" presStyleIdx="1" presStyleCnt="8" custScaleX="101373" custScaleY="47000" custLinFactNeighborX="-879" custLinFactNeighborY="-26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C1B1F24-59AF-42B2-BC7E-480B7D5C5D37}" type="pres">
      <dgm:prSet presAssocID="{DF396C23-256A-4CFC-B3BA-CC5938A3D4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080E93-DB4F-4588-83D7-D2BCE2C57490}" type="pres">
      <dgm:prSet presAssocID="{654E2EE1-D1CA-4D77-9A03-DDE55D3838DE}" presName="compNode" presStyleCnt="0"/>
      <dgm:spPr/>
    </dgm:pt>
    <dgm:pt modelId="{8D775021-EB69-472C-9DFE-112D60AA42A2}" type="pres">
      <dgm:prSet presAssocID="{654E2EE1-D1CA-4D77-9A03-DDE55D3838DE}" presName="bkgdShape" presStyleLbl="node1" presStyleIdx="2" presStyleCnt="8" custLinFactNeighborX="5603" custLinFactNeighborY="38"/>
      <dgm:spPr/>
      <dgm:t>
        <a:bodyPr/>
        <a:lstStyle/>
        <a:p>
          <a:endParaRPr lang="ru-RU"/>
        </a:p>
      </dgm:t>
    </dgm:pt>
    <dgm:pt modelId="{71C53C63-C032-456D-B6C0-60534FF85AC1}" type="pres">
      <dgm:prSet presAssocID="{654E2EE1-D1CA-4D77-9A03-DDE55D3838DE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8E1FF-48C7-43BC-8189-048E4E2F4A0E}" type="pres">
      <dgm:prSet presAssocID="{654E2EE1-D1CA-4D77-9A03-DDE55D3838DE}" presName="invisiNode" presStyleLbl="node1" presStyleIdx="2" presStyleCnt="8"/>
      <dgm:spPr/>
    </dgm:pt>
    <dgm:pt modelId="{271BC34B-4240-4E24-BCAE-DA8AE9759BDE}" type="pres">
      <dgm:prSet presAssocID="{654E2EE1-D1CA-4D77-9A03-DDE55D3838DE}" presName="imagNode" presStyleLbl="fgImgPlace1" presStyleIdx="2" presStyleCnt="8" custScaleX="101373" custScaleY="47000" custLinFactNeighborX="-879" custLinFactNeighborY="-26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8ACEF1-2743-4F28-B0B2-8C8BDBB0EEA0}" type="pres">
      <dgm:prSet presAssocID="{8B5B3F97-1BFC-4C67-94A5-64304E7CA7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38090C-EFF0-49AE-971A-CBC174574DBC}" type="pres">
      <dgm:prSet presAssocID="{A39F7F11-C066-480E-ACCD-2C88EA70A8FF}" presName="compNode" presStyleCnt="0"/>
      <dgm:spPr/>
    </dgm:pt>
    <dgm:pt modelId="{903D96B9-16AE-429A-B346-BF0D0C221C21}" type="pres">
      <dgm:prSet presAssocID="{A39F7F11-C066-480E-ACCD-2C88EA70A8FF}" presName="bkgdShape" presStyleLbl="node1" presStyleIdx="3" presStyleCnt="8" custLinFactNeighborX="1002" custLinFactNeighborY="-141"/>
      <dgm:spPr/>
      <dgm:t>
        <a:bodyPr/>
        <a:lstStyle/>
        <a:p>
          <a:endParaRPr lang="ru-RU"/>
        </a:p>
      </dgm:t>
    </dgm:pt>
    <dgm:pt modelId="{89F56B79-0E6E-409F-8D94-B78CADEBE1B3}" type="pres">
      <dgm:prSet presAssocID="{A39F7F11-C066-480E-ACCD-2C88EA70A8FF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2F19F-16BF-414E-A83D-D50CB49A90C5}" type="pres">
      <dgm:prSet presAssocID="{A39F7F11-C066-480E-ACCD-2C88EA70A8FF}" presName="invisiNode" presStyleLbl="node1" presStyleIdx="3" presStyleCnt="8"/>
      <dgm:spPr/>
    </dgm:pt>
    <dgm:pt modelId="{3EBF63C4-29EC-4B00-A386-BA62D3EFBEF0}" type="pres">
      <dgm:prSet presAssocID="{A39F7F11-C066-480E-ACCD-2C88EA70A8FF}" presName="imagNode" presStyleLbl="fgImgPlace1" presStyleIdx="3" presStyleCnt="8" custScaleX="101373" custScaleY="47000" custLinFactNeighborX="-879" custLinFactNeighborY="-26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917BB5-3C42-40EF-8144-C356F786E7F5}" type="pres">
      <dgm:prSet presAssocID="{F184D7BA-7770-44B7-A10C-735E362623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638A58-BBA9-42C3-B380-0013B394D3D5}" type="pres">
      <dgm:prSet presAssocID="{381DB9AE-92DD-4127-9B99-6EFAF86B45D6}" presName="compNode" presStyleCnt="0"/>
      <dgm:spPr/>
    </dgm:pt>
    <dgm:pt modelId="{DDE14647-62BA-4406-B8D0-847E4383F976}" type="pres">
      <dgm:prSet presAssocID="{381DB9AE-92DD-4127-9B99-6EFAF86B45D6}" presName="bkgdShape" presStyleLbl="node1" presStyleIdx="4" presStyleCnt="8"/>
      <dgm:spPr/>
      <dgm:t>
        <a:bodyPr/>
        <a:lstStyle/>
        <a:p>
          <a:endParaRPr lang="ru-RU"/>
        </a:p>
      </dgm:t>
    </dgm:pt>
    <dgm:pt modelId="{89A20476-4F61-4734-9DAD-DB3D0CED5D41}" type="pres">
      <dgm:prSet presAssocID="{381DB9AE-92DD-4127-9B99-6EFAF86B45D6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DE218-F853-4624-AFB9-84C4A99B075B}" type="pres">
      <dgm:prSet presAssocID="{381DB9AE-92DD-4127-9B99-6EFAF86B45D6}" presName="invisiNode" presStyleLbl="node1" presStyleIdx="4" presStyleCnt="8"/>
      <dgm:spPr/>
    </dgm:pt>
    <dgm:pt modelId="{B05E0AB1-D0E7-4C45-BC48-F044305607A1}" type="pres">
      <dgm:prSet presAssocID="{381DB9AE-92DD-4127-9B99-6EFAF86B45D6}" presName="imagNode" presStyleLbl="fgImgPlace1" presStyleIdx="4" presStyleCnt="8" custScaleX="101373" custScaleY="47000" custLinFactNeighborX="-2612" custLinFactNeighborY="-264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CD765C-BFAC-4CCB-B4D4-323269D98816}" type="pres">
      <dgm:prSet presAssocID="{D964CAA0-5E50-4533-90EB-79094381B2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6C80DF-89DE-4AAD-8371-80AC2FCCB1BD}" type="pres">
      <dgm:prSet presAssocID="{DF1D32E8-CC3B-4781-A5BA-ABC4FAEBD45F}" presName="compNode" presStyleCnt="0"/>
      <dgm:spPr/>
    </dgm:pt>
    <dgm:pt modelId="{E4F8DCE1-13D9-46BE-8DDB-07FCF89B5887}" type="pres">
      <dgm:prSet presAssocID="{DF1D32E8-CC3B-4781-A5BA-ABC4FAEBD45F}" presName="bkgdShape" presStyleLbl="node1" presStyleIdx="5" presStyleCnt="8" custLinFactNeighborX="-9417" custLinFactNeighborY="-258"/>
      <dgm:spPr/>
      <dgm:t>
        <a:bodyPr/>
        <a:lstStyle/>
        <a:p>
          <a:endParaRPr lang="ru-RU"/>
        </a:p>
      </dgm:t>
    </dgm:pt>
    <dgm:pt modelId="{18A6A61A-6B90-4F0F-9440-E36E7B20A9C1}" type="pres">
      <dgm:prSet presAssocID="{DF1D32E8-CC3B-4781-A5BA-ABC4FAEBD45F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AE12E-5F25-402A-9C8D-9C0512CB7895}" type="pres">
      <dgm:prSet presAssocID="{DF1D32E8-CC3B-4781-A5BA-ABC4FAEBD45F}" presName="invisiNode" presStyleLbl="node1" presStyleIdx="5" presStyleCnt="8"/>
      <dgm:spPr/>
    </dgm:pt>
    <dgm:pt modelId="{E81673BB-AD8B-4868-9647-B154E20D0032}" type="pres">
      <dgm:prSet presAssocID="{DF1D32E8-CC3B-4781-A5BA-ABC4FAEBD45F}" presName="imagNode" presStyleLbl="fgImgPlace1" presStyleIdx="5" presStyleCnt="8" custScaleX="101373" custScaleY="47000" custLinFactNeighborX="-2612" custLinFactNeighborY="-264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ACA7E5-6CDE-43ED-9484-B3DDBCAE13DD}" type="pres">
      <dgm:prSet presAssocID="{32B950F5-2C7B-4CE5-9B23-E59A6C8861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3FFF82-65C9-4668-B3F9-7E65AEF072E1}" type="pres">
      <dgm:prSet presAssocID="{C30C4083-2500-4941-A600-DB7AC0D3AE50}" presName="compNode" presStyleCnt="0"/>
      <dgm:spPr/>
    </dgm:pt>
    <dgm:pt modelId="{D72612EE-8E70-47DF-AF63-01B8E27A491F}" type="pres">
      <dgm:prSet presAssocID="{C30C4083-2500-4941-A600-DB7AC0D3AE50}" presName="bkgdShape" presStyleLbl="node1" presStyleIdx="6" presStyleCnt="8"/>
      <dgm:spPr/>
      <dgm:t>
        <a:bodyPr/>
        <a:lstStyle/>
        <a:p>
          <a:endParaRPr lang="ru-RU"/>
        </a:p>
      </dgm:t>
    </dgm:pt>
    <dgm:pt modelId="{DB68BFC2-03D7-4B9D-BA9D-96711439D835}" type="pres">
      <dgm:prSet presAssocID="{C30C4083-2500-4941-A600-DB7AC0D3AE50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A288-7B52-4B03-8224-3BBC77F56DAC}" type="pres">
      <dgm:prSet presAssocID="{C30C4083-2500-4941-A600-DB7AC0D3AE50}" presName="invisiNode" presStyleLbl="node1" presStyleIdx="6" presStyleCnt="8"/>
      <dgm:spPr/>
    </dgm:pt>
    <dgm:pt modelId="{A5F6BB05-9A24-403C-8A1D-ACCB21865848}" type="pres">
      <dgm:prSet presAssocID="{C30C4083-2500-4941-A600-DB7AC0D3AE50}" presName="imagNode" presStyleLbl="fgImgPlace1" presStyleIdx="6" presStyleCnt="8" custScaleX="101373" custScaleY="47000" custLinFactNeighborX="-2612" custLinFactNeighborY="-264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326DBF-9706-46AF-AFFB-A87DC346B5C0}" type="pres">
      <dgm:prSet presAssocID="{B3E23E21-A544-4E70-B858-59C36F5579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1B3B29-95CD-492B-93BB-D81595B375EF}" type="pres">
      <dgm:prSet presAssocID="{4FA67DB3-61B4-4964-9281-1F34578D6419}" presName="compNode" presStyleCnt="0"/>
      <dgm:spPr/>
    </dgm:pt>
    <dgm:pt modelId="{086D675E-75BB-46FF-A98F-B88DAAF6BA6E}" type="pres">
      <dgm:prSet presAssocID="{4FA67DB3-61B4-4964-9281-1F34578D6419}" presName="bkgdShape" presStyleLbl="node1" presStyleIdx="7" presStyleCnt="8"/>
      <dgm:spPr/>
      <dgm:t>
        <a:bodyPr/>
        <a:lstStyle/>
        <a:p>
          <a:endParaRPr lang="ru-RU"/>
        </a:p>
      </dgm:t>
    </dgm:pt>
    <dgm:pt modelId="{C91A2BFC-3C81-4311-A8FA-11001D8E6D3E}" type="pres">
      <dgm:prSet presAssocID="{4FA67DB3-61B4-4964-9281-1F34578D6419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99936-85D4-4C8D-8520-13859D1BB29C}" type="pres">
      <dgm:prSet presAssocID="{4FA67DB3-61B4-4964-9281-1F34578D6419}" presName="invisiNode" presStyleLbl="node1" presStyleIdx="7" presStyleCnt="8"/>
      <dgm:spPr/>
    </dgm:pt>
    <dgm:pt modelId="{FE557C8B-CF3F-41AA-87A1-FF57657810FF}" type="pres">
      <dgm:prSet presAssocID="{4FA67DB3-61B4-4964-9281-1F34578D6419}" presName="imagNode" presStyleLbl="fgImgPlace1" presStyleIdx="7" presStyleCnt="8" custScaleX="101373" custScaleY="47000" custLinFactNeighborX="-471" custLinFactNeighborY="-268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8DFF334-1F9C-4BEB-B489-D412740C6755}" srcId="{25B942B4-2C69-4823-8C22-171E25BA0B56}" destId="{69854F65-2039-477A-B339-C62D7D93943A}" srcOrd="1" destOrd="0" parTransId="{90557200-38C3-4270-B788-D3F8DC323D6F}" sibTransId="{DF396C23-256A-4CFC-B3BA-CC5938A3D491}"/>
    <dgm:cxn modelId="{D54C0C54-2917-4560-99D7-3D8E88E933B4}" type="presOf" srcId="{4FA67DB3-61B4-4964-9281-1F34578D6419}" destId="{086D675E-75BB-46FF-A98F-B88DAAF6BA6E}" srcOrd="0" destOrd="0" presId="urn:microsoft.com/office/officeart/2005/8/layout/hList7"/>
    <dgm:cxn modelId="{DB67B1A2-6612-44ED-8E40-25A5FFD45C39}" type="presOf" srcId="{DF1D32E8-CC3B-4781-A5BA-ABC4FAEBD45F}" destId="{18A6A61A-6B90-4F0F-9440-E36E7B20A9C1}" srcOrd="1" destOrd="0" presId="urn:microsoft.com/office/officeart/2005/8/layout/hList7"/>
    <dgm:cxn modelId="{376AEFEE-AC04-405C-B601-4B4D2C7C66A4}" type="presOf" srcId="{DF396C23-256A-4CFC-B3BA-CC5938A3D491}" destId="{9C1B1F24-59AF-42B2-BC7E-480B7D5C5D37}" srcOrd="0" destOrd="0" presId="urn:microsoft.com/office/officeart/2005/8/layout/hList7"/>
    <dgm:cxn modelId="{951AF071-6BA4-4475-ACD3-928E3BF3BF95}" type="presOf" srcId="{259C140B-12BC-4C1A-8D24-6BE89CE3CD8D}" destId="{A9B8A7DF-B422-4A69-8ACA-2B2129327FB2}" srcOrd="0" destOrd="0" presId="urn:microsoft.com/office/officeart/2005/8/layout/hList7"/>
    <dgm:cxn modelId="{EBFB13E1-B79B-4E0D-A500-D8EE92A064C4}" type="presOf" srcId="{C30C4083-2500-4941-A600-DB7AC0D3AE50}" destId="{DB68BFC2-03D7-4B9D-BA9D-96711439D835}" srcOrd="1" destOrd="0" presId="urn:microsoft.com/office/officeart/2005/8/layout/hList7"/>
    <dgm:cxn modelId="{42451AF8-437B-4CCC-95EB-CDCE5F01EB0C}" type="presOf" srcId="{69854F65-2039-477A-B339-C62D7D93943A}" destId="{44881428-EABD-409E-850D-47716A1114A5}" srcOrd="1" destOrd="0" presId="urn:microsoft.com/office/officeart/2005/8/layout/hList7"/>
    <dgm:cxn modelId="{1B8DCE55-F34D-4AF1-ADB7-74ABC1494753}" srcId="{25B942B4-2C69-4823-8C22-171E25BA0B56}" destId="{259C140B-12BC-4C1A-8D24-6BE89CE3CD8D}" srcOrd="0" destOrd="0" parTransId="{D2C93B78-3C47-4B29-81E4-9CA7F9AFDDDE}" sibTransId="{396DD562-B680-4210-B1CF-88742E7148B2}"/>
    <dgm:cxn modelId="{D0BF5D9B-CA55-4D41-A1A3-8791E1C8F4DB}" type="presOf" srcId="{381DB9AE-92DD-4127-9B99-6EFAF86B45D6}" destId="{89A20476-4F61-4734-9DAD-DB3D0CED5D41}" srcOrd="1" destOrd="0" presId="urn:microsoft.com/office/officeart/2005/8/layout/hList7"/>
    <dgm:cxn modelId="{9AE17189-9BAF-4502-BFDC-BD105B334C11}" type="presOf" srcId="{4FA67DB3-61B4-4964-9281-1F34578D6419}" destId="{C91A2BFC-3C81-4311-A8FA-11001D8E6D3E}" srcOrd="1" destOrd="0" presId="urn:microsoft.com/office/officeart/2005/8/layout/hList7"/>
    <dgm:cxn modelId="{38A89AF0-34BD-476C-BFE6-E165801F0C38}" srcId="{25B942B4-2C69-4823-8C22-171E25BA0B56}" destId="{381DB9AE-92DD-4127-9B99-6EFAF86B45D6}" srcOrd="4" destOrd="0" parTransId="{7DAABE49-3F8F-40E2-B6E9-E1F5C63440F2}" sibTransId="{D964CAA0-5E50-4533-90EB-79094381B2C8}"/>
    <dgm:cxn modelId="{2586B719-4DE6-4FB5-9114-6C8E792BBA2B}" srcId="{25B942B4-2C69-4823-8C22-171E25BA0B56}" destId="{A39F7F11-C066-480E-ACCD-2C88EA70A8FF}" srcOrd="3" destOrd="0" parTransId="{92ACD6BF-763C-4D76-99F0-5F8C96620A2A}" sibTransId="{F184D7BA-7770-44B7-A10C-735E362623E8}"/>
    <dgm:cxn modelId="{C4FCB15D-5865-4ABB-9C4E-98B6F5BF6188}" type="presOf" srcId="{654E2EE1-D1CA-4D77-9A03-DDE55D3838DE}" destId="{8D775021-EB69-472C-9DFE-112D60AA42A2}" srcOrd="0" destOrd="0" presId="urn:microsoft.com/office/officeart/2005/8/layout/hList7"/>
    <dgm:cxn modelId="{B8625985-BF36-41E8-8478-0F3BD7E737A9}" type="presOf" srcId="{69854F65-2039-477A-B339-C62D7D93943A}" destId="{23B3676C-2AA4-49F5-868B-64C74E45EB26}" srcOrd="0" destOrd="0" presId="urn:microsoft.com/office/officeart/2005/8/layout/hList7"/>
    <dgm:cxn modelId="{B351CEB3-FABF-4684-BFA0-A636D7D034A9}" type="presOf" srcId="{381DB9AE-92DD-4127-9B99-6EFAF86B45D6}" destId="{DDE14647-62BA-4406-B8D0-847E4383F976}" srcOrd="0" destOrd="0" presId="urn:microsoft.com/office/officeart/2005/8/layout/hList7"/>
    <dgm:cxn modelId="{0402E7F0-5768-4ACE-80CF-800AC2871E0A}" srcId="{25B942B4-2C69-4823-8C22-171E25BA0B56}" destId="{654E2EE1-D1CA-4D77-9A03-DDE55D3838DE}" srcOrd="2" destOrd="0" parTransId="{AE777740-5C14-4A02-A12C-6BDE2EA4BCBC}" sibTransId="{8B5B3F97-1BFC-4C67-94A5-64304E7CA722}"/>
    <dgm:cxn modelId="{F2AFE721-C9A2-49B3-BB70-3FD5BB6D93C1}" type="presOf" srcId="{654E2EE1-D1CA-4D77-9A03-DDE55D3838DE}" destId="{71C53C63-C032-456D-B6C0-60534FF85AC1}" srcOrd="1" destOrd="0" presId="urn:microsoft.com/office/officeart/2005/8/layout/hList7"/>
    <dgm:cxn modelId="{4E7853AE-E63F-4D8E-BD0E-5F6D3CCE340B}" type="presOf" srcId="{396DD562-B680-4210-B1CF-88742E7148B2}" destId="{284FF781-7310-42F1-84B3-58360CC116D2}" srcOrd="0" destOrd="0" presId="urn:microsoft.com/office/officeart/2005/8/layout/hList7"/>
    <dgm:cxn modelId="{0B4B3D4A-1B2D-472F-BC68-A1B9D6B17D45}" type="presOf" srcId="{DF1D32E8-CC3B-4781-A5BA-ABC4FAEBD45F}" destId="{E4F8DCE1-13D9-46BE-8DDB-07FCF89B5887}" srcOrd="0" destOrd="0" presId="urn:microsoft.com/office/officeart/2005/8/layout/hList7"/>
    <dgm:cxn modelId="{1B1F0DFA-0000-4999-BE1B-B842AF5C50C1}" type="presOf" srcId="{C30C4083-2500-4941-A600-DB7AC0D3AE50}" destId="{D72612EE-8E70-47DF-AF63-01B8E27A491F}" srcOrd="0" destOrd="0" presId="urn:microsoft.com/office/officeart/2005/8/layout/hList7"/>
    <dgm:cxn modelId="{BE7C4AE9-F336-45CC-97A4-A55969D9F487}" type="presOf" srcId="{25B942B4-2C69-4823-8C22-171E25BA0B56}" destId="{E510E684-3595-458A-88B3-7E8BDCB06707}" srcOrd="0" destOrd="0" presId="urn:microsoft.com/office/officeart/2005/8/layout/hList7"/>
    <dgm:cxn modelId="{13141F64-9F8E-4440-A8BD-7048A42A5505}" srcId="{25B942B4-2C69-4823-8C22-171E25BA0B56}" destId="{C30C4083-2500-4941-A600-DB7AC0D3AE50}" srcOrd="6" destOrd="0" parTransId="{E3921D6C-E0EC-4FB9-B173-FA258252C0C8}" sibTransId="{B3E23E21-A544-4E70-B858-59C36F5579FB}"/>
    <dgm:cxn modelId="{2EEF37D4-56D1-488C-AEB3-51DD33AD0DA9}" type="presOf" srcId="{A39F7F11-C066-480E-ACCD-2C88EA70A8FF}" destId="{89F56B79-0E6E-409F-8D94-B78CADEBE1B3}" srcOrd="1" destOrd="0" presId="urn:microsoft.com/office/officeart/2005/8/layout/hList7"/>
    <dgm:cxn modelId="{19FB1A80-23D7-4750-AE12-D947CF5F3F1F}" type="presOf" srcId="{B3E23E21-A544-4E70-B858-59C36F5579FB}" destId="{03326DBF-9706-46AF-AFFB-A87DC346B5C0}" srcOrd="0" destOrd="0" presId="urn:microsoft.com/office/officeart/2005/8/layout/hList7"/>
    <dgm:cxn modelId="{69CBC38A-962E-4B32-8BE0-5A3A72C1CB7D}" type="presOf" srcId="{32B950F5-2C7B-4CE5-9B23-E59A6C8861C0}" destId="{8CACA7E5-6CDE-43ED-9484-B3DDBCAE13DD}" srcOrd="0" destOrd="0" presId="urn:microsoft.com/office/officeart/2005/8/layout/hList7"/>
    <dgm:cxn modelId="{A9227692-30A0-41FE-AA07-5FAE3D84D90F}" type="presOf" srcId="{8B5B3F97-1BFC-4C67-94A5-64304E7CA722}" destId="{368ACEF1-2743-4F28-B0B2-8C8BDBB0EEA0}" srcOrd="0" destOrd="0" presId="urn:microsoft.com/office/officeart/2005/8/layout/hList7"/>
    <dgm:cxn modelId="{1B05A23E-45E8-4050-A20F-2A063843D4EF}" type="presOf" srcId="{D964CAA0-5E50-4533-90EB-79094381B2C8}" destId="{6CCD765C-BFAC-4CCB-B4D4-323269D98816}" srcOrd="0" destOrd="0" presId="urn:microsoft.com/office/officeart/2005/8/layout/hList7"/>
    <dgm:cxn modelId="{C82B536A-8EDA-4DED-B99B-FE04A18B4D84}" srcId="{25B942B4-2C69-4823-8C22-171E25BA0B56}" destId="{4FA67DB3-61B4-4964-9281-1F34578D6419}" srcOrd="7" destOrd="0" parTransId="{E473EAE9-C572-417C-962A-F4D6D4E99B27}" sibTransId="{99DB1035-8739-40C5-9FB5-B5AF7276308A}"/>
    <dgm:cxn modelId="{712007D1-7D93-4360-92FF-F4EBCB226BCB}" type="presOf" srcId="{A39F7F11-C066-480E-ACCD-2C88EA70A8FF}" destId="{903D96B9-16AE-429A-B346-BF0D0C221C21}" srcOrd="0" destOrd="0" presId="urn:microsoft.com/office/officeart/2005/8/layout/hList7"/>
    <dgm:cxn modelId="{5B0EE9E5-E48F-4778-B2BA-8BC6E5BF3AB9}" srcId="{25B942B4-2C69-4823-8C22-171E25BA0B56}" destId="{DF1D32E8-CC3B-4781-A5BA-ABC4FAEBD45F}" srcOrd="5" destOrd="0" parTransId="{B19DBF0B-A133-430A-B05D-2D4245644491}" sibTransId="{32B950F5-2C7B-4CE5-9B23-E59A6C8861C0}"/>
    <dgm:cxn modelId="{BEDE2D84-C4A5-448D-80ED-BFD8535A1690}" type="presOf" srcId="{259C140B-12BC-4C1A-8D24-6BE89CE3CD8D}" destId="{81DAD5BE-FEA1-49F5-81C6-2627A361494A}" srcOrd="1" destOrd="0" presId="urn:microsoft.com/office/officeart/2005/8/layout/hList7"/>
    <dgm:cxn modelId="{40E17664-E401-4AAA-998D-7E16861EC901}" type="presOf" srcId="{F184D7BA-7770-44B7-A10C-735E362623E8}" destId="{E5917BB5-3C42-40EF-8144-C356F786E7F5}" srcOrd="0" destOrd="0" presId="urn:microsoft.com/office/officeart/2005/8/layout/hList7"/>
    <dgm:cxn modelId="{27F6D305-865E-44B5-A5A4-2ED7DD48BBE5}" type="presParOf" srcId="{E510E684-3595-458A-88B3-7E8BDCB06707}" destId="{C23E52CB-4EEE-4DAF-B53B-97657D520BED}" srcOrd="0" destOrd="0" presId="urn:microsoft.com/office/officeart/2005/8/layout/hList7"/>
    <dgm:cxn modelId="{FC77E53D-CB25-4310-B141-B92A3968ECF6}" type="presParOf" srcId="{E510E684-3595-458A-88B3-7E8BDCB06707}" destId="{2A2DC851-571F-4308-8F33-E491E0CF1FC9}" srcOrd="1" destOrd="0" presId="urn:microsoft.com/office/officeart/2005/8/layout/hList7"/>
    <dgm:cxn modelId="{306806CB-657D-4973-86B9-031604F93A61}" type="presParOf" srcId="{2A2DC851-571F-4308-8F33-E491E0CF1FC9}" destId="{7E986149-9078-4748-876C-C20F1E47F696}" srcOrd="0" destOrd="0" presId="urn:microsoft.com/office/officeart/2005/8/layout/hList7"/>
    <dgm:cxn modelId="{B2D5B4EF-9C47-4DC3-9965-509CA6B851D6}" type="presParOf" srcId="{7E986149-9078-4748-876C-C20F1E47F696}" destId="{A9B8A7DF-B422-4A69-8ACA-2B2129327FB2}" srcOrd="0" destOrd="0" presId="urn:microsoft.com/office/officeart/2005/8/layout/hList7"/>
    <dgm:cxn modelId="{A8D6D5FD-AE0C-4116-8A6D-BACF7F7C98E0}" type="presParOf" srcId="{7E986149-9078-4748-876C-C20F1E47F696}" destId="{81DAD5BE-FEA1-49F5-81C6-2627A361494A}" srcOrd="1" destOrd="0" presId="urn:microsoft.com/office/officeart/2005/8/layout/hList7"/>
    <dgm:cxn modelId="{89FA244C-95B3-43EC-B3C4-1457453588E9}" type="presParOf" srcId="{7E986149-9078-4748-876C-C20F1E47F696}" destId="{79AA2C20-A44B-4CBB-A8EC-EDC8E799E63A}" srcOrd="2" destOrd="0" presId="urn:microsoft.com/office/officeart/2005/8/layout/hList7"/>
    <dgm:cxn modelId="{446E4344-E9AE-4AB8-9B7D-5F71CFCBB909}" type="presParOf" srcId="{7E986149-9078-4748-876C-C20F1E47F696}" destId="{0692FA17-1522-496E-9138-22DA1CEADCCE}" srcOrd="3" destOrd="0" presId="urn:microsoft.com/office/officeart/2005/8/layout/hList7"/>
    <dgm:cxn modelId="{ED9EB403-CEF6-46F4-88F8-EDE8C934A08A}" type="presParOf" srcId="{2A2DC851-571F-4308-8F33-E491E0CF1FC9}" destId="{284FF781-7310-42F1-84B3-58360CC116D2}" srcOrd="1" destOrd="0" presId="urn:microsoft.com/office/officeart/2005/8/layout/hList7"/>
    <dgm:cxn modelId="{33C68DAD-21FC-42E5-A500-6B00DE4FB4A0}" type="presParOf" srcId="{2A2DC851-571F-4308-8F33-E491E0CF1FC9}" destId="{B018C05F-3AB7-408C-BC85-640BB0357E44}" srcOrd="2" destOrd="0" presId="urn:microsoft.com/office/officeart/2005/8/layout/hList7"/>
    <dgm:cxn modelId="{AF9B2121-0963-4711-A026-18E3DB443078}" type="presParOf" srcId="{B018C05F-3AB7-408C-BC85-640BB0357E44}" destId="{23B3676C-2AA4-49F5-868B-64C74E45EB26}" srcOrd="0" destOrd="0" presId="urn:microsoft.com/office/officeart/2005/8/layout/hList7"/>
    <dgm:cxn modelId="{EA5AAE77-3C78-4BE7-ACFF-2DC552403EB6}" type="presParOf" srcId="{B018C05F-3AB7-408C-BC85-640BB0357E44}" destId="{44881428-EABD-409E-850D-47716A1114A5}" srcOrd="1" destOrd="0" presId="urn:microsoft.com/office/officeart/2005/8/layout/hList7"/>
    <dgm:cxn modelId="{D24F0F67-BA79-45EB-9217-725FA1FB14A2}" type="presParOf" srcId="{B018C05F-3AB7-408C-BC85-640BB0357E44}" destId="{BF45E858-F1D5-466B-A3E3-CB4E90CDA430}" srcOrd="2" destOrd="0" presId="urn:microsoft.com/office/officeart/2005/8/layout/hList7"/>
    <dgm:cxn modelId="{96F0C8E7-06B1-4F24-9A84-33289646A27E}" type="presParOf" srcId="{B018C05F-3AB7-408C-BC85-640BB0357E44}" destId="{C2FBDE6D-75F6-411A-ACC9-4F89D690449F}" srcOrd="3" destOrd="0" presId="urn:microsoft.com/office/officeart/2005/8/layout/hList7"/>
    <dgm:cxn modelId="{0027A378-2A9B-4A1F-96D6-D449B61FCA10}" type="presParOf" srcId="{2A2DC851-571F-4308-8F33-E491E0CF1FC9}" destId="{9C1B1F24-59AF-42B2-BC7E-480B7D5C5D37}" srcOrd="3" destOrd="0" presId="urn:microsoft.com/office/officeart/2005/8/layout/hList7"/>
    <dgm:cxn modelId="{C5F0288D-8075-4690-9332-D682A4691A5C}" type="presParOf" srcId="{2A2DC851-571F-4308-8F33-E491E0CF1FC9}" destId="{CC080E93-DB4F-4588-83D7-D2BCE2C57490}" srcOrd="4" destOrd="0" presId="urn:microsoft.com/office/officeart/2005/8/layout/hList7"/>
    <dgm:cxn modelId="{91DF37CB-B4EF-460C-A783-5A2838EF75A5}" type="presParOf" srcId="{CC080E93-DB4F-4588-83D7-D2BCE2C57490}" destId="{8D775021-EB69-472C-9DFE-112D60AA42A2}" srcOrd="0" destOrd="0" presId="urn:microsoft.com/office/officeart/2005/8/layout/hList7"/>
    <dgm:cxn modelId="{D80FD46D-C927-47DE-8B92-721E4D247F5C}" type="presParOf" srcId="{CC080E93-DB4F-4588-83D7-D2BCE2C57490}" destId="{71C53C63-C032-456D-B6C0-60534FF85AC1}" srcOrd="1" destOrd="0" presId="urn:microsoft.com/office/officeart/2005/8/layout/hList7"/>
    <dgm:cxn modelId="{47CA81B2-D98B-402F-9634-CCC9063E72E8}" type="presParOf" srcId="{CC080E93-DB4F-4588-83D7-D2BCE2C57490}" destId="{91A8E1FF-48C7-43BC-8189-048E4E2F4A0E}" srcOrd="2" destOrd="0" presId="urn:microsoft.com/office/officeart/2005/8/layout/hList7"/>
    <dgm:cxn modelId="{4E8C7564-E033-4191-B60C-9396BC8A970B}" type="presParOf" srcId="{CC080E93-DB4F-4588-83D7-D2BCE2C57490}" destId="{271BC34B-4240-4E24-BCAE-DA8AE9759BDE}" srcOrd="3" destOrd="0" presId="urn:microsoft.com/office/officeart/2005/8/layout/hList7"/>
    <dgm:cxn modelId="{DB418B87-082B-4DD4-9C39-7A5E4156793E}" type="presParOf" srcId="{2A2DC851-571F-4308-8F33-E491E0CF1FC9}" destId="{368ACEF1-2743-4F28-B0B2-8C8BDBB0EEA0}" srcOrd="5" destOrd="0" presId="urn:microsoft.com/office/officeart/2005/8/layout/hList7"/>
    <dgm:cxn modelId="{BBD7FA96-307D-4D86-AF9F-5315915705C3}" type="presParOf" srcId="{2A2DC851-571F-4308-8F33-E491E0CF1FC9}" destId="{5F38090C-EFF0-49AE-971A-CBC174574DBC}" srcOrd="6" destOrd="0" presId="urn:microsoft.com/office/officeart/2005/8/layout/hList7"/>
    <dgm:cxn modelId="{D26F2946-C554-4B81-8BF3-C8EFD999CFCF}" type="presParOf" srcId="{5F38090C-EFF0-49AE-971A-CBC174574DBC}" destId="{903D96B9-16AE-429A-B346-BF0D0C221C21}" srcOrd="0" destOrd="0" presId="urn:microsoft.com/office/officeart/2005/8/layout/hList7"/>
    <dgm:cxn modelId="{FA920B5F-C3E4-4DE8-817B-2657053241B2}" type="presParOf" srcId="{5F38090C-EFF0-49AE-971A-CBC174574DBC}" destId="{89F56B79-0E6E-409F-8D94-B78CADEBE1B3}" srcOrd="1" destOrd="0" presId="urn:microsoft.com/office/officeart/2005/8/layout/hList7"/>
    <dgm:cxn modelId="{1214AAD1-B041-4457-B105-F9D9973C6676}" type="presParOf" srcId="{5F38090C-EFF0-49AE-971A-CBC174574DBC}" destId="{84B2F19F-16BF-414E-A83D-D50CB49A90C5}" srcOrd="2" destOrd="0" presId="urn:microsoft.com/office/officeart/2005/8/layout/hList7"/>
    <dgm:cxn modelId="{85918146-A4B1-43F3-9EAA-2864AEC7B82A}" type="presParOf" srcId="{5F38090C-EFF0-49AE-971A-CBC174574DBC}" destId="{3EBF63C4-29EC-4B00-A386-BA62D3EFBEF0}" srcOrd="3" destOrd="0" presId="urn:microsoft.com/office/officeart/2005/8/layout/hList7"/>
    <dgm:cxn modelId="{74860F21-CF32-494E-8FD6-CA9B58FD5602}" type="presParOf" srcId="{2A2DC851-571F-4308-8F33-E491E0CF1FC9}" destId="{E5917BB5-3C42-40EF-8144-C356F786E7F5}" srcOrd="7" destOrd="0" presId="urn:microsoft.com/office/officeart/2005/8/layout/hList7"/>
    <dgm:cxn modelId="{28826964-7B06-4302-9768-E77EA3445D47}" type="presParOf" srcId="{2A2DC851-571F-4308-8F33-E491E0CF1FC9}" destId="{E5638A58-BBA9-42C3-B380-0013B394D3D5}" srcOrd="8" destOrd="0" presId="urn:microsoft.com/office/officeart/2005/8/layout/hList7"/>
    <dgm:cxn modelId="{DFB6119B-7C96-411C-B3D0-3A18345AAFD5}" type="presParOf" srcId="{E5638A58-BBA9-42C3-B380-0013B394D3D5}" destId="{DDE14647-62BA-4406-B8D0-847E4383F976}" srcOrd="0" destOrd="0" presId="urn:microsoft.com/office/officeart/2005/8/layout/hList7"/>
    <dgm:cxn modelId="{420CDFA2-7A08-4D38-AA05-5E92E79429B4}" type="presParOf" srcId="{E5638A58-BBA9-42C3-B380-0013B394D3D5}" destId="{89A20476-4F61-4734-9DAD-DB3D0CED5D41}" srcOrd="1" destOrd="0" presId="urn:microsoft.com/office/officeart/2005/8/layout/hList7"/>
    <dgm:cxn modelId="{FD0D368A-E9A4-4A0D-B40F-98A8F7175EBC}" type="presParOf" srcId="{E5638A58-BBA9-42C3-B380-0013B394D3D5}" destId="{9FCDE218-F853-4624-AFB9-84C4A99B075B}" srcOrd="2" destOrd="0" presId="urn:microsoft.com/office/officeart/2005/8/layout/hList7"/>
    <dgm:cxn modelId="{848A78CA-B414-4F31-BFE5-0C7D08EE69A3}" type="presParOf" srcId="{E5638A58-BBA9-42C3-B380-0013B394D3D5}" destId="{B05E0AB1-D0E7-4C45-BC48-F044305607A1}" srcOrd="3" destOrd="0" presId="urn:microsoft.com/office/officeart/2005/8/layout/hList7"/>
    <dgm:cxn modelId="{3801B734-9248-4F51-AA25-141E22A8F410}" type="presParOf" srcId="{2A2DC851-571F-4308-8F33-E491E0CF1FC9}" destId="{6CCD765C-BFAC-4CCB-B4D4-323269D98816}" srcOrd="9" destOrd="0" presId="urn:microsoft.com/office/officeart/2005/8/layout/hList7"/>
    <dgm:cxn modelId="{EF0E93A2-1888-4541-BFB9-4B2EB8B79CA4}" type="presParOf" srcId="{2A2DC851-571F-4308-8F33-E491E0CF1FC9}" destId="{436C80DF-89DE-4AAD-8371-80AC2FCCB1BD}" srcOrd="10" destOrd="0" presId="urn:microsoft.com/office/officeart/2005/8/layout/hList7"/>
    <dgm:cxn modelId="{B914AE61-9D31-4C78-A938-BE42301EBC91}" type="presParOf" srcId="{436C80DF-89DE-4AAD-8371-80AC2FCCB1BD}" destId="{E4F8DCE1-13D9-46BE-8DDB-07FCF89B5887}" srcOrd="0" destOrd="0" presId="urn:microsoft.com/office/officeart/2005/8/layout/hList7"/>
    <dgm:cxn modelId="{8782F856-3CD1-4B1D-BEED-B4C3DCE5C3B5}" type="presParOf" srcId="{436C80DF-89DE-4AAD-8371-80AC2FCCB1BD}" destId="{18A6A61A-6B90-4F0F-9440-E36E7B20A9C1}" srcOrd="1" destOrd="0" presId="urn:microsoft.com/office/officeart/2005/8/layout/hList7"/>
    <dgm:cxn modelId="{75044DA6-1344-4B4A-87DF-EE5B350F7F23}" type="presParOf" srcId="{436C80DF-89DE-4AAD-8371-80AC2FCCB1BD}" destId="{EF0AE12E-5F25-402A-9C8D-9C0512CB7895}" srcOrd="2" destOrd="0" presId="urn:microsoft.com/office/officeart/2005/8/layout/hList7"/>
    <dgm:cxn modelId="{D925CFD9-5E4F-4B49-8AD9-096BE9159F5A}" type="presParOf" srcId="{436C80DF-89DE-4AAD-8371-80AC2FCCB1BD}" destId="{E81673BB-AD8B-4868-9647-B154E20D0032}" srcOrd="3" destOrd="0" presId="urn:microsoft.com/office/officeart/2005/8/layout/hList7"/>
    <dgm:cxn modelId="{E54D0333-DDD3-4083-938D-1C7F5C2A37E9}" type="presParOf" srcId="{2A2DC851-571F-4308-8F33-E491E0CF1FC9}" destId="{8CACA7E5-6CDE-43ED-9484-B3DDBCAE13DD}" srcOrd="11" destOrd="0" presId="urn:microsoft.com/office/officeart/2005/8/layout/hList7"/>
    <dgm:cxn modelId="{2A9427FA-0CF0-4D2F-A953-919CCE569F6E}" type="presParOf" srcId="{2A2DC851-571F-4308-8F33-E491E0CF1FC9}" destId="{C73FFF82-65C9-4668-B3F9-7E65AEF072E1}" srcOrd="12" destOrd="0" presId="urn:microsoft.com/office/officeart/2005/8/layout/hList7"/>
    <dgm:cxn modelId="{58A785E8-8083-43AD-909C-8052724B1232}" type="presParOf" srcId="{C73FFF82-65C9-4668-B3F9-7E65AEF072E1}" destId="{D72612EE-8E70-47DF-AF63-01B8E27A491F}" srcOrd="0" destOrd="0" presId="urn:microsoft.com/office/officeart/2005/8/layout/hList7"/>
    <dgm:cxn modelId="{7C7E7BDD-DAB1-4D6E-9BD9-E301355A956B}" type="presParOf" srcId="{C73FFF82-65C9-4668-B3F9-7E65AEF072E1}" destId="{DB68BFC2-03D7-4B9D-BA9D-96711439D835}" srcOrd="1" destOrd="0" presId="urn:microsoft.com/office/officeart/2005/8/layout/hList7"/>
    <dgm:cxn modelId="{D1E33177-739A-46AA-9509-43B251231A38}" type="presParOf" srcId="{C73FFF82-65C9-4668-B3F9-7E65AEF072E1}" destId="{A10AA288-7B52-4B03-8224-3BBC77F56DAC}" srcOrd="2" destOrd="0" presId="urn:microsoft.com/office/officeart/2005/8/layout/hList7"/>
    <dgm:cxn modelId="{727D6E1E-167B-47B5-A2F4-4C7EB1DB2497}" type="presParOf" srcId="{C73FFF82-65C9-4668-B3F9-7E65AEF072E1}" destId="{A5F6BB05-9A24-403C-8A1D-ACCB21865848}" srcOrd="3" destOrd="0" presId="urn:microsoft.com/office/officeart/2005/8/layout/hList7"/>
    <dgm:cxn modelId="{1B3F48EE-BB97-4740-BF5E-095FC2CA0EC7}" type="presParOf" srcId="{2A2DC851-571F-4308-8F33-E491E0CF1FC9}" destId="{03326DBF-9706-46AF-AFFB-A87DC346B5C0}" srcOrd="13" destOrd="0" presId="urn:microsoft.com/office/officeart/2005/8/layout/hList7"/>
    <dgm:cxn modelId="{98229395-DDF0-46E0-BA37-46E373AC6146}" type="presParOf" srcId="{2A2DC851-571F-4308-8F33-E491E0CF1FC9}" destId="{1B1B3B29-95CD-492B-93BB-D81595B375EF}" srcOrd="14" destOrd="0" presId="urn:microsoft.com/office/officeart/2005/8/layout/hList7"/>
    <dgm:cxn modelId="{E4F7DE3B-A3F8-4322-AD6F-C80101C312E2}" type="presParOf" srcId="{1B1B3B29-95CD-492B-93BB-D81595B375EF}" destId="{086D675E-75BB-46FF-A98F-B88DAAF6BA6E}" srcOrd="0" destOrd="0" presId="urn:microsoft.com/office/officeart/2005/8/layout/hList7"/>
    <dgm:cxn modelId="{559EBB03-5968-45AE-A7F8-305A65BF3A47}" type="presParOf" srcId="{1B1B3B29-95CD-492B-93BB-D81595B375EF}" destId="{C91A2BFC-3C81-4311-A8FA-11001D8E6D3E}" srcOrd="1" destOrd="0" presId="urn:microsoft.com/office/officeart/2005/8/layout/hList7"/>
    <dgm:cxn modelId="{DBE60AAD-7B9E-4EC6-8DEF-488E757A99F9}" type="presParOf" srcId="{1B1B3B29-95CD-492B-93BB-D81595B375EF}" destId="{78E99936-85D4-4C8D-8520-13859D1BB29C}" srcOrd="2" destOrd="0" presId="urn:microsoft.com/office/officeart/2005/8/layout/hList7"/>
    <dgm:cxn modelId="{8BA851D9-31C4-4457-8095-FF7F7C2A57C3}" type="presParOf" srcId="{1B1B3B29-95CD-492B-93BB-D81595B375EF}" destId="{FE557C8B-CF3F-41AA-87A1-FF57657810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AF000-983F-4E4B-B655-95A9A739F8AA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8D5227-A009-4345-A189-4A668EDFE709}">
      <dgm:prSet phldrT="[Текст]"/>
      <dgm:spPr>
        <a:solidFill>
          <a:srgbClr val="FFFFCC"/>
        </a:solidFill>
        <a:ln w="6350">
          <a:solidFill>
            <a:srgbClr val="FD885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на бумаге</a:t>
          </a:r>
          <a:endParaRPr lang="ru-RU" dirty="0">
            <a:latin typeface="Arial Narrow" pitchFamily="34" charset="0"/>
          </a:endParaRPr>
        </a:p>
      </dgm:t>
    </dgm:pt>
    <dgm:pt modelId="{9E765A47-BDFD-497C-A6CC-1A5604ADDB39}" type="parTrans" cxnId="{042FFE32-56F5-4D31-B9DF-13DEDE2AC4ED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622EDD7A-E1D1-412B-A6A0-EE15029306E1}" type="sibTrans" cxnId="{042FFE32-56F5-4D31-B9DF-13DEDE2AC4ED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AE51C5EC-C539-4DE3-8E81-FF577211A462}">
      <dgm:prSet phldrT="[Текст]"/>
      <dgm:spPr>
        <a:solidFill>
          <a:srgbClr val="FFFFCC"/>
        </a:solidFill>
        <a:ln w="6350">
          <a:solidFill>
            <a:srgbClr val="FD885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Лично в руки (обычная торговля)</a:t>
          </a:r>
          <a:endParaRPr lang="ru-RU" dirty="0">
            <a:latin typeface="Arial Narrow" pitchFamily="34" charset="0"/>
          </a:endParaRPr>
        </a:p>
      </dgm:t>
    </dgm:pt>
    <dgm:pt modelId="{836C87CD-F845-4434-8FFF-32CE2EE28AB5}" type="parTrans" cxnId="{DEE5EBD6-071E-46A2-A4AA-3D382D3D1A8E}">
      <dgm:prSet/>
      <dgm:spPr>
        <a:solidFill>
          <a:srgbClr val="FFFFCC"/>
        </a:solidFill>
        <a:ln>
          <a:solidFill>
            <a:srgbClr val="FD8853"/>
          </a:solidFill>
        </a:ln>
      </dgm:spPr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77EFEF2D-68AF-4819-9351-9165737C1F77}" type="sibTrans" cxnId="{DEE5EBD6-071E-46A2-A4AA-3D382D3D1A8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B8AD56EF-5CA2-4B9C-847E-02B26EF8C5CC}">
      <dgm:prSet phldrT="[Текст]"/>
      <dgm:spPr>
        <a:solidFill>
          <a:srgbClr val="FFFFCC"/>
        </a:solidFill>
        <a:ln w="6350">
          <a:solidFill>
            <a:srgbClr val="FD885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Вместе с товаром (дистанционная  торговля)</a:t>
          </a:r>
          <a:endParaRPr lang="ru-RU" dirty="0">
            <a:latin typeface="Arial Narrow" pitchFamily="34" charset="0"/>
          </a:endParaRPr>
        </a:p>
      </dgm:t>
    </dgm:pt>
    <dgm:pt modelId="{9B73B6AF-D629-4F46-8E85-52DA8228C814}" type="parTrans" cxnId="{4A750453-A60A-42FA-A388-A2A4FF325638}">
      <dgm:prSet/>
      <dgm:spPr>
        <a:solidFill>
          <a:srgbClr val="FFFFCC"/>
        </a:solidFill>
        <a:ln w="6350">
          <a:solidFill>
            <a:srgbClr val="FD8853"/>
          </a:solidFill>
        </a:ln>
      </dgm:spPr>
      <dgm:t>
        <a:bodyPr/>
        <a:lstStyle/>
        <a:p>
          <a:endParaRPr lang="ru-RU">
            <a:latin typeface="Arial Narrow" pitchFamily="34" charset="0"/>
          </a:endParaRPr>
        </a:p>
      </dgm:t>
    </dgm:pt>
    <dgm:pt modelId="{B47B7EF7-6326-4218-B59D-CCC6651BB5A7}" type="sibTrans" cxnId="{4A750453-A60A-42FA-A388-A2A4FF32563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7E175CC-1B35-4793-A68E-004C59ACCB3B}">
      <dgm:prSet phldrT="[Текст]"/>
      <dgm:spPr>
        <a:solidFill>
          <a:srgbClr val="FFFFCC"/>
        </a:solidFill>
        <a:ln w="6350">
          <a:solidFill>
            <a:srgbClr val="FD8853"/>
          </a:solidFill>
        </a:ln>
      </dgm:spPr>
      <dgm:t>
        <a:bodyPr/>
        <a:lstStyle/>
        <a:p>
          <a:r>
            <a:rPr lang="ru-RU" smtClean="0">
              <a:latin typeface="Arial Narrow" pitchFamily="34" charset="0"/>
            </a:rPr>
            <a:t>По запросу  </a:t>
          </a:r>
          <a:r>
            <a:rPr lang="ru-RU" dirty="0" smtClean="0">
              <a:latin typeface="Arial Narrow" pitchFamily="34" charset="0"/>
            </a:rPr>
            <a:t>(в ЖКХ при безнале)</a:t>
          </a:r>
          <a:endParaRPr lang="ru-RU" dirty="0">
            <a:latin typeface="Arial Narrow" pitchFamily="34" charset="0"/>
          </a:endParaRPr>
        </a:p>
      </dgm:t>
    </dgm:pt>
    <dgm:pt modelId="{DF3A2EBE-3D87-4E39-80F4-340C67EBDA7F}" type="parTrans" cxnId="{627669D9-F322-46C0-A173-16933406E518}">
      <dgm:prSet/>
      <dgm:spPr>
        <a:solidFill>
          <a:srgbClr val="FFFFCC"/>
        </a:solidFill>
        <a:ln w="6350">
          <a:solidFill>
            <a:srgbClr val="FD8853"/>
          </a:solidFill>
        </a:ln>
      </dgm:spPr>
      <dgm:t>
        <a:bodyPr/>
        <a:lstStyle/>
        <a:p>
          <a:endParaRPr lang="ru-RU">
            <a:latin typeface="Arial Narrow" pitchFamily="34" charset="0"/>
          </a:endParaRPr>
        </a:p>
      </dgm:t>
    </dgm:pt>
    <dgm:pt modelId="{DAA537B4-0864-4A1E-8042-5873CA0CC060}" type="sibTrans" cxnId="{627669D9-F322-46C0-A173-16933406E51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F8CBB79-D006-4358-8D37-C109F2EDA1F3}" type="pres">
      <dgm:prSet presAssocID="{677AF000-983F-4E4B-B655-95A9A739F8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6089-3ED8-4C8D-93F2-F302E577F717}" type="pres">
      <dgm:prSet presAssocID="{938D5227-A009-4345-A189-4A668EDFE709}" presName="centerShape" presStyleLbl="node0" presStyleIdx="0" presStyleCnt="1" custScaleX="112360" custLinFactNeighborX="16833" custLinFactNeighborY="-33152"/>
      <dgm:spPr/>
      <dgm:t>
        <a:bodyPr/>
        <a:lstStyle/>
        <a:p>
          <a:endParaRPr lang="ru-RU"/>
        </a:p>
      </dgm:t>
    </dgm:pt>
    <dgm:pt modelId="{6CEAFBBA-AA02-48DD-9EB1-1C3E4C267665}" type="pres">
      <dgm:prSet presAssocID="{836C87CD-F845-4434-8FFF-32CE2EE28AB5}" presName="parTrans" presStyleLbl="bgSibTrans2D1" presStyleIdx="0" presStyleCnt="3" custAng="10947704" custScaleX="41806" custScaleY="85677" custLinFactNeighborX="25146" custLinFactNeighborY="26398"/>
      <dgm:spPr/>
      <dgm:t>
        <a:bodyPr/>
        <a:lstStyle/>
        <a:p>
          <a:endParaRPr lang="ru-RU"/>
        </a:p>
      </dgm:t>
    </dgm:pt>
    <dgm:pt modelId="{1724C9B1-B005-43D0-9949-C3C8BAFF519F}" type="pres">
      <dgm:prSet presAssocID="{AE51C5EC-C539-4DE3-8E81-FF577211A462}" presName="node" presStyleLbl="node1" presStyleIdx="0" presStyleCnt="3" custAng="0" custScaleX="102697" custScaleY="62400" custRadScaleRad="83320" custRadScaleInc="-50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95DA-4EB7-467E-9D33-F31A89B6B6EF}" type="pres">
      <dgm:prSet presAssocID="{9B73B6AF-D629-4F46-8E85-52DA8228C814}" presName="parTrans" presStyleLbl="bgSibTrans2D1" presStyleIdx="1" presStyleCnt="3" custAng="800444" custFlipHor="1" custScaleX="46925" custScaleY="77473" custLinFactNeighborX="21595" custLinFactNeighborY="12625"/>
      <dgm:spPr/>
      <dgm:t>
        <a:bodyPr/>
        <a:lstStyle/>
        <a:p>
          <a:endParaRPr lang="ru-RU"/>
        </a:p>
      </dgm:t>
    </dgm:pt>
    <dgm:pt modelId="{D3BAA706-16E7-4A83-BB23-1E9BFF0C69B3}" type="pres">
      <dgm:prSet presAssocID="{B8AD56EF-5CA2-4B9C-847E-02B26EF8C5CC}" presName="node" presStyleLbl="node1" presStyleIdx="1" presStyleCnt="3" custScaleX="99707" custScaleY="60546" custRadScaleRad="96941" custRadScaleInc="-9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2D70-390E-4B88-B24C-398474ED1C82}" type="pres">
      <dgm:prSet presAssocID="{DF3A2EBE-3D87-4E39-80F4-340C67EBDA7F}" presName="parTrans" presStyleLbl="bgSibTrans2D1" presStyleIdx="2" presStyleCnt="3" custAng="11165747" custScaleX="42083" custScaleY="75862" custLinFactNeighborX="24583" custLinFactNeighborY="-3772"/>
      <dgm:spPr/>
      <dgm:t>
        <a:bodyPr/>
        <a:lstStyle/>
        <a:p>
          <a:endParaRPr lang="ru-RU"/>
        </a:p>
      </dgm:t>
    </dgm:pt>
    <dgm:pt modelId="{C5759C79-5146-4369-B756-ACF9F1730251}" type="pres">
      <dgm:prSet presAssocID="{D7E175CC-1B35-4793-A68E-004C59ACCB3B}" presName="node" presStyleLbl="node1" presStyleIdx="2" presStyleCnt="3" custScaleX="92278" custScaleY="64820" custRadScaleRad="132731" custRadScaleInc="-157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A6291-1072-4F35-B7DC-2820B2CBAE9E}" type="presOf" srcId="{938D5227-A009-4345-A189-4A668EDFE709}" destId="{2BD56089-3ED8-4C8D-93F2-F302E577F717}" srcOrd="0" destOrd="0" presId="urn:microsoft.com/office/officeart/2005/8/layout/radial4"/>
    <dgm:cxn modelId="{DEE5EBD6-071E-46A2-A4AA-3D382D3D1A8E}" srcId="{938D5227-A009-4345-A189-4A668EDFE709}" destId="{AE51C5EC-C539-4DE3-8E81-FF577211A462}" srcOrd="0" destOrd="0" parTransId="{836C87CD-F845-4434-8FFF-32CE2EE28AB5}" sibTransId="{77EFEF2D-68AF-4819-9351-9165737C1F77}"/>
    <dgm:cxn modelId="{AF2D8448-F9E5-4B56-BD6F-BA6E36A4E7B7}" type="presOf" srcId="{836C87CD-F845-4434-8FFF-32CE2EE28AB5}" destId="{6CEAFBBA-AA02-48DD-9EB1-1C3E4C267665}" srcOrd="0" destOrd="0" presId="urn:microsoft.com/office/officeart/2005/8/layout/radial4"/>
    <dgm:cxn modelId="{8EDB2F9A-B686-4C4D-BD8C-B2D36329A4EB}" type="presOf" srcId="{DF3A2EBE-3D87-4E39-80F4-340C67EBDA7F}" destId="{A1202D70-390E-4B88-B24C-398474ED1C82}" srcOrd="0" destOrd="0" presId="urn:microsoft.com/office/officeart/2005/8/layout/radial4"/>
    <dgm:cxn modelId="{9DA6B038-6B14-4576-AF8B-50C8AE5A1055}" type="presOf" srcId="{9B73B6AF-D629-4F46-8E85-52DA8228C814}" destId="{D97395DA-4EB7-467E-9D33-F31A89B6B6EF}" srcOrd="0" destOrd="0" presId="urn:microsoft.com/office/officeart/2005/8/layout/radial4"/>
    <dgm:cxn modelId="{B9388784-A292-450E-BE19-5AC4418416DC}" type="presOf" srcId="{B8AD56EF-5CA2-4B9C-847E-02B26EF8C5CC}" destId="{D3BAA706-16E7-4A83-BB23-1E9BFF0C69B3}" srcOrd="0" destOrd="0" presId="urn:microsoft.com/office/officeart/2005/8/layout/radial4"/>
    <dgm:cxn modelId="{0485FAC8-A4C0-4700-AA30-D50E71328DE3}" type="presOf" srcId="{AE51C5EC-C539-4DE3-8E81-FF577211A462}" destId="{1724C9B1-B005-43D0-9949-C3C8BAFF519F}" srcOrd="0" destOrd="0" presId="urn:microsoft.com/office/officeart/2005/8/layout/radial4"/>
    <dgm:cxn modelId="{6F75A738-7625-4227-889B-4A0C9E068F21}" type="presOf" srcId="{D7E175CC-1B35-4793-A68E-004C59ACCB3B}" destId="{C5759C79-5146-4369-B756-ACF9F1730251}" srcOrd="0" destOrd="0" presId="urn:microsoft.com/office/officeart/2005/8/layout/radial4"/>
    <dgm:cxn modelId="{4A750453-A60A-42FA-A388-A2A4FF325638}" srcId="{938D5227-A009-4345-A189-4A668EDFE709}" destId="{B8AD56EF-5CA2-4B9C-847E-02B26EF8C5CC}" srcOrd="1" destOrd="0" parTransId="{9B73B6AF-D629-4F46-8E85-52DA8228C814}" sibTransId="{B47B7EF7-6326-4218-B59D-CCC6651BB5A7}"/>
    <dgm:cxn modelId="{627669D9-F322-46C0-A173-16933406E518}" srcId="{938D5227-A009-4345-A189-4A668EDFE709}" destId="{D7E175CC-1B35-4793-A68E-004C59ACCB3B}" srcOrd="2" destOrd="0" parTransId="{DF3A2EBE-3D87-4E39-80F4-340C67EBDA7F}" sibTransId="{DAA537B4-0864-4A1E-8042-5873CA0CC060}"/>
    <dgm:cxn modelId="{042FFE32-56F5-4D31-B9DF-13DEDE2AC4ED}" srcId="{677AF000-983F-4E4B-B655-95A9A739F8AA}" destId="{938D5227-A009-4345-A189-4A668EDFE709}" srcOrd="0" destOrd="0" parTransId="{9E765A47-BDFD-497C-A6CC-1A5604ADDB39}" sibTransId="{622EDD7A-E1D1-412B-A6A0-EE15029306E1}"/>
    <dgm:cxn modelId="{2EC22661-492B-4FC5-B130-E18C59E47E16}" type="presOf" srcId="{677AF000-983F-4E4B-B655-95A9A739F8AA}" destId="{2F8CBB79-D006-4358-8D37-C109F2EDA1F3}" srcOrd="0" destOrd="0" presId="urn:microsoft.com/office/officeart/2005/8/layout/radial4"/>
    <dgm:cxn modelId="{C66DA793-A6DB-40A8-BEA0-C7C38F377A7D}" type="presParOf" srcId="{2F8CBB79-D006-4358-8D37-C109F2EDA1F3}" destId="{2BD56089-3ED8-4C8D-93F2-F302E577F717}" srcOrd="0" destOrd="0" presId="urn:microsoft.com/office/officeart/2005/8/layout/radial4"/>
    <dgm:cxn modelId="{B5348DA8-4DBF-40A2-9E19-8BD05B0743DD}" type="presParOf" srcId="{2F8CBB79-D006-4358-8D37-C109F2EDA1F3}" destId="{6CEAFBBA-AA02-48DD-9EB1-1C3E4C267665}" srcOrd="1" destOrd="0" presId="urn:microsoft.com/office/officeart/2005/8/layout/radial4"/>
    <dgm:cxn modelId="{C508AFBB-8E74-4CCA-8BB8-07B3574C6A86}" type="presParOf" srcId="{2F8CBB79-D006-4358-8D37-C109F2EDA1F3}" destId="{1724C9B1-B005-43D0-9949-C3C8BAFF519F}" srcOrd="2" destOrd="0" presId="urn:microsoft.com/office/officeart/2005/8/layout/radial4"/>
    <dgm:cxn modelId="{8E24B708-A017-453D-802F-77756EB0497B}" type="presParOf" srcId="{2F8CBB79-D006-4358-8D37-C109F2EDA1F3}" destId="{D97395DA-4EB7-467E-9D33-F31A89B6B6EF}" srcOrd="3" destOrd="0" presId="urn:microsoft.com/office/officeart/2005/8/layout/radial4"/>
    <dgm:cxn modelId="{2BC3B2BA-D906-42F2-A867-7E06C47A8361}" type="presParOf" srcId="{2F8CBB79-D006-4358-8D37-C109F2EDA1F3}" destId="{D3BAA706-16E7-4A83-BB23-1E9BFF0C69B3}" srcOrd="4" destOrd="0" presId="urn:microsoft.com/office/officeart/2005/8/layout/radial4"/>
    <dgm:cxn modelId="{5F65E34F-56CF-4B2A-81C9-39F2A1CFE589}" type="presParOf" srcId="{2F8CBB79-D006-4358-8D37-C109F2EDA1F3}" destId="{A1202D70-390E-4B88-B24C-398474ED1C82}" srcOrd="5" destOrd="0" presId="urn:microsoft.com/office/officeart/2005/8/layout/radial4"/>
    <dgm:cxn modelId="{A50B7596-26A9-4342-88CB-CF65F7471CDC}" type="presParOf" srcId="{2F8CBB79-D006-4358-8D37-C109F2EDA1F3}" destId="{C5759C79-5146-4369-B756-ACF9F17302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AF000-983F-4E4B-B655-95A9A739F8AA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8D5227-A009-4345-A189-4A668EDFE709}">
      <dgm:prSet phldrT="[Текст]" custT="1"/>
      <dgm:spPr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Narrow" pitchFamily="34" charset="0"/>
            </a:rPr>
            <a:t>QR </a:t>
          </a:r>
          <a:r>
            <a:rPr lang="ru-RU" sz="1400" dirty="0" smtClean="0">
              <a:solidFill>
                <a:schemeClr val="bg1"/>
              </a:solidFill>
              <a:latin typeface="Arial Narrow" pitchFamily="34" charset="0"/>
            </a:rPr>
            <a:t>код</a:t>
          </a:r>
          <a:endParaRPr lang="ru-RU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9E765A47-BDFD-497C-A6CC-1A5604ADDB39}" type="parTrans" cxnId="{042FFE32-56F5-4D31-B9DF-13DEDE2AC4ED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622EDD7A-E1D1-412B-A6A0-EE15029306E1}" type="sibTrans" cxnId="{042FFE32-56F5-4D31-B9DF-13DEDE2AC4ED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AE51C5EC-C539-4DE3-8E81-FF577211A462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D8853"/>
          </a:solidFill>
        </a:ln>
      </dgm:spPr>
      <dgm:t>
        <a:bodyPr/>
        <a:lstStyle/>
        <a:p>
          <a:r>
            <a:rPr lang="ru-RU" sz="800" dirty="0" smtClean="0">
              <a:solidFill>
                <a:schemeClr val="tx1"/>
              </a:solidFill>
              <a:latin typeface="Arial Narrow" pitchFamily="34" charset="0"/>
            </a:rPr>
            <a:t>На экране (ЖКХ при безнале)</a:t>
          </a:r>
          <a:endParaRPr lang="ru-RU" sz="800" dirty="0">
            <a:solidFill>
              <a:schemeClr val="tx1"/>
            </a:solidFill>
            <a:latin typeface="Arial Narrow" pitchFamily="34" charset="0"/>
          </a:endParaRPr>
        </a:p>
      </dgm:t>
    </dgm:pt>
    <dgm:pt modelId="{836C87CD-F845-4434-8FFF-32CE2EE28AB5}" type="parTrans" cxnId="{DEE5EBD6-071E-46A2-A4AA-3D382D3D1A8E}">
      <dgm:prSet/>
      <dgm:spPr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</dgm:spPr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77EFEF2D-68AF-4819-9351-9165737C1F77}" type="sibTrans" cxnId="{DEE5EBD6-071E-46A2-A4AA-3D382D3D1A8E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B8AD56EF-5CA2-4B9C-847E-02B26EF8C5CC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D8853"/>
          </a:solidFill>
        </a:ln>
      </dgm:spPr>
      <dgm:t>
        <a:bodyPr/>
        <a:lstStyle/>
        <a:p>
          <a:r>
            <a:rPr lang="ru-RU" sz="800" dirty="0" smtClean="0">
              <a:solidFill>
                <a:schemeClr val="tx1"/>
              </a:solidFill>
              <a:latin typeface="Arial Narrow" pitchFamily="34" charset="0"/>
            </a:rPr>
            <a:t>На экране (за услуги вне помещений, где такие услуги оказываются) </a:t>
          </a:r>
          <a:endParaRPr lang="ru-RU" sz="800" dirty="0">
            <a:solidFill>
              <a:schemeClr val="tx1"/>
            </a:solidFill>
            <a:latin typeface="Arial Narrow" pitchFamily="34" charset="0"/>
          </a:endParaRPr>
        </a:p>
      </dgm:t>
    </dgm:pt>
    <dgm:pt modelId="{9B73B6AF-D629-4F46-8E85-52DA8228C814}" type="parTrans" cxnId="{4A750453-A60A-42FA-A388-A2A4FF325638}">
      <dgm:prSet/>
      <dgm:spPr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</dgm:spPr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B47B7EF7-6326-4218-B59D-CCC6651BB5A7}" type="sibTrans" cxnId="{4A750453-A60A-42FA-A388-A2A4FF325638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D7E175CC-1B35-4793-A68E-004C59ACCB3B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D8853"/>
          </a:solidFill>
        </a:ln>
      </dgm:spPr>
      <dgm:t>
        <a:bodyPr/>
        <a:lstStyle/>
        <a:p>
          <a:r>
            <a:rPr lang="ru-RU" sz="800" dirty="0" smtClean="0">
              <a:solidFill>
                <a:schemeClr val="tx1"/>
              </a:solidFill>
              <a:latin typeface="Arial Narrow" pitchFamily="34" charset="0"/>
            </a:rPr>
            <a:t>На экране (водителем. (кондуктором) в салоне транспортного средства)</a:t>
          </a:r>
          <a:endParaRPr lang="ru-RU" sz="800" dirty="0">
            <a:solidFill>
              <a:schemeClr val="tx1"/>
            </a:solidFill>
            <a:latin typeface="Arial Narrow" pitchFamily="34" charset="0"/>
          </a:endParaRPr>
        </a:p>
      </dgm:t>
    </dgm:pt>
    <dgm:pt modelId="{DF3A2EBE-3D87-4E39-80F4-340C67EBDA7F}" type="parTrans" cxnId="{627669D9-F322-46C0-A173-16933406E518}">
      <dgm:prSet/>
      <dgm:spPr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</dgm:spPr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DAA537B4-0864-4A1E-8042-5873CA0CC060}" type="sibTrans" cxnId="{627669D9-F322-46C0-A173-16933406E518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3B865B05-EB38-4F08-A83C-4E43223669B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rgbClr val="FD8853"/>
          </a:solidFill>
        </a:ln>
      </dgm:spPr>
      <dgm:t>
        <a:bodyPr/>
        <a:lstStyle/>
        <a:p>
          <a:r>
            <a:rPr lang="ru-RU" sz="800" dirty="0" smtClean="0">
              <a:solidFill>
                <a:schemeClr val="tx1"/>
              </a:solidFill>
              <a:latin typeface="Arial Narrow" pitchFamily="34" charset="0"/>
            </a:rPr>
            <a:t>На бумаге (на утвержденном бланке)</a:t>
          </a:r>
          <a:endParaRPr lang="ru-RU" sz="800" dirty="0">
            <a:solidFill>
              <a:schemeClr val="tx1"/>
            </a:solidFill>
            <a:latin typeface="Arial Narrow" pitchFamily="34" charset="0"/>
          </a:endParaRPr>
        </a:p>
      </dgm:t>
    </dgm:pt>
    <dgm:pt modelId="{C28034BF-1D43-4DA3-88A1-0C25798B5292}" type="parTrans" cxnId="{9C365663-EF38-4F77-9AFF-069B39B7CA02}">
      <dgm:prSet/>
      <dgm:spPr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</dgm:spPr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D9B5291B-BD16-4135-830A-98F01EDB24A4}" type="sibTrans" cxnId="{9C365663-EF38-4F77-9AFF-069B39B7CA02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87D2BCE8-25C9-48BE-8872-F11413B17847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rgbClr val="FD8853"/>
          </a:solidFill>
        </a:ln>
      </dgm:spPr>
      <dgm:t>
        <a:bodyPr/>
        <a:lstStyle/>
        <a:p>
          <a:r>
            <a:rPr lang="ru-RU" sz="800" dirty="0" smtClean="0">
              <a:solidFill>
                <a:schemeClr val="tx1"/>
              </a:solidFill>
              <a:latin typeface="Arial Narrow" pitchFamily="34" charset="0"/>
            </a:rPr>
            <a:t>На экране (</a:t>
          </a:r>
          <a:r>
            <a:rPr lang="ru-RU" sz="800" dirty="0" err="1" smtClean="0">
              <a:solidFill>
                <a:schemeClr val="tx1"/>
              </a:solidFill>
              <a:latin typeface="Arial Narrow" pitchFamily="34" charset="0"/>
            </a:rPr>
            <a:t>вендинг</a:t>
          </a:r>
          <a:r>
            <a:rPr lang="ru-RU" sz="800" dirty="0" smtClean="0">
              <a:solidFill>
                <a:schemeClr val="tx1"/>
              </a:solidFill>
              <a:latin typeface="Arial Narrow" pitchFamily="34" charset="0"/>
            </a:rPr>
            <a:t>, дистанционная торговля)</a:t>
          </a:r>
          <a:endParaRPr lang="ru-RU" sz="800" dirty="0">
            <a:solidFill>
              <a:schemeClr val="tx1"/>
            </a:solidFill>
            <a:latin typeface="Arial Narrow" pitchFamily="34" charset="0"/>
          </a:endParaRPr>
        </a:p>
      </dgm:t>
    </dgm:pt>
    <dgm:pt modelId="{C80D0AAC-7C6E-48F1-9726-ED0259A6A0B4}" type="parTrans" cxnId="{BEBD76BA-BE78-430C-B948-B1AB8B929E9B}">
      <dgm:prSet/>
      <dgm:spPr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</dgm:spPr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34B42426-E64F-4EA6-B646-2EDD3D729B72}" type="sibTrans" cxnId="{BEBD76BA-BE78-430C-B948-B1AB8B929E9B}">
      <dgm:prSet/>
      <dgm:spPr/>
      <dgm:t>
        <a:bodyPr/>
        <a:lstStyle/>
        <a:p>
          <a:endParaRPr lang="ru-RU" sz="800">
            <a:latin typeface="Arial Narrow" pitchFamily="34" charset="0"/>
          </a:endParaRPr>
        </a:p>
      </dgm:t>
    </dgm:pt>
    <dgm:pt modelId="{2F8CBB79-D006-4358-8D37-C109F2EDA1F3}" type="pres">
      <dgm:prSet presAssocID="{677AF000-983F-4E4B-B655-95A9A739F8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6089-3ED8-4C8D-93F2-F302E577F717}" type="pres">
      <dgm:prSet presAssocID="{938D5227-A009-4345-A189-4A668EDFE709}" presName="centerShape" presStyleLbl="node0" presStyleIdx="0" presStyleCnt="1" custLinFactNeighborX="16982" custLinFactNeighborY="-27544"/>
      <dgm:spPr/>
      <dgm:t>
        <a:bodyPr/>
        <a:lstStyle/>
        <a:p>
          <a:endParaRPr lang="ru-RU"/>
        </a:p>
      </dgm:t>
    </dgm:pt>
    <dgm:pt modelId="{6CEAFBBA-AA02-48DD-9EB1-1C3E4C267665}" type="pres">
      <dgm:prSet presAssocID="{836C87CD-F845-4434-8FFF-32CE2EE28AB5}" presName="parTrans" presStyleLbl="bgSibTrans2D1" presStyleIdx="0" presStyleCnt="5" custAng="11988665" custFlipVert="1" custScaleX="47469" custScaleY="46747" custLinFactNeighborX="22458" custLinFactNeighborY="9000"/>
      <dgm:spPr/>
      <dgm:t>
        <a:bodyPr/>
        <a:lstStyle/>
        <a:p>
          <a:endParaRPr lang="ru-RU"/>
        </a:p>
      </dgm:t>
    </dgm:pt>
    <dgm:pt modelId="{1724C9B1-B005-43D0-9949-C3C8BAFF519F}" type="pres">
      <dgm:prSet presAssocID="{AE51C5EC-C539-4DE3-8E81-FF577211A462}" presName="node" presStyleLbl="node1" presStyleIdx="0" presStyleCnt="5" custAng="0" custScaleX="108606" custScaleY="37924" custRadScaleRad="107365" custRadScaleInc="5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95DA-4EB7-467E-9D33-F31A89B6B6EF}" type="pres">
      <dgm:prSet presAssocID="{9B73B6AF-D629-4F46-8E85-52DA8228C814}" presName="parTrans" presStyleLbl="bgSibTrans2D1" presStyleIdx="1" presStyleCnt="5" custAng="21071531" custFlipHor="1" custScaleX="44847" custScaleY="49075" custLinFactNeighborX="21595" custLinFactNeighborY="12625"/>
      <dgm:spPr/>
      <dgm:t>
        <a:bodyPr/>
        <a:lstStyle/>
        <a:p>
          <a:endParaRPr lang="ru-RU"/>
        </a:p>
      </dgm:t>
    </dgm:pt>
    <dgm:pt modelId="{D3BAA706-16E7-4A83-BB23-1E9BFF0C69B3}" type="pres">
      <dgm:prSet presAssocID="{B8AD56EF-5CA2-4B9C-847E-02B26EF8C5CC}" presName="node" presStyleLbl="node1" presStyleIdx="1" presStyleCnt="5" custScaleX="119825" custScaleY="42052" custRadScaleRad="118418" custRadScaleInc="-30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2D70-390E-4B88-B24C-398474ED1C82}" type="pres">
      <dgm:prSet presAssocID="{DF3A2EBE-3D87-4E39-80F4-340C67EBDA7F}" presName="parTrans" presStyleLbl="bgSibTrans2D1" presStyleIdx="2" presStyleCnt="5" custAng="11558464" custScaleX="46797" custScaleY="54465" custLinFactNeighborX="24583" custLinFactNeighborY="-3772"/>
      <dgm:spPr/>
      <dgm:t>
        <a:bodyPr/>
        <a:lstStyle/>
        <a:p>
          <a:endParaRPr lang="ru-RU"/>
        </a:p>
      </dgm:t>
    </dgm:pt>
    <dgm:pt modelId="{C5759C79-5146-4369-B756-ACF9F1730251}" type="pres">
      <dgm:prSet presAssocID="{D7E175CC-1B35-4793-A68E-004C59ACCB3B}" presName="node" presStyleLbl="node1" presStyleIdx="2" presStyleCnt="5" custScaleX="122771" custScaleY="54881" custRadScaleRad="135955" custRadScaleInc="-12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20ED0-C85E-4CDE-8029-6C70674EA094}" type="pres">
      <dgm:prSet presAssocID="{C28034BF-1D43-4DA3-88A1-0C25798B5292}" presName="parTrans" presStyleLbl="bgSibTrans2D1" presStyleIdx="3" presStyleCnt="5" custAng="10326634" custScaleX="52505" custScaleY="48778" custLinFactNeighborX="27231" custLinFactNeighborY="22815"/>
      <dgm:spPr/>
      <dgm:t>
        <a:bodyPr/>
        <a:lstStyle/>
        <a:p>
          <a:endParaRPr lang="ru-RU"/>
        </a:p>
      </dgm:t>
    </dgm:pt>
    <dgm:pt modelId="{8509C37F-DA28-4044-93B5-5EB68CFB462B}" type="pres">
      <dgm:prSet presAssocID="{3B865B05-EB38-4F08-A83C-4E43223669B8}" presName="node" presStyleLbl="node1" presStyleIdx="3" presStyleCnt="5" custScaleX="123073" custScaleY="34162" custRadScaleRad="96654" custRadScaleInc="-360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C2FF8-10F3-47D6-ACF2-283B07BEA5E8}" type="pres">
      <dgm:prSet presAssocID="{C80D0AAC-7C6E-48F1-9726-ED0259A6A0B4}" presName="parTrans" presStyleLbl="bgSibTrans2D1" presStyleIdx="4" presStyleCnt="5" custAng="10716814" custScaleX="42815" custScaleY="48778" custLinFactNeighborX="30493" custLinFactNeighborY="59500"/>
      <dgm:spPr/>
      <dgm:t>
        <a:bodyPr/>
        <a:lstStyle/>
        <a:p>
          <a:endParaRPr lang="ru-RU"/>
        </a:p>
      </dgm:t>
    </dgm:pt>
    <dgm:pt modelId="{41247BBC-9BF7-46CA-A549-CABC4DF8A6DD}" type="pres">
      <dgm:prSet presAssocID="{87D2BCE8-25C9-48BE-8872-F11413B17847}" presName="node" presStyleLbl="node1" presStyleIdx="4" presStyleCnt="5" custScaleX="123072" custScaleY="38176" custRadScaleRad="97514" custRadScaleInc="47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5EBD6-071E-46A2-A4AA-3D382D3D1A8E}" srcId="{938D5227-A009-4345-A189-4A668EDFE709}" destId="{AE51C5EC-C539-4DE3-8E81-FF577211A462}" srcOrd="0" destOrd="0" parTransId="{836C87CD-F845-4434-8FFF-32CE2EE28AB5}" sibTransId="{77EFEF2D-68AF-4819-9351-9165737C1F77}"/>
    <dgm:cxn modelId="{BEBD76BA-BE78-430C-B948-B1AB8B929E9B}" srcId="{938D5227-A009-4345-A189-4A668EDFE709}" destId="{87D2BCE8-25C9-48BE-8872-F11413B17847}" srcOrd="4" destOrd="0" parTransId="{C80D0AAC-7C6E-48F1-9726-ED0259A6A0B4}" sibTransId="{34B42426-E64F-4EA6-B646-2EDD3D729B72}"/>
    <dgm:cxn modelId="{B52C19A5-AA61-4510-980D-2513A7029358}" type="presOf" srcId="{836C87CD-F845-4434-8FFF-32CE2EE28AB5}" destId="{6CEAFBBA-AA02-48DD-9EB1-1C3E4C267665}" srcOrd="0" destOrd="0" presId="urn:microsoft.com/office/officeart/2005/8/layout/radial4"/>
    <dgm:cxn modelId="{A38E88C5-E324-431B-B2A4-61B6875F6837}" type="presOf" srcId="{87D2BCE8-25C9-48BE-8872-F11413B17847}" destId="{41247BBC-9BF7-46CA-A549-CABC4DF8A6DD}" srcOrd="0" destOrd="0" presId="urn:microsoft.com/office/officeart/2005/8/layout/radial4"/>
    <dgm:cxn modelId="{9DA432BE-1486-40D4-AADB-CA00175C2F8C}" type="presOf" srcId="{C80D0AAC-7C6E-48F1-9726-ED0259A6A0B4}" destId="{590C2FF8-10F3-47D6-ACF2-283B07BEA5E8}" srcOrd="0" destOrd="0" presId="urn:microsoft.com/office/officeart/2005/8/layout/radial4"/>
    <dgm:cxn modelId="{FBA929DE-BD5D-4F33-8A54-FE3D43A456EB}" type="presOf" srcId="{C28034BF-1D43-4DA3-88A1-0C25798B5292}" destId="{28220ED0-C85E-4CDE-8029-6C70674EA094}" srcOrd="0" destOrd="0" presId="urn:microsoft.com/office/officeart/2005/8/layout/radial4"/>
    <dgm:cxn modelId="{9C365663-EF38-4F77-9AFF-069B39B7CA02}" srcId="{938D5227-A009-4345-A189-4A668EDFE709}" destId="{3B865B05-EB38-4F08-A83C-4E43223669B8}" srcOrd="3" destOrd="0" parTransId="{C28034BF-1D43-4DA3-88A1-0C25798B5292}" sibTransId="{D9B5291B-BD16-4135-830A-98F01EDB24A4}"/>
    <dgm:cxn modelId="{4B2FF003-AF3B-4275-BEFE-DB9BE7A87963}" type="presOf" srcId="{3B865B05-EB38-4F08-A83C-4E43223669B8}" destId="{8509C37F-DA28-4044-93B5-5EB68CFB462B}" srcOrd="0" destOrd="0" presId="urn:microsoft.com/office/officeart/2005/8/layout/radial4"/>
    <dgm:cxn modelId="{919EEF20-FFEF-463D-9DDB-0F896F0236D5}" type="presOf" srcId="{AE51C5EC-C539-4DE3-8E81-FF577211A462}" destId="{1724C9B1-B005-43D0-9949-C3C8BAFF519F}" srcOrd="0" destOrd="0" presId="urn:microsoft.com/office/officeart/2005/8/layout/radial4"/>
    <dgm:cxn modelId="{61237AA5-D64C-4239-A192-3FED23CDBF3C}" type="presOf" srcId="{DF3A2EBE-3D87-4E39-80F4-340C67EBDA7F}" destId="{A1202D70-390E-4B88-B24C-398474ED1C82}" srcOrd="0" destOrd="0" presId="urn:microsoft.com/office/officeart/2005/8/layout/radial4"/>
    <dgm:cxn modelId="{0E8F9775-A492-44AE-A04B-84C1DF59AE24}" type="presOf" srcId="{677AF000-983F-4E4B-B655-95A9A739F8AA}" destId="{2F8CBB79-D006-4358-8D37-C109F2EDA1F3}" srcOrd="0" destOrd="0" presId="urn:microsoft.com/office/officeart/2005/8/layout/radial4"/>
    <dgm:cxn modelId="{9E87A121-334D-4B09-9CEA-85DE449AF90B}" type="presOf" srcId="{B8AD56EF-5CA2-4B9C-847E-02B26EF8C5CC}" destId="{D3BAA706-16E7-4A83-BB23-1E9BFF0C69B3}" srcOrd="0" destOrd="0" presId="urn:microsoft.com/office/officeart/2005/8/layout/radial4"/>
    <dgm:cxn modelId="{92A3B704-6DC5-4541-8325-10E4DBD9602B}" type="presOf" srcId="{938D5227-A009-4345-A189-4A668EDFE709}" destId="{2BD56089-3ED8-4C8D-93F2-F302E577F717}" srcOrd="0" destOrd="0" presId="urn:microsoft.com/office/officeart/2005/8/layout/radial4"/>
    <dgm:cxn modelId="{405DDA8A-C449-4FBD-8E33-0E254D51F97B}" type="presOf" srcId="{D7E175CC-1B35-4793-A68E-004C59ACCB3B}" destId="{C5759C79-5146-4369-B756-ACF9F1730251}" srcOrd="0" destOrd="0" presId="urn:microsoft.com/office/officeart/2005/8/layout/radial4"/>
    <dgm:cxn modelId="{4A750453-A60A-42FA-A388-A2A4FF325638}" srcId="{938D5227-A009-4345-A189-4A668EDFE709}" destId="{B8AD56EF-5CA2-4B9C-847E-02B26EF8C5CC}" srcOrd="1" destOrd="0" parTransId="{9B73B6AF-D629-4F46-8E85-52DA8228C814}" sibTransId="{B47B7EF7-6326-4218-B59D-CCC6651BB5A7}"/>
    <dgm:cxn modelId="{A9C52141-DD39-4ED6-B6C5-3E669798E029}" type="presOf" srcId="{9B73B6AF-D629-4F46-8E85-52DA8228C814}" destId="{D97395DA-4EB7-467E-9D33-F31A89B6B6EF}" srcOrd="0" destOrd="0" presId="urn:microsoft.com/office/officeart/2005/8/layout/radial4"/>
    <dgm:cxn modelId="{627669D9-F322-46C0-A173-16933406E518}" srcId="{938D5227-A009-4345-A189-4A668EDFE709}" destId="{D7E175CC-1B35-4793-A68E-004C59ACCB3B}" srcOrd="2" destOrd="0" parTransId="{DF3A2EBE-3D87-4E39-80F4-340C67EBDA7F}" sibTransId="{DAA537B4-0864-4A1E-8042-5873CA0CC060}"/>
    <dgm:cxn modelId="{042FFE32-56F5-4D31-B9DF-13DEDE2AC4ED}" srcId="{677AF000-983F-4E4B-B655-95A9A739F8AA}" destId="{938D5227-A009-4345-A189-4A668EDFE709}" srcOrd="0" destOrd="0" parTransId="{9E765A47-BDFD-497C-A6CC-1A5604ADDB39}" sibTransId="{622EDD7A-E1D1-412B-A6A0-EE15029306E1}"/>
    <dgm:cxn modelId="{BC41BA19-F0C8-436B-8079-04ECDC9D5F43}" type="presParOf" srcId="{2F8CBB79-D006-4358-8D37-C109F2EDA1F3}" destId="{2BD56089-3ED8-4C8D-93F2-F302E577F717}" srcOrd="0" destOrd="0" presId="urn:microsoft.com/office/officeart/2005/8/layout/radial4"/>
    <dgm:cxn modelId="{CCA4DF11-AB4A-417E-8242-421C237BF106}" type="presParOf" srcId="{2F8CBB79-D006-4358-8D37-C109F2EDA1F3}" destId="{6CEAFBBA-AA02-48DD-9EB1-1C3E4C267665}" srcOrd="1" destOrd="0" presId="urn:microsoft.com/office/officeart/2005/8/layout/radial4"/>
    <dgm:cxn modelId="{89062352-2583-4F5E-925F-7E404190CDB2}" type="presParOf" srcId="{2F8CBB79-D006-4358-8D37-C109F2EDA1F3}" destId="{1724C9B1-B005-43D0-9949-C3C8BAFF519F}" srcOrd="2" destOrd="0" presId="urn:microsoft.com/office/officeart/2005/8/layout/radial4"/>
    <dgm:cxn modelId="{4F2C0765-3286-47AE-B300-A7B0C80EAA42}" type="presParOf" srcId="{2F8CBB79-D006-4358-8D37-C109F2EDA1F3}" destId="{D97395DA-4EB7-467E-9D33-F31A89B6B6EF}" srcOrd="3" destOrd="0" presId="urn:microsoft.com/office/officeart/2005/8/layout/radial4"/>
    <dgm:cxn modelId="{DD0744F1-E2BE-4439-BDCB-DD85B850EF2C}" type="presParOf" srcId="{2F8CBB79-D006-4358-8D37-C109F2EDA1F3}" destId="{D3BAA706-16E7-4A83-BB23-1E9BFF0C69B3}" srcOrd="4" destOrd="0" presId="urn:microsoft.com/office/officeart/2005/8/layout/radial4"/>
    <dgm:cxn modelId="{33D3B7E7-D620-453A-BFF9-849EAF829B36}" type="presParOf" srcId="{2F8CBB79-D006-4358-8D37-C109F2EDA1F3}" destId="{A1202D70-390E-4B88-B24C-398474ED1C82}" srcOrd="5" destOrd="0" presId="urn:microsoft.com/office/officeart/2005/8/layout/radial4"/>
    <dgm:cxn modelId="{EB9EDF30-CF9F-4AA8-BE03-A5EB7591EC77}" type="presParOf" srcId="{2F8CBB79-D006-4358-8D37-C109F2EDA1F3}" destId="{C5759C79-5146-4369-B756-ACF9F1730251}" srcOrd="6" destOrd="0" presId="urn:microsoft.com/office/officeart/2005/8/layout/radial4"/>
    <dgm:cxn modelId="{A62DF165-A333-4EF5-B002-121F26E37436}" type="presParOf" srcId="{2F8CBB79-D006-4358-8D37-C109F2EDA1F3}" destId="{28220ED0-C85E-4CDE-8029-6C70674EA094}" srcOrd="7" destOrd="0" presId="urn:microsoft.com/office/officeart/2005/8/layout/radial4"/>
    <dgm:cxn modelId="{2AA4E76F-CE7F-45C7-A412-0194BE69CE26}" type="presParOf" srcId="{2F8CBB79-D006-4358-8D37-C109F2EDA1F3}" destId="{8509C37F-DA28-4044-93B5-5EB68CFB462B}" srcOrd="8" destOrd="0" presId="urn:microsoft.com/office/officeart/2005/8/layout/radial4"/>
    <dgm:cxn modelId="{16F19C1E-500F-43DC-A807-272D9A27037D}" type="presParOf" srcId="{2F8CBB79-D006-4358-8D37-C109F2EDA1F3}" destId="{590C2FF8-10F3-47D6-ACF2-283B07BEA5E8}" srcOrd="9" destOrd="0" presId="urn:microsoft.com/office/officeart/2005/8/layout/radial4"/>
    <dgm:cxn modelId="{07AB9C62-D731-48EB-9A56-DF0C2CEA56C3}" type="presParOf" srcId="{2F8CBB79-D006-4358-8D37-C109F2EDA1F3}" destId="{41247BBC-9BF7-46CA-A549-CABC4DF8A6D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7AF000-983F-4E4B-B655-95A9A739F8AA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8D5227-A009-4345-A189-4A668EDFE709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900" dirty="0" smtClean="0">
              <a:latin typeface="Arial Narrow" pitchFamily="34" charset="0"/>
            </a:rPr>
            <a:t>Сведения для идентификации и бесплатного получения чека на сайте ОФД или ФНС </a:t>
          </a:r>
          <a:endParaRPr lang="ru-RU" sz="900" dirty="0">
            <a:latin typeface="Arial Narrow" pitchFamily="34" charset="0"/>
          </a:endParaRPr>
        </a:p>
      </dgm:t>
    </dgm:pt>
    <dgm:pt modelId="{9E765A47-BDFD-497C-A6CC-1A5604ADDB39}" type="parTrans" cxnId="{042FFE32-56F5-4D31-B9DF-13DEDE2AC4ED}">
      <dgm:prSet/>
      <dgm:spPr/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622EDD7A-E1D1-412B-A6A0-EE15029306E1}" type="sibTrans" cxnId="{042FFE32-56F5-4D31-B9DF-13DEDE2AC4ED}">
      <dgm:prSet/>
      <dgm:spPr/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AE51C5EC-C539-4DE3-8E81-FF577211A46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900" dirty="0" smtClean="0">
              <a:latin typeface="Arial Narrow" pitchFamily="34" charset="0"/>
            </a:rPr>
            <a:t>На бумажном билете при расчете с </a:t>
          </a:r>
          <a:r>
            <a:rPr lang="ru-RU" sz="900" b="1" dirty="0" smtClean="0">
              <a:latin typeface="Arial Narrow" pitchFamily="34" charset="0"/>
            </a:rPr>
            <a:t>водителем</a:t>
          </a:r>
          <a:r>
            <a:rPr lang="ru-RU" sz="900" dirty="0" smtClean="0">
              <a:latin typeface="Arial Narrow" pitchFamily="34" charset="0"/>
            </a:rPr>
            <a:t> (кондуктором)</a:t>
          </a:r>
          <a:endParaRPr lang="ru-RU" sz="900" dirty="0">
            <a:latin typeface="Arial Narrow" pitchFamily="34" charset="0"/>
          </a:endParaRPr>
        </a:p>
      </dgm:t>
    </dgm:pt>
    <dgm:pt modelId="{836C87CD-F845-4434-8FFF-32CE2EE28AB5}" type="parTrans" cxnId="{DEE5EBD6-071E-46A2-A4AA-3D382D3D1A8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77EFEF2D-68AF-4819-9351-9165737C1F77}" type="sibTrans" cxnId="{DEE5EBD6-071E-46A2-A4AA-3D382D3D1A8E}">
      <dgm:prSet/>
      <dgm:spPr/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2F8CBB79-D006-4358-8D37-C109F2EDA1F3}" type="pres">
      <dgm:prSet presAssocID="{677AF000-983F-4E4B-B655-95A9A739F8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6089-3ED8-4C8D-93F2-F302E577F717}" type="pres">
      <dgm:prSet presAssocID="{938D5227-A009-4345-A189-4A668EDFE709}" presName="centerShape" presStyleLbl="node0" presStyleIdx="0" presStyleCnt="1" custScaleX="96587" custScaleY="91256" custLinFactNeighborX="19055" custLinFactNeighborY="-28197"/>
      <dgm:spPr/>
      <dgm:t>
        <a:bodyPr/>
        <a:lstStyle/>
        <a:p>
          <a:endParaRPr lang="ru-RU"/>
        </a:p>
      </dgm:t>
    </dgm:pt>
    <dgm:pt modelId="{6CEAFBBA-AA02-48DD-9EB1-1C3E4C267665}" type="pres">
      <dgm:prSet presAssocID="{836C87CD-F845-4434-8FFF-32CE2EE28AB5}" presName="parTrans" presStyleLbl="bgSibTrans2D1" presStyleIdx="0" presStyleCnt="1" custAng="21160315" custFlipVert="1" custFlipHor="1" custScaleX="35548" custScaleY="54380" custLinFactNeighborX="50140" custLinFactNeighborY="20010"/>
      <dgm:spPr/>
      <dgm:t>
        <a:bodyPr/>
        <a:lstStyle/>
        <a:p>
          <a:endParaRPr lang="ru-RU"/>
        </a:p>
      </dgm:t>
    </dgm:pt>
    <dgm:pt modelId="{1724C9B1-B005-43D0-9949-C3C8BAFF519F}" type="pres">
      <dgm:prSet presAssocID="{AE51C5EC-C539-4DE3-8E81-FF577211A462}" presName="node" presStyleLbl="node1" presStyleIdx="0" presStyleCnt="1" custAng="0" custScaleX="111928" custScaleY="83014" custRadScaleRad="69620" custRadScaleInc="-54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5EBD6-071E-46A2-A4AA-3D382D3D1A8E}" srcId="{938D5227-A009-4345-A189-4A668EDFE709}" destId="{AE51C5EC-C539-4DE3-8E81-FF577211A462}" srcOrd="0" destOrd="0" parTransId="{836C87CD-F845-4434-8FFF-32CE2EE28AB5}" sibTransId="{77EFEF2D-68AF-4819-9351-9165737C1F77}"/>
    <dgm:cxn modelId="{230F0A6B-BA52-4026-8088-B49042690F57}" type="presOf" srcId="{677AF000-983F-4E4B-B655-95A9A739F8AA}" destId="{2F8CBB79-D006-4358-8D37-C109F2EDA1F3}" srcOrd="0" destOrd="0" presId="urn:microsoft.com/office/officeart/2005/8/layout/radial4"/>
    <dgm:cxn modelId="{042FFE32-56F5-4D31-B9DF-13DEDE2AC4ED}" srcId="{677AF000-983F-4E4B-B655-95A9A739F8AA}" destId="{938D5227-A009-4345-A189-4A668EDFE709}" srcOrd="0" destOrd="0" parTransId="{9E765A47-BDFD-497C-A6CC-1A5604ADDB39}" sibTransId="{622EDD7A-E1D1-412B-A6A0-EE15029306E1}"/>
    <dgm:cxn modelId="{ACC78A01-347A-4FE6-BEAC-52B3012ABCD3}" type="presOf" srcId="{938D5227-A009-4345-A189-4A668EDFE709}" destId="{2BD56089-3ED8-4C8D-93F2-F302E577F717}" srcOrd="0" destOrd="0" presId="urn:microsoft.com/office/officeart/2005/8/layout/radial4"/>
    <dgm:cxn modelId="{4C534DCA-5CAA-4523-B71A-A8BC269F9476}" type="presOf" srcId="{AE51C5EC-C539-4DE3-8E81-FF577211A462}" destId="{1724C9B1-B005-43D0-9949-C3C8BAFF519F}" srcOrd="0" destOrd="0" presId="urn:microsoft.com/office/officeart/2005/8/layout/radial4"/>
    <dgm:cxn modelId="{0A634D85-46E4-4581-86F7-1A9C103F338B}" type="presOf" srcId="{836C87CD-F845-4434-8FFF-32CE2EE28AB5}" destId="{6CEAFBBA-AA02-48DD-9EB1-1C3E4C267665}" srcOrd="0" destOrd="0" presId="urn:microsoft.com/office/officeart/2005/8/layout/radial4"/>
    <dgm:cxn modelId="{2DE47666-B45C-4A99-8E43-76C8F1813A3E}" type="presParOf" srcId="{2F8CBB79-D006-4358-8D37-C109F2EDA1F3}" destId="{2BD56089-3ED8-4C8D-93F2-F302E577F717}" srcOrd="0" destOrd="0" presId="urn:microsoft.com/office/officeart/2005/8/layout/radial4"/>
    <dgm:cxn modelId="{504D082B-0D14-4466-9B94-335316B1B77A}" type="presParOf" srcId="{2F8CBB79-D006-4358-8D37-C109F2EDA1F3}" destId="{6CEAFBBA-AA02-48DD-9EB1-1C3E4C267665}" srcOrd="1" destOrd="0" presId="urn:microsoft.com/office/officeart/2005/8/layout/radial4"/>
    <dgm:cxn modelId="{2315ECB0-8486-4059-AD13-470CC60D6412}" type="presParOf" srcId="{2F8CBB79-D006-4358-8D37-C109F2EDA1F3}" destId="{1724C9B1-B005-43D0-9949-C3C8BAFF519F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7AF000-983F-4E4B-B655-95A9A739F8AA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8D5227-A009-4345-A189-4A668EDFE709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</dgm:spPr>
      <dgm:t>
        <a:bodyPr/>
        <a:lstStyle/>
        <a:p>
          <a:r>
            <a:rPr lang="ru-RU" sz="1000" b="1" smtClean="0">
              <a:latin typeface="Arial Narrow" pitchFamily="34" charset="0"/>
            </a:rPr>
            <a:t>Чек в </a:t>
          </a:r>
          <a:r>
            <a:rPr lang="ru-RU" sz="1000" b="1" dirty="0" smtClean="0">
              <a:latin typeface="Arial Narrow" pitchFamily="34" charset="0"/>
            </a:rPr>
            <a:t>электронном виде</a:t>
          </a:r>
          <a:endParaRPr lang="ru-RU" sz="1000" b="1" dirty="0">
            <a:latin typeface="Arial Narrow" pitchFamily="34" charset="0"/>
          </a:endParaRPr>
        </a:p>
      </dgm:t>
    </dgm:pt>
    <dgm:pt modelId="{9E765A47-BDFD-497C-A6CC-1A5604ADDB39}" type="parTrans" cxnId="{042FFE32-56F5-4D31-B9DF-13DEDE2AC4ED}">
      <dgm:prSet/>
      <dgm:spPr/>
      <dgm:t>
        <a:bodyPr/>
        <a:lstStyle/>
        <a:p>
          <a:endParaRPr lang="ru-RU" sz="1000" b="1">
            <a:latin typeface="Arial Narrow" pitchFamily="34" charset="0"/>
          </a:endParaRPr>
        </a:p>
      </dgm:t>
    </dgm:pt>
    <dgm:pt modelId="{622EDD7A-E1D1-412B-A6A0-EE15029306E1}" type="sibTrans" cxnId="{042FFE32-56F5-4D31-B9DF-13DEDE2AC4ED}">
      <dgm:prSet/>
      <dgm:spPr/>
      <dgm:t>
        <a:bodyPr/>
        <a:lstStyle/>
        <a:p>
          <a:endParaRPr lang="ru-RU" sz="1000" b="1">
            <a:latin typeface="Arial Narrow" pitchFamily="34" charset="0"/>
          </a:endParaRPr>
        </a:p>
      </dgm:t>
    </dgm:pt>
    <dgm:pt modelId="{B8AD56EF-5CA2-4B9C-847E-02B26EF8C5CC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</dgm:spPr>
      <dgm:t>
        <a:bodyPr/>
        <a:lstStyle/>
        <a:p>
          <a:r>
            <a:rPr lang="ru-RU" sz="1000" b="1" dirty="0" smtClean="0">
              <a:latin typeface="Arial Narrow" pitchFamily="34" charset="0"/>
            </a:rPr>
            <a:t>На электронный адрес (при наличии тех. возможности)</a:t>
          </a:r>
          <a:endParaRPr lang="ru-RU" sz="1000" b="1" dirty="0">
            <a:latin typeface="Arial Narrow" pitchFamily="34" charset="0"/>
          </a:endParaRPr>
        </a:p>
      </dgm:t>
    </dgm:pt>
    <dgm:pt modelId="{9B73B6AF-D629-4F46-8E85-52DA8228C814}" type="parTrans" cxnId="{4A750453-A60A-42FA-A388-A2A4FF325638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</dgm:spPr>
      <dgm:t>
        <a:bodyPr/>
        <a:lstStyle/>
        <a:p>
          <a:endParaRPr lang="ru-RU" sz="1000" b="1">
            <a:latin typeface="Arial Narrow" pitchFamily="34" charset="0"/>
          </a:endParaRPr>
        </a:p>
      </dgm:t>
    </dgm:pt>
    <dgm:pt modelId="{B47B7EF7-6326-4218-B59D-CCC6651BB5A7}" type="sibTrans" cxnId="{4A750453-A60A-42FA-A388-A2A4FF325638}">
      <dgm:prSet/>
      <dgm:spPr/>
      <dgm:t>
        <a:bodyPr/>
        <a:lstStyle/>
        <a:p>
          <a:endParaRPr lang="ru-RU" sz="1000" b="1">
            <a:latin typeface="Arial Narrow" pitchFamily="34" charset="0"/>
          </a:endParaRPr>
        </a:p>
      </dgm:t>
    </dgm:pt>
    <dgm:pt modelId="{D7E175CC-1B35-4793-A68E-004C59ACCB3B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</dgm:spPr>
      <dgm:t>
        <a:bodyPr/>
        <a:lstStyle/>
        <a:p>
          <a:r>
            <a:rPr lang="ru-RU" sz="1000" b="1" dirty="0" smtClean="0">
              <a:latin typeface="Arial Narrow" pitchFamily="34" charset="0"/>
            </a:rPr>
            <a:t>На телефонный номер</a:t>
          </a:r>
          <a:endParaRPr lang="ru-RU" sz="1000" b="1" dirty="0">
            <a:latin typeface="Arial Narrow" pitchFamily="34" charset="0"/>
          </a:endParaRPr>
        </a:p>
      </dgm:t>
    </dgm:pt>
    <dgm:pt modelId="{DF3A2EBE-3D87-4E39-80F4-340C67EBDA7F}" type="parTrans" cxnId="{627669D9-F322-46C0-A173-16933406E518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</dgm:spPr>
      <dgm:t>
        <a:bodyPr/>
        <a:lstStyle/>
        <a:p>
          <a:endParaRPr lang="ru-RU" sz="1000" b="1">
            <a:latin typeface="Arial Narrow" pitchFamily="34" charset="0"/>
          </a:endParaRPr>
        </a:p>
      </dgm:t>
    </dgm:pt>
    <dgm:pt modelId="{DAA537B4-0864-4A1E-8042-5873CA0CC060}" type="sibTrans" cxnId="{627669D9-F322-46C0-A173-16933406E518}">
      <dgm:prSet/>
      <dgm:spPr/>
      <dgm:t>
        <a:bodyPr/>
        <a:lstStyle/>
        <a:p>
          <a:endParaRPr lang="ru-RU" sz="1000" b="1">
            <a:latin typeface="Arial Narrow" pitchFamily="34" charset="0"/>
          </a:endParaRPr>
        </a:p>
      </dgm:t>
    </dgm:pt>
    <dgm:pt modelId="{2F8CBB79-D006-4358-8D37-C109F2EDA1F3}" type="pres">
      <dgm:prSet presAssocID="{677AF000-983F-4E4B-B655-95A9A739F8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6089-3ED8-4C8D-93F2-F302E577F717}" type="pres">
      <dgm:prSet presAssocID="{938D5227-A009-4345-A189-4A668EDFE709}" presName="centerShape" presStyleLbl="node0" presStyleIdx="0" presStyleCnt="1" custScaleX="77368" custScaleY="81755" custLinFactNeighborX="-334" custLinFactNeighborY="-23460"/>
      <dgm:spPr/>
      <dgm:t>
        <a:bodyPr/>
        <a:lstStyle/>
        <a:p>
          <a:endParaRPr lang="ru-RU"/>
        </a:p>
      </dgm:t>
    </dgm:pt>
    <dgm:pt modelId="{D97395DA-4EB7-467E-9D33-F31A89B6B6EF}" type="pres">
      <dgm:prSet presAssocID="{9B73B6AF-D629-4F46-8E85-52DA8228C814}" presName="parTrans" presStyleLbl="bgSibTrans2D1" presStyleIdx="0" presStyleCnt="2" custAng="1219517" custFlipHor="1" custScaleX="36233" custScaleY="50129" custLinFactY="-33463" custLinFactNeighborX="-23348" custLinFactNeighborY="-100000"/>
      <dgm:spPr/>
      <dgm:t>
        <a:bodyPr/>
        <a:lstStyle/>
        <a:p>
          <a:endParaRPr lang="ru-RU"/>
        </a:p>
      </dgm:t>
    </dgm:pt>
    <dgm:pt modelId="{D3BAA706-16E7-4A83-BB23-1E9BFF0C69B3}" type="pres">
      <dgm:prSet presAssocID="{B8AD56EF-5CA2-4B9C-847E-02B26EF8C5CC}" presName="node" presStyleLbl="node1" presStyleIdx="0" presStyleCnt="2" custScaleX="106503" custScaleY="60546" custRadScaleRad="113999" custRadScaleInc="14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2D70-390E-4B88-B24C-398474ED1C82}" type="pres">
      <dgm:prSet presAssocID="{DF3A2EBE-3D87-4E39-80F4-340C67EBDA7F}" presName="parTrans" presStyleLbl="bgSibTrans2D1" presStyleIdx="1" presStyleCnt="2" custAng="12950315" custScaleX="42083" custScaleY="47355" custLinFactY="53731" custLinFactNeighborX="-26502" custLinFactNeighborY="100000"/>
      <dgm:spPr/>
      <dgm:t>
        <a:bodyPr/>
        <a:lstStyle/>
        <a:p>
          <a:endParaRPr lang="ru-RU"/>
        </a:p>
      </dgm:t>
    </dgm:pt>
    <dgm:pt modelId="{C5759C79-5146-4369-B756-ACF9F1730251}" type="pres">
      <dgm:prSet presAssocID="{D7E175CC-1B35-4793-A68E-004C59ACCB3B}" presName="node" presStyleLbl="node1" presStyleIdx="1" presStyleCnt="2" custScaleX="111928" custScaleY="64820" custRadScaleRad="130254" custRadScaleInc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BB854-BB2E-4C96-B99A-0E57B4A8257D}" type="presOf" srcId="{938D5227-A009-4345-A189-4A668EDFE709}" destId="{2BD56089-3ED8-4C8D-93F2-F302E577F717}" srcOrd="0" destOrd="0" presId="urn:microsoft.com/office/officeart/2005/8/layout/radial4"/>
    <dgm:cxn modelId="{4A750453-A60A-42FA-A388-A2A4FF325638}" srcId="{938D5227-A009-4345-A189-4A668EDFE709}" destId="{B8AD56EF-5CA2-4B9C-847E-02B26EF8C5CC}" srcOrd="0" destOrd="0" parTransId="{9B73B6AF-D629-4F46-8E85-52DA8228C814}" sibTransId="{B47B7EF7-6326-4218-B59D-CCC6651BB5A7}"/>
    <dgm:cxn modelId="{A09B082D-6CD3-41AE-8896-5B50EF1CBD99}" type="presOf" srcId="{677AF000-983F-4E4B-B655-95A9A739F8AA}" destId="{2F8CBB79-D006-4358-8D37-C109F2EDA1F3}" srcOrd="0" destOrd="0" presId="urn:microsoft.com/office/officeart/2005/8/layout/radial4"/>
    <dgm:cxn modelId="{042FFE32-56F5-4D31-B9DF-13DEDE2AC4ED}" srcId="{677AF000-983F-4E4B-B655-95A9A739F8AA}" destId="{938D5227-A009-4345-A189-4A668EDFE709}" srcOrd="0" destOrd="0" parTransId="{9E765A47-BDFD-497C-A6CC-1A5604ADDB39}" sibTransId="{622EDD7A-E1D1-412B-A6A0-EE15029306E1}"/>
    <dgm:cxn modelId="{56CB5E3D-B871-4376-8915-6E3D86F963E9}" type="presOf" srcId="{DF3A2EBE-3D87-4E39-80F4-340C67EBDA7F}" destId="{A1202D70-390E-4B88-B24C-398474ED1C82}" srcOrd="0" destOrd="0" presId="urn:microsoft.com/office/officeart/2005/8/layout/radial4"/>
    <dgm:cxn modelId="{EF30C099-49C7-454B-B0BB-A230E5C8C23C}" type="presOf" srcId="{9B73B6AF-D629-4F46-8E85-52DA8228C814}" destId="{D97395DA-4EB7-467E-9D33-F31A89B6B6EF}" srcOrd="0" destOrd="0" presId="urn:microsoft.com/office/officeart/2005/8/layout/radial4"/>
    <dgm:cxn modelId="{567E5E88-7D3B-4312-94DC-45565282D240}" type="presOf" srcId="{D7E175CC-1B35-4793-A68E-004C59ACCB3B}" destId="{C5759C79-5146-4369-B756-ACF9F1730251}" srcOrd="0" destOrd="0" presId="urn:microsoft.com/office/officeart/2005/8/layout/radial4"/>
    <dgm:cxn modelId="{627669D9-F322-46C0-A173-16933406E518}" srcId="{938D5227-A009-4345-A189-4A668EDFE709}" destId="{D7E175CC-1B35-4793-A68E-004C59ACCB3B}" srcOrd="1" destOrd="0" parTransId="{DF3A2EBE-3D87-4E39-80F4-340C67EBDA7F}" sibTransId="{DAA537B4-0864-4A1E-8042-5873CA0CC060}"/>
    <dgm:cxn modelId="{03C10D68-C9EB-478F-A100-CE4FE65FD407}" type="presOf" srcId="{B8AD56EF-5CA2-4B9C-847E-02B26EF8C5CC}" destId="{D3BAA706-16E7-4A83-BB23-1E9BFF0C69B3}" srcOrd="0" destOrd="0" presId="urn:microsoft.com/office/officeart/2005/8/layout/radial4"/>
    <dgm:cxn modelId="{3B9CE3A3-2694-42FC-B8A2-160EC843B7AE}" type="presParOf" srcId="{2F8CBB79-D006-4358-8D37-C109F2EDA1F3}" destId="{2BD56089-3ED8-4C8D-93F2-F302E577F717}" srcOrd="0" destOrd="0" presId="urn:microsoft.com/office/officeart/2005/8/layout/radial4"/>
    <dgm:cxn modelId="{A6814D82-0E6D-4B2C-B760-211B970441FC}" type="presParOf" srcId="{2F8CBB79-D006-4358-8D37-C109F2EDA1F3}" destId="{D97395DA-4EB7-467E-9D33-F31A89B6B6EF}" srcOrd="1" destOrd="0" presId="urn:microsoft.com/office/officeart/2005/8/layout/radial4"/>
    <dgm:cxn modelId="{67BA7EEA-E858-4724-AD8B-36FDE9868847}" type="presParOf" srcId="{2F8CBB79-D006-4358-8D37-C109F2EDA1F3}" destId="{D3BAA706-16E7-4A83-BB23-1E9BFF0C69B3}" srcOrd="2" destOrd="0" presId="urn:microsoft.com/office/officeart/2005/8/layout/radial4"/>
    <dgm:cxn modelId="{80510928-1322-4AFE-A5A7-13B6D91E55C2}" type="presParOf" srcId="{2F8CBB79-D006-4358-8D37-C109F2EDA1F3}" destId="{A1202D70-390E-4B88-B24C-398474ED1C82}" srcOrd="3" destOrd="0" presId="urn:microsoft.com/office/officeart/2005/8/layout/radial4"/>
    <dgm:cxn modelId="{13F08EDA-BDEA-449C-BD58-5B1CFDDDF895}" type="presParOf" srcId="{2F8CBB79-D006-4358-8D37-C109F2EDA1F3}" destId="{C5759C79-5146-4369-B756-ACF9F173025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7AF000-983F-4E4B-B655-95A9A739F8AA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8D5227-A009-4345-A189-4A668EDFE709}">
      <dgm:prSet phldrT="[Текст]" custT="1"/>
      <dgm:spPr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</dgm:spPr>
      <dgm:t>
        <a:bodyPr/>
        <a:lstStyle/>
        <a:p>
          <a:r>
            <a:rPr lang="ru-RU" sz="1200" b="1" dirty="0" smtClean="0">
              <a:latin typeface="Arial Narrow" pitchFamily="34" charset="0"/>
            </a:rPr>
            <a:t>сведения, идентифицирующие чек</a:t>
          </a:r>
          <a:endParaRPr lang="ru-RU" sz="1200" b="1" dirty="0">
            <a:latin typeface="Arial Narrow" pitchFamily="34" charset="0"/>
          </a:endParaRPr>
        </a:p>
      </dgm:t>
    </dgm:pt>
    <dgm:pt modelId="{9E765A47-BDFD-497C-A6CC-1A5604ADDB39}" type="parTrans" cxnId="{042FFE32-56F5-4D31-B9DF-13DEDE2AC4ED}">
      <dgm:prSet/>
      <dgm:spPr/>
      <dgm:t>
        <a:bodyPr/>
        <a:lstStyle/>
        <a:p>
          <a:endParaRPr lang="ru-RU" sz="900" b="1">
            <a:latin typeface="Arial Narrow" pitchFamily="34" charset="0"/>
          </a:endParaRPr>
        </a:p>
      </dgm:t>
    </dgm:pt>
    <dgm:pt modelId="{622EDD7A-E1D1-412B-A6A0-EE15029306E1}" type="sibTrans" cxnId="{042FFE32-56F5-4D31-B9DF-13DEDE2AC4ED}">
      <dgm:prSet/>
      <dgm:spPr/>
      <dgm:t>
        <a:bodyPr/>
        <a:lstStyle/>
        <a:p>
          <a:endParaRPr lang="ru-RU" sz="900" b="1">
            <a:latin typeface="Arial Narrow" pitchFamily="34" charset="0"/>
          </a:endParaRPr>
        </a:p>
      </dgm:t>
    </dgm:pt>
    <dgm:pt modelId="{B8AD56EF-5CA2-4B9C-847E-02B26EF8C5CC}">
      <dgm:prSet phldrT="[Текст]" custT="1"/>
      <dgm:spPr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</dgm:spPr>
      <dgm:t>
        <a:bodyPr/>
        <a:lstStyle/>
        <a:p>
          <a:r>
            <a:rPr lang="ru-RU" sz="900" b="1" dirty="0" smtClean="0">
              <a:latin typeface="Arial Narrow" pitchFamily="34" charset="0"/>
            </a:rPr>
            <a:t>На электронный адрес (при наличии тех. </a:t>
          </a:r>
          <a:r>
            <a:rPr lang="ru-RU" sz="900" b="1" dirty="0" smtClean="0">
              <a:latin typeface="Arial Narrow" pitchFamily="34" charset="0"/>
            </a:rPr>
            <a:t>возможности</a:t>
          </a:r>
          <a:r>
            <a:rPr lang="ru-RU" sz="900" b="1" dirty="0" smtClean="0">
              <a:latin typeface="Arial Narrow" pitchFamily="34" charset="0"/>
            </a:rPr>
            <a:t>)</a:t>
          </a:r>
          <a:endParaRPr lang="ru-RU" sz="900" b="1" dirty="0">
            <a:latin typeface="Arial Narrow" pitchFamily="34" charset="0"/>
          </a:endParaRPr>
        </a:p>
      </dgm:t>
    </dgm:pt>
    <dgm:pt modelId="{9B73B6AF-D629-4F46-8E85-52DA8228C814}" type="parTrans" cxnId="{4A750453-A60A-42FA-A388-A2A4FF325638}">
      <dgm:prSet/>
      <dgm:spPr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</dgm:spPr>
      <dgm:t>
        <a:bodyPr/>
        <a:lstStyle/>
        <a:p>
          <a:endParaRPr lang="ru-RU" sz="900" b="1">
            <a:latin typeface="Arial Narrow" pitchFamily="34" charset="0"/>
          </a:endParaRPr>
        </a:p>
      </dgm:t>
    </dgm:pt>
    <dgm:pt modelId="{B47B7EF7-6326-4218-B59D-CCC6651BB5A7}" type="sibTrans" cxnId="{4A750453-A60A-42FA-A388-A2A4FF325638}">
      <dgm:prSet/>
      <dgm:spPr/>
      <dgm:t>
        <a:bodyPr/>
        <a:lstStyle/>
        <a:p>
          <a:endParaRPr lang="ru-RU" sz="900" b="1">
            <a:latin typeface="Arial Narrow" pitchFamily="34" charset="0"/>
          </a:endParaRPr>
        </a:p>
      </dgm:t>
    </dgm:pt>
    <dgm:pt modelId="{D7E175CC-1B35-4793-A68E-004C59ACCB3B}">
      <dgm:prSet phldrT="[Текст]" custT="1"/>
      <dgm:spPr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</dgm:spPr>
      <dgm:t>
        <a:bodyPr/>
        <a:lstStyle/>
        <a:p>
          <a:r>
            <a:rPr lang="ru-RU" sz="900" b="1" dirty="0" smtClean="0">
              <a:latin typeface="Arial Narrow" pitchFamily="34" charset="0"/>
            </a:rPr>
            <a:t>На телефонный номер</a:t>
          </a:r>
          <a:endParaRPr lang="ru-RU" sz="900" b="1" dirty="0">
            <a:latin typeface="Arial Narrow" pitchFamily="34" charset="0"/>
          </a:endParaRPr>
        </a:p>
      </dgm:t>
    </dgm:pt>
    <dgm:pt modelId="{DF3A2EBE-3D87-4E39-80F4-340C67EBDA7F}" type="parTrans" cxnId="{627669D9-F322-46C0-A173-16933406E518}">
      <dgm:prSet/>
      <dgm:spPr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</dgm:spPr>
      <dgm:t>
        <a:bodyPr/>
        <a:lstStyle/>
        <a:p>
          <a:endParaRPr lang="ru-RU" sz="900" b="1">
            <a:latin typeface="Arial Narrow" pitchFamily="34" charset="0"/>
          </a:endParaRPr>
        </a:p>
      </dgm:t>
    </dgm:pt>
    <dgm:pt modelId="{DAA537B4-0864-4A1E-8042-5873CA0CC060}" type="sibTrans" cxnId="{627669D9-F322-46C0-A173-16933406E518}">
      <dgm:prSet/>
      <dgm:spPr/>
      <dgm:t>
        <a:bodyPr/>
        <a:lstStyle/>
        <a:p>
          <a:endParaRPr lang="ru-RU" sz="900" b="1">
            <a:latin typeface="Arial Narrow" pitchFamily="34" charset="0"/>
          </a:endParaRPr>
        </a:p>
      </dgm:t>
    </dgm:pt>
    <dgm:pt modelId="{377AA006-1AEF-46BF-BB5F-B35AF5673ACF}">
      <dgm:prSet phldrT="[Текст]" custScaleX="67934" custScaleY="60546" custRadScaleRad="77953" custRadScaleInc="136538"/>
      <dgm:spPr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</dgm:spPr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9368DFAB-2955-4A16-83B1-827E51ADEB8B}" type="parTrans" cxnId="{199104B5-C5FA-48E6-9490-8AE9F327F3E1}">
      <dgm:prSet custAng="1219517" custFlipHor="1" custScaleX="36233" custScaleY="50129" custLinFactY="-23042" custLinFactNeighborX="-32301" custLinFactNeighborY="-100000"/>
      <dgm:spPr/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ED13AA3C-EDE2-48EF-B2F4-8CE14B2C2F79}" type="sibTrans" cxnId="{199104B5-C5FA-48E6-9490-8AE9F327F3E1}">
      <dgm:prSet/>
      <dgm:spPr/>
      <dgm:t>
        <a:bodyPr/>
        <a:lstStyle/>
        <a:p>
          <a:endParaRPr lang="ru-RU" sz="900">
            <a:latin typeface="Arial Narrow" pitchFamily="34" charset="0"/>
          </a:endParaRPr>
        </a:p>
      </dgm:t>
    </dgm:pt>
    <dgm:pt modelId="{2F8CBB79-D006-4358-8D37-C109F2EDA1F3}" type="pres">
      <dgm:prSet presAssocID="{677AF000-983F-4E4B-B655-95A9A739F8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6089-3ED8-4C8D-93F2-F302E577F717}" type="pres">
      <dgm:prSet presAssocID="{938D5227-A009-4345-A189-4A668EDFE709}" presName="centerShape" presStyleLbl="node0" presStyleIdx="0" presStyleCnt="1" custScaleX="102585" custScaleY="95750" custLinFactNeighborX="-787" custLinFactNeighborY="-22785"/>
      <dgm:spPr/>
      <dgm:t>
        <a:bodyPr/>
        <a:lstStyle/>
        <a:p>
          <a:endParaRPr lang="ru-RU"/>
        </a:p>
      </dgm:t>
    </dgm:pt>
    <dgm:pt modelId="{D97395DA-4EB7-467E-9D33-F31A89B6B6EF}" type="pres">
      <dgm:prSet presAssocID="{9B73B6AF-D629-4F46-8E85-52DA8228C814}" presName="parTrans" presStyleLbl="bgSibTrans2D1" presStyleIdx="0" presStyleCnt="2" custAng="1219517" custFlipHor="1" custScaleX="40977" custScaleY="63076" custLinFactY="-23042" custLinFactNeighborX="-32301" custLinFactNeighborY="-100000"/>
      <dgm:spPr/>
      <dgm:t>
        <a:bodyPr/>
        <a:lstStyle/>
        <a:p>
          <a:endParaRPr lang="ru-RU"/>
        </a:p>
      </dgm:t>
    </dgm:pt>
    <dgm:pt modelId="{D3BAA706-16E7-4A83-BB23-1E9BFF0C69B3}" type="pres">
      <dgm:prSet presAssocID="{B8AD56EF-5CA2-4B9C-847E-02B26EF8C5CC}" presName="node" presStyleLbl="node1" presStyleIdx="0" presStyleCnt="2" custScaleX="78577" custScaleY="60546" custRadScaleRad="96888" custRadScaleInc="14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2D70-390E-4B88-B24C-398474ED1C82}" type="pres">
      <dgm:prSet presAssocID="{DF3A2EBE-3D87-4E39-80F4-340C67EBDA7F}" presName="parTrans" presStyleLbl="bgSibTrans2D1" presStyleIdx="1" presStyleCnt="2" custAng="12950315" custScaleX="42083" custScaleY="57690" custLinFactY="69581" custLinFactNeighborX="-24725" custLinFactNeighborY="100000"/>
      <dgm:spPr/>
      <dgm:t>
        <a:bodyPr/>
        <a:lstStyle/>
        <a:p>
          <a:endParaRPr lang="ru-RU"/>
        </a:p>
      </dgm:t>
    </dgm:pt>
    <dgm:pt modelId="{C5759C79-5146-4369-B756-ACF9F1730251}" type="pres">
      <dgm:prSet presAssocID="{D7E175CC-1B35-4793-A68E-004C59ACCB3B}" presName="node" presStyleLbl="node1" presStyleIdx="1" presStyleCnt="2" custScaleX="77502" custScaleY="38070" custRadScaleRad="114943" custRadScaleInc="-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3C055-F4D2-40C2-B0A7-05CF7D35BF2D}" type="presOf" srcId="{B8AD56EF-5CA2-4B9C-847E-02B26EF8C5CC}" destId="{D3BAA706-16E7-4A83-BB23-1E9BFF0C69B3}" srcOrd="0" destOrd="0" presId="urn:microsoft.com/office/officeart/2005/8/layout/radial4"/>
    <dgm:cxn modelId="{DEAA5623-7994-4409-85F0-6A6925F3EFB4}" type="presOf" srcId="{938D5227-A009-4345-A189-4A668EDFE709}" destId="{2BD56089-3ED8-4C8D-93F2-F302E577F717}" srcOrd="0" destOrd="0" presId="urn:microsoft.com/office/officeart/2005/8/layout/radial4"/>
    <dgm:cxn modelId="{4A750453-A60A-42FA-A388-A2A4FF325638}" srcId="{938D5227-A009-4345-A189-4A668EDFE709}" destId="{B8AD56EF-5CA2-4B9C-847E-02B26EF8C5CC}" srcOrd="0" destOrd="0" parTransId="{9B73B6AF-D629-4F46-8E85-52DA8228C814}" sibTransId="{B47B7EF7-6326-4218-B59D-CCC6651BB5A7}"/>
    <dgm:cxn modelId="{042FFE32-56F5-4D31-B9DF-13DEDE2AC4ED}" srcId="{677AF000-983F-4E4B-B655-95A9A739F8AA}" destId="{938D5227-A009-4345-A189-4A668EDFE709}" srcOrd="0" destOrd="0" parTransId="{9E765A47-BDFD-497C-A6CC-1A5604ADDB39}" sibTransId="{622EDD7A-E1D1-412B-A6A0-EE15029306E1}"/>
    <dgm:cxn modelId="{4B0963EE-3513-4D6D-9D1B-3B9C65C6233C}" type="presOf" srcId="{DF3A2EBE-3D87-4E39-80F4-340C67EBDA7F}" destId="{A1202D70-390E-4B88-B24C-398474ED1C82}" srcOrd="0" destOrd="0" presId="urn:microsoft.com/office/officeart/2005/8/layout/radial4"/>
    <dgm:cxn modelId="{627669D9-F322-46C0-A173-16933406E518}" srcId="{938D5227-A009-4345-A189-4A668EDFE709}" destId="{D7E175CC-1B35-4793-A68E-004C59ACCB3B}" srcOrd="1" destOrd="0" parTransId="{DF3A2EBE-3D87-4E39-80F4-340C67EBDA7F}" sibTransId="{DAA537B4-0864-4A1E-8042-5873CA0CC060}"/>
    <dgm:cxn modelId="{A97AD329-09F8-4D6F-8D64-DFAE756AC4C6}" type="presOf" srcId="{677AF000-983F-4E4B-B655-95A9A739F8AA}" destId="{2F8CBB79-D006-4358-8D37-C109F2EDA1F3}" srcOrd="0" destOrd="0" presId="urn:microsoft.com/office/officeart/2005/8/layout/radial4"/>
    <dgm:cxn modelId="{ED84033B-9F5D-4200-B114-D49D9CE0D842}" type="presOf" srcId="{D7E175CC-1B35-4793-A68E-004C59ACCB3B}" destId="{C5759C79-5146-4369-B756-ACF9F1730251}" srcOrd="0" destOrd="0" presId="urn:microsoft.com/office/officeart/2005/8/layout/radial4"/>
    <dgm:cxn modelId="{199104B5-C5FA-48E6-9490-8AE9F327F3E1}" srcId="{677AF000-983F-4E4B-B655-95A9A739F8AA}" destId="{377AA006-1AEF-46BF-BB5F-B35AF5673ACF}" srcOrd="1" destOrd="0" parTransId="{9368DFAB-2955-4A16-83B1-827E51ADEB8B}" sibTransId="{ED13AA3C-EDE2-48EF-B2F4-8CE14B2C2F79}"/>
    <dgm:cxn modelId="{2EA803E4-283D-4F70-85AC-08D6CAFD91F1}" type="presOf" srcId="{9B73B6AF-D629-4F46-8E85-52DA8228C814}" destId="{D97395DA-4EB7-467E-9D33-F31A89B6B6EF}" srcOrd="0" destOrd="0" presId="urn:microsoft.com/office/officeart/2005/8/layout/radial4"/>
    <dgm:cxn modelId="{1BD98E20-E8EC-4F59-A865-16892AD4248B}" type="presParOf" srcId="{2F8CBB79-D006-4358-8D37-C109F2EDA1F3}" destId="{2BD56089-3ED8-4C8D-93F2-F302E577F717}" srcOrd="0" destOrd="0" presId="urn:microsoft.com/office/officeart/2005/8/layout/radial4"/>
    <dgm:cxn modelId="{B40C3FC9-0AC6-4C35-9ECB-62A5AE5066FB}" type="presParOf" srcId="{2F8CBB79-D006-4358-8D37-C109F2EDA1F3}" destId="{D97395DA-4EB7-467E-9D33-F31A89B6B6EF}" srcOrd="1" destOrd="0" presId="urn:microsoft.com/office/officeart/2005/8/layout/radial4"/>
    <dgm:cxn modelId="{6BCD927F-6B30-412B-9045-47850636D65C}" type="presParOf" srcId="{2F8CBB79-D006-4358-8D37-C109F2EDA1F3}" destId="{D3BAA706-16E7-4A83-BB23-1E9BFF0C69B3}" srcOrd="2" destOrd="0" presId="urn:microsoft.com/office/officeart/2005/8/layout/radial4"/>
    <dgm:cxn modelId="{5FECE337-DA7E-419D-A85F-868BB1127D03}" type="presParOf" srcId="{2F8CBB79-D006-4358-8D37-C109F2EDA1F3}" destId="{A1202D70-390E-4B88-B24C-398474ED1C82}" srcOrd="3" destOrd="0" presId="urn:microsoft.com/office/officeart/2005/8/layout/radial4"/>
    <dgm:cxn modelId="{61537679-54EA-46AC-87C3-C416FC7F4DEE}" type="presParOf" srcId="{2F8CBB79-D006-4358-8D37-C109F2EDA1F3}" destId="{C5759C79-5146-4369-B756-ACF9F173025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7E6A6C-EEE6-430B-BEBF-69BFA89E4BD8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5" csCatId="colorful" phldr="1"/>
      <dgm:spPr/>
    </dgm:pt>
    <dgm:pt modelId="{B9E1E260-9B8C-4506-ACA0-F8D061DDEF79}">
      <dgm:prSet phldrT="[Текст]" custT="1"/>
      <dgm:spPr/>
      <dgm:t>
        <a:bodyPr/>
        <a:lstStyle/>
        <a:p>
          <a:r>
            <a:rPr lang="ru-RU" sz="1100" b="1" dirty="0" smtClean="0">
              <a:latin typeface="Arial Narrow" pitchFamily="34" charset="0"/>
            </a:rPr>
            <a:t>Добровольное заявление об ошибке в НО в письменной форме</a:t>
          </a:r>
          <a:endParaRPr lang="ru-RU" sz="1100" b="1" dirty="0">
            <a:latin typeface="Arial Narrow" pitchFamily="34" charset="0"/>
          </a:endParaRPr>
        </a:p>
      </dgm:t>
    </dgm:pt>
    <dgm:pt modelId="{6A7878FD-8F37-46D5-AE85-B413A10385D6}" type="parTrans" cxnId="{8EC69C6C-8045-42D5-8F72-54B89E20BCCB}">
      <dgm:prSet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D138AD96-C6A6-4A70-B07E-AC67FE1C070C}" type="sibTrans" cxnId="{8EC69C6C-8045-42D5-8F72-54B89E20BCCB}">
      <dgm:prSet custT="1"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F275F516-75BB-4C11-9711-7DE494F1C847}">
      <dgm:prSet phldrT="[Текст]" custT="1"/>
      <dgm:spPr/>
      <dgm:t>
        <a:bodyPr/>
        <a:lstStyle/>
        <a:p>
          <a:r>
            <a:rPr lang="ru-RU" sz="1100" b="1" dirty="0" smtClean="0">
              <a:latin typeface="Arial Narrow" pitchFamily="34" charset="0"/>
            </a:rPr>
            <a:t>НО не располагал сведениями и документами о совершенном административном правонарушении до обращения НП</a:t>
          </a:r>
          <a:endParaRPr lang="ru-RU" sz="1100" b="1" dirty="0">
            <a:latin typeface="Arial Narrow" pitchFamily="34" charset="0"/>
          </a:endParaRPr>
        </a:p>
      </dgm:t>
    </dgm:pt>
    <dgm:pt modelId="{A820CFBD-AC7B-4E41-A955-BAF84E77666B}" type="parTrans" cxnId="{771C28A0-FCDD-4AA9-9463-75D6A401AF30}">
      <dgm:prSet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199D0738-22CC-4E1F-85FA-9F5D8D05F8E1}" type="sibTrans" cxnId="{771C28A0-FCDD-4AA9-9463-75D6A401AF30}">
      <dgm:prSet custT="1"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91AE41F9-FD8B-4E53-9F9B-4D44BA527E79}">
      <dgm:prSet phldrT="[Текст]" custT="1"/>
      <dgm:spPr/>
      <dgm:t>
        <a:bodyPr/>
        <a:lstStyle/>
        <a:p>
          <a:r>
            <a:rPr lang="ru-RU" sz="1100" b="1" dirty="0" smtClean="0">
              <a:latin typeface="Arial Narrow" pitchFamily="34" charset="0"/>
            </a:rPr>
            <a:t>Налогоплательщик освобождается от административной ответственности</a:t>
          </a:r>
          <a:endParaRPr lang="ru-RU" sz="1100" b="1" dirty="0">
            <a:latin typeface="Arial Narrow" pitchFamily="34" charset="0"/>
          </a:endParaRPr>
        </a:p>
      </dgm:t>
    </dgm:pt>
    <dgm:pt modelId="{9E267874-DF76-4B78-856A-F5FA6DC54C1D}" type="parTrans" cxnId="{C96E68A5-D2ED-46CA-8EFF-B67EBAA6EB22}">
      <dgm:prSet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6EDC80B1-BC92-48E0-B9A3-CC133027A6E9}" type="sibTrans" cxnId="{C96E68A5-D2ED-46CA-8EFF-B67EBAA6EB22}">
      <dgm:prSet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0BBE5185-A5EE-41BC-93D0-02CE2B326408}">
      <dgm:prSet custT="1"/>
      <dgm:spPr/>
      <dgm:t>
        <a:bodyPr/>
        <a:lstStyle/>
        <a:p>
          <a:r>
            <a:rPr lang="ru-RU" sz="1100" b="1" dirty="0" smtClean="0">
              <a:latin typeface="Arial Narrow" pitchFamily="34" charset="0"/>
            </a:rPr>
            <a:t>Добровольное исполнение обязанности и указание на это в заявлении</a:t>
          </a:r>
          <a:endParaRPr lang="ru-RU" sz="1100" b="1" dirty="0">
            <a:latin typeface="Arial Narrow" pitchFamily="34" charset="0"/>
          </a:endParaRPr>
        </a:p>
      </dgm:t>
    </dgm:pt>
    <dgm:pt modelId="{97070064-9495-4B06-90BD-1857AD621C95}" type="parTrans" cxnId="{5EB47D38-9287-452C-8911-97F54C099916}">
      <dgm:prSet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20D41169-0DB4-44EA-B07B-6102CF502751}" type="sibTrans" cxnId="{5EB47D38-9287-452C-8911-97F54C099916}">
      <dgm:prSet custT="1"/>
      <dgm:spPr/>
      <dgm:t>
        <a:bodyPr/>
        <a:lstStyle/>
        <a:p>
          <a:endParaRPr lang="ru-RU" sz="1100" b="1">
            <a:latin typeface="Arial Narrow" pitchFamily="34" charset="0"/>
          </a:endParaRPr>
        </a:p>
      </dgm:t>
    </dgm:pt>
    <dgm:pt modelId="{D428CC9A-6B81-4DC5-9B74-2F0AC2DD448B}" type="pres">
      <dgm:prSet presAssocID="{6B7E6A6C-EEE6-430B-BEBF-69BFA89E4BD8}" presName="Name0" presStyleCnt="0">
        <dgm:presLayoutVars>
          <dgm:dir/>
          <dgm:resizeHandles val="exact"/>
        </dgm:presLayoutVars>
      </dgm:prSet>
      <dgm:spPr/>
    </dgm:pt>
    <dgm:pt modelId="{6EE0208F-DD0A-4698-BD72-5F5EBBEE62F7}" type="pres">
      <dgm:prSet presAssocID="{6B7E6A6C-EEE6-430B-BEBF-69BFA89E4BD8}" presName="vNodes" presStyleCnt="0"/>
      <dgm:spPr/>
    </dgm:pt>
    <dgm:pt modelId="{F28C86FA-9B4A-4840-BAAA-8F88D33CD543}" type="pres">
      <dgm:prSet presAssocID="{B9E1E260-9B8C-4506-ACA0-F8D061DDEF79}" presName="node" presStyleLbl="node1" presStyleIdx="0" presStyleCnt="4" custScaleX="437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5EAB2-922E-44A2-93C3-543618B71401}" type="pres">
      <dgm:prSet presAssocID="{D138AD96-C6A6-4A70-B07E-AC67FE1C070C}" presName="spacerT" presStyleCnt="0"/>
      <dgm:spPr/>
    </dgm:pt>
    <dgm:pt modelId="{2661561F-71E8-4A38-84A7-3F3F59C7B00C}" type="pres">
      <dgm:prSet presAssocID="{D138AD96-C6A6-4A70-B07E-AC67FE1C070C}" presName="sibTrans" presStyleLbl="sibTrans2D1" presStyleIdx="0" presStyleCnt="3" custScaleY="72472"/>
      <dgm:spPr/>
      <dgm:t>
        <a:bodyPr/>
        <a:lstStyle/>
        <a:p>
          <a:endParaRPr lang="ru-RU"/>
        </a:p>
      </dgm:t>
    </dgm:pt>
    <dgm:pt modelId="{A746BC9A-9270-44CE-B248-B60D5E40EA6F}" type="pres">
      <dgm:prSet presAssocID="{D138AD96-C6A6-4A70-B07E-AC67FE1C070C}" presName="spacerB" presStyleCnt="0"/>
      <dgm:spPr/>
    </dgm:pt>
    <dgm:pt modelId="{49D5BAD0-572B-4599-964F-2B0CB76BFF6C}" type="pres">
      <dgm:prSet presAssocID="{0BBE5185-A5EE-41BC-93D0-02CE2B326408}" presName="node" presStyleLbl="node1" presStyleIdx="1" presStyleCnt="4" custScaleX="418712" custScaleY="142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A6318-6512-4CEA-8CAD-8395183FA202}" type="pres">
      <dgm:prSet presAssocID="{20D41169-0DB4-44EA-B07B-6102CF502751}" presName="spacerT" presStyleCnt="0"/>
      <dgm:spPr/>
    </dgm:pt>
    <dgm:pt modelId="{394B1703-7ABF-407A-9F11-DA77C84EE45D}" type="pres">
      <dgm:prSet presAssocID="{20D41169-0DB4-44EA-B07B-6102CF502751}" presName="sibTrans" presStyleLbl="sibTrans2D1" presStyleIdx="1" presStyleCnt="3" custScaleY="69740"/>
      <dgm:spPr/>
      <dgm:t>
        <a:bodyPr/>
        <a:lstStyle/>
        <a:p>
          <a:endParaRPr lang="ru-RU"/>
        </a:p>
      </dgm:t>
    </dgm:pt>
    <dgm:pt modelId="{06F92F75-6B2C-44A4-982C-25B4EE01C67E}" type="pres">
      <dgm:prSet presAssocID="{20D41169-0DB4-44EA-B07B-6102CF502751}" presName="spacerB" presStyleCnt="0"/>
      <dgm:spPr/>
    </dgm:pt>
    <dgm:pt modelId="{BF43A233-9FA1-427D-AF8D-CC7D2E731263}" type="pres">
      <dgm:prSet presAssocID="{F275F516-75BB-4C11-9711-7DE494F1C847}" presName="node" presStyleLbl="node1" presStyleIdx="2" presStyleCnt="4" custScaleX="403030" custScaleY="129316" custLinFactNeighborX="-7841" custLinFactNeighborY="-5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EABCA-90B9-40BF-95D4-121CDA3461F2}" type="pres">
      <dgm:prSet presAssocID="{6B7E6A6C-EEE6-430B-BEBF-69BFA89E4BD8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EF76D6E0-7CC8-46AF-995B-E1760B92BC35}" type="pres">
      <dgm:prSet presAssocID="{6B7E6A6C-EEE6-430B-BEBF-69BFA89E4BD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A44F98-96CD-46C9-82A1-05FC688FA27D}" type="pres">
      <dgm:prSet presAssocID="{6B7E6A6C-EEE6-430B-BEBF-69BFA89E4BD8}" presName="lastNode" presStyleLbl="node1" presStyleIdx="3" presStyleCnt="4" custScaleX="125093" custScaleY="110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C28A0-FCDD-4AA9-9463-75D6A401AF30}" srcId="{6B7E6A6C-EEE6-430B-BEBF-69BFA89E4BD8}" destId="{F275F516-75BB-4C11-9711-7DE494F1C847}" srcOrd="2" destOrd="0" parTransId="{A820CFBD-AC7B-4E41-A955-BAF84E77666B}" sibTransId="{199D0738-22CC-4E1F-85FA-9F5D8D05F8E1}"/>
    <dgm:cxn modelId="{1EF0742B-6FD5-4200-AEC7-B434D987DCFE}" type="presOf" srcId="{20D41169-0DB4-44EA-B07B-6102CF502751}" destId="{394B1703-7ABF-407A-9F11-DA77C84EE45D}" srcOrd="0" destOrd="0" presId="urn:microsoft.com/office/officeart/2005/8/layout/equation2"/>
    <dgm:cxn modelId="{90576258-77D5-4A61-B1D8-F2491EFC055D}" type="presOf" srcId="{91AE41F9-FD8B-4E53-9F9B-4D44BA527E79}" destId="{D9A44F98-96CD-46C9-82A1-05FC688FA27D}" srcOrd="0" destOrd="0" presId="urn:microsoft.com/office/officeart/2005/8/layout/equation2"/>
    <dgm:cxn modelId="{B4698B49-3E51-4DD6-9789-E50EBF805E87}" type="presOf" srcId="{199D0738-22CC-4E1F-85FA-9F5D8D05F8E1}" destId="{B40EABCA-90B9-40BF-95D4-121CDA3461F2}" srcOrd="0" destOrd="0" presId="urn:microsoft.com/office/officeart/2005/8/layout/equation2"/>
    <dgm:cxn modelId="{D3EA1A81-E81A-4636-9FE5-E73A2C5A4A4F}" type="presOf" srcId="{B9E1E260-9B8C-4506-ACA0-F8D061DDEF79}" destId="{F28C86FA-9B4A-4840-BAAA-8F88D33CD543}" srcOrd="0" destOrd="0" presId="urn:microsoft.com/office/officeart/2005/8/layout/equation2"/>
    <dgm:cxn modelId="{38327E91-15EA-4E36-8872-D46E32F09A3D}" type="presOf" srcId="{199D0738-22CC-4E1F-85FA-9F5D8D05F8E1}" destId="{EF76D6E0-7CC8-46AF-995B-E1760B92BC35}" srcOrd="1" destOrd="0" presId="urn:microsoft.com/office/officeart/2005/8/layout/equation2"/>
    <dgm:cxn modelId="{481668CF-EF1F-4D11-9D19-61171A1D1477}" type="presOf" srcId="{D138AD96-C6A6-4A70-B07E-AC67FE1C070C}" destId="{2661561F-71E8-4A38-84A7-3F3F59C7B00C}" srcOrd="0" destOrd="0" presId="urn:microsoft.com/office/officeart/2005/8/layout/equation2"/>
    <dgm:cxn modelId="{AC01DA69-8448-4941-8E6A-CA4196BCB473}" type="presOf" srcId="{0BBE5185-A5EE-41BC-93D0-02CE2B326408}" destId="{49D5BAD0-572B-4599-964F-2B0CB76BFF6C}" srcOrd="0" destOrd="0" presId="urn:microsoft.com/office/officeart/2005/8/layout/equation2"/>
    <dgm:cxn modelId="{F387E984-72C4-4E5C-BA0D-6E408747635C}" type="presOf" srcId="{6B7E6A6C-EEE6-430B-BEBF-69BFA89E4BD8}" destId="{D428CC9A-6B81-4DC5-9B74-2F0AC2DD448B}" srcOrd="0" destOrd="0" presId="urn:microsoft.com/office/officeart/2005/8/layout/equation2"/>
    <dgm:cxn modelId="{C96E68A5-D2ED-46CA-8EFF-B67EBAA6EB22}" srcId="{6B7E6A6C-EEE6-430B-BEBF-69BFA89E4BD8}" destId="{91AE41F9-FD8B-4E53-9F9B-4D44BA527E79}" srcOrd="3" destOrd="0" parTransId="{9E267874-DF76-4B78-856A-F5FA6DC54C1D}" sibTransId="{6EDC80B1-BC92-48E0-B9A3-CC133027A6E9}"/>
    <dgm:cxn modelId="{2AC3D27A-D6A4-4582-A8B8-C581032D17BD}" type="presOf" srcId="{F275F516-75BB-4C11-9711-7DE494F1C847}" destId="{BF43A233-9FA1-427D-AF8D-CC7D2E731263}" srcOrd="0" destOrd="0" presId="urn:microsoft.com/office/officeart/2005/8/layout/equation2"/>
    <dgm:cxn modelId="{5EB47D38-9287-452C-8911-97F54C099916}" srcId="{6B7E6A6C-EEE6-430B-BEBF-69BFA89E4BD8}" destId="{0BBE5185-A5EE-41BC-93D0-02CE2B326408}" srcOrd="1" destOrd="0" parTransId="{97070064-9495-4B06-90BD-1857AD621C95}" sibTransId="{20D41169-0DB4-44EA-B07B-6102CF502751}"/>
    <dgm:cxn modelId="{8EC69C6C-8045-42D5-8F72-54B89E20BCCB}" srcId="{6B7E6A6C-EEE6-430B-BEBF-69BFA89E4BD8}" destId="{B9E1E260-9B8C-4506-ACA0-F8D061DDEF79}" srcOrd="0" destOrd="0" parTransId="{6A7878FD-8F37-46D5-AE85-B413A10385D6}" sibTransId="{D138AD96-C6A6-4A70-B07E-AC67FE1C070C}"/>
    <dgm:cxn modelId="{55EA376F-E856-4D08-B7F8-37DB195C9CB2}" type="presParOf" srcId="{D428CC9A-6B81-4DC5-9B74-2F0AC2DD448B}" destId="{6EE0208F-DD0A-4698-BD72-5F5EBBEE62F7}" srcOrd="0" destOrd="0" presId="urn:microsoft.com/office/officeart/2005/8/layout/equation2"/>
    <dgm:cxn modelId="{2127723C-6068-4BB1-94FA-59CBB31087FD}" type="presParOf" srcId="{6EE0208F-DD0A-4698-BD72-5F5EBBEE62F7}" destId="{F28C86FA-9B4A-4840-BAAA-8F88D33CD543}" srcOrd="0" destOrd="0" presId="urn:microsoft.com/office/officeart/2005/8/layout/equation2"/>
    <dgm:cxn modelId="{A7FC03DF-BC6B-4B62-A8A4-9EA9695B0C04}" type="presParOf" srcId="{6EE0208F-DD0A-4698-BD72-5F5EBBEE62F7}" destId="{3745EAB2-922E-44A2-93C3-543618B71401}" srcOrd="1" destOrd="0" presId="urn:microsoft.com/office/officeart/2005/8/layout/equation2"/>
    <dgm:cxn modelId="{F9F55B98-B9C4-4778-BDF1-318A7A99D044}" type="presParOf" srcId="{6EE0208F-DD0A-4698-BD72-5F5EBBEE62F7}" destId="{2661561F-71E8-4A38-84A7-3F3F59C7B00C}" srcOrd="2" destOrd="0" presId="urn:microsoft.com/office/officeart/2005/8/layout/equation2"/>
    <dgm:cxn modelId="{A03B1A0B-8D21-4E38-B86B-0F86D239058A}" type="presParOf" srcId="{6EE0208F-DD0A-4698-BD72-5F5EBBEE62F7}" destId="{A746BC9A-9270-44CE-B248-B60D5E40EA6F}" srcOrd="3" destOrd="0" presId="urn:microsoft.com/office/officeart/2005/8/layout/equation2"/>
    <dgm:cxn modelId="{A15DC1F7-64DF-42A7-BA85-0063BA17E15B}" type="presParOf" srcId="{6EE0208F-DD0A-4698-BD72-5F5EBBEE62F7}" destId="{49D5BAD0-572B-4599-964F-2B0CB76BFF6C}" srcOrd="4" destOrd="0" presId="urn:microsoft.com/office/officeart/2005/8/layout/equation2"/>
    <dgm:cxn modelId="{12BE636C-05EB-423A-B930-9FD7AD6BD682}" type="presParOf" srcId="{6EE0208F-DD0A-4698-BD72-5F5EBBEE62F7}" destId="{C5AA6318-6512-4CEA-8CAD-8395183FA202}" srcOrd="5" destOrd="0" presId="urn:microsoft.com/office/officeart/2005/8/layout/equation2"/>
    <dgm:cxn modelId="{401CBACB-8A0A-4823-A75A-8520962B2F63}" type="presParOf" srcId="{6EE0208F-DD0A-4698-BD72-5F5EBBEE62F7}" destId="{394B1703-7ABF-407A-9F11-DA77C84EE45D}" srcOrd="6" destOrd="0" presId="urn:microsoft.com/office/officeart/2005/8/layout/equation2"/>
    <dgm:cxn modelId="{F647B6B6-37C7-4D64-88C1-CF159378DF11}" type="presParOf" srcId="{6EE0208F-DD0A-4698-BD72-5F5EBBEE62F7}" destId="{06F92F75-6B2C-44A4-982C-25B4EE01C67E}" srcOrd="7" destOrd="0" presId="urn:microsoft.com/office/officeart/2005/8/layout/equation2"/>
    <dgm:cxn modelId="{D53FC1C4-6265-42A7-94D5-15702EDCBAF8}" type="presParOf" srcId="{6EE0208F-DD0A-4698-BD72-5F5EBBEE62F7}" destId="{BF43A233-9FA1-427D-AF8D-CC7D2E731263}" srcOrd="8" destOrd="0" presId="urn:microsoft.com/office/officeart/2005/8/layout/equation2"/>
    <dgm:cxn modelId="{A64C9C22-0F8B-4D39-AD68-BE9AD9EBC156}" type="presParOf" srcId="{D428CC9A-6B81-4DC5-9B74-2F0AC2DD448B}" destId="{B40EABCA-90B9-40BF-95D4-121CDA3461F2}" srcOrd="1" destOrd="0" presId="urn:microsoft.com/office/officeart/2005/8/layout/equation2"/>
    <dgm:cxn modelId="{F98672F7-6304-44C1-B02F-C3D82EC513B2}" type="presParOf" srcId="{B40EABCA-90B9-40BF-95D4-121CDA3461F2}" destId="{EF76D6E0-7CC8-46AF-995B-E1760B92BC35}" srcOrd="0" destOrd="0" presId="urn:microsoft.com/office/officeart/2005/8/layout/equation2"/>
    <dgm:cxn modelId="{095AAF27-FB9E-4099-9781-4C8CB43D28F9}" type="presParOf" srcId="{D428CC9A-6B81-4DC5-9B74-2F0AC2DD448B}" destId="{D9A44F98-96CD-46C9-82A1-05FC688FA27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704DB-7FE2-4E66-A7EC-77CBBEDB5776}">
      <dsp:nvSpPr>
        <dsp:cNvPr id="0" name=""/>
        <dsp:cNvSpPr/>
      </dsp:nvSpPr>
      <dsp:spPr>
        <a:xfrm>
          <a:off x="194248" y="25192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оператор фискальных данных</a:t>
          </a:r>
          <a:endParaRPr lang="ru-RU" sz="1600" b="1" kern="1200" dirty="0">
            <a:latin typeface="Arial Narrow" pitchFamily="34" charset="0"/>
          </a:endParaRPr>
        </a:p>
      </dsp:txBody>
      <dsp:txXfrm>
        <a:off x="194248" y="25192"/>
        <a:ext cx="1787738" cy="1072643"/>
      </dsp:txXfrm>
    </dsp:sp>
    <dsp:sp modelId="{41264C70-4479-4D97-81D8-D20FE40EC497}">
      <dsp:nvSpPr>
        <dsp:cNvPr id="0" name=""/>
        <dsp:cNvSpPr/>
      </dsp:nvSpPr>
      <dsp:spPr>
        <a:xfrm>
          <a:off x="2134446" y="69106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1442229"/>
                <a:satOff val="770"/>
                <a:lumOff val="-3355"/>
                <a:alphaOff val="0"/>
                <a:tint val="50000"/>
                <a:satMod val="300000"/>
              </a:schemeClr>
            </a:gs>
            <a:gs pos="35000">
              <a:schemeClr val="accent5">
                <a:hueOff val="-1442229"/>
                <a:satOff val="770"/>
                <a:lumOff val="-3355"/>
                <a:alphaOff val="0"/>
                <a:tint val="37000"/>
                <a:satMod val="300000"/>
              </a:schemeClr>
            </a:gs>
            <a:gs pos="100000">
              <a:schemeClr val="accent5">
                <a:hueOff val="-1442229"/>
                <a:satOff val="770"/>
                <a:lumOff val="-33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58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производителей ККТ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 Narrow" pitchFamily="34" charset="0"/>
          </a:endParaRPr>
        </a:p>
      </dsp:txBody>
      <dsp:txXfrm>
        <a:off x="2134446" y="69106"/>
        <a:ext cx="1787738" cy="1072643"/>
      </dsp:txXfrm>
    </dsp:sp>
    <dsp:sp modelId="{8FBD6A6C-C438-47CD-AC4E-4E73094D7B72}">
      <dsp:nvSpPr>
        <dsp:cNvPr id="0" name=""/>
        <dsp:cNvSpPr/>
      </dsp:nvSpPr>
      <dsp:spPr>
        <a:xfrm>
          <a:off x="4127274" y="25192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2884459"/>
                <a:satOff val="1539"/>
                <a:lumOff val="-6710"/>
                <a:alphaOff val="0"/>
                <a:tint val="50000"/>
                <a:satMod val="300000"/>
              </a:schemeClr>
            </a:gs>
            <a:gs pos="35000">
              <a:schemeClr val="accent5">
                <a:hueOff val="-2884459"/>
                <a:satOff val="1539"/>
                <a:lumOff val="-6710"/>
                <a:alphaOff val="0"/>
                <a:tint val="37000"/>
                <a:satMod val="300000"/>
              </a:schemeClr>
            </a:gs>
            <a:gs pos="100000">
              <a:schemeClr val="accent5">
                <a:hueOff val="-2884459"/>
                <a:satOff val="1539"/>
                <a:lumOff val="-67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 производителей ФН</a:t>
          </a:r>
          <a:endParaRPr lang="ru-RU" sz="1600" b="1" kern="1200" dirty="0">
            <a:latin typeface="Arial Narrow" pitchFamily="34" charset="0"/>
          </a:endParaRPr>
        </a:p>
      </dsp:txBody>
      <dsp:txXfrm>
        <a:off x="4127274" y="25192"/>
        <a:ext cx="1787738" cy="1072643"/>
      </dsp:txXfrm>
    </dsp:sp>
    <dsp:sp modelId="{9067BC70-7137-447E-B998-6B2D7509A768}">
      <dsp:nvSpPr>
        <dsp:cNvPr id="0" name=""/>
        <dsp:cNvSpPr/>
      </dsp:nvSpPr>
      <dsp:spPr>
        <a:xfrm>
          <a:off x="6093787" y="25192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tint val="50000"/>
                <a:satMod val="300000"/>
              </a:schemeClr>
            </a:gs>
            <a:gs pos="35000">
              <a:schemeClr val="accent5">
                <a:hueOff val="-4326688"/>
                <a:satOff val="2309"/>
                <a:lumOff val="-10065"/>
                <a:alphaOff val="0"/>
                <a:tint val="37000"/>
                <a:satMod val="30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8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экспертных организаций</a:t>
          </a:r>
          <a:endParaRPr lang="ru-RU" sz="1600" b="1" kern="1200" dirty="0">
            <a:latin typeface="Arial Narrow" pitchFamily="34" charset="0"/>
          </a:endParaRPr>
        </a:p>
      </dsp:txBody>
      <dsp:txXfrm>
        <a:off x="6093787" y="25192"/>
        <a:ext cx="1787738" cy="1072643"/>
      </dsp:txXfrm>
    </dsp:sp>
    <dsp:sp modelId="{41DBF994-32DB-4E64-85BE-29AD7A38311D}">
      <dsp:nvSpPr>
        <dsp:cNvPr id="0" name=""/>
        <dsp:cNvSpPr/>
      </dsp:nvSpPr>
      <dsp:spPr>
        <a:xfrm>
          <a:off x="238066" y="1253365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5768918"/>
                <a:satOff val="3078"/>
                <a:lumOff val="-13420"/>
                <a:alphaOff val="0"/>
                <a:tint val="50000"/>
                <a:satMod val="300000"/>
              </a:schemeClr>
            </a:gs>
            <a:gs pos="35000">
              <a:schemeClr val="accent5">
                <a:hueOff val="-5768918"/>
                <a:satOff val="3078"/>
                <a:lumOff val="-13420"/>
                <a:alphaOff val="0"/>
                <a:tint val="37000"/>
                <a:satMod val="300000"/>
              </a:schemeClr>
            </a:gs>
            <a:gs pos="100000">
              <a:schemeClr val="accent5">
                <a:hueOff val="-5768918"/>
                <a:satOff val="3078"/>
                <a:lumOff val="-13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175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моделей ККТ в реестре</a:t>
          </a:r>
          <a:endParaRPr lang="ru-RU" sz="1600" b="1" kern="1200" dirty="0">
            <a:latin typeface="Arial Narrow" pitchFamily="34" charset="0"/>
          </a:endParaRPr>
        </a:p>
      </dsp:txBody>
      <dsp:txXfrm>
        <a:off x="238066" y="1253365"/>
        <a:ext cx="1787738" cy="1072643"/>
      </dsp:txXfrm>
    </dsp:sp>
    <dsp:sp modelId="{90596791-24E8-4595-A6FE-B5822801633A}">
      <dsp:nvSpPr>
        <dsp:cNvPr id="0" name=""/>
        <dsp:cNvSpPr/>
      </dsp:nvSpPr>
      <dsp:spPr>
        <a:xfrm>
          <a:off x="2204579" y="1253365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7211147"/>
                <a:satOff val="3848"/>
                <a:lumOff val="-16776"/>
                <a:alphaOff val="0"/>
                <a:tint val="50000"/>
                <a:satMod val="300000"/>
              </a:schemeClr>
            </a:gs>
            <a:gs pos="35000">
              <a:schemeClr val="accent5">
                <a:hueOff val="-7211147"/>
                <a:satOff val="3848"/>
                <a:lumOff val="-16776"/>
                <a:alphaOff val="0"/>
                <a:tint val="37000"/>
                <a:satMod val="300000"/>
              </a:schemeClr>
            </a:gs>
            <a:gs pos="100000">
              <a:schemeClr val="accent5">
                <a:hueOff val="-7211147"/>
                <a:satOff val="3848"/>
                <a:lumOff val="-167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18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 моделей ФН в реестре</a:t>
          </a:r>
          <a:endParaRPr lang="ru-RU" sz="1600" b="1" kern="1200" dirty="0">
            <a:latin typeface="Arial Narrow" pitchFamily="34" charset="0"/>
          </a:endParaRPr>
        </a:p>
      </dsp:txBody>
      <dsp:txXfrm>
        <a:off x="2204579" y="1253365"/>
        <a:ext cx="1787738" cy="1072643"/>
      </dsp:txXfrm>
    </dsp:sp>
    <dsp:sp modelId="{E1D31F58-D2F0-4B1D-96A1-17C587321B85}">
      <dsp:nvSpPr>
        <dsp:cNvPr id="0" name=""/>
        <dsp:cNvSpPr/>
      </dsp:nvSpPr>
      <dsp:spPr>
        <a:xfrm>
          <a:off x="4171091" y="1253365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8653377"/>
                <a:satOff val="4617"/>
                <a:lumOff val="-20131"/>
                <a:alphaOff val="0"/>
                <a:tint val="50000"/>
                <a:satMod val="300000"/>
              </a:schemeClr>
            </a:gs>
            <a:gs pos="35000">
              <a:schemeClr val="accent5">
                <a:hueOff val="-8653377"/>
                <a:satOff val="4617"/>
                <a:lumOff val="-20131"/>
                <a:alphaOff val="0"/>
                <a:tint val="37000"/>
                <a:satMod val="300000"/>
              </a:schemeClr>
            </a:gs>
            <a:gs pos="100000">
              <a:schemeClr val="accent5">
                <a:hueOff val="-8653377"/>
                <a:satOff val="4617"/>
                <a:lumOff val="-201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4,8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млн. экземпляров ККТ в реестре</a:t>
          </a:r>
          <a:endParaRPr lang="ru-RU" sz="1600" b="1" kern="1200" dirty="0">
            <a:latin typeface="Arial Narrow" pitchFamily="34" charset="0"/>
          </a:endParaRPr>
        </a:p>
      </dsp:txBody>
      <dsp:txXfrm>
        <a:off x="4171091" y="1253365"/>
        <a:ext cx="1787738" cy="1072643"/>
      </dsp:txXfrm>
    </dsp:sp>
    <dsp:sp modelId="{45874B06-D2FF-471C-B7F8-D3DAE4557684}">
      <dsp:nvSpPr>
        <dsp:cNvPr id="0" name=""/>
        <dsp:cNvSpPr/>
      </dsp:nvSpPr>
      <dsp:spPr>
        <a:xfrm>
          <a:off x="6093787" y="1276609"/>
          <a:ext cx="1787738" cy="1072643"/>
        </a:xfrm>
        <a:prstGeom prst="rect">
          <a:avLst/>
        </a:prstGeom>
        <a:gradFill rotWithShape="0">
          <a:gsLst>
            <a:gs pos="0">
              <a:schemeClr val="accent5">
                <a:hueOff val="-10095606"/>
                <a:satOff val="5387"/>
                <a:lumOff val="-23486"/>
                <a:alphaOff val="0"/>
                <a:tint val="50000"/>
                <a:satMod val="300000"/>
              </a:schemeClr>
            </a:gs>
            <a:gs pos="35000">
              <a:schemeClr val="accent5">
                <a:hueOff val="-10095606"/>
                <a:satOff val="5387"/>
                <a:lumOff val="-23486"/>
                <a:alphaOff val="0"/>
                <a:tint val="37000"/>
                <a:satMod val="300000"/>
              </a:schemeClr>
            </a:gs>
            <a:gs pos="100000">
              <a:schemeClr val="accent5">
                <a:hueOff val="-10095606"/>
                <a:satOff val="5387"/>
                <a:lumOff val="-234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6.1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млн.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экземпляров ФН в реестре</a:t>
          </a:r>
          <a:endParaRPr lang="ru-RU" sz="1600" b="1" kern="1200" dirty="0">
            <a:latin typeface="Arial Narrow" pitchFamily="34" charset="0"/>
          </a:endParaRPr>
        </a:p>
      </dsp:txBody>
      <dsp:txXfrm>
        <a:off x="6093787" y="1276609"/>
        <a:ext cx="1787738" cy="1072643"/>
      </dsp:txXfrm>
    </dsp:sp>
    <dsp:sp modelId="{42EC8800-6818-4042-B1C0-60D1C151E086}">
      <dsp:nvSpPr>
        <dsp:cNvPr id="0" name=""/>
        <dsp:cNvSpPr/>
      </dsp:nvSpPr>
      <dsp:spPr>
        <a:xfrm>
          <a:off x="1535607" y="2504782"/>
          <a:ext cx="2610152" cy="1072643"/>
        </a:xfrm>
        <a:prstGeom prst="rect">
          <a:avLst/>
        </a:prstGeom>
        <a:gradFill rotWithShape="0">
          <a:gsLst>
            <a:gs pos="0">
              <a:schemeClr val="accent5">
                <a:hueOff val="-11537835"/>
                <a:satOff val="6156"/>
                <a:lumOff val="-26841"/>
                <a:alphaOff val="0"/>
                <a:tint val="50000"/>
                <a:satMod val="300000"/>
              </a:schemeClr>
            </a:gs>
            <a:gs pos="35000">
              <a:schemeClr val="accent5">
                <a:hueOff val="-11537835"/>
                <a:satOff val="6156"/>
                <a:lumOff val="-26841"/>
                <a:alphaOff val="0"/>
                <a:tint val="37000"/>
                <a:satMod val="300000"/>
              </a:schemeClr>
            </a:gs>
            <a:gs pos="100000">
              <a:schemeClr val="accent5">
                <a:hueOff val="-11537835"/>
                <a:satOff val="6156"/>
                <a:lumOff val="-268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28</a:t>
          </a:r>
          <a:r>
            <a:rPr lang="ru-RU" sz="1600" b="1" kern="1200" dirty="0" smtClean="0">
              <a:latin typeface="Arial Narrow" pitchFamily="34" charset="0"/>
            </a:rPr>
            <a:t> тыс.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 ЮЛ И </a:t>
          </a:r>
          <a:r>
            <a:rPr lang="ru-RU" sz="1600" b="1" kern="1200" dirty="0" smtClean="0">
              <a:latin typeface="Arial Narrow" pitchFamily="34" charset="0"/>
            </a:rPr>
            <a:t>ИП, </a:t>
          </a:r>
          <a:r>
            <a:rPr lang="ru-RU" sz="1600" b="1" kern="1200" dirty="0" smtClean="0">
              <a:latin typeface="Arial Narrow" pitchFamily="34" charset="0"/>
            </a:rPr>
            <a:t>зарегистрировавших ККТ в НО Иркутской области</a:t>
          </a:r>
          <a:endParaRPr lang="ru-RU" sz="1600" b="1" kern="1200" dirty="0">
            <a:latin typeface="Arial Narrow" pitchFamily="34" charset="0"/>
          </a:endParaRPr>
        </a:p>
      </dsp:txBody>
      <dsp:txXfrm>
        <a:off x="1535607" y="2504782"/>
        <a:ext cx="2610152" cy="1072643"/>
      </dsp:txXfrm>
    </dsp:sp>
    <dsp:sp modelId="{088BEECE-CA95-4A80-AF4C-9F1E2DA5F5DD}">
      <dsp:nvSpPr>
        <dsp:cNvPr id="0" name=""/>
        <dsp:cNvSpPr/>
      </dsp:nvSpPr>
      <dsp:spPr>
        <a:xfrm>
          <a:off x="4324533" y="2504782"/>
          <a:ext cx="2303269" cy="1072643"/>
        </a:xfrm>
        <a:prstGeom prst="rect">
          <a:avLst/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tint val="50000"/>
                <a:satMod val="300000"/>
              </a:schemeClr>
            </a:gs>
            <a:gs pos="35000">
              <a:schemeClr val="accent5">
                <a:hueOff val="-12980065"/>
                <a:satOff val="6926"/>
                <a:lumOff val="-30196"/>
                <a:alphaOff val="0"/>
                <a:tint val="37000"/>
                <a:satMod val="30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Arial Narrow" pitchFamily="34" charset="0"/>
            </a:rPr>
            <a:t>60</a:t>
          </a:r>
          <a:r>
            <a:rPr lang="ru-RU" sz="1600" b="1" kern="1200" smtClean="0">
              <a:latin typeface="Arial Narrow" pitchFamily="34" charset="0"/>
            </a:rPr>
            <a:t> тыс.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itchFamily="34" charset="0"/>
            </a:rPr>
            <a:t> ККТ зарегистрировано на территории Иркутской области</a:t>
          </a:r>
          <a:endParaRPr lang="ru-RU" sz="1600" b="1" kern="1200" dirty="0">
            <a:latin typeface="Arial Narrow" pitchFamily="34" charset="0"/>
          </a:endParaRPr>
        </a:p>
      </dsp:txBody>
      <dsp:txXfrm>
        <a:off x="4324533" y="2504782"/>
        <a:ext cx="2303269" cy="1072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A7B4F-DAA3-46B6-87DC-8D8318B7F90F}">
      <dsp:nvSpPr>
        <dsp:cNvPr id="0" name=""/>
        <dsp:cNvSpPr/>
      </dsp:nvSpPr>
      <dsp:spPr>
        <a:xfrm>
          <a:off x="2846667" y="1272967"/>
          <a:ext cx="1418979" cy="1087965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/>
              </a:solidFill>
              <a:latin typeface="Arial Narrow" pitchFamily="34" charset="0"/>
            </a:rPr>
            <a:t>Применение ККТ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Совокупность действий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2899777" y="1326077"/>
        <a:ext cx="1312759" cy="981745"/>
      </dsp:txXfrm>
    </dsp:sp>
    <dsp:sp modelId="{329964C4-4E6D-4DA9-9F8D-7393CB8E04DD}">
      <dsp:nvSpPr>
        <dsp:cNvPr id="0" name=""/>
        <dsp:cNvSpPr/>
      </dsp:nvSpPr>
      <dsp:spPr>
        <a:xfrm rot="16114793">
          <a:off x="3269638" y="1006618"/>
          <a:ext cx="532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8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48F21-E508-43DB-B426-5037E59C4588}">
      <dsp:nvSpPr>
        <dsp:cNvPr id="0" name=""/>
        <dsp:cNvSpPr/>
      </dsp:nvSpPr>
      <dsp:spPr>
        <a:xfrm>
          <a:off x="2851302" y="-3362"/>
          <a:ext cx="1337890" cy="743632"/>
        </a:xfrm>
        <a:prstGeom prst="roundRect">
          <a:avLst/>
        </a:prstGeom>
        <a:solidFill>
          <a:srgbClr val="E1B5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Формировать фискальный документ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2887603" y="32939"/>
        <a:ext cx="1265288" cy="671030"/>
      </dsp:txXfrm>
    </dsp:sp>
    <dsp:sp modelId="{D1304601-2702-480B-845A-FAF5C618C62E}">
      <dsp:nvSpPr>
        <dsp:cNvPr id="0" name=""/>
        <dsp:cNvSpPr/>
      </dsp:nvSpPr>
      <dsp:spPr>
        <a:xfrm rot="20097720">
          <a:off x="4239760" y="1368952"/>
          <a:ext cx="550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9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407C2-B856-4646-9DE4-1B2558ED2536}">
      <dsp:nvSpPr>
        <dsp:cNvPr id="0" name=""/>
        <dsp:cNvSpPr/>
      </dsp:nvSpPr>
      <dsp:spPr>
        <a:xfrm>
          <a:off x="4418281" y="523432"/>
          <a:ext cx="2253566" cy="728936"/>
        </a:xfrm>
        <a:prstGeom prst="roundRect">
          <a:avLst/>
        </a:prstGeom>
        <a:solidFill>
          <a:srgbClr val="E1B5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Записывать и хранить фискальные документы в ФН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4453865" y="559016"/>
        <a:ext cx="2182398" cy="657768"/>
      </dsp:txXfrm>
    </dsp:sp>
    <dsp:sp modelId="{8D121583-EE37-4128-8FE3-8199964B3BDB}">
      <dsp:nvSpPr>
        <dsp:cNvPr id="0" name=""/>
        <dsp:cNvSpPr/>
      </dsp:nvSpPr>
      <dsp:spPr>
        <a:xfrm rot="899784">
          <a:off x="4256576" y="2075922"/>
          <a:ext cx="532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6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2AB8-0259-4A74-98CE-A6FDD2EBADB7}">
      <dsp:nvSpPr>
        <dsp:cNvPr id="0" name=""/>
        <dsp:cNvSpPr/>
      </dsp:nvSpPr>
      <dsp:spPr>
        <a:xfrm>
          <a:off x="4780155" y="2044831"/>
          <a:ext cx="1974478" cy="728936"/>
        </a:xfrm>
        <a:prstGeom prst="roundRect">
          <a:avLst/>
        </a:prstGeom>
        <a:solidFill>
          <a:srgbClr val="E1B5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Передать фискальные данные в НО или ОФД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4815739" y="2080415"/>
        <a:ext cx="1903310" cy="657768"/>
      </dsp:txXfrm>
    </dsp:sp>
    <dsp:sp modelId="{A711ED78-E5E3-45A5-94A4-D8C125608183}">
      <dsp:nvSpPr>
        <dsp:cNvPr id="0" name=""/>
        <dsp:cNvSpPr/>
      </dsp:nvSpPr>
      <dsp:spPr>
        <a:xfrm rot="5485320">
          <a:off x="3266905" y="2629920"/>
          <a:ext cx="5381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1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0A2F2-886A-4605-82D4-0A4DAEA2986E}">
      <dsp:nvSpPr>
        <dsp:cNvPr id="0" name=""/>
        <dsp:cNvSpPr/>
      </dsp:nvSpPr>
      <dsp:spPr>
        <a:xfrm>
          <a:off x="2650178" y="2898909"/>
          <a:ext cx="1740147" cy="728936"/>
        </a:xfrm>
        <a:prstGeom prst="roundRect">
          <a:avLst/>
        </a:prstGeom>
        <a:solidFill>
          <a:srgbClr val="E1B5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Представить сведения о ФН в НО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2685762" y="2934493"/>
        <a:ext cx="1668979" cy="657768"/>
      </dsp:txXfrm>
    </dsp:sp>
    <dsp:sp modelId="{95FE5BBF-514F-4B6B-8BB4-8B70F4464A0A}">
      <dsp:nvSpPr>
        <dsp:cNvPr id="0" name=""/>
        <dsp:cNvSpPr/>
      </dsp:nvSpPr>
      <dsp:spPr>
        <a:xfrm rot="9894510">
          <a:off x="2145073" y="2101208"/>
          <a:ext cx="713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9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B72E6-972C-49AA-B9BB-90274FC37E1B}">
      <dsp:nvSpPr>
        <dsp:cNvPr id="0" name=""/>
        <dsp:cNvSpPr/>
      </dsp:nvSpPr>
      <dsp:spPr>
        <a:xfrm>
          <a:off x="417929" y="2064208"/>
          <a:ext cx="1739454" cy="728936"/>
        </a:xfrm>
        <a:prstGeom prst="roundRect">
          <a:avLst/>
        </a:prstGeom>
        <a:solidFill>
          <a:srgbClr val="E1B5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Зарегистрировать ККТ в НО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453513" y="2099792"/>
        <a:ext cx="1668286" cy="657768"/>
      </dsp:txXfrm>
    </dsp:sp>
    <dsp:sp modelId="{67BED2F9-13DC-4232-8B74-9D554039FAA2}">
      <dsp:nvSpPr>
        <dsp:cNvPr id="0" name=""/>
        <dsp:cNvSpPr/>
      </dsp:nvSpPr>
      <dsp:spPr>
        <a:xfrm rot="12418488">
          <a:off x="2253451" y="1313559"/>
          <a:ext cx="627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3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FE1E5-1024-450C-A504-A11FD0CC8E32}">
      <dsp:nvSpPr>
        <dsp:cNvPr id="0" name=""/>
        <dsp:cNvSpPr/>
      </dsp:nvSpPr>
      <dsp:spPr>
        <a:xfrm>
          <a:off x="675479" y="442341"/>
          <a:ext cx="1792018" cy="728936"/>
        </a:xfrm>
        <a:prstGeom prst="roundRect">
          <a:avLst/>
        </a:prstGeom>
        <a:solidFill>
          <a:srgbClr val="E1B5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Использовать ККТ из реестра ККТ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Arial Narrow" pitchFamily="34" charset="0"/>
          </a:endParaRPr>
        </a:p>
      </dsp:txBody>
      <dsp:txXfrm>
        <a:off x="711063" y="477925"/>
        <a:ext cx="1720850" cy="657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8A7DF-B422-4A69-8ACA-2B2129327FB2}">
      <dsp:nvSpPr>
        <dsp:cNvPr id="0" name=""/>
        <dsp:cNvSpPr/>
      </dsp:nvSpPr>
      <dsp:spPr>
        <a:xfrm>
          <a:off x="3163" y="0"/>
          <a:ext cx="951337" cy="355280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безналичных расчетах в сети Интернет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3163" y="1421122"/>
        <a:ext cx="951337" cy="1421122"/>
      </dsp:txXfrm>
    </dsp:sp>
    <dsp:sp modelId="{0692FA17-1522-496E-9138-22DA1CEADCCE}">
      <dsp:nvSpPr>
        <dsp:cNvPr id="0" name=""/>
        <dsp:cNvSpPr/>
      </dsp:nvSpPr>
      <dsp:spPr>
        <a:xfrm>
          <a:off x="17703" y="208909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3676C-2AA4-49F5-868B-64C74E45EB26}">
      <dsp:nvSpPr>
        <dsp:cNvPr id="0" name=""/>
        <dsp:cNvSpPr/>
      </dsp:nvSpPr>
      <dsp:spPr>
        <a:xfrm>
          <a:off x="983041" y="0"/>
          <a:ext cx="951337" cy="355280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с использованием ЭСП  с применением автоматического устройства для расчетов при оказании услуг по перевозке пассажиров, багажа, грузов и </a:t>
          </a:r>
          <a:r>
            <a:rPr lang="ru-RU" sz="105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грузобагажа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983041" y="1421122"/>
        <a:ext cx="951337" cy="1421122"/>
      </dsp:txXfrm>
    </dsp:sp>
    <dsp:sp modelId="{C2FBDE6D-75F6-411A-ACC9-4F89D690449F}">
      <dsp:nvSpPr>
        <dsp:cNvPr id="0" name=""/>
        <dsp:cNvSpPr/>
      </dsp:nvSpPr>
      <dsp:spPr>
        <a:xfrm>
          <a:off x="997581" y="208909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75021-EB69-472C-9DFE-112D60AA42A2}">
      <dsp:nvSpPr>
        <dsp:cNvPr id="0" name=""/>
        <dsp:cNvSpPr/>
      </dsp:nvSpPr>
      <dsp:spPr>
        <a:xfrm>
          <a:off x="2016222" y="0"/>
          <a:ext cx="951337" cy="355280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за товары или услуги в автоматических устройствах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2016222" y="1421122"/>
        <a:ext cx="951337" cy="1421122"/>
      </dsp:txXfrm>
    </dsp:sp>
    <dsp:sp modelId="{271BC34B-4240-4E24-BCAE-DA8AE9759BDE}">
      <dsp:nvSpPr>
        <dsp:cNvPr id="0" name=""/>
        <dsp:cNvSpPr/>
      </dsp:nvSpPr>
      <dsp:spPr>
        <a:xfrm>
          <a:off x="1977459" y="208909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D96B9-16AE-429A-B346-BF0D0C221C21}">
      <dsp:nvSpPr>
        <dsp:cNvPr id="0" name=""/>
        <dsp:cNvSpPr/>
      </dsp:nvSpPr>
      <dsp:spPr>
        <a:xfrm>
          <a:off x="2952329" y="0"/>
          <a:ext cx="951337" cy="35528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расчете за реализованный товар  при разносной торговле и дистанционном способе продажи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2952329" y="1421122"/>
        <a:ext cx="951337" cy="1421122"/>
      </dsp:txXfrm>
    </dsp:sp>
    <dsp:sp modelId="{3EBF63C4-29EC-4B00-A386-BA62D3EFBEF0}">
      <dsp:nvSpPr>
        <dsp:cNvPr id="0" name=""/>
        <dsp:cNvSpPr/>
      </dsp:nvSpPr>
      <dsp:spPr>
        <a:xfrm>
          <a:off x="2957337" y="208909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14647-62BA-4406-B8D0-847E4383F976}">
      <dsp:nvSpPr>
        <dsp:cNvPr id="0" name=""/>
        <dsp:cNvSpPr/>
      </dsp:nvSpPr>
      <dsp:spPr>
        <a:xfrm>
          <a:off x="3922675" y="0"/>
          <a:ext cx="951337" cy="35528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за работы (услуги) вне торгового объекта (места, здания, сооружения, земельного участка)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3922675" y="1421122"/>
        <a:ext cx="951337" cy="1421122"/>
      </dsp:txXfrm>
    </dsp:sp>
    <dsp:sp modelId="{B05E0AB1-D0E7-4C45-BC48-F044305607A1}">
      <dsp:nvSpPr>
        <dsp:cNvPr id="0" name=""/>
        <dsp:cNvSpPr/>
      </dsp:nvSpPr>
      <dsp:spPr>
        <a:xfrm>
          <a:off x="3921718" y="213700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8DCE1-13D9-46BE-8DDB-07FCF89B5887}">
      <dsp:nvSpPr>
        <dsp:cNvPr id="0" name=""/>
        <dsp:cNvSpPr/>
      </dsp:nvSpPr>
      <dsp:spPr>
        <a:xfrm>
          <a:off x="4812965" y="0"/>
          <a:ext cx="951337" cy="35528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за услуги при выдаче бланка установленного образца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4812965" y="1421122"/>
        <a:ext cx="951337" cy="1421122"/>
      </dsp:txXfrm>
    </dsp:sp>
    <dsp:sp modelId="{E81673BB-AD8B-4868-9647-B154E20D0032}">
      <dsp:nvSpPr>
        <dsp:cNvPr id="0" name=""/>
        <dsp:cNvSpPr/>
      </dsp:nvSpPr>
      <dsp:spPr>
        <a:xfrm>
          <a:off x="4901596" y="213700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612EE-8E70-47DF-AF63-01B8E27A491F}">
      <dsp:nvSpPr>
        <dsp:cNvPr id="0" name=""/>
        <dsp:cNvSpPr/>
      </dsp:nvSpPr>
      <dsp:spPr>
        <a:xfrm>
          <a:off x="5882431" y="0"/>
          <a:ext cx="951337" cy="35528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расчетах водителем (кондуктором) в салоне ТС при реализации проездных документов (билетов) и талонов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5882431" y="1421122"/>
        <a:ext cx="951337" cy="1421122"/>
      </dsp:txXfrm>
    </dsp:sp>
    <dsp:sp modelId="{A5F6BB05-9A24-403C-8A1D-ACCB21865848}">
      <dsp:nvSpPr>
        <dsp:cNvPr id="0" name=""/>
        <dsp:cNvSpPr/>
      </dsp:nvSpPr>
      <dsp:spPr>
        <a:xfrm>
          <a:off x="5881474" y="213700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D675E-75BB-46FF-A98F-B88DAAF6BA6E}">
      <dsp:nvSpPr>
        <dsp:cNvPr id="0" name=""/>
        <dsp:cNvSpPr/>
      </dsp:nvSpPr>
      <dsp:spPr>
        <a:xfrm>
          <a:off x="6862308" y="0"/>
          <a:ext cx="951337" cy="35528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83000">
              <a:srgbClr val="99FF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rPr>
            <a:t>При  безналичных расчетах за жилое помещение и коммунальные услуги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Arial Narrow" pitchFamily="34" charset="0"/>
          </a:endParaRPr>
        </a:p>
      </dsp:txBody>
      <dsp:txXfrm>
        <a:off x="6862308" y="1421122"/>
        <a:ext cx="951337" cy="1421122"/>
      </dsp:txXfrm>
    </dsp:sp>
    <dsp:sp modelId="{FE557C8B-CF3F-41AA-87A1-FF57657810FF}">
      <dsp:nvSpPr>
        <dsp:cNvPr id="0" name=""/>
        <dsp:cNvSpPr/>
      </dsp:nvSpPr>
      <dsp:spPr>
        <a:xfrm>
          <a:off x="6880498" y="208909"/>
          <a:ext cx="906535" cy="5560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E52CB-4EEE-4DAF-B53B-97657D520BED}">
      <dsp:nvSpPr>
        <dsp:cNvPr id="0" name=""/>
        <dsp:cNvSpPr/>
      </dsp:nvSpPr>
      <dsp:spPr>
        <a:xfrm>
          <a:off x="360064" y="3313718"/>
          <a:ext cx="7191465" cy="189517"/>
        </a:xfrm>
        <a:prstGeom prst="leftRightArrow">
          <a:avLst/>
        </a:prstGeom>
        <a:gradFill flip="none" rotWithShape="1">
          <a:gsLst>
            <a:gs pos="0">
              <a:schemeClr val="tx2">
                <a:lumMod val="0"/>
                <a:lumOff val="100000"/>
              </a:schemeClr>
            </a:gs>
            <a:gs pos="81700">
              <a:srgbClr val="55F77B">
                <a:lumMod val="58000"/>
              </a:srgbClr>
            </a:gs>
            <a:gs pos="100000">
              <a:srgbClr val="2FF55E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6089-3ED8-4C8D-93F2-F302E577F717}">
      <dsp:nvSpPr>
        <dsp:cNvPr id="0" name=""/>
        <dsp:cNvSpPr/>
      </dsp:nvSpPr>
      <dsp:spPr>
        <a:xfrm>
          <a:off x="2963521" y="219896"/>
          <a:ext cx="996918" cy="887253"/>
        </a:xfrm>
        <a:prstGeom prst="ellipse">
          <a:avLst/>
        </a:prstGeom>
        <a:solidFill>
          <a:srgbClr val="FFFFCC"/>
        </a:solidFill>
        <a:ln w="635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на бумаге</a:t>
          </a:r>
          <a:endParaRPr lang="ru-RU" sz="2000" kern="1200" dirty="0">
            <a:latin typeface="Arial Narrow" pitchFamily="34" charset="0"/>
          </a:endParaRPr>
        </a:p>
      </dsp:txBody>
      <dsp:txXfrm>
        <a:off x="3109516" y="349831"/>
        <a:ext cx="704928" cy="627383"/>
      </dsp:txXfrm>
    </dsp:sp>
    <dsp:sp modelId="{6CEAFBBA-AA02-48DD-9EB1-1C3E4C267665}">
      <dsp:nvSpPr>
        <dsp:cNvPr id="0" name=""/>
        <dsp:cNvSpPr/>
      </dsp:nvSpPr>
      <dsp:spPr>
        <a:xfrm rot="20137003">
          <a:off x="2582186" y="1088279"/>
          <a:ext cx="409695" cy="216649"/>
        </a:xfrm>
        <a:prstGeom prst="leftArrow">
          <a:avLst>
            <a:gd name="adj1" fmla="val 60000"/>
            <a:gd name="adj2" fmla="val 50000"/>
          </a:avLst>
        </a:prstGeom>
        <a:solidFill>
          <a:srgbClr val="FFFFCC"/>
        </a:solidFill>
        <a:ln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4C9B1-B005-43D0-9949-C3C8BAFF519F}">
      <dsp:nvSpPr>
        <dsp:cNvPr id="0" name=""/>
        <dsp:cNvSpPr/>
      </dsp:nvSpPr>
      <dsp:spPr>
        <a:xfrm>
          <a:off x="1670604" y="1140738"/>
          <a:ext cx="865623" cy="420771"/>
        </a:xfrm>
        <a:prstGeom prst="roundRect">
          <a:avLst>
            <a:gd name="adj" fmla="val 10000"/>
          </a:avLst>
        </a:prstGeom>
        <a:solidFill>
          <a:srgbClr val="FFFFCC"/>
        </a:solidFill>
        <a:ln w="635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 Narrow" pitchFamily="34" charset="0"/>
            </a:rPr>
            <a:t>Лично в руки (обычная торговля)</a:t>
          </a:r>
          <a:endParaRPr lang="ru-RU" sz="800" kern="1200" dirty="0">
            <a:latin typeface="Arial Narrow" pitchFamily="34" charset="0"/>
          </a:endParaRPr>
        </a:p>
      </dsp:txBody>
      <dsp:txXfrm>
        <a:off x="1682928" y="1153062"/>
        <a:ext cx="840975" cy="396123"/>
      </dsp:txXfrm>
    </dsp:sp>
    <dsp:sp modelId="{D97395DA-4EB7-467E-9D33-F31A89B6B6EF}">
      <dsp:nvSpPr>
        <dsp:cNvPr id="0" name=""/>
        <dsp:cNvSpPr/>
      </dsp:nvSpPr>
      <dsp:spPr>
        <a:xfrm rot="10470166" flipH="1">
          <a:off x="2497799" y="728195"/>
          <a:ext cx="387109" cy="195903"/>
        </a:xfrm>
        <a:prstGeom prst="leftArrow">
          <a:avLst>
            <a:gd name="adj1" fmla="val 60000"/>
            <a:gd name="adj2" fmla="val 50000"/>
          </a:avLst>
        </a:prstGeom>
        <a:solidFill>
          <a:srgbClr val="FFFFCC"/>
        </a:solidFill>
        <a:ln w="6350"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A706-16E7-4A83-BB23-1E9BFF0C69B3}">
      <dsp:nvSpPr>
        <dsp:cNvPr id="0" name=""/>
        <dsp:cNvSpPr/>
      </dsp:nvSpPr>
      <dsp:spPr>
        <a:xfrm>
          <a:off x="1684376" y="646378"/>
          <a:ext cx="840421" cy="408269"/>
        </a:xfrm>
        <a:prstGeom prst="roundRect">
          <a:avLst>
            <a:gd name="adj" fmla="val 10000"/>
          </a:avLst>
        </a:prstGeom>
        <a:solidFill>
          <a:srgbClr val="FFFFCC"/>
        </a:solidFill>
        <a:ln w="635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 Narrow" pitchFamily="34" charset="0"/>
            </a:rPr>
            <a:t>Вместе с товаром (дистанционная  торговля)</a:t>
          </a:r>
          <a:endParaRPr lang="ru-RU" sz="800" kern="1200" dirty="0">
            <a:latin typeface="Arial Narrow" pitchFamily="34" charset="0"/>
          </a:endParaRPr>
        </a:p>
      </dsp:txBody>
      <dsp:txXfrm>
        <a:off x="1696334" y="658336"/>
        <a:ext cx="816505" cy="384353"/>
      </dsp:txXfrm>
    </dsp:sp>
    <dsp:sp modelId="{A1202D70-390E-4B88-B24C-398474ED1C82}">
      <dsp:nvSpPr>
        <dsp:cNvPr id="0" name=""/>
        <dsp:cNvSpPr/>
      </dsp:nvSpPr>
      <dsp:spPr>
        <a:xfrm rot="1401354">
          <a:off x="2548858" y="264576"/>
          <a:ext cx="374207" cy="191830"/>
        </a:xfrm>
        <a:prstGeom prst="leftArrow">
          <a:avLst>
            <a:gd name="adj1" fmla="val 60000"/>
            <a:gd name="adj2" fmla="val 50000"/>
          </a:avLst>
        </a:prstGeom>
        <a:solidFill>
          <a:srgbClr val="FFFFCC"/>
        </a:solidFill>
        <a:ln w="6350"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9C79-5146-4369-B756-ACF9F1730251}">
      <dsp:nvSpPr>
        <dsp:cNvPr id="0" name=""/>
        <dsp:cNvSpPr/>
      </dsp:nvSpPr>
      <dsp:spPr>
        <a:xfrm>
          <a:off x="1703880" y="19565"/>
          <a:ext cx="777803" cy="437089"/>
        </a:xfrm>
        <a:prstGeom prst="roundRect">
          <a:avLst>
            <a:gd name="adj" fmla="val 10000"/>
          </a:avLst>
        </a:prstGeom>
        <a:solidFill>
          <a:srgbClr val="FFFFCC"/>
        </a:solidFill>
        <a:ln w="635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 Narrow" pitchFamily="34" charset="0"/>
            </a:rPr>
            <a:t>По запросу  </a:t>
          </a:r>
          <a:r>
            <a:rPr lang="ru-RU" sz="800" kern="1200" dirty="0" smtClean="0">
              <a:latin typeface="Arial Narrow" pitchFamily="34" charset="0"/>
            </a:rPr>
            <a:t>(в ЖКХ при безнале)</a:t>
          </a:r>
          <a:endParaRPr lang="ru-RU" sz="800" kern="1200" dirty="0">
            <a:latin typeface="Arial Narrow" pitchFamily="34" charset="0"/>
          </a:endParaRPr>
        </a:p>
      </dsp:txBody>
      <dsp:txXfrm>
        <a:off x="1716682" y="32367"/>
        <a:ext cx="752199" cy="411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6089-3ED8-4C8D-93F2-F302E577F717}">
      <dsp:nvSpPr>
        <dsp:cNvPr id="0" name=""/>
        <dsp:cNvSpPr/>
      </dsp:nvSpPr>
      <dsp:spPr>
        <a:xfrm>
          <a:off x="2638976" y="470178"/>
          <a:ext cx="1035832" cy="1035832"/>
        </a:xfrm>
        <a:prstGeom prst="ellipse">
          <a:avLst/>
        </a:prstGeom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 w="2540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Narrow" pitchFamily="34" charset="0"/>
            </a:rPr>
            <a:t>QR </a:t>
          </a:r>
          <a:r>
            <a:rPr lang="ru-RU" sz="1400" kern="1200" dirty="0" smtClean="0">
              <a:solidFill>
                <a:schemeClr val="bg1"/>
              </a:solidFill>
              <a:latin typeface="Arial Narrow" pitchFamily="34" charset="0"/>
            </a:rPr>
            <a:t>код</a:t>
          </a:r>
          <a:endParaRPr lang="ru-RU" sz="14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790670" y="621872"/>
        <a:ext cx="732444" cy="732444"/>
      </dsp:txXfrm>
    </dsp:sp>
    <dsp:sp modelId="{6CEAFBBA-AA02-48DD-9EB1-1C3E4C267665}">
      <dsp:nvSpPr>
        <dsp:cNvPr id="0" name=""/>
        <dsp:cNvSpPr/>
      </dsp:nvSpPr>
      <dsp:spPr>
        <a:xfrm rot="20880075" flipV="1">
          <a:off x="1813745" y="1127376"/>
          <a:ext cx="696395" cy="1380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4C9B1-B005-43D0-9949-C3C8BAFF519F}">
      <dsp:nvSpPr>
        <dsp:cNvPr id="0" name=""/>
        <dsp:cNvSpPr/>
      </dsp:nvSpPr>
      <dsp:spPr>
        <a:xfrm>
          <a:off x="571390" y="1120240"/>
          <a:ext cx="1068727" cy="2985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Arial Narrow" pitchFamily="34" charset="0"/>
            </a:rPr>
            <a:t>На экране (ЖКХ при безнале)</a:t>
          </a:r>
          <a:endParaRPr lang="ru-RU" sz="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80134" y="1128984"/>
        <a:ext cx="1051239" cy="281062"/>
      </dsp:txXfrm>
    </dsp:sp>
    <dsp:sp modelId="{D97395DA-4EB7-467E-9D33-F31A89B6B6EF}">
      <dsp:nvSpPr>
        <dsp:cNvPr id="0" name=""/>
        <dsp:cNvSpPr/>
      </dsp:nvSpPr>
      <dsp:spPr>
        <a:xfrm rot="11040322" flipH="1">
          <a:off x="1841387" y="843390"/>
          <a:ext cx="635063" cy="1448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A706-16E7-4A83-BB23-1E9BFF0C69B3}">
      <dsp:nvSpPr>
        <dsp:cNvPr id="0" name=""/>
        <dsp:cNvSpPr/>
      </dsp:nvSpPr>
      <dsp:spPr>
        <a:xfrm>
          <a:off x="558007" y="653757"/>
          <a:ext cx="1179127" cy="33104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Arial Narrow" pitchFamily="34" charset="0"/>
            </a:rPr>
            <a:t>На экране (за услуги вне помещений, где такие услуги оказываются) </a:t>
          </a:r>
          <a:endParaRPr lang="ru-RU" sz="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7703" y="663453"/>
        <a:ext cx="1159735" cy="311655"/>
      </dsp:txXfrm>
    </dsp:sp>
    <dsp:sp modelId="{A1202D70-390E-4B88-B24C-398474ED1C82}">
      <dsp:nvSpPr>
        <dsp:cNvPr id="0" name=""/>
        <dsp:cNvSpPr/>
      </dsp:nvSpPr>
      <dsp:spPr>
        <a:xfrm rot="1885011">
          <a:off x="1918327" y="469676"/>
          <a:ext cx="677708" cy="1607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9C79-5146-4369-B756-ACF9F1730251}">
      <dsp:nvSpPr>
        <dsp:cNvPr id="0" name=""/>
        <dsp:cNvSpPr/>
      </dsp:nvSpPr>
      <dsp:spPr>
        <a:xfrm>
          <a:off x="611553" y="112124"/>
          <a:ext cx="1208117" cy="4320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Arial Narrow" pitchFamily="34" charset="0"/>
            </a:rPr>
            <a:t>На экране (водителем. (кондуктором) в салоне транспортного средства)</a:t>
          </a:r>
          <a:endParaRPr lang="ru-RU" sz="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24207" y="124778"/>
        <a:ext cx="1182809" cy="406733"/>
      </dsp:txXfrm>
    </dsp:sp>
    <dsp:sp modelId="{28220ED0-C85E-4CDE-8029-6C70674EA094}">
      <dsp:nvSpPr>
        <dsp:cNvPr id="0" name=""/>
        <dsp:cNvSpPr/>
      </dsp:nvSpPr>
      <dsp:spPr>
        <a:xfrm rot="19950472">
          <a:off x="1896573" y="1437510"/>
          <a:ext cx="785870" cy="1439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9C37F-DA28-4044-93B5-5EB68CFB462B}">
      <dsp:nvSpPr>
        <dsp:cNvPr id="0" name=""/>
        <dsp:cNvSpPr/>
      </dsp:nvSpPr>
      <dsp:spPr>
        <a:xfrm>
          <a:off x="571382" y="1558767"/>
          <a:ext cx="1211088" cy="2689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Arial Narrow" pitchFamily="34" charset="0"/>
            </a:rPr>
            <a:t>На бумаге (на утвержденном бланке)</a:t>
          </a:r>
          <a:endParaRPr lang="ru-RU" sz="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79259" y="1566644"/>
        <a:ext cx="1195334" cy="253180"/>
      </dsp:txXfrm>
    </dsp:sp>
    <dsp:sp modelId="{590C2FF8-10F3-47D6-ACF2-283B07BEA5E8}">
      <dsp:nvSpPr>
        <dsp:cNvPr id="0" name=""/>
        <dsp:cNvSpPr/>
      </dsp:nvSpPr>
      <dsp:spPr>
        <a:xfrm rot="19807533">
          <a:off x="2046323" y="1775268"/>
          <a:ext cx="701910" cy="1439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D8853">
                <a:lumMod val="91000"/>
                <a:lumOff val="9000"/>
                <a:alpha val="26000"/>
              </a:srgb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D88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47BBC-9BF7-46CA-A549-CABC4DF8A6DD}">
      <dsp:nvSpPr>
        <dsp:cNvPr id="0" name=""/>
        <dsp:cNvSpPr/>
      </dsp:nvSpPr>
      <dsp:spPr>
        <a:xfrm>
          <a:off x="571385" y="1912326"/>
          <a:ext cx="1211078" cy="3005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FD88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Arial Narrow" pitchFamily="34" charset="0"/>
            </a:rPr>
            <a:t>На экране (</a:t>
          </a:r>
          <a:r>
            <a:rPr lang="ru-RU" sz="800" kern="1200" dirty="0" err="1" smtClean="0">
              <a:solidFill>
                <a:schemeClr val="tx1"/>
              </a:solidFill>
              <a:latin typeface="Arial Narrow" pitchFamily="34" charset="0"/>
            </a:rPr>
            <a:t>вендинг</a:t>
          </a:r>
          <a:r>
            <a:rPr lang="ru-RU" sz="800" kern="1200" dirty="0" smtClean="0">
              <a:solidFill>
                <a:schemeClr val="tx1"/>
              </a:solidFill>
              <a:latin typeface="Arial Narrow" pitchFamily="34" charset="0"/>
            </a:rPr>
            <a:t>, дистанционная торговля)</a:t>
          </a:r>
          <a:endParaRPr lang="ru-RU" sz="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80187" y="1921128"/>
        <a:ext cx="1193474" cy="28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6089-3ED8-4C8D-93F2-F302E577F717}">
      <dsp:nvSpPr>
        <dsp:cNvPr id="0" name=""/>
        <dsp:cNvSpPr/>
      </dsp:nvSpPr>
      <dsp:spPr>
        <a:xfrm>
          <a:off x="1688981" y="445436"/>
          <a:ext cx="1067292" cy="100838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 Narrow" pitchFamily="34" charset="0"/>
            </a:rPr>
            <a:t>Сведения для идентификации и бесплатного получения чека на сайте ОФД или ФНС </a:t>
          </a:r>
          <a:endParaRPr lang="ru-RU" sz="900" kern="1200" dirty="0">
            <a:latin typeface="Arial Narrow" pitchFamily="34" charset="0"/>
          </a:endParaRPr>
        </a:p>
      </dsp:txBody>
      <dsp:txXfrm>
        <a:off x="1845282" y="593110"/>
        <a:ext cx="754690" cy="713036"/>
      </dsp:txXfrm>
    </dsp:sp>
    <dsp:sp modelId="{6CEAFBBA-AA02-48DD-9EB1-1C3E4C267665}">
      <dsp:nvSpPr>
        <dsp:cNvPr id="0" name=""/>
        <dsp:cNvSpPr/>
      </dsp:nvSpPr>
      <dsp:spPr>
        <a:xfrm rot="8472971" flipH="1" flipV="1">
          <a:off x="1626139" y="1484752"/>
          <a:ext cx="346226" cy="171257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4C9B1-B005-43D0-9949-C3C8BAFF519F}">
      <dsp:nvSpPr>
        <dsp:cNvPr id="0" name=""/>
        <dsp:cNvSpPr/>
      </dsp:nvSpPr>
      <dsp:spPr>
        <a:xfrm>
          <a:off x="308001" y="1412913"/>
          <a:ext cx="1174970" cy="6971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 Narrow" pitchFamily="34" charset="0"/>
            </a:rPr>
            <a:t>На бумажном билете при расчете с </a:t>
          </a:r>
          <a:r>
            <a:rPr lang="ru-RU" sz="900" b="1" kern="1200" dirty="0" smtClean="0">
              <a:latin typeface="Arial Narrow" pitchFamily="34" charset="0"/>
            </a:rPr>
            <a:t>водителем</a:t>
          </a:r>
          <a:r>
            <a:rPr lang="ru-RU" sz="900" kern="1200" dirty="0" smtClean="0">
              <a:latin typeface="Arial Narrow" pitchFamily="34" charset="0"/>
            </a:rPr>
            <a:t> (кондуктором)</a:t>
          </a:r>
          <a:endParaRPr lang="ru-RU" sz="900" kern="1200" dirty="0">
            <a:latin typeface="Arial Narrow" pitchFamily="34" charset="0"/>
          </a:endParaRPr>
        </a:p>
      </dsp:txBody>
      <dsp:txXfrm>
        <a:off x="328420" y="1433332"/>
        <a:ext cx="1134132" cy="656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6089-3ED8-4C8D-93F2-F302E577F717}">
      <dsp:nvSpPr>
        <dsp:cNvPr id="0" name=""/>
        <dsp:cNvSpPr/>
      </dsp:nvSpPr>
      <dsp:spPr>
        <a:xfrm>
          <a:off x="2524701" y="111441"/>
          <a:ext cx="991125" cy="104732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75000"/>
              <a:alpha val="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 Narrow" pitchFamily="34" charset="0"/>
            </a:rPr>
            <a:t>Чек в </a:t>
          </a:r>
          <a:r>
            <a:rPr lang="ru-RU" sz="1000" b="1" kern="1200" dirty="0" smtClean="0">
              <a:latin typeface="Arial Narrow" pitchFamily="34" charset="0"/>
            </a:rPr>
            <a:t>электронном виде</a:t>
          </a:r>
          <a:endParaRPr lang="ru-RU" sz="1000" b="1" kern="1200" dirty="0">
            <a:latin typeface="Arial Narrow" pitchFamily="34" charset="0"/>
          </a:endParaRPr>
        </a:p>
      </dsp:txBody>
      <dsp:txXfrm>
        <a:off x="2669848" y="264818"/>
        <a:ext cx="700831" cy="740570"/>
      </dsp:txXfrm>
    </dsp:sp>
    <dsp:sp modelId="{D97395DA-4EB7-467E-9D33-F31A89B6B6EF}">
      <dsp:nvSpPr>
        <dsp:cNvPr id="0" name=""/>
        <dsp:cNvSpPr/>
      </dsp:nvSpPr>
      <dsp:spPr>
        <a:xfrm rot="19625701" flipH="1">
          <a:off x="3682509" y="330202"/>
          <a:ext cx="493782" cy="183021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A706-16E7-4A83-BB23-1E9BFF0C69B3}">
      <dsp:nvSpPr>
        <dsp:cNvPr id="0" name=""/>
        <dsp:cNvSpPr/>
      </dsp:nvSpPr>
      <dsp:spPr>
        <a:xfrm>
          <a:off x="4264556" y="762655"/>
          <a:ext cx="1296141" cy="58947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75000"/>
              <a:alpha val="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 Narrow" pitchFamily="34" charset="0"/>
            </a:rPr>
            <a:t>На электронный адрес (при наличии тех. возможности)</a:t>
          </a:r>
          <a:endParaRPr lang="ru-RU" sz="1000" b="1" kern="1200" dirty="0">
            <a:latin typeface="Arial Narrow" pitchFamily="34" charset="0"/>
          </a:endParaRPr>
        </a:p>
      </dsp:txBody>
      <dsp:txXfrm>
        <a:off x="4281821" y="779920"/>
        <a:ext cx="1261611" cy="554946"/>
      </dsp:txXfrm>
    </dsp:sp>
    <dsp:sp modelId="{A1202D70-390E-4B88-B24C-398474ED1C82}">
      <dsp:nvSpPr>
        <dsp:cNvPr id="0" name=""/>
        <dsp:cNvSpPr/>
      </dsp:nvSpPr>
      <dsp:spPr>
        <a:xfrm rot="12372606">
          <a:off x="3609668" y="902140"/>
          <a:ext cx="562439" cy="17289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  <a:alpha val="24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9C79-5146-4369-B756-ACF9F1730251}">
      <dsp:nvSpPr>
        <dsp:cNvPr id="0" name=""/>
        <dsp:cNvSpPr/>
      </dsp:nvSpPr>
      <dsp:spPr>
        <a:xfrm>
          <a:off x="4222842" y="0"/>
          <a:ext cx="1362164" cy="6310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75000"/>
              <a:alpha val="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 Narrow" pitchFamily="34" charset="0"/>
            </a:rPr>
            <a:t>На телефонный номер</a:t>
          </a:r>
          <a:endParaRPr lang="ru-RU" sz="1000" b="1" kern="1200" dirty="0">
            <a:latin typeface="Arial Narrow" pitchFamily="34" charset="0"/>
          </a:endParaRPr>
        </a:p>
      </dsp:txBody>
      <dsp:txXfrm>
        <a:off x="4241326" y="18484"/>
        <a:ext cx="1325196" cy="594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6089-3ED8-4C8D-93F2-F302E577F717}">
      <dsp:nvSpPr>
        <dsp:cNvPr id="0" name=""/>
        <dsp:cNvSpPr/>
      </dsp:nvSpPr>
      <dsp:spPr>
        <a:xfrm>
          <a:off x="2341273" y="0"/>
          <a:ext cx="1365283" cy="1274318"/>
        </a:xfrm>
        <a:prstGeom prst="ellipse">
          <a:avLst/>
        </a:prstGeom>
        <a:solidFill>
          <a:srgbClr val="E1B5DC"/>
        </a:solidFill>
        <a:ln w="0" cap="sq" cmpd="sng" algn="ctr">
          <a:solidFill>
            <a:srgbClr val="E1B5DC">
              <a:alpha val="24000"/>
            </a:srgbClr>
          </a:solidFill>
          <a:prstDash val="solid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itchFamily="34" charset="0"/>
            </a:rPr>
            <a:t>сведения, идентифицирующие чек</a:t>
          </a:r>
          <a:endParaRPr lang="ru-RU" sz="1200" b="1" kern="1200" dirty="0">
            <a:latin typeface="Arial Narrow" pitchFamily="34" charset="0"/>
          </a:endParaRPr>
        </a:p>
      </dsp:txBody>
      <dsp:txXfrm>
        <a:off x="2541214" y="186620"/>
        <a:ext cx="965401" cy="901078"/>
      </dsp:txXfrm>
    </dsp:sp>
    <dsp:sp modelId="{D97395DA-4EB7-467E-9D33-F31A89B6B6EF}">
      <dsp:nvSpPr>
        <dsp:cNvPr id="0" name=""/>
        <dsp:cNvSpPr/>
      </dsp:nvSpPr>
      <dsp:spPr>
        <a:xfrm rot="19792031" flipH="1">
          <a:off x="3715793" y="255524"/>
          <a:ext cx="382077" cy="239247"/>
        </a:xfrm>
        <a:prstGeom prst="leftArrow">
          <a:avLst>
            <a:gd name="adj1" fmla="val 60000"/>
            <a:gd name="adj2" fmla="val 50000"/>
          </a:avLst>
        </a:prstGeom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A706-16E7-4A83-BB23-1E9BFF0C69B3}">
      <dsp:nvSpPr>
        <dsp:cNvPr id="0" name=""/>
        <dsp:cNvSpPr/>
      </dsp:nvSpPr>
      <dsp:spPr>
        <a:xfrm>
          <a:off x="4170669" y="615059"/>
          <a:ext cx="993477" cy="612404"/>
        </a:xfrm>
        <a:prstGeom prst="roundRect">
          <a:avLst>
            <a:gd name="adj" fmla="val 10000"/>
          </a:avLst>
        </a:prstGeom>
        <a:solidFill>
          <a:srgbClr val="E1B5DC"/>
        </a:solidFill>
        <a:ln w="0" cap="sq" cmpd="sng" algn="ctr">
          <a:solidFill>
            <a:srgbClr val="E1B5DC">
              <a:alpha val="24000"/>
            </a:srgbClr>
          </a:solidFill>
          <a:prstDash val="solid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 Narrow" pitchFamily="34" charset="0"/>
            </a:rPr>
            <a:t>На электронный адрес (при наличии тех. </a:t>
          </a:r>
          <a:r>
            <a:rPr lang="ru-RU" sz="900" b="1" kern="1200" dirty="0" smtClean="0">
              <a:latin typeface="Arial Narrow" pitchFamily="34" charset="0"/>
            </a:rPr>
            <a:t>возможности</a:t>
          </a:r>
          <a:r>
            <a:rPr lang="ru-RU" sz="900" b="1" kern="1200" dirty="0" smtClean="0">
              <a:latin typeface="Arial Narrow" pitchFamily="34" charset="0"/>
            </a:rPr>
            <a:t>)</a:t>
          </a:r>
          <a:endParaRPr lang="ru-RU" sz="900" b="1" kern="1200" dirty="0">
            <a:latin typeface="Arial Narrow" pitchFamily="34" charset="0"/>
          </a:endParaRPr>
        </a:p>
      </dsp:txBody>
      <dsp:txXfrm>
        <a:off x="4188606" y="632996"/>
        <a:ext cx="957603" cy="576530"/>
      </dsp:txXfrm>
    </dsp:sp>
    <dsp:sp modelId="{A1202D70-390E-4B88-B24C-398474ED1C82}">
      <dsp:nvSpPr>
        <dsp:cNvPr id="0" name=""/>
        <dsp:cNvSpPr/>
      </dsp:nvSpPr>
      <dsp:spPr>
        <a:xfrm rot="12118468">
          <a:off x="3764551" y="880038"/>
          <a:ext cx="402873" cy="218818"/>
        </a:xfrm>
        <a:prstGeom prst="leftArrow">
          <a:avLst>
            <a:gd name="adj1" fmla="val 60000"/>
            <a:gd name="adj2" fmla="val 50000"/>
          </a:avLst>
        </a:prstGeom>
        <a:solidFill>
          <a:srgbClr val="E1B5DC"/>
        </a:solidFill>
        <a:ln w="0" cap="sq">
          <a:solidFill>
            <a:srgbClr val="E1B5DC">
              <a:alpha val="24000"/>
            </a:srgbClr>
          </a:solidFill>
          <a:beve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9C79-5146-4369-B756-ACF9F1730251}">
      <dsp:nvSpPr>
        <dsp:cNvPr id="0" name=""/>
        <dsp:cNvSpPr/>
      </dsp:nvSpPr>
      <dsp:spPr>
        <a:xfrm>
          <a:off x="4177467" y="38994"/>
          <a:ext cx="979886" cy="385066"/>
        </a:xfrm>
        <a:prstGeom prst="roundRect">
          <a:avLst>
            <a:gd name="adj" fmla="val 10000"/>
          </a:avLst>
        </a:prstGeom>
        <a:solidFill>
          <a:srgbClr val="E1B5DC"/>
        </a:solidFill>
        <a:ln w="0" cap="sq" cmpd="sng" algn="ctr">
          <a:solidFill>
            <a:srgbClr val="E1B5DC">
              <a:alpha val="24000"/>
            </a:srgbClr>
          </a:solidFill>
          <a:prstDash val="solid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 Narrow" pitchFamily="34" charset="0"/>
            </a:rPr>
            <a:t>На телефонный номер</a:t>
          </a:r>
          <a:endParaRPr lang="ru-RU" sz="900" b="1" kern="1200" dirty="0">
            <a:latin typeface="Arial Narrow" pitchFamily="34" charset="0"/>
          </a:endParaRPr>
        </a:p>
      </dsp:txBody>
      <dsp:txXfrm>
        <a:off x="4188745" y="50272"/>
        <a:ext cx="957330" cy="3625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C86FA-9B4A-4840-BAAA-8F88D33CD543}">
      <dsp:nvSpPr>
        <dsp:cNvPr id="0" name=""/>
        <dsp:cNvSpPr/>
      </dsp:nvSpPr>
      <dsp:spPr>
        <a:xfrm>
          <a:off x="687793" y="1929"/>
          <a:ext cx="3277288" cy="7483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Narrow" pitchFamily="34" charset="0"/>
            </a:rPr>
            <a:t>Добровольное заявление об ошибке в НО в письменной форме</a:t>
          </a:r>
          <a:endParaRPr lang="ru-RU" sz="1100" b="1" kern="1200" dirty="0">
            <a:latin typeface="Arial Narrow" pitchFamily="34" charset="0"/>
          </a:endParaRPr>
        </a:p>
      </dsp:txBody>
      <dsp:txXfrm>
        <a:off x="1167741" y="111517"/>
        <a:ext cx="2317392" cy="529136"/>
      </dsp:txXfrm>
    </dsp:sp>
    <dsp:sp modelId="{2661561F-71E8-4A38-84A7-3F3F59C7B00C}">
      <dsp:nvSpPr>
        <dsp:cNvPr id="0" name=""/>
        <dsp:cNvSpPr/>
      </dsp:nvSpPr>
      <dsp:spPr>
        <a:xfrm>
          <a:off x="2109427" y="811005"/>
          <a:ext cx="434021" cy="314544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latin typeface="Arial Narrow" pitchFamily="34" charset="0"/>
          </a:endParaRPr>
        </a:p>
      </dsp:txBody>
      <dsp:txXfrm>
        <a:off x="2166956" y="931287"/>
        <a:ext cx="318963" cy="73980"/>
      </dsp:txXfrm>
    </dsp:sp>
    <dsp:sp modelId="{49D5BAD0-572B-4599-964F-2B0CB76BFF6C}">
      <dsp:nvSpPr>
        <dsp:cNvPr id="0" name=""/>
        <dsp:cNvSpPr/>
      </dsp:nvSpPr>
      <dsp:spPr>
        <a:xfrm>
          <a:off x="759800" y="1186312"/>
          <a:ext cx="3133275" cy="1069062"/>
        </a:xfrm>
        <a:prstGeom prst="ellipse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tint val="50000"/>
                <a:satMod val="300000"/>
              </a:schemeClr>
            </a:gs>
            <a:gs pos="35000">
              <a:schemeClr val="accent5">
                <a:hueOff val="-4326688"/>
                <a:satOff val="2309"/>
                <a:lumOff val="-10065"/>
                <a:alphaOff val="0"/>
                <a:tint val="37000"/>
                <a:satMod val="30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Narrow" pitchFamily="34" charset="0"/>
            </a:rPr>
            <a:t>Добровольное исполнение обязанности и указание на это в заявлении</a:t>
          </a:r>
          <a:endParaRPr lang="ru-RU" sz="1100" b="1" kern="1200" dirty="0">
            <a:latin typeface="Arial Narrow" pitchFamily="34" charset="0"/>
          </a:endParaRPr>
        </a:p>
      </dsp:txBody>
      <dsp:txXfrm>
        <a:off x="1218658" y="1342873"/>
        <a:ext cx="2215559" cy="755940"/>
      </dsp:txXfrm>
    </dsp:sp>
    <dsp:sp modelId="{394B1703-7ABF-407A-9F11-DA77C84EE45D}">
      <dsp:nvSpPr>
        <dsp:cNvPr id="0" name=""/>
        <dsp:cNvSpPr/>
      </dsp:nvSpPr>
      <dsp:spPr>
        <a:xfrm>
          <a:off x="2109427" y="2316138"/>
          <a:ext cx="434021" cy="302686"/>
        </a:xfrm>
        <a:prstGeom prst="mathPlus">
          <a:avLst/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tint val="50000"/>
                <a:satMod val="300000"/>
              </a:schemeClr>
            </a:gs>
            <a:gs pos="35000">
              <a:schemeClr val="accent5">
                <a:hueOff val="-6490032"/>
                <a:satOff val="3463"/>
                <a:lumOff val="-15098"/>
                <a:alphaOff val="0"/>
                <a:tint val="37000"/>
                <a:satMod val="30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latin typeface="Arial Narrow" pitchFamily="34" charset="0"/>
          </a:endParaRPr>
        </a:p>
      </dsp:txBody>
      <dsp:txXfrm>
        <a:off x="2166956" y="2431885"/>
        <a:ext cx="318963" cy="71192"/>
      </dsp:txXfrm>
    </dsp:sp>
    <dsp:sp modelId="{BF43A233-9FA1-427D-AF8D-CC7D2E731263}">
      <dsp:nvSpPr>
        <dsp:cNvPr id="0" name=""/>
        <dsp:cNvSpPr/>
      </dsp:nvSpPr>
      <dsp:spPr>
        <a:xfrm>
          <a:off x="759800" y="2648153"/>
          <a:ext cx="3015925" cy="967688"/>
        </a:xfrm>
        <a:prstGeom prst="ellipse">
          <a:avLst/>
        </a:prstGeom>
        <a:gradFill rotWithShape="0">
          <a:gsLst>
            <a:gs pos="0">
              <a:schemeClr val="accent5">
                <a:hueOff val="-8653377"/>
                <a:satOff val="4617"/>
                <a:lumOff val="-20131"/>
                <a:alphaOff val="0"/>
                <a:tint val="50000"/>
                <a:satMod val="300000"/>
              </a:schemeClr>
            </a:gs>
            <a:gs pos="35000">
              <a:schemeClr val="accent5">
                <a:hueOff val="-8653377"/>
                <a:satOff val="4617"/>
                <a:lumOff val="-20131"/>
                <a:alphaOff val="0"/>
                <a:tint val="37000"/>
                <a:satMod val="300000"/>
              </a:schemeClr>
            </a:gs>
            <a:gs pos="100000">
              <a:schemeClr val="accent5">
                <a:hueOff val="-8653377"/>
                <a:satOff val="4617"/>
                <a:lumOff val="-201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Narrow" pitchFamily="34" charset="0"/>
            </a:rPr>
            <a:t>НО не располагал сведениями и документами о совершенном административном правонарушении до обращения НП</a:t>
          </a:r>
          <a:endParaRPr lang="ru-RU" sz="1100" b="1" kern="1200" dirty="0">
            <a:latin typeface="Arial Narrow" pitchFamily="34" charset="0"/>
          </a:endParaRPr>
        </a:p>
      </dsp:txBody>
      <dsp:txXfrm>
        <a:off x="1201472" y="2789868"/>
        <a:ext cx="2132581" cy="684258"/>
      </dsp:txXfrm>
    </dsp:sp>
    <dsp:sp modelId="{B40EABCA-90B9-40BF-95D4-121CDA3461F2}">
      <dsp:nvSpPr>
        <dsp:cNvPr id="0" name=""/>
        <dsp:cNvSpPr/>
      </dsp:nvSpPr>
      <dsp:spPr>
        <a:xfrm rot="17869">
          <a:off x="4077331" y="1679419"/>
          <a:ext cx="237975" cy="27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tint val="50000"/>
                <a:satMod val="300000"/>
              </a:schemeClr>
            </a:gs>
            <a:gs pos="35000">
              <a:schemeClr val="accent5">
                <a:hueOff val="-12980065"/>
                <a:satOff val="6926"/>
                <a:lumOff val="-30196"/>
                <a:alphaOff val="0"/>
                <a:tint val="37000"/>
                <a:satMod val="30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latin typeface="Arial Narrow" pitchFamily="34" charset="0"/>
          </a:endParaRPr>
        </a:p>
      </dsp:txBody>
      <dsp:txXfrm>
        <a:off x="4077331" y="1734907"/>
        <a:ext cx="166583" cy="167024"/>
      </dsp:txXfrm>
    </dsp:sp>
    <dsp:sp modelId="{D9A44F98-96CD-46C9-82A1-05FC688FA27D}">
      <dsp:nvSpPr>
        <dsp:cNvPr id="0" name=""/>
        <dsp:cNvSpPr/>
      </dsp:nvSpPr>
      <dsp:spPr>
        <a:xfrm>
          <a:off x="4414070" y="999415"/>
          <a:ext cx="1872174" cy="1650374"/>
        </a:xfrm>
        <a:prstGeom prst="ellipse">
          <a:avLst/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tint val="50000"/>
                <a:satMod val="300000"/>
              </a:schemeClr>
            </a:gs>
            <a:gs pos="35000">
              <a:schemeClr val="accent5">
                <a:hueOff val="-12980065"/>
                <a:satOff val="6926"/>
                <a:lumOff val="-30196"/>
                <a:alphaOff val="0"/>
                <a:tint val="37000"/>
                <a:satMod val="30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Narrow" pitchFamily="34" charset="0"/>
            </a:rPr>
            <a:t>Налогоплательщик освобождается от административной ответственности</a:t>
          </a:r>
          <a:endParaRPr lang="ru-RU" sz="1100" b="1" kern="1200" dirty="0">
            <a:latin typeface="Arial Narrow" pitchFamily="34" charset="0"/>
          </a:endParaRPr>
        </a:p>
      </dsp:txBody>
      <dsp:txXfrm>
        <a:off x="4688244" y="1241107"/>
        <a:ext cx="1323826" cy="1166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F384-DE68-4FA2-8F3B-0B748D00ED2E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EF76-24FA-4B8A-9B99-BBB1D9BAE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0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81DD1AD1-9623-4C45-948A-F2195F66EF88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5C1BBB5A-AEFB-4FDD-9C8D-746B69115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7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508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016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1525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2033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25419" algn="l" defTabSz="8101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503" algn="l" defTabSz="8101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587" algn="l" defTabSz="8101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671" algn="l" defTabSz="8101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BBB5A-AEFB-4FDD-9C8D-746B69115E8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0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1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5083" indent="0" algn="ctr">
              <a:buNone/>
              <a:defRPr/>
            </a:lvl2pPr>
            <a:lvl3pPr marL="810168" indent="0" algn="ctr">
              <a:buNone/>
              <a:defRPr/>
            </a:lvl3pPr>
            <a:lvl4pPr marL="1215251" indent="0" algn="ctr">
              <a:buNone/>
              <a:defRPr/>
            </a:lvl4pPr>
            <a:lvl5pPr marL="1620336" indent="0" algn="ctr">
              <a:buNone/>
              <a:defRPr/>
            </a:lvl5pPr>
            <a:lvl6pPr marL="2025419" indent="0" algn="ctr">
              <a:buNone/>
              <a:defRPr/>
            </a:lvl6pPr>
            <a:lvl7pPr marL="2430503" indent="0" algn="ctr">
              <a:buNone/>
              <a:defRPr/>
            </a:lvl7pPr>
            <a:lvl8pPr marL="2835587" indent="0" algn="ctr">
              <a:buNone/>
              <a:defRPr/>
            </a:lvl8pPr>
            <a:lvl9pPr marL="324067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8184-EE88-4004-A260-74121D695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EB61-5DA1-46D4-8E6C-FF66905D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6" y="367907"/>
            <a:ext cx="1835149" cy="44588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81" y="367907"/>
            <a:ext cx="5356225" cy="44588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6F3C-23E0-4DFF-A656-0603DE85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90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6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5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885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1F24-0F77-4646-82B3-1560702F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4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1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25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6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1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8"/>
            <a:ext cx="7772401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5083" indent="0">
              <a:buNone/>
              <a:defRPr sz="1600"/>
            </a:lvl2pPr>
            <a:lvl3pPr marL="810168" indent="0">
              <a:buNone/>
              <a:defRPr sz="1500"/>
            </a:lvl3pPr>
            <a:lvl4pPr marL="1215251" indent="0">
              <a:buNone/>
              <a:defRPr sz="1300"/>
            </a:lvl4pPr>
            <a:lvl5pPr marL="1620336" indent="0">
              <a:buNone/>
              <a:defRPr sz="1300"/>
            </a:lvl5pPr>
            <a:lvl6pPr marL="2025419" indent="0">
              <a:buNone/>
              <a:defRPr sz="1300"/>
            </a:lvl6pPr>
            <a:lvl7pPr marL="2430503" indent="0">
              <a:buNone/>
              <a:defRPr sz="1300"/>
            </a:lvl7pPr>
            <a:lvl8pPr marL="2835587" indent="0">
              <a:buNone/>
              <a:defRPr sz="1300"/>
            </a:lvl8pPr>
            <a:lvl9pPr marL="324067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54F7-F463-4199-A736-6CCFF6780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200153"/>
            <a:ext cx="3595688" cy="362664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3" y="1200153"/>
            <a:ext cx="3595688" cy="362664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2579-C2BF-4400-802B-587DE19E8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083" indent="0">
              <a:buNone/>
              <a:defRPr sz="1700" b="1"/>
            </a:lvl2pPr>
            <a:lvl3pPr marL="810168" indent="0">
              <a:buNone/>
              <a:defRPr sz="1600" b="1"/>
            </a:lvl3pPr>
            <a:lvl4pPr marL="1215251" indent="0">
              <a:buNone/>
              <a:defRPr sz="1500" b="1"/>
            </a:lvl4pPr>
            <a:lvl5pPr marL="1620336" indent="0">
              <a:buNone/>
              <a:defRPr sz="1500" b="1"/>
            </a:lvl5pPr>
            <a:lvl6pPr marL="2025419" indent="0">
              <a:buNone/>
              <a:defRPr sz="1500" b="1"/>
            </a:lvl6pPr>
            <a:lvl7pPr marL="2430503" indent="0">
              <a:buNone/>
              <a:defRPr sz="1500" b="1"/>
            </a:lvl7pPr>
            <a:lvl8pPr marL="2835587" indent="0">
              <a:buNone/>
              <a:defRPr sz="1500" b="1"/>
            </a:lvl8pPr>
            <a:lvl9pPr marL="324067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8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6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083" indent="0">
              <a:buNone/>
              <a:defRPr sz="1700" b="1"/>
            </a:lvl2pPr>
            <a:lvl3pPr marL="810168" indent="0">
              <a:buNone/>
              <a:defRPr sz="1600" b="1"/>
            </a:lvl3pPr>
            <a:lvl4pPr marL="1215251" indent="0">
              <a:buNone/>
              <a:defRPr sz="1500" b="1"/>
            </a:lvl4pPr>
            <a:lvl5pPr marL="1620336" indent="0">
              <a:buNone/>
              <a:defRPr sz="1500" b="1"/>
            </a:lvl5pPr>
            <a:lvl6pPr marL="2025419" indent="0">
              <a:buNone/>
              <a:defRPr sz="1500" b="1"/>
            </a:lvl6pPr>
            <a:lvl7pPr marL="2430503" indent="0">
              <a:buNone/>
              <a:defRPr sz="1500" b="1"/>
            </a:lvl7pPr>
            <a:lvl8pPr marL="2835587" indent="0">
              <a:buNone/>
              <a:defRPr sz="1500" b="1"/>
            </a:lvl8pPr>
            <a:lvl9pPr marL="324067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8"/>
            <a:ext cx="4041776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DD57-9B2B-4441-9C32-CD7ED085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5DE8-5C7F-42CA-A296-A2147108C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CFF2-4104-4D2F-851B-FC8773A1E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04792"/>
            <a:ext cx="5111749" cy="43898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5083" indent="0">
              <a:buNone/>
              <a:defRPr sz="1100"/>
            </a:lvl2pPr>
            <a:lvl3pPr marL="810168" indent="0">
              <a:buNone/>
              <a:defRPr sz="900"/>
            </a:lvl3pPr>
            <a:lvl4pPr marL="1215251" indent="0">
              <a:buNone/>
              <a:defRPr sz="700"/>
            </a:lvl4pPr>
            <a:lvl5pPr marL="1620336" indent="0">
              <a:buNone/>
              <a:defRPr sz="700"/>
            </a:lvl5pPr>
            <a:lvl6pPr marL="2025419" indent="0">
              <a:buNone/>
              <a:defRPr sz="700"/>
            </a:lvl6pPr>
            <a:lvl7pPr marL="2430503" indent="0">
              <a:buNone/>
              <a:defRPr sz="700"/>
            </a:lvl7pPr>
            <a:lvl8pPr marL="2835587" indent="0">
              <a:buNone/>
              <a:defRPr sz="700"/>
            </a:lvl8pPr>
            <a:lvl9pPr marL="324067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F73D-4F9C-4665-8B22-A5AC56ABD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 lIns="80975" tIns="40486" rIns="80975" bIns="40486"/>
          <a:lstStyle>
            <a:lvl1pPr marL="0" indent="0">
              <a:buNone/>
              <a:defRPr sz="2900"/>
            </a:lvl1pPr>
            <a:lvl2pPr marL="405083" indent="0">
              <a:buNone/>
              <a:defRPr sz="2500"/>
            </a:lvl2pPr>
            <a:lvl3pPr marL="810168" indent="0">
              <a:buNone/>
              <a:defRPr sz="2200"/>
            </a:lvl3pPr>
            <a:lvl4pPr marL="1215251" indent="0">
              <a:buNone/>
              <a:defRPr sz="1700"/>
            </a:lvl4pPr>
            <a:lvl5pPr marL="1620336" indent="0">
              <a:buNone/>
              <a:defRPr sz="1700"/>
            </a:lvl5pPr>
            <a:lvl6pPr marL="2025419" indent="0">
              <a:buNone/>
              <a:defRPr sz="1700"/>
            </a:lvl6pPr>
            <a:lvl7pPr marL="2430503" indent="0">
              <a:buNone/>
              <a:defRPr sz="1700"/>
            </a:lvl7pPr>
            <a:lvl8pPr marL="2835587" indent="0">
              <a:buNone/>
              <a:defRPr sz="1700"/>
            </a:lvl8pPr>
            <a:lvl9pPr marL="324067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5083" indent="0">
              <a:buNone/>
              <a:defRPr sz="1100"/>
            </a:lvl2pPr>
            <a:lvl3pPr marL="810168" indent="0">
              <a:buNone/>
              <a:defRPr sz="900"/>
            </a:lvl3pPr>
            <a:lvl4pPr marL="1215251" indent="0">
              <a:buNone/>
              <a:defRPr sz="700"/>
            </a:lvl4pPr>
            <a:lvl5pPr marL="1620336" indent="0">
              <a:buNone/>
              <a:defRPr sz="700"/>
            </a:lvl5pPr>
            <a:lvl6pPr marL="2025419" indent="0">
              <a:buNone/>
              <a:defRPr sz="700"/>
            </a:lvl6pPr>
            <a:lvl7pPr marL="2430503" indent="0">
              <a:buNone/>
              <a:defRPr sz="700"/>
            </a:lvl7pPr>
            <a:lvl8pPr marL="2835587" indent="0">
              <a:buNone/>
              <a:defRPr sz="700"/>
            </a:lvl8pPr>
            <a:lvl9pPr marL="324067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ABF3-EBBF-47E9-AD66-77C2410DD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926146" y="3845720"/>
            <a:ext cx="923925" cy="2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974" tIns="35487" rIns="70974" bIns="35487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9" y="367905"/>
            <a:ext cx="7343776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960" tIns="40480" rIns="80960" bIns="40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9" y="1200153"/>
            <a:ext cx="7343776" cy="362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4"/>
          </p:nvPr>
        </p:nvSpPr>
        <p:spPr bwMode="auto">
          <a:xfrm>
            <a:off x="8324855" y="4531523"/>
            <a:ext cx="619125" cy="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960" tIns="40480" rIns="80960" bIns="4048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1864"/>
              </a:lnSpc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9EDB5C6-CE5E-425D-98F6-73969C756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split orient="vert"/>
  </p:transition>
  <p:hf sldNum="0" hdr="0" ftr="0" dt="0"/>
  <p:txStyles>
    <p:titleStyle>
      <a:lvl1pPr algn="l" defTabSz="808761" rtl="0" eaLnBrk="0" fontAlgn="base" hangingPunct="0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08761" rtl="0" eaLnBrk="0" fontAlgn="base" hangingPunct="0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08761" rtl="0" eaLnBrk="0" fontAlgn="base" hangingPunct="0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08761" rtl="0" eaLnBrk="0" fontAlgn="base" hangingPunct="0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08761" rtl="0" eaLnBrk="0" fontAlgn="base" hangingPunct="0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05083" algn="l" defTabSz="808761" rtl="0" fontAlgn="base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810168" algn="l" defTabSz="808761" rtl="0" fontAlgn="base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215251" algn="l" defTabSz="808761" rtl="0" fontAlgn="base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620336" algn="l" defTabSz="808761" rtl="0" fontAlgn="base">
        <a:lnSpc>
          <a:spcPts val="403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1308" indent="-281308" algn="l" defTabSz="808761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1308" indent="123776" algn="l" defTabSz="80876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>
          <a:solidFill>
            <a:srgbClr val="504F53"/>
          </a:solidFill>
          <a:latin typeface="+mn-lt"/>
        </a:defRPr>
      </a:lvl2pPr>
      <a:lvl3pPr marL="552771" indent="-201137" algn="l" defTabSz="80876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>
          <a:solidFill>
            <a:srgbClr val="504F53"/>
          </a:solidFill>
          <a:latin typeface="+mn-lt"/>
        </a:defRPr>
      </a:lvl3pPr>
      <a:lvl4pPr marL="1417794" indent="-1139299" algn="just" defTabSz="808761" rtl="0" eaLnBrk="0" fontAlgn="base" hangingPunct="0">
        <a:lnSpc>
          <a:spcPts val="1395"/>
        </a:lnSpc>
        <a:spcBef>
          <a:spcPts val="310"/>
        </a:spcBef>
        <a:spcAft>
          <a:spcPct val="0"/>
        </a:spcAft>
        <a:buFont typeface="Arial" charset="0"/>
        <a:buChar char="–"/>
        <a:defRPr sz="1300">
          <a:solidFill>
            <a:srgbClr val="504F53"/>
          </a:solidFill>
          <a:latin typeface="+mn-lt"/>
        </a:defRPr>
      </a:lvl4pPr>
      <a:lvl5pPr marL="1112575" indent="507762" algn="l" defTabSz="808761" rtl="0" eaLnBrk="0" fontAlgn="base" hangingPunct="0">
        <a:lnSpc>
          <a:spcPts val="1395"/>
        </a:lnSpc>
        <a:spcBef>
          <a:spcPts val="310"/>
        </a:spcBef>
        <a:spcAft>
          <a:spcPct val="0"/>
        </a:spcAft>
        <a:buFont typeface="Arial" charset="0"/>
        <a:buChar char="»"/>
        <a:defRPr sz="1100">
          <a:solidFill>
            <a:srgbClr val="8D8C90"/>
          </a:solidFill>
          <a:latin typeface="+mn-lt"/>
        </a:defRPr>
      </a:lvl5pPr>
      <a:lvl6pPr marL="1519065" indent="506355" algn="l" defTabSz="808761" rtl="0" fontAlgn="base">
        <a:lnSpc>
          <a:spcPts val="1395"/>
        </a:lnSpc>
        <a:spcBef>
          <a:spcPts val="310"/>
        </a:spcBef>
        <a:spcAft>
          <a:spcPct val="0"/>
        </a:spcAft>
        <a:buFont typeface="Arial" pitchFamily="34" charset="0"/>
        <a:buChar char="»"/>
        <a:defRPr sz="1100">
          <a:solidFill>
            <a:srgbClr val="8D8C90"/>
          </a:solidFill>
          <a:latin typeface="+mn-lt"/>
        </a:defRPr>
      </a:lvl6pPr>
      <a:lvl7pPr marL="1924148" indent="506355" algn="l" defTabSz="808761" rtl="0" fontAlgn="base">
        <a:lnSpc>
          <a:spcPts val="1395"/>
        </a:lnSpc>
        <a:spcBef>
          <a:spcPts val="310"/>
        </a:spcBef>
        <a:spcAft>
          <a:spcPct val="0"/>
        </a:spcAft>
        <a:buFont typeface="Arial" pitchFamily="34" charset="0"/>
        <a:buChar char="»"/>
        <a:defRPr sz="1100">
          <a:solidFill>
            <a:srgbClr val="8D8C90"/>
          </a:solidFill>
          <a:latin typeface="+mn-lt"/>
        </a:defRPr>
      </a:lvl7pPr>
      <a:lvl8pPr marL="2329232" indent="506355" algn="l" defTabSz="808761" rtl="0" fontAlgn="base">
        <a:lnSpc>
          <a:spcPts val="1395"/>
        </a:lnSpc>
        <a:spcBef>
          <a:spcPts val="310"/>
        </a:spcBef>
        <a:spcAft>
          <a:spcPct val="0"/>
        </a:spcAft>
        <a:buFont typeface="Arial" pitchFamily="34" charset="0"/>
        <a:buChar char="»"/>
        <a:defRPr sz="1100">
          <a:solidFill>
            <a:srgbClr val="8D8C90"/>
          </a:solidFill>
          <a:latin typeface="+mn-lt"/>
        </a:defRPr>
      </a:lvl8pPr>
      <a:lvl9pPr marL="2734318" indent="506355" algn="l" defTabSz="808761" rtl="0" fontAlgn="base">
        <a:lnSpc>
          <a:spcPts val="1395"/>
        </a:lnSpc>
        <a:spcBef>
          <a:spcPts val="310"/>
        </a:spcBef>
        <a:spcAft>
          <a:spcPct val="0"/>
        </a:spcAft>
        <a:buFont typeface="Arial" pitchFamily="34" charset="0"/>
        <a:buChar char="»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83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168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251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336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419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503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587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671" algn="l" defTabSz="8101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16296" fontAlgn="auto">
                <a:spcBef>
                  <a:spcPts val="0"/>
                </a:spcBef>
                <a:spcAft>
                  <a:spcPts val="0"/>
                </a:spcAft>
              </a:pPr>
              <a:t>13.12.2019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2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012E5016CB944E3F1F9F167BA5EE6550CB63B779BC6E57BE53B2668980BB21173F71D57EF8DA8536FAFA0E4ED014171982C04C235CDBDCCo0RB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2067694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 smtClean="0">
                <a:solidFill>
                  <a:prstClr val="white"/>
                </a:solidFill>
              </a:rPr>
              <a:t/>
            </a:r>
            <a:br>
              <a:rPr lang="ru-RU" sz="1800" b="0" dirty="0" smtClean="0">
                <a:solidFill>
                  <a:prstClr val="white"/>
                </a:solidFill>
              </a:rPr>
            </a:br>
            <a:r>
              <a:rPr lang="ru-RU" sz="1800" b="0" dirty="0" smtClean="0">
                <a:solidFill>
                  <a:prstClr val="white"/>
                </a:solidFill>
                <a:latin typeface="Arial Narrow" pitchFamily="34" charset="0"/>
              </a:rPr>
              <a:t>УФНС </a:t>
            </a:r>
            <a:r>
              <a:rPr lang="ru-RU" sz="1800" b="0" dirty="0">
                <a:solidFill>
                  <a:prstClr val="white"/>
                </a:solidFill>
                <a:latin typeface="Arial Narrow" pitchFamily="34" charset="0"/>
              </a:rPr>
              <a:t>России по Иркутской области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Итоги реформы применения контрольно-кассовой техники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3291830"/>
            <a:ext cx="8532948" cy="1656184"/>
          </a:xfrm>
        </p:spPr>
        <p:txBody>
          <a:bodyPr>
            <a:normAutofit/>
          </a:bodyPr>
          <a:lstStyle/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                  </a:t>
            </a:r>
            <a:r>
              <a:rPr lang="ru-RU" sz="1800" dirty="0" smtClean="0"/>
              <a:t>                          </a:t>
            </a:r>
          </a:p>
          <a:p>
            <a:pPr algn="l"/>
            <a:r>
              <a:rPr lang="ru-RU" sz="1800" dirty="0"/>
              <a:t> </a:t>
            </a:r>
            <a:r>
              <a:rPr lang="ru-RU" sz="1800" dirty="0" smtClean="0"/>
              <a:t>                                         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Arial Narrow" pitchFamily="34" charset="0"/>
              </a:rPr>
              <a:t>Начальник </a:t>
            </a:r>
            <a:r>
              <a:rPr lang="ru-RU" sz="1800" dirty="0" smtClean="0">
                <a:latin typeface="Arial Narrow" pitchFamily="34" charset="0"/>
              </a:rPr>
              <a:t> контрольного </a:t>
            </a:r>
            <a:r>
              <a:rPr lang="ru-RU" sz="1800" dirty="0" err="1" smtClean="0">
                <a:latin typeface="Arial Narrow" pitchFamily="34" charset="0"/>
              </a:rPr>
              <a:t>Ю</a:t>
            </a:r>
            <a:r>
              <a:rPr lang="ru-RU" sz="1800" dirty="0" err="1" smtClean="0">
                <a:latin typeface="Arial Narrow" pitchFamily="34" charset="0"/>
              </a:rPr>
              <a:t>.В.Белоусова</a:t>
            </a:r>
            <a:endParaRPr lang="ru-RU" sz="1800" dirty="0">
              <a:latin typeface="Arial Narrow" pitchFamily="34" charset="0"/>
            </a:endParaRPr>
          </a:p>
          <a:p>
            <a:pPr algn="l"/>
            <a:endParaRPr lang="ru-RU" sz="1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513" y="341679"/>
            <a:ext cx="7343776" cy="41979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Перечень методических рекомендаций, размещенных на сайте ФНС Росси</a:t>
            </a:r>
            <a:endParaRPr lang="ru-RU" sz="1600" dirty="0">
              <a:latin typeface="Arial Narrow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54511"/>
              </p:ext>
            </p:extLst>
          </p:nvPr>
        </p:nvGraphicFramePr>
        <p:xfrm>
          <a:off x="733576" y="1112068"/>
          <a:ext cx="7568724" cy="34358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88720"/>
                <a:gridCol w="3680004"/>
              </a:tblGrid>
              <a:tr h="356112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Продажа комиссионером собственных и комиссионных товаров</a:t>
                      </a: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Письмо ФНС России от 27.06.2019 № ЕД-4-20/12565@</a:t>
                      </a:r>
                    </a:p>
                  </a:txBody>
                  <a:tcPr marL="51489" marR="51489" marT="0" marB="0"/>
                </a:tc>
              </a:tr>
              <a:tr h="356112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Продажа товара с использованием подарочной карты </a:t>
                      </a: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Письмо ФНС России от 03.07.2018 № ЕД-4-20/12717@</a:t>
                      </a:r>
                    </a:p>
                  </a:txBody>
                  <a:tcPr marL="51489" marR="51489" marT="0" marB="0"/>
                </a:tc>
              </a:tr>
              <a:tr h="356112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effectLst/>
                          <a:latin typeface="Arial Narrow" pitchFamily="34" charset="0"/>
                        </a:rPr>
                        <a:t>Об особенностях формирования кассового чека коррекции</a:t>
                      </a: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Письмо ФНС России от 06.08.2018 № ЕД-4-20/15240@</a:t>
                      </a:r>
                    </a:p>
                  </a:txBody>
                  <a:tcPr marL="51489" marR="51489" marT="0" marB="0"/>
                </a:tc>
              </a:tr>
              <a:tr h="356112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effectLst/>
                          <a:latin typeface="Arial Narrow" pitchFamily="34" charset="0"/>
                        </a:rPr>
                        <a:t>Выдача денежных средств банковским платежным агентом</a:t>
                      </a: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Письмо ФНС России от 13.11.2018 № ЕД-4-20/22064@</a:t>
                      </a:r>
                    </a:p>
                  </a:txBody>
                  <a:tcPr marL="51489" marR="51489" marT="0" marB="0"/>
                </a:tc>
              </a:tr>
              <a:tr h="466743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effectLst/>
                          <a:latin typeface="Arial Narrow" pitchFamily="34" charset="0"/>
                        </a:rPr>
                        <a:t>Предоставление и погашение займа для оплаты товаров (предоставление рассрочки по оплате товара)</a:t>
                      </a: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Письмо ФНС России от 04.02.2019 № ЕД-4-20/1812@</a:t>
                      </a:r>
                    </a:p>
                  </a:txBody>
                  <a:tcPr marL="51489" marR="51489" marT="0" marB="0"/>
                </a:tc>
              </a:tr>
              <a:tr h="772330">
                <a:tc>
                  <a:txBody>
                    <a:bodyPr/>
                    <a:lstStyle/>
                    <a:p>
                      <a:pPr algn="just"/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Получение предварительной оплаты за собственный товар, последующий зачет предварительной оплаты за товар и предоставление займа для оплаты товара, а также погашение займа для оплаты товара</a:t>
                      </a: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Arial Narrow" pitchFamily="34" charset="0"/>
                        </a:rPr>
                        <a:t>Письмо ФНС России от 20.02.2019 № ЕД-4-20/2929@</a:t>
                      </a:r>
                    </a:p>
                  </a:txBody>
                  <a:tcPr marL="51489" marR="51489" marT="0" marB="0"/>
                </a:tc>
              </a:tr>
              <a:tr h="772330">
                <a:tc>
                  <a:txBody>
                    <a:bodyPr/>
                    <a:lstStyle/>
                    <a:p>
                      <a:pPr marL="0" marR="0" indent="0" algn="just" defTabSz="1208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Формирование фискальных документов при осуществлении ломбардами кредитования граждан под залог принадлежащих гражданам вещей и деятельности по хранению вещей.</a:t>
                      </a:r>
                    </a:p>
                    <a:p>
                      <a:pPr algn="just"/>
                      <a:endParaRPr lang="ru-RU" sz="1100" b="1" i="0" u="none" strike="noStrike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hlinkClick r:id="rId2"/>
                      </a:endParaRPr>
                    </a:p>
                  </a:txBody>
                  <a:tcPr marL="51489" marR="5148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Письмо ФНС России от 13.08.2019 N АС-4-20/16043@ </a:t>
                      </a:r>
                      <a:endParaRPr lang="ru-RU" sz="1100" dirty="0">
                        <a:effectLst/>
                        <a:latin typeface="Arial Narrow" pitchFamily="34" charset="0"/>
                      </a:endParaRPr>
                    </a:p>
                  </a:txBody>
                  <a:tcPr marL="51489" marR="51489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771550"/>
            <a:ext cx="6408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FF0000"/>
                </a:solidFill>
                <a:latin typeface="Arial Narrow" pitchFamily="34" charset="0"/>
              </a:rPr>
              <a:t>https://kkt-online.nalog.ru в разделе "Методические указания</a:t>
            </a:r>
            <a:r>
              <a:rPr lang="ru-RU" sz="1300" dirty="0" smtClean="0">
                <a:solidFill>
                  <a:srgbClr val="FF0000"/>
                </a:solidFill>
                <a:latin typeface="Arial Narrow" pitchFamily="34" charset="0"/>
              </a:rPr>
              <a:t>"</a:t>
            </a:r>
            <a:endParaRPr lang="ru-RU" sz="13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640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ОТВЕТСТВЕННОСТЬ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6" y="1071521"/>
            <a:ext cx="8001223" cy="36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55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39" y="260586"/>
            <a:ext cx="7810694" cy="5008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2"/>
              </a:spcBef>
              <a:spcAft>
                <a:spcPts val="402"/>
              </a:spcAft>
            </a:pPr>
            <a:r>
              <a:rPr lang="ru-RU" sz="2000" dirty="0">
                <a:latin typeface="Arial Narrow" pitchFamily="34" charset="0"/>
              </a:rPr>
              <a:t>Исправление</a:t>
            </a:r>
            <a:r>
              <a:rPr lang="ru-RU" sz="2000" dirty="0"/>
              <a:t> ошибок и освобождение от ответственности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6290276"/>
              </p:ext>
            </p:extLst>
          </p:nvPr>
        </p:nvGraphicFramePr>
        <p:xfrm>
          <a:off x="1003888" y="787693"/>
          <a:ext cx="6974038" cy="364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6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1" y="463321"/>
            <a:ext cx="7571993" cy="4216861"/>
          </a:xfrm>
        </p:spPr>
      </p:pic>
    </p:spTree>
    <p:extLst>
      <p:ext uri="{BB962C8B-B14F-4D97-AF65-F5344CB8AC3E}">
        <p14:creationId xmlns:p14="http://schemas.microsoft.com/office/powerpoint/2010/main" val="4137551044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9" y="367905"/>
            <a:ext cx="7343776" cy="784711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Новый порядок в цифрах</a:t>
            </a: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7481"/>
              </p:ext>
            </p:extLst>
          </p:nvPr>
        </p:nvGraphicFramePr>
        <p:xfrm>
          <a:off x="409202" y="1152616"/>
          <a:ext cx="8163410" cy="357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8329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01" y="341681"/>
            <a:ext cx="7378196" cy="338697"/>
          </a:xfrm>
        </p:spPr>
        <p:txBody>
          <a:bodyPr/>
          <a:lstStyle/>
          <a:p>
            <a:r>
              <a:rPr lang="ru-RU" sz="2000" dirty="0">
                <a:latin typeface="Arial Narrow" pitchFamily="34" charset="0"/>
              </a:rPr>
              <a:t>Термин «Расчеты»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849182"/>
              </p:ext>
            </p:extLst>
          </p:nvPr>
        </p:nvGraphicFramePr>
        <p:xfrm>
          <a:off x="571395" y="666056"/>
          <a:ext cx="8217468" cy="4469218"/>
        </p:xfrm>
        <a:graphic>
          <a:graphicData uri="http://schemas.openxmlformats.org/drawingml/2006/table">
            <a:tbl>
              <a:tblPr/>
              <a:tblGrid>
                <a:gridCol w="280227"/>
                <a:gridCol w="280227"/>
                <a:gridCol w="280227"/>
                <a:gridCol w="280227"/>
                <a:gridCol w="392830"/>
                <a:gridCol w="216249"/>
                <a:gridCol w="239177"/>
                <a:gridCol w="363538"/>
                <a:gridCol w="363538"/>
                <a:gridCol w="363538"/>
                <a:gridCol w="363538"/>
                <a:gridCol w="174194"/>
                <a:gridCol w="318094"/>
                <a:gridCol w="280227"/>
                <a:gridCol w="219638"/>
                <a:gridCol w="363538"/>
                <a:gridCol w="194721"/>
                <a:gridCol w="216249"/>
                <a:gridCol w="482725"/>
                <a:gridCol w="328210"/>
                <a:gridCol w="324374"/>
                <a:gridCol w="438030"/>
                <a:gridCol w="264781"/>
                <a:gridCol w="270312"/>
                <a:gridCol w="555521"/>
                <a:gridCol w="363538"/>
              </a:tblGrid>
              <a:tr h="17750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Расчеты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Прием(получение) денежных средств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Выплата денежных средств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Зачет*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Возврат*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Предоставление*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Погашение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Получение 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5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1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Наличными деньгами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9900"/>
                          </a:solidFill>
                          <a:effectLst/>
                          <a:latin typeface="Arial Narrow" pitchFamily="34" charset="0"/>
                        </a:rPr>
                        <a:t>в безналичном порядке*,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т.ч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с использованием ЭСП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Наличными деньгами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в безналичном порядке*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, в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т.ч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с использованием ЭСП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 предварительной оплаты и/или аванса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займа для оплаты товаров, работ, услуг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займа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иного встречного предоставления за товары, работы, услуги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27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23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За товары, работы, услуги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За товары, работы, услуги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иного встречного предоставления за товары, работы, услуги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51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51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2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 виде ставки, интерактивной ставки, лотерейной ставки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 виде выигрыша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27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79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4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при реализации лотерейных билетов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 виде предварительной оплаты и/или аванса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27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27"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076" marR="5076" marT="38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4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 виде предварительной оплаты и/или аванса</a:t>
                      </a:r>
                    </a:p>
                  </a:txBody>
                  <a:tcPr marL="5076" marR="5076" marT="3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0">
                <a:tc gridSpan="21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</a:rPr>
                        <a:t>* Обязательное применение ККТ наступило с 1 июля 2019 года (п.4 ст.4 </a:t>
                      </a:r>
                      <a:r>
                        <a:rPr lang="ru-RU" sz="7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</a:rPr>
                        <a:t>Федерального </a:t>
                      </a:r>
                      <a:r>
                        <a:rPr lang="ru-RU" sz="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</a:rPr>
                        <a:t>закона 192-ФЗ от 03.07.2018)</a:t>
                      </a: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1" marR="6761" marT="6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076" marR="5076" marT="38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704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9" y="367903"/>
            <a:ext cx="7343776" cy="581978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Обязанность применения ККТ</a:t>
            </a: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738720"/>
              </p:ext>
            </p:extLst>
          </p:nvPr>
        </p:nvGraphicFramePr>
        <p:xfrm>
          <a:off x="841702" y="1030974"/>
          <a:ext cx="7343089" cy="362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576399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82409"/>
              </p:ext>
            </p:extLst>
          </p:nvPr>
        </p:nvGraphicFramePr>
        <p:xfrm>
          <a:off x="539552" y="771426"/>
          <a:ext cx="7992889" cy="421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282"/>
                <a:gridCol w="1836205"/>
                <a:gridCol w="1782198"/>
                <a:gridCol w="1836204"/>
              </a:tblGrid>
              <a:tr h="46550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</a:rPr>
                        <a:t>Определенные виды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деятельности</a:t>
                      </a:r>
                    </a:p>
                    <a:p>
                      <a:r>
                        <a:rPr lang="ru-RU" sz="1000" baseline="0" dirty="0" err="1" smtClean="0">
                          <a:latin typeface="Arial Narrow" pitchFamily="34" charset="0"/>
                        </a:rPr>
                        <a:t>п.п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. 1, 1.1, 2, 3  </a:t>
                      </a:r>
                      <a:r>
                        <a:rPr lang="ru-RU" sz="1000" baseline="0" dirty="0" err="1" smtClean="0">
                          <a:latin typeface="Arial Narrow" pitchFamily="34" charset="0"/>
                        </a:rPr>
                        <a:t>ст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. 2 Закона 54-ФЗ</a:t>
                      </a:r>
                    </a:p>
                    <a:p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</a:rPr>
                        <a:t>Налогоплательщики на патенте</a:t>
                      </a:r>
                    </a:p>
                    <a:p>
                      <a:r>
                        <a:rPr lang="ru-RU" sz="1000" dirty="0" smtClean="0">
                          <a:latin typeface="Arial Narrow" pitchFamily="34" charset="0"/>
                        </a:rPr>
                        <a:t>п.2.1 </a:t>
                      </a:r>
                      <a:r>
                        <a:rPr lang="ru-RU" sz="1000" dirty="0" err="1" smtClean="0">
                          <a:latin typeface="Arial Narrow" pitchFamily="34" charset="0"/>
                        </a:rPr>
                        <a:t>ст</a:t>
                      </a:r>
                      <a:r>
                        <a:rPr lang="ru-RU" sz="1000" dirty="0" smtClean="0">
                          <a:latin typeface="Arial Narrow" pitchFamily="34" charset="0"/>
                        </a:rPr>
                        <a:t> . 2 Закона 54-ФЗ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</a:rPr>
                        <a:t>При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безналичных расчетах</a:t>
                      </a:r>
                    </a:p>
                    <a:p>
                      <a:r>
                        <a:rPr lang="ru-RU" sz="1000" baseline="0" dirty="0" smtClean="0">
                          <a:latin typeface="Arial Narrow" pitchFamily="34" charset="0"/>
                        </a:rPr>
                        <a:t>п.п.9 и 13 ст. 2 Закона 54-ФЗ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</a:rPr>
                        <a:t>ККТ применяется в автономном режиме (без передачи данных  в ФНС)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/>
                </a:tc>
              </a:tr>
              <a:tr h="217449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Кредитные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организации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 rowSpan="9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При осуществлении видов деятельности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при условии выдачи документа, подтверждающего расчет</a:t>
                      </a:r>
                    </a:p>
                    <a:p>
                      <a:pPr algn="just"/>
                      <a:endParaRPr lang="ru-RU" sz="1000" baseline="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000" baseline="0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КРОМЕ!!!</a:t>
                      </a:r>
                      <a:r>
                        <a:rPr lang="ru-RU" sz="1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 Narrow" pitchFamily="34" charset="0"/>
                        </a:rPr>
                        <a:t>видов деятельности установленных подпунктами 3, 6, 9 - 11, 18, 28, 32, 33, 37, 38, 40, 45 - 48, 53, 56, 63 пункта 2 статьи 346.43 НК РФ </a:t>
                      </a:r>
                      <a:r>
                        <a:rPr lang="ru-RU" sz="1000" b="1" dirty="0" smtClean="0">
                          <a:latin typeface="Arial Narrow" pitchFamily="34" charset="0"/>
                        </a:rPr>
                        <a:t>(в</a:t>
                      </a:r>
                      <a:r>
                        <a:rPr lang="ru-RU" sz="1000" b="1" baseline="0" dirty="0" smtClean="0">
                          <a:latin typeface="Arial Narrow" pitchFamily="34" charset="0"/>
                        </a:rPr>
                        <a:t> том числе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парикмахерские и косметические услуги, 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техобслуживание и ремонт автотранспортных средств, о перевозка грузов  и пассажиров автомобильным транспортом,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ветеринарных услуг,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розничная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торговля,  общепит и другие)</a:t>
                      </a:r>
                      <a:endParaRPr lang="ru-RU" sz="10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Товарищества собственников недвижимости, жилищные и строительные кооперативы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при расчетах в рамках уставной деятельности</a:t>
                      </a:r>
                      <a:endParaRPr lang="ru-RU" sz="10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 rowSpan="3">
                  <a:txBody>
                    <a:bodyPr/>
                    <a:lstStyle/>
                    <a:p>
                      <a:pPr marL="0" marR="0" indent="0" algn="just" defTabSz="1208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itchFamily="34" charset="0"/>
                        </a:rPr>
                        <a:t>При осуществлении деятельности в местностях,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удаленных от сетей связи (постановление Правительства ИО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25.04.2017 N 277-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пп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с изменениями)</a:t>
                      </a:r>
                    </a:p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  <a:tr h="373816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Продажа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товаров в автоматических устройствах, не питаемых от электроэнергии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401">
                <a:tc rowSpan="7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Организации и ИП с учетом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специфики деятельности при оказании услуг, указанных  в статье 2 , в том числе: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продажа  в киосках газет и журналов;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торговля в киосках мороженым;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торговля в розлив напитками, молоком, питьевой водой;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ремонт обуви;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аренда ИП жилых помещений и </a:t>
                      </a:r>
                      <a:r>
                        <a:rPr lang="ru-RU" sz="1000" baseline="0" dirty="0" err="1" smtClean="0">
                          <a:latin typeface="Arial Narrow" pitchFamily="34" charset="0"/>
                        </a:rPr>
                        <a:t>машиномест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присмотр и уход за детьми; больными, инвалидами и престарелыми;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услуги библиотек;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Arial Narrow" pitchFamily="34" charset="0"/>
                        </a:rPr>
                        <a:t>торговля в отдаленных или труднодоступных 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местностях, другие 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виды деятельности в соответствии ст. 2 Закона 54-ФЗ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*За исключением торговли подакцизными товарами и товарами, подлежащими маркировке</a:t>
                      </a:r>
                    </a:p>
                  </a:txBody>
                  <a:tcPr marL="68652" marR="68652" marT="25744" marB="25744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962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Организации физкультуры и спорта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 </a:t>
                      </a:r>
                      <a:endParaRPr lang="ru-RU" sz="1000" dirty="0" smtClean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На территории военных объектов, объектов органов ФСБ, государственной охраны или внешней разведки.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  <a:tr h="37381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Образовательные организации,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  <a:tr h="186578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Организации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культуры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  <a:tr h="46550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000" dirty="0" smtClean="0">
                          <a:latin typeface="Arial Narrow" pitchFamily="34" charset="0"/>
                        </a:rPr>
                        <a:t>Расчеты между организациями и ИП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  <a:tr h="186578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  <a:tr h="79396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68652" marR="68652" marT="25744" marB="25744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7638" y="463320"/>
            <a:ext cx="7947160" cy="308106"/>
          </a:xfrm>
          <a:prstGeom prst="rect">
            <a:avLst/>
          </a:prstGeom>
          <a:noFill/>
        </p:spPr>
        <p:txBody>
          <a:bodyPr wrap="square" lIns="61285" tIns="30643" rIns="61285" bIns="30643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ОСВОБОЖДЕНЫ ОТ ПРИМЕНЕНИЯ ККТ  (статья 2 Федерального закона №54-ФЗ)</a:t>
            </a:r>
          </a:p>
        </p:txBody>
      </p:sp>
    </p:spTree>
    <p:extLst>
      <p:ext uri="{BB962C8B-B14F-4D97-AF65-F5344CB8AC3E}">
        <p14:creationId xmlns:p14="http://schemas.microsoft.com/office/powerpoint/2010/main" val="291094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445"/>
            <a:ext cx="7343776" cy="574644"/>
          </a:xfrm>
        </p:spPr>
        <p:txBody>
          <a:bodyPr/>
          <a:lstStyle/>
          <a:p>
            <a:r>
              <a:rPr lang="ru-RU" sz="2000" dirty="0">
                <a:latin typeface="Arial Narrow" pitchFamily="34" charset="0"/>
              </a:rPr>
              <a:t>ККТ не в месте расчета </a:t>
            </a:r>
            <a:r>
              <a:rPr lang="ru-RU" sz="2000" dirty="0" smtClean="0">
                <a:latin typeface="Arial Narrow" pitchFamily="34" charset="0"/>
              </a:rPr>
              <a:t>(«облачная </a:t>
            </a:r>
            <a:r>
              <a:rPr lang="ru-RU" sz="2000" dirty="0">
                <a:latin typeface="Arial Narrow" pitchFamily="34" charset="0"/>
              </a:rPr>
              <a:t>касса»)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135273"/>
              </p:ext>
            </p:extLst>
          </p:nvPr>
        </p:nvGraphicFramePr>
        <p:xfrm>
          <a:off x="539552" y="1274256"/>
          <a:ext cx="7816810" cy="355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699542"/>
            <a:ext cx="7848872" cy="569716"/>
          </a:xfrm>
          <a:prstGeom prst="rect">
            <a:avLst/>
          </a:prstGeom>
          <a:noFill/>
        </p:spPr>
        <p:txBody>
          <a:bodyPr wrap="square" lIns="61285" tIns="30643" rIns="61285" bIns="30643" rtlCol="0">
            <a:spAutoFit/>
          </a:bodyPr>
          <a:lstStyle/>
          <a:p>
            <a:pPr algn="just"/>
            <a:r>
              <a:rPr lang="ru-RU" sz="1100" b="1" dirty="0">
                <a:latin typeface="Arial Narrow" pitchFamily="34" charset="0"/>
              </a:rPr>
              <a:t>ККТ после её регистрации в налоговом органе применяется на месте осуществления расчета с покупателем (клиентом) в момент осуществления расчета тем же лицом, которое осуществляет расчеты с покупателем (клиентом), за исключение ККТ  в режиме передачи информации:</a:t>
            </a:r>
          </a:p>
        </p:txBody>
      </p:sp>
    </p:spTree>
    <p:extLst>
      <p:ext uri="{BB962C8B-B14F-4D97-AF65-F5344CB8AC3E}">
        <p14:creationId xmlns:p14="http://schemas.microsoft.com/office/powerpoint/2010/main" val="23827904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0922720"/>
              </p:ext>
            </p:extLst>
          </p:nvPr>
        </p:nvGraphicFramePr>
        <p:xfrm>
          <a:off x="-684584" y="627534"/>
          <a:ext cx="6096000" cy="194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2983612"/>
              </p:ext>
            </p:extLst>
          </p:nvPr>
        </p:nvGraphicFramePr>
        <p:xfrm>
          <a:off x="1" y="2315611"/>
          <a:ext cx="5352168" cy="243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08416981"/>
              </p:ext>
            </p:extLst>
          </p:nvPr>
        </p:nvGraphicFramePr>
        <p:xfrm>
          <a:off x="2679821" y="2815031"/>
          <a:ext cx="3501009" cy="221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8993909"/>
              </p:ext>
            </p:extLst>
          </p:nvPr>
        </p:nvGraphicFramePr>
        <p:xfrm>
          <a:off x="3203848" y="560790"/>
          <a:ext cx="6096000" cy="209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33709487"/>
              </p:ext>
            </p:extLst>
          </p:nvPr>
        </p:nvGraphicFramePr>
        <p:xfrm>
          <a:off x="3563888" y="2139702"/>
          <a:ext cx="6096000" cy="217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2160" y="3651870"/>
            <a:ext cx="2162493" cy="800540"/>
          </a:xfrm>
          <a:prstGeom prst="rect">
            <a:avLst/>
          </a:prstGeom>
          <a:solidFill>
            <a:srgbClr val="E1B5DC"/>
          </a:solidFill>
          <a:ln w="28575" cap="rnd">
            <a:solidFill>
              <a:srgbClr val="BA56AE"/>
            </a:solidFill>
          </a:ln>
        </p:spPr>
        <p:txBody>
          <a:bodyPr wrap="square" lIns="61281" tIns="30639" rIns="61281" bIns="30639" rtlCol="0">
            <a:spAutoFit/>
          </a:bodyPr>
          <a:lstStyle/>
          <a:p>
            <a:r>
              <a:rPr lang="ru-RU" sz="1200" b="1" dirty="0" smtClean="0">
                <a:solidFill>
                  <a:srgbClr val="BA56AE"/>
                </a:solidFill>
                <a:latin typeface="Arial Narrow" pitchFamily="34" charset="0"/>
              </a:rPr>
              <a:t>Рег. номер ККТ, сумма, дата, время расчета, фискальный признак документа и адрес в сети</a:t>
            </a:r>
            <a:r>
              <a:rPr lang="en-US" sz="1200" b="1" dirty="0" smtClean="0">
                <a:solidFill>
                  <a:srgbClr val="BA56AE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rgbClr val="BA56AE"/>
                </a:solidFill>
                <a:latin typeface="Arial Narrow" pitchFamily="34" charset="0"/>
              </a:rPr>
              <a:t>Интернет</a:t>
            </a:r>
            <a:endParaRPr lang="ru-RU" sz="1200" b="1" dirty="0">
              <a:solidFill>
                <a:srgbClr val="BA56AE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389" y="179493"/>
            <a:ext cx="8217472" cy="354264"/>
          </a:xfrm>
          <a:prstGeom prst="rect">
            <a:avLst/>
          </a:prstGeom>
          <a:noFill/>
        </p:spPr>
        <p:txBody>
          <a:bodyPr wrap="square" lIns="61281" tIns="30639" rIns="61281" bIns="30639" rtlCol="0">
            <a:spAutoFit/>
          </a:bodyPr>
          <a:lstStyle/>
          <a:p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Обязанность по выдаче (направлению) кассового чека (БСО)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78" y="706601"/>
            <a:ext cx="1513745" cy="22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650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43776" cy="460337"/>
          </a:xfrm>
        </p:spPr>
        <p:txBody>
          <a:bodyPr/>
          <a:lstStyle/>
          <a:p>
            <a:r>
              <a:rPr lang="en-US" sz="1800" dirty="0" smtClean="0">
                <a:latin typeface="Arial Narrow" pitchFamily="34" charset="0"/>
              </a:rPr>
              <a:t>http//kkt-online.nalog.ru</a:t>
            </a:r>
            <a:endParaRPr lang="ru-RU" sz="18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99542"/>
            <a:ext cx="7128792" cy="424847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541333" y="1635646"/>
            <a:ext cx="810935" cy="283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85" tIns="30643" rIns="61285" bIns="30643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9205" y="2468145"/>
            <a:ext cx="2081399" cy="283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85" tIns="30643" rIns="61285" bIns="30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39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38495</TotalTime>
  <Words>1093</Words>
  <Application>Microsoft Office PowerPoint</Application>
  <PresentationFormat>Экран (16:9)</PresentationFormat>
  <Paragraphs>206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Present_FNS2012_A4</vt:lpstr>
      <vt:lpstr>Present_FNS2012_16-9</vt:lpstr>
      <vt:lpstr> УФНС России по Иркутской области  Итоги реформы применения контрольно-кассовой техники </vt:lpstr>
      <vt:lpstr>Презентация PowerPoint</vt:lpstr>
      <vt:lpstr>Новый порядок в цифрах</vt:lpstr>
      <vt:lpstr>Термин «Расчеты»</vt:lpstr>
      <vt:lpstr>Обязанность применения ККТ</vt:lpstr>
      <vt:lpstr>Презентация PowerPoint</vt:lpstr>
      <vt:lpstr>ККТ не в месте расчета («облачная касса»)</vt:lpstr>
      <vt:lpstr>Презентация PowerPoint</vt:lpstr>
      <vt:lpstr>http//kkt-online.nalog.ru</vt:lpstr>
      <vt:lpstr>Перечень методических рекомендаций, размещенных на сайте ФНС Росси</vt:lpstr>
      <vt:lpstr>ОТВЕТСТВЕННОСТЬ</vt:lpstr>
      <vt:lpstr>Исправление ошибок и освобождение от ответственности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развития ТКС ФНС</dc:title>
  <dc:creator>Нечушкин</dc:creator>
  <cp:lastModifiedBy>Мышкова Елена Сергеевна</cp:lastModifiedBy>
  <cp:revision>650</cp:revision>
  <cp:lastPrinted>2019-12-09T08:09:19Z</cp:lastPrinted>
  <dcterms:created xsi:type="dcterms:W3CDTF">2013-09-05T08:09:22Z</dcterms:created>
  <dcterms:modified xsi:type="dcterms:W3CDTF">2019-12-13T02:01:00Z</dcterms:modified>
</cp:coreProperties>
</file>