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701" r:id="rId2"/>
    <p:sldMasterId id="2147483714" r:id="rId3"/>
    <p:sldMasterId id="2147483727" r:id="rId4"/>
    <p:sldMasterId id="2147483740" r:id="rId5"/>
  </p:sldMasterIdLst>
  <p:notesMasterIdLst>
    <p:notesMasterId r:id="rId20"/>
  </p:notesMasterIdLst>
  <p:sldIdLst>
    <p:sldId id="406" r:id="rId6"/>
    <p:sldId id="392" r:id="rId7"/>
    <p:sldId id="397" r:id="rId8"/>
    <p:sldId id="393" r:id="rId9"/>
    <p:sldId id="394" r:id="rId10"/>
    <p:sldId id="396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</p:sldIdLst>
  <p:sldSz cx="11880850" cy="7150100"/>
  <p:notesSz cx="6797675" cy="9926638"/>
  <p:defaultTextStyle>
    <a:defPPr>
      <a:defRPr lang="ru-RU"/>
    </a:defPPr>
    <a:lvl1pPr marL="0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1pPr>
    <a:lvl2pPr marL="499262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2pPr>
    <a:lvl3pPr marL="998525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3pPr>
    <a:lvl4pPr marL="1497787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4pPr>
    <a:lvl5pPr marL="1997050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5pPr>
    <a:lvl6pPr marL="2496312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6pPr>
    <a:lvl7pPr marL="2995574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7pPr>
    <a:lvl8pPr marL="3494837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8pPr>
    <a:lvl9pPr marL="3994099" algn="l" defTabSz="998525" rtl="0" eaLnBrk="1" latinLnBrk="0" hangingPunct="1">
      <a:defRPr sz="196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52" userDrawn="1">
          <p15:clr>
            <a:srgbClr val="A4A3A4"/>
          </p15:clr>
        </p15:guide>
        <p15:guide id="2" pos="32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BADB"/>
    <a:srgbClr val="F5801F"/>
    <a:srgbClr val="ECECEC"/>
    <a:srgbClr val="779DCB"/>
    <a:srgbClr val="6898C0"/>
    <a:srgbClr val="FF9429"/>
    <a:srgbClr val="FF7D25"/>
    <a:srgbClr val="B6C8E8"/>
    <a:srgbClr val="618CBB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55" autoAdjust="0"/>
    <p:restoredTop sz="94660" autoAdjust="0"/>
  </p:normalViewPr>
  <p:slideViewPr>
    <p:cSldViewPr snapToGrid="0">
      <p:cViewPr varScale="1">
        <p:scale>
          <a:sx n="81" d="100"/>
          <a:sy n="81" d="100"/>
        </p:scale>
        <p:origin x="-370" y="-86"/>
      </p:cViewPr>
      <p:guideLst>
        <p:guide orient="horz" pos="2252"/>
        <p:guide pos="37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жалобы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9 месяцев 2020 года</c:v>
                </c:pt>
                <c:pt idx="4">
                  <c:v>9 месяцев 2021 года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711</c:v>
                </c:pt>
                <c:pt idx="1">
                  <c:v>595</c:v>
                </c:pt>
                <c:pt idx="2">
                  <c:v>475</c:v>
                </c:pt>
                <c:pt idx="3">
                  <c:v>341</c:v>
                </c:pt>
                <c:pt idx="4">
                  <c:v>487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исковые заявления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2433281391544335E-2"/>
                  <c:y val="7.5853350189633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84551612610870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6411401522001614E-2"/>
                  <c:y val="5.05689001264231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7129121217601292E-2"/>
                  <c:y val="-5.05689001264222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8455161261087147E-2"/>
                  <c:y val="9.2708579254355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9 месяцев 2020 года</c:v>
                </c:pt>
                <c:pt idx="4">
                  <c:v>9 месяцев 2021 года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218</c:v>
                </c:pt>
                <c:pt idx="1">
                  <c:v>175</c:v>
                </c:pt>
                <c:pt idx="2">
                  <c:v>117</c:v>
                </c:pt>
                <c:pt idx="3">
                  <c:v>96</c:v>
                </c:pt>
                <c:pt idx="4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586304"/>
        <c:axId val="129587840"/>
        <c:axId val="0"/>
      </c:bar3DChart>
      <c:catAx>
        <c:axId val="129586304"/>
        <c:scaling>
          <c:orientation val="minMax"/>
        </c:scaling>
        <c:delete val="0"/>
        <c:axPos val="b"/>
        <c:majorTickMark val="out"/>
        <c:minorTickMark val="none"/>
        <c:tickLblPos val="nextTo"/>
        <c:crossAx val="129587840"/>
        <c:crosses val="autoZero"/>
        <c:auto val="1"/>
        <c:lblAlgn val="ctr"/>
        <c:lblOffset val="100"/>
        <c:noMultiLvlLbl val="0"/>
      </c:catAx>
      <c:valAx>
        <c:axId val="12958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5863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9 месяцев 2020 года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(</a:t>
            </a:r>
            <a:r>
              <a:rPr lang="ru-RU" dirty="0"/>
              <a:t>341)</a:t>
            </a:r>
          </a:p>
        </c:rich>
      </c:tx>
      <c:layout>
        <c:manualLayout>
          <c:xMode val="edge"/>
          <c:yMode val="edge"/>
          <c:x val="6.8693888888888902E-2"/>
          <c:y val="0.7878703703703703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2020 года (341)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КНП</c:v>
                </c:pt>
                <c:pt idx="1">
                  <c:v>ВНП</c:v>
                </c:pt>
                <c:pt idx="2">
                  <c:v>обнаружение фактов (ст. 101.4 НК РФ)</c:v>
                </c:pt>
                <c:pt idx="3">
                  <c:v>иные ненормативные акты, действия/ бездействие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112</c:v>
                </c:pt>
                <c:pt idx="1">
                  <c:v>1</c:v>
                </c:pt>
                <c:pt idx="2">
                  <c:v>59</c:v>
                </c:pt>
                <c:pt idx="3">
                  <c:v>169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691740740740729"/>
          <c:y val="1.4386111111111112E-2"/>
          <c:w val="0.33898999999999996"/>
          <c:h val="0.9321046296296295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8501351338255271"/>
          <c:y val="0.81115570150597316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87037037037037E-2"/>
          <c:y val="0.1443214814814815"/>
          <c:w val="0.82596296296296301"/>
          <c:h val="0.749845185185185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2021 года (487)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КНП</c:v>
                </c:pt>
                <c:pt idx="1">
                  <c:v>ВНП</c:v>
                </c:pt>
                <c:pt idx="2">
                  <c:v>обнаружение фактов (ст. 101.4 НК РФ)</c:v>
                </c:pt>
                <c:pt idx="3">
                  <c:v>иные ненормативные акты, действия/ бездействие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120</c:v>
                </c:pt>
                <c:pt idx="1">
                  <c:v>24</c:v>
                </c:pt>
                <c:pt idx="2">
                  <c:v>120</c:v>
                </c:pt>
                <c:pt idx="3">
                  <c:v>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9 месяцев 2020 года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(184 обращений)</a:t>
            </a:r>
            <a:endParaRPr lang="ru-RU" dirty="0"/>
          </a:p>
        </c:rich>
      </c:tx>
      <c:layout>
        <c:manualLayout>
          <c:xMode val="edge"/>
          <c:yMode val="edge"/>
          <c:x val="8.0557454704769209E-3"/>
          <c:y val="0.90771175726927944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2020 года (184)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№ 210-ФЗ</c:v>
                </c:pt>
                <c:pt idx="1">
                  <c:v>№ 59-ФЗ</c:v>
                </c:pt>
                <c:pt idx="2">
                  <c:v>КоАП РФ</c:v>
                </c:pt>
                <c:pt idx="3">
                  <c:v>№ 129-ФЗ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</c:v>
                </c:pt>
                <c:pt idx="1">
                  <c:v>24</c:v>
                </c:pt>
                <c:pt idx="2">
                  <c:v>49</c:v>
                </c:pt>
                <c:pt idx="3">
                  <c:v>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087410323223686"/>
          <c:y val="0.71795024478901026"/>
          <c:w val="0.23973586928394514"/>
          <c:h val="0.282049847392248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9 месяцев 2021 года </a:t>
            </a:r>
            <a:endParaRPr lang="ru-RU" dirty="0" smtClean="0"/>
          </a:p>
          <a:p>
            <a:pPr>
              <a:defRPr/>
            </a:pPr>
            <a:r>
              <a:rPr lang="ru-RU" dirty="0" smtClean="0"/>
              <a:t>(</a:t>
            </a:r>
            <a:r>
              <a:rPr lang="ru-RU" dirty="0"/>
              <a:t>188 обращений)</a:t>
            </a:r>
          </a:p>
        </c:rich>
      </c:tx>
      <c:layout>
        <c:manualLayout>
          <c:xMode val="edge"/>
          <c:yMode val="edge"/>
          <c:x val="0.2218979036055794"/>
          <c:y val="0.8427479357413854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2021 года (188 обращений)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№ 210-ФЗ</c:v>
                </c:pt>
                <c:pt idx="1">
                  <c:v>№ 59-ФЗ</c:v>
                </c:pt>
                <c:pt idx="2">
                  <c:v>КоАП РФ</c:v>
                </c:pt>
                <c:pt idx="3">
                  <c:v>№ 129-ФЗ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11</c:v>
                </c:pt>
                <c:pt idx="2">
                  <c:v>14</c:v>
                </c:pt>
                <c:pt idx="3">
                  <c:v>157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9" y="8"/>
            <a:ext cx="2946189" cy="497923"/>
          </a:xfrm>
          <a:prstGeom prst="rect">
            <a:avLst/>
          </a:prstGeom>
        </p:spPr>
        <p:txBody>
          <a:bodyPr vert="horz" lIns="91499" tIns="45752" rIns="91499" bIns="457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00" y="8"/>
            <a:ext cx="2946189" cy="497923"/>
          </a:xfrm>
          <a:prstGeom prst="rect">
            <a:avLst/>
          </a:prstGeom>
        </p:spPr>
        <p:txBody>
          <a:bodyPr vert="horz" lIns="91499" tIns="45752" rIns="91499" bIns="45752" rtlCol="0"/>
          <a:lstStyle>
            <a:lvl1pPr algn="r">
              <a:defRPr sz="1200"/>
            </a:lvl1pPr>
          </a:lstStyle>
          <a:p>
            <a:fld id="{015D4280-BC41-4E42-AA16-2AA78C7B1FFE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15950" y="1241425"/>
            <a:ext cx="5565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9" tIns="45752" rIns="91499" bIns="457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201"/>
            <a:ext cx="5438140" cy="3908614"/>
          </a:xfrm>
          <a:prstGeom prst="rect">
            <a:avLst/>
          </a:prstGeom>
        </p:spPr>
        <p:txBody>
          <a:bodyPr vert="horz" lIns="91499" tIns="45752" rIns="91499" bIns="4575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9" y="9428725"/>
            <a:ext cx="2946189" cy="497922"/>
          </a:xfrm>
          <a:prstGeom prst="rect">
            <a:avLst/>
          </a:prstGeom>
        </p:spPr>
        <p:txBody>
          <a:bodyPr vert="horz" lIns="91499" tIns="45752" rIns="91499" bIns="457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00" y="9428725"/>
            <a:ext cx="2946189" cy="497922"/>
          </a:xfrm>
          <a:prstGeom prst="rect">
            <a:avLst/>
          </a:prstGeom>
        </p:spPr>
        <p:txBody>
          <a:bodyPr vert="horz" lIns="91499" tIns="45752" rIns="91499" bIns="45752" rtlCol="0" anchor="b"/>
          <a:lstStyle>
            <a:lvl1pPr algn="r">
              <a:defRPr sz="1200"/>
            </a:lvl1pPr>
          </a:lstStyle>
          <a:p>
            <a:fld id="{2E1820A0-B833-4BFF-80CC-437100E604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449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1pPr>
    <a:lvl2pPr marL="499262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2pPr>
    <a:lvl3pPr marL="998525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3pPr>
    <a:lvl4pPr marL="1497787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4pPr>
    <a:lvl5pPr marL="1997050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5pPr>
    <a:lvl6pPr marL="2496312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6pPr>
    <a:lvl7pPr marL="2995574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7pPr>
    <a:lvl8pPr marL="3494837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8pPr>
    <a:lvl9pPr marL="3994099" algn="l" defTabSz="998525" rtl="0" eaLnBrk="1" latinLnBrk="0" hangingPunct="1">
      <a:defRPr sz="131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06388" y="744538"/>
            <a:ext cx="61849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975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6" y="2221178"/>
            <a:ext cx="10098723" cy="15326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2129" y="4051728"/>
            <a:ext cx="8316595" cy="18272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6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24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8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4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1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3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9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1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6" y="286345"/>
            <a:ext cx="2673192" cy="61007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3" y="286345"/>
            <a:ext cx="7821560" cy="61007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56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597582" y="4125435"/>
            <a:ext cx="10669426" cy="127112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 ЧЕМ ВЫ РАССКАЖЕТЕ СЕГОДНЯ? </a:t>
            </a:r>
            <a:endParaRPr lang="ru-RU" dirty="0"/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" y="1626"/>
            <a:ext cx="11880850" cy="7149259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9" y="873901"/>
            <a:ext cx="878687" cy="1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966413" y="2574050"/>
            <a:ext cx="5426502" cy="1201200"/>
          </a:xfrm>
          <a:prstGeom prst="rect">
            <a:avLst/>
          </a:prstGeom>
        </p:spPr>
        <p:txBody>
          <a:bodyPr vert="horz" wrap="square" lIns="144999" tIns="72499" rIns="144999" bIns="72499" rtlCol="0" anchor="ctr">
            <a:noAutofit/>
          </a:bodyPr>
          <a:lstStyle/>
          <a:p>
            <a:pPr algn="ctr" defTabSz="1449951">
              <a:spcBef>
                <a:spcPct val="0"/>
              </a:spcBef>
            </a:pPr>
            <a:r>
              <a:rPr lang="ru-RU" sz="2502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2502" b="1" dirty="0">
                <a:solidFill>
                  <a:prstClr val="white"/>
                </a:solidFill>
              </a:rPr>
            </a:br>
            <a:r>
              <a:rPr lang="ru-RU" sz="2502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2657665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6" y="2221178"/>
            <a:ext cx="10098723" cy="15326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2129" y="4051728"/>
            <a:ext cx="8316595" cy="18272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6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3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0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7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34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21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07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94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1C65E-8F6E-42EE-B3C0-4A95FCE679D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7106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11198634" y="5157342"/>
            <a:ext cx="563103" cy="13158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12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1198634" y="6493024"/>
            <a:ext cx="563103" cy="45019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12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"/>
            <a:ext cx="375918" cy="11254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12">
              <a:defRPr/>
            </a:pPr>
            <a:endParaRPr lang="ru-RU" sz="2033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8" y="115567"/>
            <a:ext cx="9359555" cy="951487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617" y="1422031"/>
            <a:ext cx="11020724" cy="5024005"/>
          </a:xfrm>
        </p:spPr>
        <p:txBody>
          <a:bodyPr lIns="0" tIns="0" rIns="0" bIns="0"/>
          <a:lstStyle>
            <a:lvl1pPr marL="149097" indent="-149097">
              <a:buClr>
                <a:srgbClr val="C00000"/>
              </a:buClr>
              <a:buFont typeface="Arial" pitchFamily="34" charset="0"/>
              <a:buChar char="•"/>
              <a:defRPr sz="2371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04906" indent="-15581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54003" indent="-149097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609815" indent="-15581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758909" indent="-149097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175428" y="6507919"/>
            <a:ext cx="614154" cy="380677"/>
          </a:xfrm>
        </p:spPr>
        <p:txBody>
          <a:bodyPr lIns="0" rIns="0"/>
          <a:lstStyle>
            <a:lvl1pPr algn="ctr">
              <a:defRPr sz="271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7CD7BE-4192-4CA4-8359-4EFF4B96C4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70082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7" y="4594611"/>
            <a:ext cx="10098723" cy="1420089"/>
          </a:xfrm>
        </p:spPr>
        <p:txBody>
          <a:bodyPr anchor="t"/>
          <a:lstStyle>
            <a:lvl1pPr algn="l">
              <a:defRPr sz="3388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7" y="3030518"/>
            <a:ext cx="10098723" cy="1564084"/>
          </a:xfrm>
        </p:spPr>
        <p:txBody>
          <a:bodyPr anchor="b"/>
          <a:lstStyle>
            <a:lvl1pPr marL="0" indent="0">
              <a:buNone/>
              <a:defRPr sz="1694">
                <a:solidFill>
                  <a:schemeClr val="tx1">
                    <a:tint val="75000"/>
                  </a:schemeClr>
                </a:solidFill>
              </a:defRPr>
            </a:lvl1pPr>
            <a:lvl2pPr marL="386843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2pPr>
            <a:lvl3pPr marL="773684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3pPr>
            <a:lvl4pPr marL="1160526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54736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93421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321050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70789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309473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68660-84F5-4C75-8EDB-FDB4F0A981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29473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94043" y="1668358"/>
            <a:ext cx="5247377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9432" y="1668358"/>
            <a:ext cx="5247377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8EA1E-51AC-4F56-BEE6-45F4EDBB0C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8783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6" y="1600498"/>
            <a:ext cx="5249438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43" indent="0">
              <a:buNone/>
              <a:defRPr sz="1694" b="1"/>
            </a:lvl2pPr>
            <a:lvl3pPr marL="773684" indent="0">
              <a:buNone/>
              <a:defRPr sz="1524" b="1"/>
            </a:lvl3pPr>
            <a:lvl4pPr marL="1160526" indent="0">
              <a:buNone/>
              <a:defRPr sz="1355" b="1"/>
            </a:lvl4pPr>
            <a:lvl5pPr marL="1547368" indent="0">
              <a:buNone/>
              <a:defRPr sz="1355" b="1"/>
            </a:lvl5pPr>
            <a:lvl6pPr marL="1934210" indent="0">
              <a:buNone/>
              <a:defRPr sz="1355" b="1"/>
            </a:lvl6pPr>
            <a:lvl7pPr marL="2321050" indent="0">
              <a:buNone/>
              <a:defRPr sz="1355" b="1"/>
            </a:lvl7pPr>
            <a:lvl8pPr marL="2707894" indent="0">
              <a:buNone/>
              <a:defRPr sz="1355" b="1"/>
            </a:lvl8pPr>
            <a:lvl9pPr marL="3094734" indent="0">
              <a:buNone/>
              <a:defRPr sz="135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4046" y="2267509"/>
            <a:ext cx="5249438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21" y="1600498"/>
            <a:ext cx="5251501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43" indent="0">
              <a:buNone/>
              <a:defRPr sz="1694" b="1"/>
            </a:lvl2pPr>
            <a:lvl3pPr marL="773684" indent="0">
              <a:buNone/>
              <a:defRPr sz="1524" b="1"/>
            </a:lvl3pPr>
            <a:lvl4pPr marL="1160526" indent="0">
              <a:buNone/>
              <a:defRPr sz="1355" b="1"/>
            </a:lvl4pPr>
            <a:lvl5pPr marL="1547368" indent="0">
              <a:buNone/>
              <a:defRPr sz="1355" b="1"/>
            </a:lvl5pPr>
            <a:lvl6pPr marL="1934210" indent="0">
              <a:buNone/>
              <a:defRPr sz="1355" b="1"/>
            </a:lvl6pPr>
            <a:lvl7pPr marL="2321050" indent="0">
              <a:buNone/>
              <a:defRPr sz="1355" b="1"/>
            </a:lvl7pPr>
            <a:lvl8pPr marL="2707894" indent="0">
              <a:buNone/>
              <a:defRPr sz="1355" b="1"/>
            </a:lvl8pPr>
            <a:lvl9pPr marL="3094734" indent="0">
              <a:buNone/>
              <a:defRPr sz="135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035321" y="2267509"/>
            <a:ext cx="5251501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E4E8-EA03-4B81-B471-5BAA76F4ED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5689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7A3B0-9322-4C6A-93A9-E9BB0442A4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79805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1B4E-A66B-4E86-8A70-8E9886B2E62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954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1198726" y="5158101"/>
            <a:ext cx="563102" cy="13152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093" tIns="63547" rIns="127093" bIns="63547" anchor="ctr"/>
          <a:lstStyle/>
          <a:p>
            <a:pPr algn="ctr" defTabSz="1270888">
              <a:defRPr/>
            </a:pPr>
            <a:endParaRPr lang="ru-RU" sz="2502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1198726" y="6493226"/>
            <a:ext cx="563102" cy="45019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093" tIns="63547" rIns="127093" bIns="63547" anchor="ctr"/>
          <a:lstStyle/>
          <a:p>
            <a:pPr algn="ctr" defTabSz="1270888">
              <a:defRPr/>
            </a:pPr>
            <a:endParaRPr lang="ru-RU" sz="2502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8" y="115567"/>
            <a:ext cx="9359555" cy="951487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617" y="1422031"/>
            <a:ext cx="11020724" cy="5024005"/>
          </a:xfrm>
        </p:spPr>
        <p:txBody>
          <a:bodyPr lIns="0" tIns="0" rIns="0" bIns="0"/>
          <a:lstStyle>
            <a:lvl1pPr marL="183554" indent="-183554">
              <a:buClr>
                <a:srgbClr val="C00000"/>
              </a:buClr>
              <a:buFont typeface="Arial" pitchFamily="34" charset="0"/>
              <a:buChar char="•"/>
              <a:defRPr sz="2919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75371" indent="-19182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558926" indent="-18355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750748" indent="-191821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934299" indent="-18355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175854" y="6508168"/>
            <a:ext cx="614230" cy="380677"/>
          </a:xfrm>
        </p:spPr>
        <p:txBody>
          <a:bodyPr lIns="0" rIns="0"/>
          <a:lstStyle>
            <a:lvl1pPr algn="ctr">
              <a:defRPr sz="3336" b="1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" y="3"/>
            <a:ext cx="375402" cy="11254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7093" tIns="63547" rIns="127093" bIns="63547" anchor="ctr"/>
          <a:lstStyle/>
          <a:p>
            <a:pPr algn="ctr" defTabSz="1270888">
              <a:defRPr/>
            </a:pPr>
            <a:endParaRPr lang="ru-RU" sz="2502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096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54" y="284680"/>
            <a:ext cx="3908718" cy="1211546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5084" y="284684"/>
            <a:ext cx="6641726" cy="6102412"/>
          </a:xfrm>
        </p:spPr>
        <p:txBody>
          <a:bodyPr/>
          <a:lstStyle>
            <a:lvl1pPr>
              <a:defRPr sz="2710"/>
            </a:lvl1pPr>
            <a:lvl2pPr>
              <a:defRPr sz="2371"/>
            </a:lvl2pPr>
            <a:lvl3pPr>
              <a:defRPr sz="2033"/>
            </a:lvl3pPr>
            <a:lvl4pPr>
              <a:defRPr sz="1694"/>
            </a:lvl4pPr>
            <a:lvl5pPr>
              <a:defRPr sz="1694"/>
            </a:lvl5pPr>
            <a:lvl6pPr>
              <a:defRPr sz="1694"/>
            </a:lvl6pPr>
            <a:lvl7pPr>
              <a:defRPr sz="1694"/>
            </a:lvl7pPr>
            <a:lvl8pPr>
              <a:defRPr sz="1694"/>
            </a:lvl8pPr>
            <a:lvl9pPr>
              <a:defRPr sz="169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54" y="1496229"/>
            <a:ext cx="3908718" cy="4890868"/>
          </a:xfrm>
        </p:spPr>
        <p:txBody>
          <a:bodyPr/>
          <a:lstStyle>
            <a:lvl1pPr marL="0" indent="0">
              <a:buNone/>
              <a:defRPr sz="1186"/>
            </a:lvl1pPr>
            <a:lvl2pPr marL="386843" indent="0">
              <a:buNone/>
              <a:defRPr sz="1016"/>
            </a:lvl2pPr>
            <a:lvl3pPr marL="773684" indent="0">
              <a:buNone/>
              <a:defRPr sz="847"/>
            </a:lvl3pPr>
            <a:lvl4pPr marL="1160526" indent="0">
              <a:buNone/>
              <a:defRPr sz="762"/>
            </a:lvl4pPr>
            <a:lvl5pPr marL="1547368" indent="0">
              <a:buNone/>
              <a:defRPr sz="762"/>
            </a:lvl5pPr>
            <a:lvl6pPr marL="1934210" indent="0">
              <a:buNone/>
              <a:defRPr sz="762"/>
            </a:lvl6pPr>
            <a:lvl7pPr marL="2321050" indent="0">
              <a:buNone/>
              <a:defRPr sz="762"/>
            </a:lvl7pPr>
            <a:lvl8pPr marL="2707894" indent="0">
              <a:buNone/>
              <a:defRPr sz="762"/>
            </a:lvl8pPr>
            <a:lvl9pPr marL="3094734" indent="0">
              <a:buNone/>
              <a:defRPr sz="76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D43A7-6EF3-41E0-AC48-2E00E82030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62658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5005072"/>
            <a:ext cx="7128510" cy="590878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38875"/>
            <a:ext cx="7128510" cy="4290060"/>
          </a:xfrm>
        </p:spPr>
        <p:txBody>
          <a:bodyPr rtlCol="0">
            <a:normAutofit/>
          </a:bodyPr>
          <a:lstStyle>
            <a:lvl1pPr marL="0" indent="0">
              <a:buNone/>
              <a:defRPr sz="2710"/>
            </a:lvl1pPr>
            <a:lvl2pPr marL="386843" indent="0">
              <a:buNone/>
              <a:defRPr sz="2371"/>
            </a:lvl2pPr>
            <a:lvl3pPr marL="773684" indent="0">
              <a:buNone/>
              <a:defRPr sz="2033"/>
            </a:lvl3pPr>
            <a:lvl4pPr marL="1160526" indent="0">
              <a:buNone/>
              <a:defRPr sz="1694"/>
            </a:lvl4pPr>
            <a:lvl5pPr marL="1547368" indent="0">
              <a:buNone/>
              <a:defRPr sz="1694"/>
            </a:lvl5pPr>
            <a:lvl6pPr marL="1934210" indent="0">
              <a:buNone/>
              <a:defRPr sz="1694"/>
            </a:lvl6pPr>
            <a:lvl7pPr marL="2321050" indent="0">
              <a:buNone/>
              <a:defRPr sz="1694"/>
            </a:lvl7pPr>
            <a:lvl8pPr marL="2707894" indent="0">
              <a:buNone/>
              <a:defRPr sz="1694"/>
            </a:lvl8pPr>
            <a:lvl9pPr marL="3094734" indent="0">
              <a:buNone/>
              <a:defRPr sz="1694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595949"/>
            <a:ext cx="7128510" cy="839144"/>
          </a:xfrm>
        </p:spPr>
        <p:txBody>
          <a:bodyPr/>
          <a:lstStyle>
            <a:lvl1pPr marL="0" indent="0">
              <a:buNone/>
              <a:defRPr sz="1186"/>
            </a:lvl1pPr>
            <a:lvl2pPr marL="386843" indent="0">
              <a:buNone/>
              <a:defRPr sz="1016"/>
            </a:lvl2pPr>
            <a:lvl3pPr marL="773684" indent="0">
              <a:buNone/>
              <a:defRPr sz="847"/>
            </a:lvl3pPr>
            <a:lvl4pPr marL="1160526" indent="0">
              <a:buNone/>
              <a:defRPr sz="762"/>
            </a:lvl4pPr>
            <a:lvl5pPr marL="1547368" indent="0">
              <a:buNone/>
              <a:defRPr sz="762"/>
            </a:lvl5pPr>
            <a:lvl6pPr marL="1934210" indent="0">
              <a:buNone/>
              <a:defRPr sz="762"/>
            </a:lvl6pPr>
            <a:lvl7pPr marL="2321050" indent="0">
              <a:buNone/>
              <a:defRPr sz="762"/>
            </a:lvl7pPr>
            <a:lvl8pPr marL="2707894" indent="0">
              <a:buNone/>
              <a:defRPr sz="762"/>
            </a:lvl8pPr>
            <a:lvl9pPr marL="3094734" indent="0">
              <a:buNone/>
              <a:defRPr sz="76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FD15E-3132-4DC4-8489-EB787B96F0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012390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C45D7-153B-400D-9BFC-F653B25E35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2444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6" y="286344"/>
            <a:ext cx="2673192" cy="61007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3" y="286344"/>
            <a:ext cx="7821560" cy="61007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F6B33-DF5C-43F9-98E6-2DA38D106F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242093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56"/>
            <a:ext cx="11880850" cy="714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73901"/>
            <a:ext cx="878687" cy="1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967121" y="2573706"/>
            <a:ext cx="5425280" cy="120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779" tIns="58889" rIns="117779" bIns="58889" anchor="ctr"/>
          <a:lstStyle>
            <a:lvl1pPr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33" b="1" smtClean="0">
                <a:solidFill>
                  <a:srgbClr val="FFFFFF"/>
                </a:solidFill>
              </a:rPr>
              <a:t>ФЕДЕРАЛЬНАЯ НАЛОГОВАЯ </a:t>
            </a:r>
            <a:br>
              <a:rPr lang="ru-RU" altLang="ru-RU" sz="2033" b="1" smtClean="0">
                <a:solidFill>
                  <a:srgbClr val="FFFFFF"/>
                </a:solidFill>
              </a:rPr>
            </a:br>
            <a:r>
              <a:rPr lang="ru-RU" altLang="ru-RU" sz="2033" b="1" smtClean="0">
                <a:solidFill>
                  <a:srgbClr val="FFFFFF"/>
                </a:solidFill>
              </a:rPr>
              <a:t>СЛУЖБА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597582" y="4125435"/>
            <a:ext cx="10669426" cy="127112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299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6" y="2221177"/>
            <a:ext cx="10098723" cy="15326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2129" y="4051728"/>
            <a:ext cx="8316595" cy="18272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6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3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0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7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34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21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07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94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47AB2-916E-4871-86E4-EB94C8F633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36489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11198634" y="5157342"/>
            <a:ext cx="563103" cy="131581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37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1198634" y="6493024"/>
            <a:ext cx="563103" cy="45019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37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0" y="2"/>
            <a:ext cx="375918" cy="11254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37">
              <a:defRPr/>
            </a:pPr>
            <a:endParaRPr lang="ru-RU" sz="2033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8" y="115567"/>
            <a:ext cx="9359555" cy="951487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617" y="1422026"/>
            <a:ext cx="11020724" cy="5024005"/>
          </a:xfrm>
        </p:spPr>
        <p:txBody>
          <a:bodyPr lIns="0" tIns="0" rIns="0" bIns="0"/>
          <a:lstStyle>
            <a:lvl1pPr marL="149100" indent="-149100">
              <a:buClr>
                <a:srgbClr val="C00000"/>
              </a:buClr>
              <a:buFont typeface="Arial" pitchFamily="34" charset="0"/>
              <a:buChar char="•"/>
              <a:defRPr sz="2371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04913" indent="-15581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54014" indent="-14910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609830" indent="-155815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758927" indent="-149100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175428" y="6507919"/>
            <a:ext cx="614154" cy="380677"/>
          </a:xfrm>
        </p:spPr>
        <p:txBody>
          <a:bodyPr lIns="0" rIns="0"/>
          <a:lstStyle>
            <a:lvl1pPr algn="ctr">
              <a:defRPr sz="271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FBF7B0-9092-44D9-ABE0-0C51D321D4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0837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7" y="4594611"/>
            <a:ext cx="10098723" cy="1420089"/>
          </a:xfrm>
        </p:spPr>
        <p:txBody>
          <a:bodyPr anchor="t"/>
          <a:lstStyle>
            <a:lvl1pPr algn="l">
              <a:defRPr sz="3388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7" y="3030518"/>
            <a:ext cx="10098723" cy="1564084"/>
          </a:xfrm>
        </p:spPr>
        <p:txBody>
          <a:bodyPr anchor="b"/>
          <a:lstStyle>
            <a:lvl1pPr marL="0" indent="0">
              <a:buNone/>
              <a:defRPr sz="1694">
                <a:solidFill>
                  <a:schemeClr val="tx1">
                    <a:tint val="75000"/>
                  </a:schemeClr>
                </a:solidFill>
              </a:defRPr>
            </a:lvl1pPr>
            <a:lvl2pPr marL="386852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2pPr>
            <a:lvl3pPr marL="773702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3pPr>
            <a:lvl4pPr marL="116055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54740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93425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321108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707962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3094811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CC5D8-AD74-47A1-98D7-85562BDAA21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25933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94043" y="1668358"/>
            <a:ext cx="5247377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9432" y="1668358"/>
            <a:ext cx="5247377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3F320-416C-467B-B61F-BF9202FFDCA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3554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6" y="1600498"/>
            <a:ext cx="5249438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52" indent="0">
              <a:buNone/>
              <a:defRPr sz="1694" b="1"/>
            </a:lvl2pPr>
            <a:lvl3pPr marL="773702" indent="0">
              <a:buNone/>
              <a:defRPr sz="1524" b="1"/>
            </a:lvl3pPr>
            <a:lvl4pPr marL="1160554" indent="0">
              <a:buNone/>
              <a:defRPr sz="1355" b="1"/>
            </a:lvl4pPr>
            <a:lvl5pPr marL="1547407" indent="0">
              <a:buNone/>
              <a:defRPr sz="1355" b="1"/>
            </a:lvl5pPr>
            <a:lvl6pPr marL="1934257" indent="0">
              <a:buNone/>
              <a:defRPr sz="1355" b="1"/>
            </a:lvl6pPr>
            <a:lvl7pPr marL="2321108" indent="0">
              <a:buNone/>
              <a:defRPr sz="1355" b="1"/>
            </a:lvl7pPr>
            <a:lvl8pPr marL="2707962" indent="0">
              <a:buNone/>
              <a:defRPr sz="1355" b="1"/>
            </a:lvl8pPr>
            <a:lvl9pPr marL="3094811" indent="0">
              <a:buNone/>
              <a:defRPr sz="135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4046" y="2267509"/>
            <a:ext cx="5249438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20" y="1600498"/>
            <a:ext cx="5251501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52" indent="0">
              <a:buNone/>
              <a:defRPr sz="1694" b="1"/>
            </a:lvl2pPr>
            <a:lvl3pPr marL="773702" indent="0">
              <a:buNone/>
              <a:defRPr sz="1524" b="1"/>
            </a:lvl3pPr>
            <a:lvl4pPr marL="1160554" indent="0">
              <a:buNone/>
              <a:defRPr sz="1355" b="1"/>
            </a:lvl4pPr>
            <a:lvl5pPr marL="1547407" indent="0">
              <a:buNone/>
              <a:defRPr sz="1355" b="1"/>
            </a:lvl5pPr>
            <a:lvl6pPr marL="1934257" indent="0">
              <a:buNone/>
              <a:defRPr sz="1355" b="1"/>
            </a:lvl6pPr>
            <a:lvl7pPr marL="2321108" indent="0">
              <a:buNone/>
              <a:defRPr sz="1355" b="1"/>
            </a:lvl7pPr>
            <a:lvl8pPr marL="2707962" indent="0">
              <a:buNone/>
              <a:defRPr sz="1355" b="1"/>
            </a:lvl8pPr>
            <a:lvl9pPr marL="3094811" indent="0">
              <a:buNone/>
              <a:defRPr sz="1355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035320" y="2267509"/>
            <a:ext cx="5251501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8A0EC-99EA-43FD-82B3-E6F128D635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463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7" y="4594612"/>
            <a:ext cx="10098723" cy="1420089"/>
          </a:xfrm>
        </p:spPr>
        <p:txBody>
          <a:bodyPr anchor="t"/>
          <a:lstStyle>
            <a:lvl1pPr algn="l">
              <a:defRPr sz="417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7" y="3030518"/>
            <a:ext cx="10098723" cy="1564084"/>
          </a:xfrm>
        </p:spPr>
        <p:txBody>
          <a:bodyPr anchor="b"/>
          <a:lstStyle>
            <a:lvl1pPr marL="0" indent="0">
              <a:buNone/>
              <a:defRPr sz="2085">
                <a:solidFill>
                  <a:schemeClr val="tx1">
                    <a:tint val="75000"/>
                  </a:schemeClr>
                </a:solidFill>
              </a:defRPr>
            </a:lvl1pPr>
            <a:lvl2pPr marL="476245" indent="0">
              <a:buNone/>
              <a:defRPr sz="1877">
                <a:solidFill>
                  <a:schemeClr val="tx1">
                    <a:tint val="75000"/>
                  </a:schemeClr>
                </a:solidFill>
              </a:defRPr>
            </a:lvl2pPr>
            <a:lvl3pPr marL="952488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3pPr>
            <a:lvl4pPr marL="1428733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4pPr>
            <a:lvl5pPr marL="1904978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5pPr>
            <a:lvl6pPr marL="2381221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6pPr>
            <a:lvl7pPr marL="2857465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7pPr>
            <a:lvl8pPr marL="3333712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8pPr>
            <a:lvl9pPr marL="3809954" indent="0">
              <a:buNone/>
              <a:defRPr sz="14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6296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C99FA-66EF-4E6B-9B59-875313EBC1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28560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ADF9-50A2-47B7-BC6E-DF04950143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3158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54" y="284680"/>
            <a:ext cx="3908718" cy="1211546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5084" y="284683"/>
            <a:ext cx="6641726" cy="6102412"/>
          </a:xfrm>
        </p:spPr>
        <p:txBody>
          <a:bodyPr/>
          <a:lstStyle>
            <a:lvl1pPr>
              <a:defRPr sz="2710"/>
            </a:lvl1pPr>
            <a:lvl2pPr>
              <a:defRPr sz="2371"/>
            </a:lvl2pPr>
            <a:lvl3pPr>
              <a:defRPr sz="2033"/>
            </a:lvl3pPr>
            <a:lvl4pPr>
              <a:defRPr sz="1694"/>
            </a:lvl4pPr>
            <a:lvl5pPr>
              <a:defRPr sz="1694"/>
            </a:lvl5pPr>
            <a:lvl6pPr>
              <a:defRPr sz="1694"/>
            </a:lvl6pPr>
            <a:lvl7pPr>
              <a:defRPr sz="1694"/>
            </a:lvl7pPr>
            <a:lvl8pPr>
              <a:defRPr sz="1694"/>
            </a:lvl8pPr>
            <a:lvl9pPr>
              <a:defRPr sz="169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54" y="1496228"/>
            <a:ext cx="3908718" cy="4890868"/>
          </a:xfrm>
        </p:spPr>
        <p:txBody>
          <a:bodyPr/>
          <a:lstStyle>
            <a:lvl1pPr marL="0" indent="0">
              <a:buNone/>
              <a:defRPr sz="1186"/>
            </a:lvl1pPr>
            <a:lvl2pPr marL="386852" indent="0">
              <a:buNone/>
              <a:defRPr sz="1016"/>
            </a:lvl2pPr>
            <a:lvl3pPr marL="773702" indent="0">
              <a:buNone/>
              <a:defRPr sz="847"/>
            </a:lvl3pPr>
            <a:lvl4pPr marL="1160554" indent="0">
              <a:buNone/>
              <a:defRPr sz="762"/>
            </a:lvl4pPr>
            <a:lvl5pPr marL="1547407" indent="0">
              <a:buNone/>
              <a:defRPr sz="762"/>
            </a:lvl5pPr>
            <a:lvl6pPr marL="1934257" indent="0">
              <a:buNone/>
              <a:defRPr sz="762"/>
            </a:lvl6pPr>
            <a:lvl7pPr marL="2321108" indent="0">
              <a:buNone/>
              <a:defRPr sz="762"/>
            </a:lvl7pPr>
            <a:lvl8pPr marL="2707962" indent="0">
              <a:buNone/>
              <a:defRPr sz="762"/>
            </a:lvl8pPr>
            <a:lvl9pPr marL="3094811" indent="0">
              <a:buNone/>
              <a:defRPr sz="76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55CE6-844F-4B33-A9EF-6154A51A16D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69640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5005070"/>
            <a:ext cx="7128510" cy="590878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38875"/>
            <a:ext cx="7128510" cy="4290060"/>
          </a:xfrm>
        </p:spPr>
        <p:txBody>
          <a:bodyPr rtlCol="0">
            <a:normAutofit/>
          </a:bodyPr>
          <a:lstStyle>
            <a:lvl1pPr marL="0" indent="0">
              <a:buNone/>
              <a:defRPr sz="2710"/>
            </a:lvl1pPr>
            <a:lvl2pPr marL="386852" indent="0">
              <a:buNone/>
              <a:defRPr sz="2371"/>
            </a:lvl2pPr>
            <a:lvl3pPr marL="773702" indent="0">
              <a:buNone/>
              <a:defRPr sz="2033"/>
            </a:lvl3pPr>
            <a:lvl4pPr marL="1160554" indent="0">
              <a:buNone/>
              <a:defRPr sz="1694"/>
            </a:lvl4pPr>
            <a:lvl5pPr marL="1547407" indent="0">
              <a:buNone/>
              <a:defRPr sz="1694"/>
            </a:lvl5pPr>
            <a:lvl6pPr marL="1934257" indent="0">
              <a:buNone/>
              <a:defRPr sz="1694"/>
            </a:lvl6pPr>
            <a:lvl7pPr marL="2321108" indent="0">
              <a:buNone/>
              <a:defRPr sz="1694"/>
            </a:lvl7pPr>
            <a:lvl8pPr marL="2707962" indent="0">
              <a:buNone/>
              <a:defRPr sz="1694"/>
            </a:lvl8pPr>
            <a:lvl9pPr marL="3094811" indent="0">
              <a:buNone/>
              <a:defRPr sz="1694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595947"/>
            <a:ext cx="7128510" cy="839144"/>
          </a:xfrm>
        </p:spPr>
        <p:txBody>
          <a:bodyPr/>
          <a:lstStyle>
            <a:lvl1pPr marL="0" indent="0">
              <a:buNone/>
              <a:defRPr sz="1186"/>
            </a:lvl1pPr>
            <a:lvl2pPr marL="386852" indent="0">
              <a:buNone/>
              <a:defRPr sz="1016"/>
            </a:lvl2pPr>
            <a:lvl3pPr marL="773702" indent="0">
              <a:buNone/>
              <a:defRPr sz="847"/>
            </a:lvl3pPr>
            <a:lvl4pPr marL="1160554" indent="0">
              <a:buNone/>
              <a:defRPr sz="762"/>
            </a:lvl4pPr>
            <a:lvl5pPr marL="1547407" indent="0">
              <a:buNone/>
              <a:defRPr sz="762"/>
            </a:lvl5pPr>
            <a:lvl6pPr marL="1934257" indent="0">
              <a:buNone/>
              <a:defRPr sz="762"/>
            </a:lvl6pPr>
            <a:lvl7pPr marL="2321108" indent="0">
              <a:buNone/>
              <a:defRPr sz="762"/>
            </a:lvl7pPr>
            <a:lvl8pPr marL="2707962" indent="0">
              <a:buNone/>
              <a:defRPr sz="762"/>
            </a:lvl8pPr>
            <a:lvl9pPr marL="3094811" indent="0">
              <a:buNone/>
              <a:defRPr sz="762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F089-5041-4AE8-A9B4-CD36512A10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99404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FAF68-E4FF-4787-BD32-A9A403FB59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574461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6" y="286344"/>
            <a:ext cx="2673192" cy="610075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3" y="286344"/>
            <a:ext cx="7821560" cy="610075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3" y="6627088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2" y="6627088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/>
                </a:solidFill>
                <a:latin typeface="+mn-lt"/>
              </a:defRPr>
            </a:lvl1pPr>
          </a:lstStyle>
          <a:p>
            <a:pPr defTabSz="774405">
              <a:defRPr/>
            </a:pPr>
            <a:endParaRPr lang="ru-RU" sz="1524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51744-9EE3-4F3E-9248-A1AAD2CE66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80225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56"/>
            <a:ext cx="11880850" cy="7148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73901"/>
            <a:ext cx="878687" cy="1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2967121" y="2573706"/>
            <a:ext cx="5425280" cy="1201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17779" tIns="58889" rIns="117779" bIns="58889" anchor="ctr"/>
          <a:lstStyle>
            <a:lvl1pPr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3906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3906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33" b="1" smtClean="0">
                <a:solidFill>
                  <a:srgbClr val="FFFFFF"/>
                </a:solidFill>
              </a:rPr>
              <a:t>ФЕДЕРАЛЬНАЯ НАЛОГОВАЯ </a:t>
            </a:r>
            <a:br>
              <a:rPr lang="ru-RU" altLang="ru-RU" sz="2033" b="1" smtClean="0">
                <a:solidFill>
                  <a:srgbClr val="FFFFFF"/>
                </a:solidFill>
              </a:rPr>
            </a:br>
            <a:r>
              <a:rPr lang="ru-RU" altLang="ru-RU" sz="2033" b="1" smtClean="0">
                <a:solidFill>
                  <a:srgbClr val="FFFFFF"/>
                </a:solidFill>
              </a:rPr>
              <a:t>СЛУЖБА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0"/>
          </p:nvPr>
        </p:nvSpPr>
        <p:spPr>
          <a:xfrm>
            <a:off x="597582" y="4125435"/>
            <a:ext cx="10669426" cy="127112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060268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1066" y="2221172"/>
            <a:ext cx="10098723" cy="15326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2129" y="4051728"/>
            <a:ext cx="8316595" cy="18272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6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3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0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47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34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211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08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94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D3B24-17C6-4A27-98CA-E0E92DC055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8846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1198725" y="5158099"/>
            <a:ext cx="563102" cy="13152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63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1198725" y="6493226"/>
            <a:ext cx="563102" cy="45019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63">
              <a:defRPr/>
            </a:pPr>
            <a:endParaRPr lang="ru-RU" sz="2033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8" y="115567"/>
            <a:ext cx="9359555" cy="951487"/>
          </a:xfrm>
        </p:spPr>
        <p:txBody>
          <a:bodyPr/>
          <a:lstStyle>
            <a:lvl1pPr>
              <a:defRPr>
                <a:solidFill>
                  <a:srgbClr val="104E7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617" y="1422025"/>
            <a:ext cx="11020724" cy="5024005"/>
          </a:xfrm>
        </p:spPr>
        <p:txBody>
          <a:bodyPr lIns="0" tIns="0" rIns="0" bIns="0"/>
          <a:lstStyle>
            <a:lvl1pPr marL="149104" indent="-149104">
              <a:buClr>
                <a:srgbClr val="C00000"/>
              </a:buClr>
              <a:buFont typeface="Arial" pitchFamily="34" charset="0"/>
              <a:buChar char="•"/>
              <a:defRPr sz="2371" b="1"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1pPr>
            <a:lvl2pPr marL="304920" indent="-155819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2pPr>
            <a:lvl3pPr marL="454025" indent="-14910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3pPr>
            <a:lvl4pPr marL="609845" indent="-155819">
              <a:buClr>
                <a:srgbClr val="2685C5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4pPr>
            <a:lvl5pPr marL="758947" indent="-149104">
              <a:buClr>
                <a:srgbClr val="C00000"/>
              </a:buClr>
              <a:buFont typeface="Arial" pitchFamily="34" charset="0"/>
              <a:buChar char="•"/>
              <a:defRPr>
                <a:solidFill>
                  <a:srgbClr val="104E7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11175854" y="6508166"/>
            <a:ext cx="614230" cy="380677"/>
          </a:xfrm>
        </p:spPr>
        <p:txBody>
          <a:bodyPr lIns="0" rIns="0"/>
          <a:lstStyle>
            <a:lvl1pPr algn="ctr">
              <a:defRPr sz="1807" i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" y="3"/>
            <a:ext cx="375402" cy="112547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235" tIns="51618" rIns="103235" bIns="51618" anchor="ctr"/>
          <a:lstStyle/>
          <a:p>
            <a:pPr algn="ctr" defTabSz="1032363">
              <a:defRPr/>
            </a:pPr>
            <a:endParaRPr lang="ru-RU" sz="2033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59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8507" y="4594611"/>
            <a:ext cx="10098723" cy="1420089"/>
          </a:xfrm>
        </p:spPr>
        <p:txBody>
          <a:bodyPr anchor="t"/>
          <a:lstStyle>
            <a:lvl1pPr algn="l">
              <a:defRPr sz="3388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8507" y="3030518"/>
            <a:ext cx="10098723" cy="1564084"/>
          </a:xfrm>
        </p:spPr>
        <p:txBody>
          <a:bodyPr anchor="b"/>
          <a:lstStyle>
            <a:lvl1pPr marL="0" indent="0">
              <a:buNone/>
              <a:defRPr sz="1694">
                <a:solidFill>
                  <a:schemeClr val="tx1">
                    <a:tint val="75000"/>
                  </a:schemeClr>
                </a:solidFill>
              </a:defRPr>
            </a:lvl1pPr>
            <a:lvl2pPr marL="386862" indent="0">
              <a:buNone/>
              <a:defRPr sz="1524">
                <a:solidFill>
                  <a:schemeClr val="tx1">
                    <a:tint val="75000"/>
                  </a:schemeClr>
                </a:solidFill>
              </a:defRPr>
            </a:lvl2pPr>
            <a:lvl3pPr marL="773722" indent="0">
              <a:buNone/>
              <a:defRPr sz="1355">
                <a:solidFill>
                  <a:schemeClr val="tx1">
                    <a:tint val="75000"/>
                  </a:schemeClr>
                </a:solidFill>
              </a:defRPr>
            </a:lvl3pPr>
            <a:lvl4pPr marL="1160584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4pPr>
            <a:lvl5pPr marL="1547446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5pPr>
            <a:lvl6pPr marL="1934305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6pPr>
            <a:lvl7pPr marL="2321167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7pPr>
            <a:lvl8pPr marL="2708029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8pPr>
            <a:lvl9pPr marL="3094889" indent="0">
              <a:buNone/>
              <a:defRPr sz="11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8021-ED8C-4BDF-B535-680A6D876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105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94043" y="1668364"/>
            <a:ext cx="5247377" cy="4718735"/>
          </a:xfrm>
        </p:spPr>
        <p:txBody>
          <a:bodyPr/>
          <a:lstStyle>
            <a:lvl1pPr>
              <a:defRPr sz="2919"/>
            </a:lvl1pPr>
            <a:lvl2pPr>
              <a:defRPr sz="2502"/>
            </a:lvl2pPr>
            <a:lvl3pPr>
              <a:defRPr sz="2085"/>
            </a:lvl3pPr>
            <a:lvl4pPr>
              <a:defRPr sz="1877"/>
            </a:lvl4pPr>
            <a:lvl5pPr>
              <a:defRPr sz="1877"/>
            </a:lvl5pPr>
            <a:lvl6pPr>
              <a:defRPr sz="1877"/>
            </a:lvl6pPr>
            <a:lvl7pPr>
              <a:defRPr sz="1877"/>
            </a:lvl7pPr>
            <a:lvl8pPr>
              <a:defRPr sz="1877"/>
            </a:lvl8pPr>
            <a:lvl9pPr>
              <a:defRPr sz="18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9432" y="1668364"/>
            <a:ext cx="5247377" cy="4718735"/>
          </a:xfrm>
        </p:spPr>
        <p:txBody>
          <a:bodyPr/>
          <a:lstStyle>
            <a:lvl1pPr>
              <a:defRPr sz="2919"/>
            </a:lvl1pPr>
            <a:lvl2pPr>
              <a:defRPr sz="2502"/>
            </a:lvl2pPr>
            <a:lvl3pPr>
              <a:defRPr sz="2085"/>
            </a:lvl3pPr>
            <a:lvl4pPr>
              <a:defRPr sz="1877"/>
            </a:lvl4pPr>
            <a:lvl5pPr>
              <a:defRPr sz="1877"/>
            </a:lvl5pPr>
            <a:lvl6pPr>
              <a:defRPr sz="1877"/>
            </a:lvl6pPr>
            <a:lvl7pPr>
              <a:defRPr sz="1877"/>
            </a:lvl7pPr>
            <a:lvl8pPr>
              <a:defRPr sz="1877"/>
            </a:lvl8pPr>
            <a:lvl9pPr>
              <a:defRPr sz="1877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3779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94043" y="1668358"/>
            <a:ext cx="5247377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9432" y="1668358"/>
            <a:ext cx="5247377" cy="4718735"/>
          </a:xfrm>
        </p:spPr>
        <p:txBody>
          <a:bodyPr/>
          <a:lstStyle>
            <a:lvl1pPr>
              <a:defRPr sz="2371"/>
            </a:lvl1pPr>
            <a:lvl2pPr>
              <a:defRPr sz="2033"/>
            </a:lvl2pPr>
            <a:lvl3pPr>
              <a:defRPr sz="1694"/>
            </a:lvl3pPr>
            <a:lvl4pPr>
              <a:defRPr sz="1524"/>
            </a:lvl4pPr>
            <a:lvl5pPr>
              <a:defRPr sz="1524"/>
            </a:lvl5pPr>
            <a:lvl6pPr>
              <a:defRPr sz="1524"/>
            </a:lvl6pPr>
            <a:lvl7pPr>
              <a:defRPr sz="1524"/>
            </a:lvl7pPr>
            <a:lvl8pPr>
              <a:defRPr sz="1524"/>
            </a:lvl8pPr>
            <a:lvl9pPr>
              <a:defRPr sz="15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65D7-EF62-48DF-8BE3-AABB744AD3D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6886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600498"/>
            <a:ext cx="5249439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62" indent="0">
              <a:buNone/>
              <a:defRPr sz="1694" b="1"/>
            </a:lvl2pPr>
            <a:lvl3pPr marL="773722" indent="0">
              <a:buNone/>
              <a:defRPr sz="1524" b="1"/>
            </a:lvl3pPr>
            <a:lvl4pPr marL="1160584" indent="0">
              <a:buNone/>
              <a:defRPr sz="1355" b="1"/>
            </a:lvl4pPr>
            <a:lvl5pPr marL="1547446" indent="0">
              <a:buNone/>
              <a:defRPr sz="1355" b="1"/>
            </a:lvl5pPr>
            <a:lvl6pPr marL="1934305" indent="0">
              <a:buNone/>
              <a:defRPr sz="1355" b="1"/>
            </a:lvl6pPr>
            <a:lvl7pPr marL="2321167" indent="0">
              <a:buNone/>
              <a:defRPr sz="1355" b="1"/>
            </a:lvl7pPr>
            <a:lvl8pPr marL="2708029" indent="0">
              <a:buNone/>
              <a:defRPr sz="1355" b="1"/>
            </a:lvl8pPr>
            <a:lvl9pPr marL="3094889" indent="0">
              <a:buNone/>
              <a:defRPr sz="135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4043" y="2267509"/>
            <a:ext cx="5249439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15" y="1600498"/>
            <a:ext cx="5251502" cy="667012"/>
          </a:xfrm>
        </p:spPr>
        <p:txBody>
          <a:bodyPr anchor="b"/>
          <a:lstStyle>
            <a:lvl1pPr marL="0" indent="0">
              <a:buNone/>
              <a:defRPr sz="2033" b="1"/>
            </a:lvl1pPr>
            <a:lvl2pPr marL="386862" indent="0">
              <a:buNone/>
              <a:defRPr sz="1694" b="1"/>
            </a:lvl2pPr>
            <a:lvl3pPr marL="773722" indent="0">
              <a:buNone/>
              <a:defRPr sz="1524" b="1"/>
            </a:lvl3pPr>
            <a:lvl4pPr marL="1160584" indent="0">
              <a:buNone/>
              <a:defRPr sz="1355" b="1"/>
            </a:lvl4pPr>
            <a:lvl5pPr marL="1547446" indent="0">
              <a:buNone/>
              <a:defRPr sz="1355" b="1"/>
            </a:lvl5pPr>
            <a:lvl6pPr marL="1934305" indent="0">
              <a:buNone/>
              <a:defRPr sz="1355" b="1"/>
            </a:lvl6pPr>
            <a:lvl7pPr marL="2321167" indent="0">
              <a:buNone/>
              <a:defRPr sz="1355" b="1"/>
            </a:lvl7pPr>
            <a:lvl8pPr marL="2708029" indent="0">
              <a:buNone/>
              <a:defRPr sz="1355" b="1"/>
            </a:lvl8pPr>
            <a:lvl9pPr marL="3094889" indent="0">
              <a:buNone/>
              <a:defRPr sz="135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035315" y="2267509"/>
            <a:ext cx="5251502" cy="4119584"/>
          </a:xfrm>
        </p:spPr>
        <p:txBody>
          <a:bodyPr/>
          <a:lstStyle>
            <a:lvl1pPr>
              <a:defRPr sz="2033"/>
            </a:lvl1pPr>
            <a:lvl2pPr>
              <a:defRPr sz="1694"/>
            </a:lvl2pPr>
            <a:lvl3pPr>
              <a:defRPr sz="1524"/>
            </a:lvl3pPr>
            <a:lvl4pPr>
              <a:defRPr sz="1355"/>
            </a:lvl4pPr>
            <a:lvl5pPr>
              <a:defRPr sz="1355"/>
            </a:lvl5pPr>
            <a:lvl6pPr>
              <a:defRPr sz="1355"/>
            </a:lvl6pPr>
            <a:lvl7pPr>
              <a:defRPr sz="1355"/>
            </a:lvl7pPr>
            <a:lvl8pPr>
              <a:defRPr sz="1355"/>
            </a:lvl8pPr>
            <a:lvl9pPr>
              <a:defRPr sz="135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0912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33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0613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54" y="284682"/>
            <a:ext cx="3908718" cy="1211545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5084" y="284684"/>
            <a:ext cx="6641726" cy="6102413"/>
          </a:xfrm>
        </p:spPr>
        <p:txBody>
          <a:bodyPr/>
          <a:lstStyle>
            <a:lvl1pPr>
              <a:defRPr sz="2710"/>
            </a:lvl1pPr>
            <a:lvl2pPr>
              <a:defRPr sz="2371"/>
            </a:lvl2pPr>
            <a:lvl3pPr>
              <a:defRPr sz="2033"/>
            </a:lvl3pPr>
            <a:lvl4pPr>
              <a:defRPr sz="1694"/>
            </a:lvl4pPr>
            <a:lvl5pPr>
              <a:defRPr sz="1694"/>
            </a:lvl5pPr>
            <a:lvl6pPr>
              <a:defRPr sz="1694"/>
            </a:lvl6pPr>
            <a:lvl7pPr>
              <a:defRPr sz="1694"/>
            </a:lvl7pPr>
            <a:lvl8pPr>
              <a:defRPr sz="1694"/>
            </a:lvl8pPr>
            <a:lvl9pPr>
              <a:defRPr sz="169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54" y="1496229"/>
            <a:ext cx="3908718" cy="4890867"/>
          </a:xfrm>
        </p:spPr>
        <p:txBody>
          <a:bodyPr/>
          <a:lstStyle>
            <a:lvl1pPr marL="0" indent="0">
              <a:buNone/>
              <a:defRPr sz="1186"/>
            </a:lvl1pPr>
            <a:lvl2pPr marL="386862" indent="0">
              <a:buNone/>
              <a:defRPr sz="1016"/>
            </a:lvl2pPr>
            <a:lvl3pPr marL="773722" indent="0">
              <a:buNone/>
              <a:defRPr sz="847"/>
            </a:lvl3pPr>
            <a:lvl4pPr marL="1160584" indent="0">
              <a:buNone/>
              <a:defRPr sz="762"/>
            </a:lvl4pPr>
            <a:lvl5pPr marL="1547446" indent="0">
              <a:buNone/>
              <a:defRPr sz="762"/>
            </a:lvl5pPr>
            <a:lvl6pPr marL="1934305" indent="0">
              <a:buNone/>
              <a:defRPr sz="762"/>
            </a:lvl6pPr>
            <a:lvl7pPr marL="2321167" indent="0">
              <a:buNone/>
              <a:defRPr sz="762"/>
            </a:lvl7pPr>
            <a:lvl8pPr marL="2708029" indent="0">
              <a:buNone/>
              <a:defRPr sz="762"/>
            </a:lvl8pPr>
            <a:lvl9pPr marL="3094889" indent="0">
              <a:buNone/>
              <a:defRPr sz="7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667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5005070"/>
            <a:ext cx="7128510" cy="590878"/>
          </a:xfrm>
        </p:spPr>
        <p:txBody>
          <a:bodyPr anchor="b"/>
          <a:lstStyle>
            <a:lvl1pPr algn="l">
              <a:defRPr sz="169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38874"/>
            <a:ext cx="7128510" cy="4290060"/>
          </a:xfrm>
        </p:spPr>
        <p:txBody>
          <a:bodyPr rtlCol="0">
            <a:normAutofit/>
          </a:bodyPr>
          <a:lstStyle>
            <a:lvl1pPr marL="0" indent="0">
              <a:buNone/>
              <a:defRPr sz="2710"/>
            </a:lvl1pPr>
            <a:lvl2pPr marL="386862" indent="0">
              <a:buNone/>
              <a:defRPr sz="2371"/>
            </a:lvl2pPr>
            <a:lvl3pPr marL="773722" indent="0">
              <a:buNone/>
              <a:defRPr sz="2033"/>
            </a:lvl3pPr>
            <a:lvl4pPr marL="1160584" indent="0">
              <a:buNone/>
              <a:defRPr sz="1694"/>
            </a:lvl4pPr>
            <a:lvl5pPr marL="1547446" indent="0">
              <a:buNone/>
              <a:defRPr sz="1694"/>
            </a:lvl5pPr>
            <a:lvl6pPr marL="1934305" indent="0">
              <a:buNone/>
              <a:defRPr sz="1694"/>
            </a:lvl6pPr>
            <a:lvl7pPr marL="2321167" indent="0">
              <a:buNone/>
              <a:defRPr sz="1694"/>
            </a:lvl7pPr>
            <a:lvl8pPr marL="2708029" indent="0">
              <a:buNone/>
              <a:defRPr sz="1694"/>
            </a:lvl8pPr>
            <a:lvl9pPr marL="3094889" indent="0">
              <a:buNone/>
              <a:defRPr sz="1694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595947"/>
            <a:ext cx="7128510" cy="839144"/>
          </a:xfrm>
        </p:spPr>
        <p:txBody>
          <a:bodyPr/>
          <a:lstStyle>
            <a:lvl1pPr marL="0" indent="0">
              <a:buNone/>
              <a:defRPr sz="1186"/>
            </a:lvl1pPr>
            <a:lvl2pPr marL="386862" indent="0">
              <a:buNone/>
              <a:defRPr sz="1016"/>
            </a:lvl2pPr>
            <a:lvl3pPr marL="773722" indent="0">
              <a:buNone/>
              <a:defRPr sz="847"/>
            </a:lvl3pPr>
            <a:lvl4pPr marL="1160584" indent="0">
              <a:buNone/>
              <a:defRPr sz="762"/>
            </a:lvl4pPr>
            <a:lvl5pPr marL="1547446" indent="0">
              <a:buNone/>
              <a:defRPr sz="762"/>
            </a:lvl5pPr>
            <a:lvl6pPr marL="1934305" indent="0">
              <a:buNone/>
              <a:defRPr sz="762"/>
            </a:lvl6pPr>
            <a:lvl7pPr marL="2321167" indent="0">
              <a:buNone/>
              <a:defRPr sz="762"/>
            </a:lvl7pPr>
            <a:lvl8pPr marL="2708029" indent="0">
              <a:buNone/>
              <a:defRPr sz="762"/>
            </a:lvl8pPr>
            <a:lvl9pPr marL="3094889" indent="0">
              <a:buNone/>
              <a:defRPr sz="7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1317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856-7421-485F-B27B-F1912165AC0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312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13616" y="286344"/>
            <a:ext cx="2673192" cy="610075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94043" y="286344"/>
            <a:ext cx="7821560" cy="610075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defTabSz="1032540">
              <a:defRPr/>
            </a:pPr>
            <a:endParaRPr lang="ru-RU" sz="2033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9668C-78C1-4B50-A238-56637A7CF59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39351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sz="quarter" idx="10" hasCustomPrompt="1"/>
          </p:nvPr>
        </p:nvSpPr>
        <p:spPr>
          <a:xfrm>
            <a:off x="597582" y="4125436"/>
            <a:ext cx="10669426" cy="127112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 ЧЕМ ВЫ РАССКАЖЕТЕ СЕГОДНЯ? </a:t>
            </a:r>
          </a:p>
        </p:txBody>
      </p:sp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626"/>
            <a:ext cx="11880850" cy="7149259"/>
          </a:xfrm>
          <a:prstGeom prst="rect">
            <a:avLst/>
          </a:prstGeom>
          <a:noFill/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" y="873901"/>
            <a:ext cx="878687" cy="180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2966411" y="2574050"/>
            <a:ext cx="5426502" cy="1201200"/>
          </a:xfrm>
          <a:prstGeom prst="rect">
            <a:avLst/>
          </a:prstGeom>
        </p:spPr>
        <p:txBody>
          <a:bodyPr vert="horz" wrap="square" lIns="117779" tIns="58889" rIns="117779" bIns="58889" rtlCol="0" anchor="ctr">
            <a:noAutofit/>
          </a:bodyPr>
          <a:lstStyle/>
          <a:p>
            <a:pPr algn="ctr" defTabSz="1177819">
              <a:spcBef>
                <a:spcPct val="0"/>
              </a:spcBef>
            </a:pPr>
            <a:r>
              <a:rPr lang="ru-RU" sz="2033" b="1" dirty="0">
                <a:solidFill>
                  <a:prstClr val="white"/>
                </a:solidFill>
              </a:rPr>
              <a:t>ФЕДЕРАЛЬНАЯ НАЛОГОВАЯ </a:t>
            </a:r>
            <a:br>
              <a:rPr lang="ru-RU" sz="2033" b="1" dirty="0">
                <a:solidFill>
                  <a:prstClr val="white"/>
                </a:solidFill>
              </a:rPr>
            </a:br>
            <a:r>
              <a:rPr lang="ru-RU" sz="2033" b="1" dirty="0">
                <a:solidFill>
                  <a:prstClr val="white"/>
                </a:solidFill>
              </a:rPr>
              <a:t>СЛУЖБА</a:t>
            </a:r>
          </a:p>
        </p:txBody>
      </p:sp>
    </p:spTree>
    <p:extLst>
      <p:ext uri="{BB962C8B-B14F-4D97-AF65-F5344CB8AC3E}">
        <p14:creationId xmlns:p14="http://schemas.microsoft.com/office/powerpoint/2010/main" val="10849413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626"/>
            <a:ext cx="11880850" cy="714925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91066" y="3885377"/>
            <a:ext cx="10098723" cy="1532638"/>
          </a:xfrm>
        </p:spPr>
        <p:txBody>
          <a:bodyPr>
            <a:normAutofit/>
          </a:bodyPr>
          <a:lstStyle>
            <a:lvl1pPr>
              <a:defRPr sz="5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782129" y="5451503"/>
            <a:ext cx="8316595" cy="1827248"/>
          </a:xfrm>
        </p:spPr>
        <p:txBody>
          <a:bodyPr>
            <a:normAutofit/>
          </a:bodyPr>
          <a:lstStyle>
            <a:lvl1pPr marL="0" indent="0" algn="ctr">
              <a:buNone/>
              <a:defRPr sz="3100" b="0">
                <a:solidFill>
                  <a:schemeClr val="bg1"/>
                </a:solidFill>
                <a:latin typeface="+mj-lt"/>
              </a:defRPr>
            </a:lvl1pPr>
            <a:lvl2pPr marL="4992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8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7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6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96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95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9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93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627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600499"/>
            <a:ext cx="5249439" cy="667012"/>
          </a:xfrm>
        </p:spPr>
        <p:txBody>
          <a:bodyPr anchor="b"/>
          <a:lstStyle>
            <a:lvl1pPr marL="0" indent="0">
              <a:buNone/>
              <a:defRPr sz="2502" b="1"/>
            </a:lvl1pPr>
            <a:lvl2pPr marL="476245" indent="0">
              <a:buNone/>
              <a:defRPr sz="2085" b="1"/>
            </a:lvl2pPr>
            <a:lvl3pPr marL="952488" indent="0">
              <a:buNone/>
              <a:defRPr sz="1877" b="1"/>
            </a:lvl3pPr>
            <a:lvl4pPr marL="1428733" indent="0">
              <a:buNone/>
              <a:defRPr sz="1668" b="1"/>
            </a:lvl4pPr>
            <a:lvl5pPr marL="1904978" indent="0">
              <a:buNone/>
              <a:defRPr sz="1668" b="1"/>
            </a:lvl5pPr>
            <a:lvl6pPr marL="2381221" indent="0">
              <a:buNone/>
              <a:defRPr sz="1668" b="1"/>
            </a:lvl6pPr>
            <a:lvl7pPr marL="2857465" indent="0">
              <a:buNone/>
              <a:defRPr sz="1668" b="1"/>
            </a:lvl7pPr>
            <a:lvl8pPr marL="3333712" indent="0">
              <a:buNone/>
              <a:defRPr sz="1668" b="1"/>
            </a:lvl8pPr>
            <a:lvl9pPr marL="3809954" indent="0">
              <a:buNone/>
              <a:defRPr sz="166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94043" y="2267509"/>
            <a:ext cx="5249439" cy="4119584"/>
          </a:xfrm>
        </p:spPr>
        <p:txBody>
          <a:bodyPr/>
          <a:lstStyle>
            <a:lvl1pPr>
              <a:defRPr sz="2502"/>
            </a:lvl1pPr>
            <a:lvl2pPr>
              <a:defRPr sz="2085"/>
            </a:lvl2pPr>
            <a:lvl3pPr>
              <a:defRPr sz="1877"/>
            </a:lvl3pPr>
            <a:lvl4pPr>
              <a:defRPr sz="1668"/>
            </a:lvl4pPr>
            <a:lvl5pPr>
              <a:defRPr sz="1668"/>
            </a:lvl5pPr>
            <a:lvl6pPr>
              <a:defRPr sz="1668"/>
            </a:lvl6pPr>
            <a:lvl7pPr>
              <a:defRPr sz="1668"/>
            </a:lvl7pPr>
            <a:lvl8pPr>
              <a:defRPr sz="1668"/>
            </a:lvl8pPr>
            <a:lvl9pPr>
              <a:defRPr sz="16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16" y="1600499"/>
            <a:ext cx="5251502" cy="667012"/>
          </a:xfrm>
        </p:spPr>
        <p:txBody>
          <a:bodyPr anchor="b"/>
          <a:lstStyle>
            <a:lvl1pPr marL="0" indent="0">
              <a:buNone/>
              <a:defRPr sz="2502" b="1"/>
            </a:lvl1pPr>
            <a:lvl2pPr marL="476245" indent="0">
              <a:buNone/>
              <a:defRPr sz="2085" b="1"/>
            </a:lvl2pPr>
            <a:lvl3pPr marL="952488" indent="0">
              <a:buNone/>
              <a:defRPr sz="1877" b="1"/>
            </a:lvl3pPr>
            <a:lvl4pPr marL="1428733" indent="0">
              <a:buNone/>
              <a:defRPr sz="1668" b="1"/>
            </a:lvl4pPr>
            <a:lvl5pPr marL="1904978" indent="0">
              <a:buNone/>
              <a:defRPr sz="1668" b="1"/>
            </a:lvl5pPr>
            <a:lvl6pPr marL="2381221" indent="0">
              <a:buNone/>
              <a:defRPr sz="1668" b="1"/>
            </a:lvl6pPr>
            <a:lvl7pPr marL="2857465" indent="0">
              <a:buNone/>
              <a:defRPr sz="1668" b="1"/>
            </a:lvl7pPr>
            <a:lvl8pPr marL="3333712" indent="0">
              <a:buNone/>
              <a:defRPr sz="1668" b="1"/>
            </a:lvl8pPr>
            <a:lvl9pPr marL="3809954" indent="0">
              <a:buNone/>
              <a:defRPr sz="166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035316" y="2267509"/>
            <a:ext cx="5251502" cy="4119584"/>
          </a:xfrm>
        </p:spPr>
        <p:txBody>
          <a:bodyPr/>
          <a:lstStyle>
            <a:lvl1pPr>
              <a:defRPr sz="2502"/>
            </a:lvl1pPr>
            <a:lvl2pPr>
              <a:defRPr sz="2085"/>
            </a:lvl2pPr>
            <a:lvl3pPr>
              <a:defRPr sz="1877"/>
            </a:lvl3pPr>
            <a:lvl4pPr>
              <a:defRPr sz="1668"/>
            </a:lvl4pPr>
            <a:lvl5pPr>
              <a:defRPr sz="1668"/>
            </a:lvl5pPr>
            <a:lvl6pPr>
              <a:defRPr sz="1668"/>
            </a:lvl6pPr>
            <a:lvl7pPr>
              <a:defRPr sz="1668"/>
            </a:lvl7pPr>
            <a:lvl8pPr>
              <a:defRPr sz="1668"/>
            </a:lvl8pPr>
            <a:lvl9pPr>
              <a:defRPr sz="166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3F9DB-885A-4D81-8D62-6BEB8B6A1F7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367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-781"/>
            <a:ext cx="11880850" cy="7149259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220285" y="1300956"/>
            <a:ext cx="7929510" cy="4976795"/>
          </a:xfrm>
        </p:spPr>
        <p:txBody>
          <a:bodyPr anchor="t">
            <a:normAutofit/>
          </a:bodyPr>
          <a:lstStyle>
            <a:lvl1pPr algn="l">
              <a:lnSpc>
                <a:spcPts val="6605"/>
              </a:lnSpc>
              <a:defRPr sz="5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210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119" y="2092072"/>
            <a:ext cx="9917209" cy="4457777"/>
          </a:xfrm>
        </p:spPr>
        <p:txBody>
          <a:bodyPr>
            <a:noAutofit/>
          </a:bodyPr>
          <a:lstStyle>
            <a:lvl1pPr marL="347978" indent="0">
              <a:buFontTx/>
              <a:buNone/>
              <a:defRPr b="1">
                <a:latin typeface="+mj-lt"/>
              </a:defRPr>
            </a:lvl1pPr>
            <a:lvl2pPr marL="344939" indent="3039">
              <a:defRPr>
                <a:latin typeface="+mj-lt"/>
              </a:defRPr>
            </a:lvl2pPr>
            <a:lvl3pPr marL="601742" indent="-249207">
              <a:tabLst/>
              <a:defRPr>
                <a:latin typeface="+mj-lt"/>
              </a:defRPr>
            </a:lvl3pPr>
            <a:lvl4pPr marL="0" indent="344939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700520" y="5345452"/>
            <a:ext cx="1200063" cy="392904"/>
          </a:xfrm>
          <a:prstGeom prst="rect">
            <a:avLst/>
          </a:prstGeom>
          <a:noFill/>
        </p:spPr>
        <p:txBody>
          <a:bodyPr wrap="square" lIns="87526" tIns="43763" rIns="87526" bIns="43763" rtlCol="0">
            <a:noAutofit/>
          </a:bodyPr>
          <a:lstStyle/>
          <a:p>
            <a:pPr defTabSz="998412"/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794122" y="776805"/>
            <a:ext cx="9807986" cy="1315267"/>
          </a:xfrm>
        </p:spPr>
        <p:txBody>
          <a:bodyPr/>
          <a:lstStyle>
            <a:lvl1pPr marL="0" marR="0" indent="0" defTabSz="99841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100"/>
            </a:lvl1pPr>
          </a:lstStyle>
          <a:p>
            <a:pPr marL="0" marR="0" lvl="0" indent="0" defTabSz="99841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92503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119" y="2092072"/>
            <a:ext cx="9917209" cy="4457777"/>
          </a:xfrm>
        </p:spPr>
        <p:txBody>
          <a:bodyPr>
            <a:noAutofit/>
          </a:bodyPr>
          <a:lstStyle>
            <a:lvl1pPr marL="347978" indent="0">
              <a:buFontTx/>
              <a:buNone/>
              <a:defRPr b="1">
                <a:latin typeface="+mj-lt"/>
              </a:defRPr>
            </a:lvl1pPr>
            <a:lvl2pPr marL="344939" indent="3039">
              <a:defRPr>
                <a:latin typeface="+mj-lt"/>
              </a:defRPr>
            </a:lvl2pPr>
            <a:lvl3pPr marL="601742" indent="-249207">
              <a:tabLst/>
              <a:defRPr>
                <a:latin typeface="+mj-lt"/>
              </a:defRPr>
            </a:lvl3pPr>
            <a:lvl4pPr marL="0" indent="344939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700520" y="5345452"/>
            <a:ext cx="1200063" cy="392904"/>
          </a:xfrm>
          <a:prstGeom prst="rect">
            <a:avLst/>
          </a:prstGeom>
          <a:noFill/>
        </p:spPr>
        <p:txBody>
          <a:bodyPr wrap="square" lIns="87526" tIns="43763" rIns="87526" bIns="43763" rtlCol="0">
            <a:noAutofit/>
          </a:bodyPr>
          <a:lstStyle/>
          <a:p>
            <a:pPr defTabSz="998412"/>
            <a:endParaRPr lang="ru-RU" sz="2000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794125" y="776806"/>
            <a:ext cx="9917208" cy="1315265"/>
          </a:xfrm>
        </p:spPr>
        <p:txBody>
          <a:bodyPr>
            <a:noAutofit/>
          </a:bodyPr>
          <a:lstStyle>
            <a:lvl1pPr marL="0" marR="0" indent="0" defTabSz="99841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100"/>
            </a:lvl1pPr>
          </a:lstStyle>
          <a:p>
            <a:pPr marL="0" marR="0" lvl="0" indent="0" defTabSz="99841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93289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1627"/>
            <a:ext cx="11880848" cy="714925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119" y="2092071"/>
            <a:ext cx="9917209" cy="4457777"/>
          </a:xfrm>
        </p:spPr>
        <p:txBody>
          <a:bodyPr>
            <a:noAutofit/>
          </a:bodyPr>
          <a:lstStyle>
            <a:lvl1pPr marL="347978" indent="0">
              <a:buFontTx/>
              <a:buNone/>
              <a:defRPr b="1">
                <a:latin typeface="+mj-lt"/>
              </a:defRPr>
            </a:lvl1pPr>
            <a:lvl2pPr marL="347978" indent="0">
              <a:defRPr>
                <a:latin typeface="+mj-lt"/>
              </a:defRPr>
            </a:lvl2pPr>
            <a:lvl3pPr marL="601742" indent="-249207">
              <a:defRPr>
                <a:latin typeface="+mj-lt"/>
              </a:defRPr>
            </a:lvl3pPr>
            <a:lvl4pPr marL="0" indent="344939">
              <a:defRPr>
                <a:latin typeface="+mj-lt"/>
              </a:defRPr>
            </a:lvl4pPr>
            <a:lvl5pPr marL="137367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794125" y="776806"/>
            <a:ext cx="9917208" cy="1315265"/>
          </a:xfrm>
        </p:spPr>
        <p:txBody>
          <a:bodyPr>
            <a:noAutofit/>
          </a:bodyPr>
          <a:lstStyle>
            <a:lvl1pPr marL="0" marR="0" indent="0" defTabSz="99841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100"/>
            </a:lvl1pPr>
          </a:lstStyle>
          <a:p>
            <a:pPr marL="0" marR="0" lvl="0" indent="0" defTabSz="99841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44442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627"/>
            <a:ext cx="11880850" cy="714925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94119" y="2092071"/>
            <a:ext cx="9917209" cy="4457777"/>
          </a:xfrm>
        </p:spPr>
        <p:txBody>
          <a:bodyPr>
            <a:noAutofit/>
          </a:bodyPr>
          <a:lstStyle>
            <a:lvl1pPr marL="347978" indent="0">
              <a:buFontTx/>
              <a:buNone/>
              <a:defRPr b="1">
                <a:latin typeface="+mj-lt"/>
              </a:defRPr>
            </a:lvl1pPr>
            <a:lvl2pPr marL="347978" indent="0">
              <a:defRPr>
                <a:latin typeface="+mj-lt"/>
              </a:defRPr>
            </a:lvl2pPr>
            <a:lvl3pPr marL="601742" indent="-249207">
              <a:defRPr>
                <a:latin typeface="+mj-lt"/>
              </a:defRPr>
            </a:lvl3pPr>
            <a:lvl4pPr marL="0" indent="344939">
              <a:defRPr>
                <a:latin typeface="+mj-lt"/>
              </a:defRPr>
            </a:lvl4pPr>
            <a:lvl5pPr marL="1373675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794125" y="776806"/>
            <a:ext cx="9917208" cy="1315265"/>
          </a:xfrm>
        </p:spPr>
        <p:txBody>
          <a:bodyPr>
            <a:noAutofit/>
          </a:bodyPr>
          <a:lstStyle>
            <a:lvl1pPr marL="0" marR="0" indent="0" defTabSz="99841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100"/>
            </a:lvl1pPr>
          </a:lstStyle>
          <a:p>
            <a:pPr marL="0" marR="0" lvl="0" indent="0" defTabSz="99841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787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-781"/>
            <a:ext cx="11880850" cy="714925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7421" y="2054864"/>
            <a:ext cx="7453910" cy="1420089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57421" y="490777"/>
            <a:ext cx="7453910" cy="156408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9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84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7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99682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4960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995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494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99364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461871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123" y="776802"/>
            <a:ext cx="10492687" cy="1315267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94124" y="2092066"/>
            <a:ext cx="4739315" cy="4457778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40428" y="2092066"/>
            <a:ext cx="4770905" cy="4457778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5210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4" y="286336"/>
            <a:ext cx="10692765" cy="119168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4043" y="1600499"/>
            <a:ext cx="5249439" cy="66701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9206" indent="0">
              <a:buNone/>
              <a:defRPr sz="2200" b="1"/>
            </a:lvl2pPr>
            <a:lvl3pPr marL="998412" indent="0">
              <a:buNone/>
              <a:defRPr sz="2000" b="1"/>
            </a:lvl3pPr>
            <a:lvl4pPr marL="1497616" indent="0">
              <a:buNone/>
              <a:defRPr sz="1700" b="1"/>
            </a:lvl4pPr>
            <a:lvl5pPr marL="1996822" indent="0">
              <a:buNone/>
              <a:defRPr sz="1700" b="1"/>
            </a:lvl5pPr>
            <a:lvl6pPr marL="2496028" indent="0">
              <a:buNone/>
              <a:defRPr sz="1700" b="1"/>
            </a:lvl6pPr>
            <a:lvl7pPr marL="2995234" indent="0">
              <a:buNone/>
              <a:defRPr sz="1700" b="1"/>
            </a:lvl7pPr>
            <a:lvl8pPr marL="3494440" indent="0">
              <a:buNone/>
              <a:defRPr sz="1700" b="1"/>
            </a:lvl8pPr>
            <a:lvl9pPr marL="399364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4043" y="2267509"/>
            <a:ext cx="5249439" cy="411958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35308" y="1600499"/>
            <a:ext cx="5251502" cy="66701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9206" indent="0">
              <a:buNone/>
              <a:defRPr sz="2200" b="1"/>
            </a:lvl2pPr>
            <a:lvl3pPr marL="998412" indent="0">
              <a:buNone/>
              <a:defRPr sz="2000" b="1"/>
            </a:lvl3pPr>
            <a:lvl4pPr marL="1497616" indent="0">
              <a:buNone/>
              <a:defRPr sz="1700" b="1"/>
            </a:lvl4pPr>
            <a:lvl5pPr marL="1996822" indent="0">
              <a:buNone/>
              <a:defRPr sz="1700" b="1"/>
            </a:lvl5pPr>
            <a:lvl6pPr marL="2496028" indent="0">
              <a:buNone/>
              <a:defRPr sz="1700" b="1"/>
            </a:lvl6pPr>
            <a:lvl7pPr marL="2995234" indent="0">
              <a:buNone/>
              <a:defRPr sz="1700" b="1"/>
            </a:lvl7pPr>
            <a:lvl8pPr marL="3494440" indent="0">
              <a:buNone/>
              <a:defRPr sz="1700" b="1"/>
            </a:lvl8pPr>
            <a:lvl9pPr marL="399364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035308" y="2267509"/>
            <a:ext cx="5251502" cy="4119584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8554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413" y="1082070"/>
            <a:ext cx="9826395" cy="1191683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671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20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F9FE5-6402-411A-AFD6-F5FDF53EA1D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1756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47" y="284682"/>
            <a:ext cx="3908718" cy="121154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5084" y="284684"/>
            <a:ext cx="6641726" cy="6102411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47" y="1496228"/>
            <a:ext cx="3908718" cy="4890867"/>
          </a:xfrm>
        </p:spPr>
        <p:txBody>
          <a:bodyPr/>
          <a:lstStyle>
            <a:lvl1pPr marL="0" indent="0">
              <a:buNone/>
              <a:defRPr sz="1600"/>
            </a:lvl1pPr>
            <a:lvl2pPr marL="499206" indent="0">
              <a:buNone/>
              <a:defRPr sz="1300"/>
            </a:lvl2pPr>
            <a:lvl3pPr marL="998412" indent="0">
              <a:buNone/>
              <a:defRPr sz="1100"/>
            </a:lvl3pPr>
            <a:lvl4pPr marL="1497616" indent="0">
              <a:buNone/>
              <a:defRPr sz="1000"/>
            </a:lvl4pPr>
            <a:lvl5pPr marL="1996822" indent="0">
              <a:buNone/>
              <a:defRPr sz="1000"/>
            </a:lvl5pPr>
            <a:lvl6pPr marL="2496028" indent="0">
              <a:buNone/>
              <a:defRPr sz="1000"/>
            </a:lvl6pPr>
            <a:lvl7pPr marL="2995234" indent="0">
              <a:buNone/>
              <a:defRPr sz="1000"/>
            </a:lvl7pPr>
            <a:lvl8pPr marL="3494440" indent="0">
              <a:buNone/>
              <a:defRPr sz="1000"/>
            </a:lvl8pPr>
            <a:lvl9pPr marL="399364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0956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5005070"/>
            <a:ext cx="7128510" cy="59087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38874"/>
            <a:ext cx="7128510" cy="4290060"/>
          </a:xfrm>
        </p:spPr>
        <p:txBody>
          <a:bodyPr/>
          <a:lstStyle>
            <a:lvl1pPr marL="0" indent="0">
              <a:buNone/>
              <a:defRPr sz="3500"/>
            </a:lvl1pPr>
            <a:lvl2pPr marL="499206" indent="0">
              <a:buNone/>
              <a:defRPr sz="3100"/>
            </a:lvl2pPr>
            <a:lvl3pPr marL="998412" indent="0">
              <a:buNone/>
              <a:defRPr sz="2600"/>
            </a:lvl3pPr>
            <a:lvl4pPr marL="1497616" indent="0">
              <a:buNone/>
              <a:defRPr sz="2200"/>
            </a:lvl4pPr>
            <a:lvl5pPr marL="1996822" indent="0">
              <a:buNone/>
              <a:defRPr sz="2200"/>
            </a:lvl5pPr>
            <a:lvl6pPr marL="2496028" indent="0">
              <a:buNone/>
              <a:defRPr sz="2200"/>
            </a:lvl6pPr>
            <a:lvl7pPr marL="2995234" indent="0">
              <a:buNone/>
              <a:defRPr sz="2200"/>
            </a:lvl7pPr>
            <a:lvl8pPr marL="3494440" indent="0">
              <a:buNone/>
              <a:defRPr sz="2200"/>
            </a:lvl8pPr>
            <a:lvl9pPr marL="3993645" indent="0">
              <a:buNone/>
              <a:defRPr sz="22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595947"/>
            <a:ext cx="7128510" cy="839144"/>
          </a:xfrm>
        </p:spPr>
        <p:txBody>
          <a:bodyPr/>
          <a:lstStyle>
            <a:lvl1pPr marL="0" indent="0">
              <a:buNone/>
              <a:defRPr sz="1600"/>
            </a:lvl1pPr>
            <a:lvl2pPr marL="499206" indent="0">
              <a:buNone/>
              <a:defRPr sz="1300"/>
            </a:lvl2pPr>
            <a:lvl3pPr marL="998412" indent="0">
              <a:buNone/>
              <a:defRPr sz="1100"/>
            </a:lvl3pPr>
            <a:lvl4pPr marL="1497616" indent="0">
              <a:buNone/>
              <a:defRPr sz="1000"/>
            </a:lvl4pPr>
            <a:lvl5pPr marL="1996822" indent="0">
              <a:buNone/>
              <a:defRPr sz="1000"/>
            </a:lvl5pPr>
            <a:lvl6pPr marL="2496028" indent="0">
              <a:buNone/>
              <a:defRPr sz="1000"/>
            </a:lvl6pPr>
            <a:lvl7pPr marL="2995234" indent="0">
              <a:buNone/>
              <a:defRPr sz="1000"/>
            </a:lvl7pPr>
            <a:lvl8pPr marL="3494440" indent="0">
              <a:buNone/>
              <a:defRPr sz="1000"/>
            </a:lvl8pPr>
            <a:lvl9pPr marL="3993645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0629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5928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073972" y="316127"/>
            <a:ext cx="3124912" cy="672639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95113" y="316127"/>
            <a:ext cx="9180844" cy="67263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5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2D679-B1CE-4B80-B6F9-CAA5757C648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27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54" y="284681"/>
            <a:ext cx="3908718" cy="1211546"/>
          </a:xfrm>
        </p:spPr>
        <p:txBody>
          <a:bodyPr anchor="b"/>
          <a:lstStyle>
            <a:lvl1pPr algn="l">
              <a:defRPr sz="208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45084" y="284684"/>
            <a:ext cx="6641726" cy="6102412"/>
          </a:xfrm>
        </p:spPr>
        <p:txBody>
          <a:bodyPr/>
          <a:lstStyle>
            <a:lvl1pPr>
              <a:defRPr sz="3336"/>
            </a:lvl1pPr>
            <a:lvl2pPr>
              <a:defRPr sz="2919"/>
            </a:lvl2pPr>
            <a:lvl3pPr>
              <a:defRPr sz="2502"/>
            </a:lvl3pPr>
            <a:lvl4pPr>
              <a:defRPr sz="2085"/>
            </a:lvl4pPr>
            <a:lvl5pPr>
              <a:defRPr sz="2085"/>
            </a:lvl5pPr>
            <a:lvl6pPr>
              <a:defRPr sz="2085"/>
            </a:lvl6pPr>
            <a:lvl7pPr>
              <a:defRPr sz="2085"/>
            </a:lvl7pPr>
            <a:lvl8pPr>
              <a:defRPr sz="2085"/>
            </a:lvl8pPr>
            <a:lvl9pPr>
              <a:defRPr sz="20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4054" y="1496229"/>
            <a:ext cx="3908718" cy="4890868"/>
          </a:xfrm>
        </p:spPr>
        <p:txBody>
          <a:bodyPr/>
          <a:lstStyle>
            <a:lvl1pPr marL="0" indent="0">
              <a:buNone/>
              <a:defRPr sz="1460"/>
            </a:lvl1pPr>
            <a:lvl2pPr marL="476245" indent="0">
              <a:buNone/>
              <a:defRPr sz="1251"/>
            </a:lvl2pPr>
            <a:lvl3pPr marL="952488" indent="0">
              <a:buNone/>
              <a:defRPr sz="1043"/>
            </a:lvl3pPr>
            <a:lvl4pPr marL="1428733" indent="0">
              <a:buNone/>
              <a:defRPr sz="938"/>
            </a:lvl4pPr>
            <a:lvl5pPr marL="1904978" indent="0">
              <a:buNone/>
              <a:defRPr sz="938"/>
            </a:lvl5pPr>
            <a:lvl6pPr marL="2381221" indent="0">
              <a:buNone/>
              <a:defRPr sz="938"/>
            </a:lvl6pPr>
            <a:lvl7pPr marL="2857465" indent="0">
              <a:buNone/>
              <a:defRPr sz="938"/>
            </a:lvl7pPr>
            <a:lvl8pPr marL="3333712" indent="0">
              <a:buNone/>
              <a:defRPr sz="938"/>
            </a:lvl8pPr>
            <a:lvl9pPr marL="3809954" indent="0">
              <a:buNone/>
              <a:defRPr sz="93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78974-F02E-439E-80F3-43EB670DBF8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04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8730" y="5005072"/>
            <a:ext cx="7128510" cy="590878"/>
          </a:xfrm>
        </p:spPr>
        <p:txBody>
          <a:bodyPr anchor="b"/>
          <a:lstStyle>
            <a:lvl1pPr algn="l">
              <a:defRPr sz="2085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28730" y="638875"/>
            <a:ext cx="7128510" cy="4290060"/>
          </a:xfrm>
        </p:spPr>
        <p:txBody>
          <a:bodyPr rtlCol="0">
            <a:normAutofit/>
          </a:bodyPr>
          <a:lstStyle>
            <a:lvl1pPr marL="0" indent="0">
              <a:buNone/>
              <a:defRPr sz="3336"/>
            </a:lvl1pPr>
            <a:lvl2pPr marL="476245" indent="0">
              <a:buNone/>
              <a:defRPr sz="2919"/>
            </a:lvl2pPr>
            <a:lvl3pPr marL="952488" indent="0">
              <a:buNone/>
              <a:defRPr sz="2502"/>
            </a:lvl3pPr>
            <a:lvl4pPr marL="1428733" indent="0">
              <a:buNone/>
              <a:defRPr sz="2085"/>
            </a:lvl4pPr>
            <a:lvl5pPr marL="1904978" indent="0">
              <a:buNone/>
              <a:defRPr sz="2085"/>
            </a:lvl5pPr>
            <a:lvl6pPr marL="2381221" indent="0">
              <a:buNone/>
              <a:defRPr sz="2085"/>
            </a:lvl6pPr>
            <a:lvl7pPr marL="2857465" indent="0">
              <a:buNone/>
              <a:defRPr sz="2085"/>
            </a:lvl7pPr>
            <a:lvl8pPr marL="3333712" indent="0">
              <a:buNone/>
              <a:defRPr sz="2085"/>
            </a:lvl8pPr>
            <a:lvl9pPr marL="3809954" indent="0">
              <a:buNone/>
              <a:defRPr sz="2085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28730" y="5595949"/>
            <a:ext cx="7128510" cy="839144"/>
          </a:xfrm>
        </p:spPr>
        <p:txBody>
          <a:bodyPr/>
          <a:lstStyle>
            <a:lvl1pPr marL="0" indent="0">
              <a:buNone/>
              <a:defRPr sz="1460"/>
            </a:lvl1pPr>
            <a:lvl2pPr marL="476245" indent="0">
              <a:buNone/>
              <a:defRPr sz="1251"/>
            </a:lvl2pPr>
            <a:lvl3pPr marL="952488" indent="0">
              <a:buNone/>
              <a:defRPr sz="1043"/>
            </a:lvl3pPr>
            <a:lvl4pPr marL="1428733" indent="0">
              <a:buNone/>
              <a:defRPr sz="938"/>
            </a:lvl4pPr>
            <a:lvl5pPr marL="1904978" indent="0">
              <a:buNone/>
              <a:defRPr sz="938"/>
            </a:lvl5pPr>
            <a:lvl6pPr marL="2381221" indent="0">
              <a:buNone/>
              <a:defRPr sz="938"/>
            </a:lvl6pPr>
            <a:lvl7pPr marL="2857465" indent="0">
              <a:buNone/>
              <a:defRPr sz="938"/>
            </a:lvl7pPr>
            <a:lvl8pPr marL="3333712" indent="0">
              <a:buNone/>
              <a:defRPr sz="938"/>
            </a:lvl8pPr>
            <a:lvl9pPr marL="3809954" indent="0">
              <a:buNone/>
              <a:defRPr sz="938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94044" y="6627094"/>
            <a:ext cx="2772199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059295" y="6627094"/>
            <a:ext cx="3762270" cy="380677"/>
          </a:xfrm>
          <a:prstGeom prst="rect">
            <a:avLst/>
          </a:prstGeom>
        </p:spPr>
        <p:txBody>
          <a:bodyPr lIns="91360" tIns="45680" rIns="91360" bIns="4568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A0A1B-D7B0-4C6E-90BC-42E0241C575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13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6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image" Target="../media/image7.png"/><Relationship Id="rId2" Type="http://schemas.openxmlformats.org/officeDocument/2006/relationships/slideLayout" Target="../slideLayouts/slideLayout50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744620" y="115867"/>
            <a:ext cx="10542190" cy="95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594044" y="1421752"/>
            <a:ext cx="10692765" cy="471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627094"/>
            <a:ext cx="2772199" cy="380677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5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0C75FB-29DB-479D-90FD-07DD74D6740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83381" y="115861"/>
            <a:ext cx="1367537" cy="1097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44628" y="1155279"/>
            <a:ext cx="9638751" cy="57930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51" tIns="47626" rIns="95251" bIns="47626" anchor="ctr"/>
          <a:lstStyle/>
          <a:p>
            <a:pPr algn="ctr">
              <a:defRPr/>
            </a:pPr>
            <a:endParaRPr lang="ru-RU" sz="1877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974667"/>
            <a:ext cx="11880850" cy="17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363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36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5pPr>
      <a:lvl6pPr marL="476245" algn="l" rtl="0" fontAlgn="base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6pPr>
      <a:lvl7pPr marL="952488" algn="l" rtl="0" fontAlgn="base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7pPr>
      <a:lvl8pPr marL="1428733" algn="l" rtl="0" fontAlgn="base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8pPr>
      <a:lvl9pPr marL="1904978" algn="l" rtl="0" fontAlgn="base">
        <a:spcBef>
          <a:spcPct val="0"/>
        </a:spcBef>
        <a:spcAft>
          <a:spcPct val="0"/>
        </a:spcAft>
        <a:defRPr sz="3336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57183" indent="-35718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36" kern="1200">
          <a:solidFill>
            <a:schemeClr val="tx1"/>
          </a:solidFill>
          <a:latin typeface="+mn-lt"/>
          <a:ea typeface="+mn-ea"/>
          <a:cs typeface="+mn-cs"/>
        </a:defRPr>
      </a:lvl1pPr>
      <a:lvl2pPr marL="773897" indent="-29765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19" kern="1200">
          <a:solidFill>
            <a:schemeClr val="tx1"/>
          </a:solidFill>
          <a:latin typeface="+mn-lt"/>
          <a:ea typeface="+mn-ea"/>
          <a:cs typeface="+mn-cs"/>
        </a:defRPr>
      </a:lvl2pPr>
      <a:lvl3pPr marL="1190611" indent="-2381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3pPr>
      <a:lvl4pPr marL="1666856" indent="-2381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85" kern="1200">
          <a:solidFill>
            <a:schemeClr val="tx1"/>
          </a:solidFill>
          <a:latin typeface="+mn-lt"/>
          <a:ea typeface="+mn-ea"/>
          <a:cs typeface="+mn-cs"/>
        </a:defRPr>
      </a:lvl4pPr>
      <a:lvl5pPr marL="2143100" indent="-23812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85" kern="1200">
          <a:solidFill>
            <a:schemeClr val="tx1"/>
          </a:solidFill>
          <a:latin typeface="+mn-lt"/>
          <a:ea typeface="+mn-ea"/>
          <a:cs typeface="+mn-cs"/>
        </a:defRPr>
      </a:lvl5pPr>
      <a:lvl6pPr marL="2619345" indent="-238123" algn="l" defTabSz="952488" rtl="0" eaLnBrk="1" latinLnBrk="0" hangingPunct="1">
        <a:spcBef>
          <a:spcPct val="20000"/>
        </a:spcBef>
        <a:buFont typeface="Arial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6pPr>
      <a:lvl7pPr marL="3095588" indent="-238123" algn="l" defTabSz="952488" rtl="0" eaLnBrk="1" latinLnBrk="0" hangingPunct="1">
        <a:spcBef>
          <a:spcPct val="20000"/>
        </a:spcBef>
        <a:buFont typeface="Arial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7pPr>
      <a:lvl8pPr marL="3571833" indent="-238123" algn="l" defTabSz="952488" rtl="0" eaLnBrk="1" latinLnBrk="0" hangingPunct="1">
        <a:spcBef>
          <a:spcPct val="20000"/>
        </a:spcBef>
        <a:buFont typeface="Arial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8pPr>
      <a:lvl9pPr marL="4048078" indent="-238123" algn="l" defTabSz="952488" rtl="0" eaLnBrk="1" latinLnBrk="0" hangingPunct="1">
        <a:spcBef>
          <a:spcPct val="20000"/>
        </a:spcBef>
        <a:buFont typeface="Arial" pitchFamily="34" charset="0"/>
        <a:buChar char="•"/>
        <a:defRPr sz="20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1pPr>
      <a:lvl2pPr marL="476245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2pPr>
      <a:lvl3pPr marL="952488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3pPr>
      <a:lvl4pPr marL="1428733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4pPr>
      <a:lvl5pPr marL="1904978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5pPr>
      <a:lvl6pPr marL="2381221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6pPr>
      <a:lvl7pPr marL="2857465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7pPr>
      <a:lvl8pPr marL="3333712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8pPr>
      <a:lvl9pPr marL="3809954" algn="l" defTabSz="952488" rtl="0" eaLnBrk="1" latinLnBrk="0" hangingPunct="1">
        <a:defRPr sz="18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 bwMode="auto">
          <a:xfrm>
            <a:off x="744102" y="115859"/>
            <a:ext cx="10542706" cy="95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 bwMode="auto">
          <a:xfrm>
            <a:off x="594044" y="1421745"/>
            <a:ext cx="10692765" cy="471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627088"/>
            <a:ext cx="2772199" cy="380677"/>
          </a:xfrm>
          <a:prstGeom prst="rect">
            <a:avLst/>
          </a:prstGeom>
        </p:spPr>
        <p:txBody>
          <a:bodyPr vert="horz" wrap="square" lIns="91360" tIns="45680" rIns="91360" bIns="4568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16">
                <a:solidFill>
                  <a:srgbClr val="898989"/>
                </a:solidFill>
              </a:defRPr>
            </a:lvl1pPr>
          </a:lstStyle>
          <a:p>
            <a:pPr defTabSz="774405" fontAlgn="base">
              <a:spcBef>
                <a:spcPct val="0"/>
              </a:spcBef>
              <a:spcAft>
                <a:spcPct val="0"/>
              </a:spcAft>
              <a:defRPr/>
            </a:pPr>
            <a:fld id="{00905F5D-8C4F-4F67-8F20-5E724ADABA88}" type="slidenum">
              <a:rPr lang="ru-RU" altLang="ru-RU" smtClean="0"/>
              <a:pPr defTabSz="77440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pic>
        <p:nvPicPr>
          <p:cNvPr id="4101" name="Рисунок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368" y="115859"/>
            <a:ext cx="1367535" cy="109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44101" y="1155271"/>
            <a:ext cx="9639267" cy="57930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371" tIns="38685" rIns="77371" bIns="38685" anchor="ctr"/>
          <a:lstStyle/>
          <a:p>
            <a:pPr algn="ctr" defTabSz="774405">
              <a:defRPr/>
            </a:pPr>
            <a:endParaRPr lang="ru-RU" sz="1524">
              <a:solidFill>
                <a:prstClr val="white"/>
              </a:solidFill>
            </a:endParaRPr>
          </a:p>
        </p:txBody>
      </p:sp>
      <p:pic>
        <p:nvPicPr>
          <p:cNvPr id="4103" name="Объект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974658"/>
            <a:ext cx="11880850" cy="17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57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1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5pPr>
      <a:lvl6pPr marL="386843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6pPr>
      <a:lvl7pPr marL="773684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7pPr>
      <a:lvl8pPr marL="1160526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8pPr>
      <a:lvl9pPr marL="1547368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9058" indent="-28905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10" kern="1200">
          <a:solidFill>
            <a:schemeClr val="tx1"/>
          </a:solidFill>
          <a:latin typeface="+mn-lt"/>
          <a:ea typeface="+mn-ea"/>
          <a:cs typeface="+mn-cs"/>
        </a:defRPr>
      </a:lvl1pPr>
      <a:lvl2pPr marL="627860" indent="-24065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2pPr>
      <a:lvl3pPr marL="966663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3pPr>
      <a:lvl4pPr marL="1353865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94" kern="1200">
          <a:solidFill>
            <a:schemeClr val="tx1"/>
          </a:solidFill>
          <a:latin typeface="+mn-lt"/>
          <a:ea typeface="+mn-ea"/>
          <a:cs typeface="+mn-cs"/>
        </a:defRPr>
      </a:lvl4pPr>
      <a:lvl5pPr marL="1739723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94" kern="1200">
          <a:solidFill>
            <a:schemeClr val="tx1"/>
          </a:solidFill>
          <a:latin typeface="+mn-lt"/>
          <a:ea typeface="+mn-ea"/>
          <a:cs typeface="+mn-cs"/>
        </a:defRPr>
      </a:lvl5pPr>
      <a:lvl6pPr marL="2127630" indent="-193422" algn="l" defTabSz="773684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6pPr>
      <a:lvl7pPr marL="2514472" indent="-193422" algn="l" defTabSz="773684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7pPr>
      <a:lvl8pPr marL="2901314" indent="-193422" algn="l" defTabSz="773684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8pPr>
      <a:lvl9pPr marL="3288156" indent="-193422" algn="l" defTabSz="773684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6843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3684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0526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7368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4210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1050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7894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4734" algn="l" defTabSz="773684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744102" y="115859"/>
            <a:ext cx="10542706" cy="951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594044" y="1421745"/>
            <a:ext cx="10692765" cy="471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627088"/>
            <a:ext cx="2772199" cy="380677"/>
          </a:xfrm>
          <a:prstGeom prst="rect">
            <a:avLst/>
          </a:prstGeom>
        </p:spPr>
        <p:txBody>
          <a:bodyPr vert="horz" wrap="square" lIns="91360" tIns="45680" rIns="91360" bIns="4568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16">
                <a:solidFill>
                  <a:srgbClr val="898989"/>
                </a:solidFill>
              </a:defRPr>
            </a:lvl1pPr>
          </a:lstStyle>
          <a:p>
            <a:pPr defTabSz="774405" fontAlgn="base">
              <a:spcBef>
                <a:spcPct val="0"/>
              </a:spcBef>
              <a:spcAft>
                <a:spcPct val="0"/>
              </a:spcAft>
              <a:defRPr/>
            </a:pPr>
            <a:fld id="{A7D2D94E-558B-452D-B921-48D8C1C25BC7}" type="slidenum">
              <a:rPr lang="ru-RU" altLang="ru-RU" smtClean="0"/>
              <a:pPr defTabSz="774405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  <p:pic>
        <p:nvPicPr>
          <p:cNvPr id="2053" name="Рисунок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3368" y="115859"/>
            <a:ext cx="1367535" cy="109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44101" y="1155271"/>
            <a:ext cx="9639267" cy="57930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371" tIns="38685" rIns="77371" bIns="38685" anchor="ctr"/>
          <a:lstStyle/>
          <a:p>
            <a:pPr algn="ctr" defTabSz="774405">
              <a:defRPr/>
            </a:pPr>
            <a:endParaRPr lang="ru-RU" sz="1524">
              <a:solidFill>
                <a:prstClr val="white"/>
              </a:solidFill>
            </a:endParaRPr>
          </a:p>
        </p:txBody>
      </p:sp>
      <p:pic>
        <p:nvPicPr>
          <p:cNvPr id="2055" name="Объект 3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974658"/>
            <a:ext cx="11880850" cy="17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2767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1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5pPr>
      <a:lvl6pPr marL="386852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6pPr>
      <a:lvl7pPr marL="773702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7pPr>
      <a:lvl8pPr marL="1160554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8pPr>
      <a:lvl9pPr marL="1547407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89058" indent="-28905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710" kern="1200">
          <a:solidFill>
            <a:schemeClr val="tx1"/>
          </a:solidFill>
          <a:latin typeface="+mn-lt"/>
          <a:ea typeface="+mn-ea"/>
          <a:cs typeface="+mn-cs"/>
        </a:defRPr>
      </a:lvl1pPr>
      <a:lvl2pPr marL="627860" indent="-24065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2pPr>
      <a:lvl3pPr marL="966663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3pPr>
      <a:lvl4pPr marL="1353865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94" kern="1200">
          <a:solidFill>
            <a:schemeClr val="tx1"/>
          </a:solidFill>
          <a:latin typeface="+mn-lt"/>
          <a:ea typeface="+mn-ea"/>
          <a:cs typeface="+mn-cs"/>
        </a:defRPr>
      </a:lvl4pPr>
      <a:lvl5pPr marL="1739723" indent="-19225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94" kern="1200">
          <a:solidFill>
            <a:schemeClr val="tx1"/>
          </a:solidFill>
          <a:latin typeface="+mn-lt"/>
          <a:ea typeface="+mn-ea"/>
          <a:cs typeface="+mn-cs"/>
        </a:defRPr>
      </a:lvl5pPr>
      <a:lvl6pPr marL="2127684" indent="-193426" algn="l" defTabSz="77370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6pPr>
      <a:lvl7pPr marL="2514534" indent="-193426" algn="l" defTabSz="77370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7pPr>
      <a:lvl8pPr marL="2901386" indent="-193426" algn="l" defTabSz="77370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8pPr>
      <a:lvl9pPr marL="3288238" indent="-193426" algn="l" defTabSz="77370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6852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3702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0554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7407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4257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1108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7962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4811" algn="l" defTabSz="77370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title"/>
          </p:nvPr>
        </p:nvSpPr>
        <p:spPr bwMode="auto">
          <a:xfrm>
            <a:off x="744620" y="115864"/>
            <a:ext cx="10542190" cy="951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62467" name="Текст 2"/>
          <p:cNvSpPr>
            <a:spLocks noGrp="1"/>
          </p:cNvSpPr>
          <p:nvPr>
            <p:ph type="body" idx="1"/>
          </p:nvPr>
        </p:nvSpPr>
        <p:spPr bwMode="auto">
          <a:xfrm>
            <a:off x="594044" y="1421750"/>
            <a:ext cx="10692765" cy="4718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0" tIns="45680" rIns="91360" bIns="45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4609" y="6627094"/>
            <a:ext cx="2772199" cy="380677"/>
          </a:xfrm>
          <a:prstGeom prst="rect">
            <a:avLst/>
          </a:prstGeom>
        </p:spPr>
        <p:txBody>
          <a:bodyPr vert="horz" lIns="91360" tIns="45680" rIns="91360" bIns="4568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16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defTabSz="1032540">
              <a:defRPr/>
            </a:pPr>
            <a:fld id="{500C75FB-29DB-479D-90FD-07DD74D6740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1032540"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469" name="Рисунок 6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383380" y="115861"/>
            <a:ext cx="1367537" cy="1097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44628" y="1155281"/>
            <a:ext cx="9638751" cy="57929"/>
          </a:xfrm>
          <a:prstGeom prst="rect">
            <a:avLst/>
          </a:prstGeom>
          <a:solidFill>
            <a:srgbClr val="268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371" tIns="38685" rIns="77371" bIns="38685" anchor="ctr"/>
          <a:lstStyle/>
          <a:p>
            <a:pPr algn="ctr" defTabSz="1032540">
              <a:defRPr/>
            </a:pPr>
            <a:endParaRPr lang="ru-RU" sz="1524">
              <a:solidFill>
                <a:prstClr val="white"/>
              </a:solidFill>
            </a:endParaRPr>
          </a:p>
        </p:txBody>
      </p:sp>
      <p:pic>
        <p:nvPicPr>
          <p:cNvPr id="62471" name="Объект 3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" y="6974664"/>
            <a:ext cx="11880850" cy="175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744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1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5pPr>
      <a:lvl6pPr marL="386862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6pPr>
      <a:lvl7pPr marL="773722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7pPr>
      <a:lvl8pPr marL="1160584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8pPr>
      <a:lvl9pPr marL="1547446" algn="l" rtl="0" fontAlgn="base">
        <a:spcBef>
          <a:spcPct val="0"/>
        </a:spcBef>
        <a:spcAft>
          <a:spcPct val="0"/>
        </a:spcAft>
        <a:defRPr sz="271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90146" indent="-29014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10" kern="1200">
          <a:solidFill>
            <a:schemeClr val="tx1"/>
          </a:solidFill>
          <a:latin typeface="+mn-lt"/>
          <a:ea typeface="+mn-ea"/>
          <a:cs typeface="+mn-cs"/>
        </a:defRPr>
      </a:lvl1pPr>
      <a:lvl2pPr marL="628649" indent="-2417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71" kern="1200">
          <a:solidFill>
            <a:schemeClr val="tx1"/>
          </a:solidFill>
          <a:latin typeface="+mn-lt"/>
          <a:ea typeface="+mn-ea"/>
          <a:cs typeface="+mn-cs"/>
        </a:defRPr>
      </a:lvl2pPr>
      <a:lvl3pPr marL="967153" indent="-1934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33" kern="1200">
          <a:solidFill>
            <a:schemeClr val="tx1"/>
          </a:solidFill>
          <a:latin typeface="+mn-lt"/>
          <a:ea typeface="+mn-ea"/>
          <a:cs typeface="+mn-cs"/>
        </a:defRPr>
      </a:lvl3pPr>
      <a:lvl4pPr marL="1354015" indent="-1934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94" kern="1200">
          <a:solidFill>
            <a:schemeClr val="tx1"/>
          </a:solidFill>
          <a:latin typeface="+mn-lt"/>
          <a:ea typeface="+mn-ea"/>
          <a:cs typeface="+mn-cs"/>
        </a:defRPr>
      </a:lvl4pPr>
      <a:lvl5pPr marL="1740875" indent="-1934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94" kern="1200">
          <a:solidFill>
            <a:schemeClr val="tx1"/>
          </a:solidFill>
          <a:latin typeface="+mn-lt"/>
          <a:ea typeface="+mn-ea"/>
          <a:cs typeface="+mn-cs"/>
        </a:defRPr>
      </a:lvl5pPr>
      <a:lvl6pPr marL="2127737" indent="-193431" algn="l" defTabSz="77372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6pPr>
      <a:lvl7pPr marL="2514597" indent="-193431" algn="l" defTabSz="77372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7pPr>
      <a:lvl8pPr marL="2901459" indent="-193431" algn="l" defTabSz="77372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8pPr>
      <a:lvl9pPr marL="3288321" indent="-193431" algn="l" defTabSz="773722" rtl="0" eaLnBrk="1" latinLnBrk="0" hangingPunct="1">
        <a:spcBef>
          <a:spcPct val="20000"/>
        </a:spcBef>
        <a:buFont typeface="Arial" pitchFamily="34" charset="0"/>
        <a:buChar char="•"/>
        <a:defRPr sz="16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1pPr>
      <a:lvl2pPr marL="386862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2pPr>
      <a:lvl3pPr marL="773722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3pPr>
      <a:lvl4pPr marL="1160584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4pPr>
      <a:lvl5pPr marL="1547446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5pPr>
      <a:lvl6pPr marL="1934305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6pPr>
      <a:lvl7pPr marL="2321167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7pPr>
      <a:lvl8pPr marL="2708029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8pPr>
      <a:lvl9pPr marL="3094889" algn="l" defTabSz="773722" rtl="0" eaLnBrk="1" latinLnBrk="0" hangingPunct="1">
        <a:defRPr sz="15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2" y="1625"/>
            <a:ext cx="11880848" cy="714925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4119" y="776801"/>
            <a:ext cx="9917209" cy="1287232"/>
          </a:xfrm>
          <a:prstGeom prst="rect">
            <a:avLst/>
          </a:prstGeom>
        </p:spPr>
        <p:txBody>
          <a:bodyPr vert="horz" lIns="99842" tIns="49921" rIns="99842" bIns="49921" rtlCol="0" anchor="ctr">
            <a:no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4125" y="2073553"/>
            <a:ext cx="9917208" cy="4476295"/>
          </a:xfrm>
          <a:prstGeom prst="rect">
            <a:avLst/>
          </a:prstGeom>
        </p:spPr>
        <p:txBody>
          <a:bodyPr vert="horz" lIns="99842" tIns="49921" rIns="99842" bIns="49921" rtlCol="0">
            <a:no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94044" y="6627088"/>
            <a:ext cx="2772199" cy="380677"/>
          </a:xfrm>
          <a:prstGeom prst="rect">
            <a:avLst/>
          </a:prstGeom>
        </p:spPr>
        <p:txBody>
          <a:bodyPr vert="horz" lIns="99842" tIns="49921" rIns="99842" bIns="4992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98412"/>
            <a:fld id="{461EDECA-DAED-49E8-AB44-A10369DCE76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98412"/>
              <a:t>28.10.2021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59293" y="6627088"/>
            <a:ext cx="3762270" cy="380677"/>
          </a:xfrm>
          <a:prstGeom prst="rect">
            <a:avLst/>
          </a:prstGeom>
        </p:spPr>
        <p:txBody>
          <a:bodyPr vert="horz" lIns="99842" tIns="49921" rIns="99842" bIns="4992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98412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918627" y="6113998"/>
            <a:ext cx="654310" cy="713942"/>
          </a:xfrm>
          <a:prstGeom prst="rect">
            <a:avLst/>
          </a:prstGeom>
        </p:spPr>
        <p:txBody>
          <a:bodyPr vert="horz" lIns="99842" tIns="49921" rIns="99842" bIns="49921" rtlCol="0" anchor="ctr"/>
          <a:lstStyle>
            <a:lvl1pPr algn="ctr">
              <a:lnSpc>
                <a:spcPts val="2297"/>
              </a:lnSpc>
              <a:defRPr sz="2600">
                <a:solidFill>
                  <a:schemeClr val="bg1"/>
                </a:solidFill>
                <a:latin typeface="+mn-lt"/>
              </a:defRPr>
            </a:lvl1pPr>
          </a:lstStyle>
          <a:p>
            <a:pPr defTabSz="998412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998412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23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</p:sldLayoutIdLst>
  <p:hf hdr="0" ftr="0" dt="0"/>
  <p:txStyles>
    <p:titleStyle>
      <a:lvl1pPr algn="l" defTabSz="998412" rtl="0" eaLnBrk="1" latinLnBrk="0" hangingPunct="1">
        <a:spcBef>
          <a:spcPct val="0"/>
        </a:spcBef>
        <a:buNone/>
        <a:defRPr sz="46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47978" indent="0" algn="l" defTabSz="998412" rtl="0" eaLnBrk="1" latinLnBrk="0" hangingPunct="1">
        <a:spcBef>
          <a:spcPct val="20000"/>
        </a:spcBef>
        <a:buFont typeface="+mj-lt"/>
        <a:buNone/>
        <a:defRPr sz="29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47978" indent="0" algn="l" defTabSz="998412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82279" indent="-249207" algn="l" defTabSz="998412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44939" algn="just" defTabSz="998412" rtl="0" eaLnBrk="1" latinLnBrk="0" hangingPunct="1">
        <a:lnSpc>
          <a:spcPts val="2324"/>
        </a:lnSpc>
        <a:spcBef>
          <a:spcPts val="489"/>
        </a:spcBef>
        <a:buFont typeface="Arial" pitchFamily="34" charset="0"/>
        <a:buNone/>
        <a:tabLst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73675" indent="0" algn="l" defTabSz="998412" rtl="0" eaLnBrk="1" latinLnBrk="0" hangingPunct="1">
        <a:lnSpc>
          <a:spcPts val="2202"/>
        </a:lnSpc>
        <a:spcBef>
          <a:spcPts val="489"/>
        </a:spcBef>
        <a:buFont typeface="Arial" pitchFamily="34" charset="0"/>
        <a:buNone/>
        <a:defRPr sz="17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745631" indent="-249603" algn="l" defTabSz="9984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4837" indent="-249603" algn="l" defTabSz="9984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4042" indent="-249603" algn="l" defTabSz="9984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3247" indent="-249603" algn="l" defTabSz="998412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9206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8412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7616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6822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6028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5234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4440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645" algn="l" defTabSz="998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emf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94607" y="2874350"/>
            <a:ext cx="10098723" cy="15326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0" dirty="0">
                <a:solidFill>
                  <a:prstClr val="white"/>
                </a:solidFill>
              </a:rPr>
              <a:t/>
            </a:r>
            <a:br>
              <a:rPr lang="ru-RU" sz="2200" b="0" dirty="0">
                <a:solidFill>
                  <a:prstClr val="white"/>
                </a:solidFill>
              </a:rPr>
            </a:br>
            <a:r>
              <a:rPr lang="ru-RU" sz="2200" b="0" dirty="0">
                <a:solidFill>
                  <a:prstClr val="white"/>
                </a:solidFill>
                <a:latin typeface="Arial Narrow" pitchFamily="34" charset="0"/>
              </a:rPr>
              <a:t>УФНС </a:t>
            </a:r>
            <a:r>
              <a:rPr lang="ru-RU" sz="2200" b="0" dirty="0">
                <a:solidFill>
                  <a:prstClr val="white"/>
                </a:solidFill>
                <a:latin typeface="Arial Narrow" pitchFamily="34" charset="0"/>
              </a:rPr>
              <a:t>России по Иркутской области</a:t>
            </a:r>
            <a:r>
              <a:rPr lang="ru-RU" sz="2200" dirty="0">
                <a:latin typeface="Arial Narrow" pitchFamily="34" charset="0"/>
              </a:rPr>
              <a:t/>
            </a:r>
            <a:br>
              <a:rPr lang="ru-RU" sz="2200" dirty="0">
                <a:latin typeface="Arial Narrow" pitchFamily="34" charset="0"/>
              </a:rPr>
            </a:br>
            <a:r>
              <a:rPr lang="ru-RU" sz="2200" dirty="0">
                <a:latin typeface="Arial Narrow" pitchFamily="34" charset="0"/>
              </a:rPr>
              <a:t/>
            </a:r>
            <a:br>
              <a:rPr lang="ru-RU" sz="2200" dirty="0">
                <a:latin typeface="Arial Narrow" pitchFamily="34" charset="0"/>
              </a:rPr>
            </a:br>
            <a:r>
              <a:rPr lang="ru-RU" sz="2200" dirty="0" smtClean="0">
                <a:latin typeface="Arial Narrow" pitchFamily="34" charset="0"/>
              </a:rPr>
              <a:t>МХАНИЗМЫ ДОСУДЕБНОГО УРЕГУЛИРОВАНИЯ НАЛОГОВЫХ СПОРОВ И ПУТИ РАЗРЕШЕНИЯ СПОРОВ В ДОСУДЕБНОМ ПОРЯДКЕ</a:t>
            </a:r>
            <a:endParaRPr lang="ru-RU" sz="22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20364" y="4576050"/>
            <a:ext cx="11086906" cy="2302300"/>
          </a:xfrm>
        </p:spPr>
        <p:txBody>
          <a:bodyPr>
            <a:normAutofit/>
          </a:bodyPr>
          <a:lstStyle/>
          <a:p>
            <a:pPr algn="l"/>
            <a:endParaRPr lang="ru-RU" sz="2200" dirty="0"/>
          </a:p>
          <a:p>
            <a:pPr algn="l"/>
            <a:endParaRPr lang="ru-RU" sz="2200" dirty="0"/>
          </a:p>
          <a:p>
            <a:pPr algn="l"/>
            <a:r>
              <a:rPr lang="ru-RU" sz="2200" dirty="0"/>
              <a:t>       </a:t>
            </a:r>
            <a:r>
              <a:rPr lang="ru-RU" sz="2200" dirty="0" err="1" smtClean="0"/>
              <a:t>И.о.</a:t>
            </a:r>
            <a:r>
              <a:rPr lang="ru-RU" sz="2200" dirty="0" err="1" smtClean="0">
                <a:latin typeface="Arial Narrow" pitchFamily="34" charset="0"/>
              </a:rPr>
              <a:t>начальника</a:t>
            </a:r>
            <a:r>
              <a:rPr lang="ru-RU" sz="2200" dirty="0" smtClean="0">
                <a:latin typeface="Arial Narrow" pitchFamily="34" charset="0"/>
              </a:rPr>
              <a:t> </a:t>
            </a:r>
            <a:r>
              <a:rPr lang="ru-RU" sz="2200" dirty="0">
                <a:latin typeface="Arial Narrow" pitchFamily="34" charset="0"/>
              </a:rPr>
              <a:t>отдела </a:t>
            </a:r>
            <a:r>
              <a:rPr lang="ru-RU" sz="2200" dirty="0" smtClean="0">
                <a:latin typeface="Arial Narrow" pitchFamily="34" charset="0"/>
              </a:rPr>
              <a:t>досудебного урегулирования налоговых споров </a:t>
            </a:r>
            <a:r>
              <a:rPr lang="ru-RU" sz="2200" dirty="0" err="1" smtClean="0">
                <a:latin typeface="Arial Narrow" pitchFamily="34" charset="0"/>
              </a:rPr>
              <a:t>Е.В.Шамсутдинова</a:t>
            </a:r>
            <a:endParaRPr lang="ru-RU" sz="2200" dirty="0">
              <a:latin typeface="Arial Narrow" pitchFamily="34" charset="0"/>
            </a:endParaRPr>
          </a:p>
          <a:p>
            <a:pPr algn="l"/>
            <a:endParaRPr lang="ru-RU" sz="22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39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7" y="115567"/>
            <a:ext cx="10839091" cy="951487"/>
          </a:xfrm>
        </p:spPr>
        <p:txBody>
          <a:bodyPr/>
          <a:lstStyle/>
          <a:p>
            <a:pPr algn="ctr"/>
            <a:r>
              <a:rPr lang="ru-RU" sz="2400" dirty="0" smtClean="0"/>
              <a:t>ПРИОСТАНОВЛЕНИЕ СРОКА РАССМОТРЕНИЯ ЖАЛОБЫ (изменения, внесенные Законом от 17.02.2021 № 6-ФЗ) 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54" y="1806578"/>
            <a:ext cx="11124597" cy="312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41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21" y="115568"/>
            <a:ext cx="10722182" cy="1010501"/>
          </a:xfrm>
        </p:spPr>
        <p:txBody>
          <a:bodyPr/>
          <a:lstStyle/>
          <a:p>
            <a:pPr algn="ctr"/>
            <a:r>
              <a:rPr lang="ru-RU" sz="2400" dirty="0" smtClean="0"/>
              <a:t>СТРАТЕГИЯ РАЗВИТИЯ ДОСУДЕБНОГО УРЕГУЛИРОВАНИЯ НАЛОГОВЫХ СПОРОВ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24966" y="1521488"/>
            <a:ext cx="2669415" cy="49326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ru-RU" b="1" dirty="0" smtClean="0">
                <a:latin typeface="Arial Narrow" pitchFamily="34" charset="0"/>
              </a:rPr>
              <a:t>Основная задача:</a:t>
            </a: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chemeClr val="tx2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СНИЖЕНИЕ КОНФЛИКТНОСТИ 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= 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ПОВЫШЕНИЕ </a:t>
            </a: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ДОВЕРИЯ</a:t>
            </a: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04360" y="2825174"/>
            <a:ext cx="1285996" cy="394852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39860" y="2672774"/>
            <a:ext cx="1285996" cy="394852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672884" y="5564126"/>
            <a:ext cx="886559" cy="784357"/>
          </a:xfrm>
          <a:prstGeom prst="rightArrow">
            <a:avLst/>
          </a:prstGeom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93259" y="1497343"/>
            <a:ext cx="3010401" cy="49326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ts val="0"/>
              </a:spcBef>
            </a:pPr>
            <a:r>
              <a:rPr lang="ru-RU" b="1" dirty="0" smtClean="0">
                <a:latin typeface="Arial Narrow" pitchFamily="34" charset="0"/>
              </a:rPr>
              <a:t>Пути реализации:</a:t>
            </a:r>
          </a:p>
          <a:p>
            <a:pPr algn="just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- совершенствование </a:t>
            </a:r>
            <a:r>
              <a:rPr lang="ru-RU" b="1" dirty="0" err="1" smtClean="0">
                <a:solidFill>
                  <a:srgbClr val="FF0000"/>
                </a:solidFill>
                <a:latin typeface="Arial Narrow" pitchFamily="34" charset="0"/>
              </a:rPr>
              <a:t>сервисности</a:t>
            </a: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 при взаимодействии с налогоплательщиками</a:t>
            </a:r>
          </a:p>
          <a:p>
            <a:pPr algn="just" eaLnBrk="1" hangingPunct="1">
              <a:spcBef>
                <a:spcPts val="0"/>
              </a:spcBef>
            </a:pPr>
            <a:endParaRPr lang="ru-RU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- обратная связь с источником возникновения спора</a:t>
            </a:r>
          </a:p>
          <a:p>
            <a:pPr algn="just" eaLnBrk="1" hangingPunct="1">
              <a:spcBef>
                <a:spcPts val="0"/>
              </a:spcBef>
            </a:pPr>
            <a:endParaRPr lang="ru-RU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algn="just"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- систематическая работа с причинами возникновения споров</a:t>
            </a: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887218" y="5228000"/>
            <a:ext cx="993724" cy="784357"/>
          </a:xfrm>
          <a:prstGeom prst="rightArrow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10263" y="1603758"/>
            <a:ext cx="2825294" cy="463011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 anchor="ctr">
            <a:spAutoFit/>
          </a:bodyPr>
          <a:lstStyle/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Narrow" pitchFamily="34" charset="0"/>
              </a:rPr>
              <a:t>Приказ ФНС России от 25.11.2020 № СД-7-9/848</a:t>
            </a:r>
            <a:r>
              <a:rPr lang="en-US" b="1" dirty="0" smtClean="0">
                <a:solidFill>
                  <a:srgbClr val="FF0000"/>
                </a:solidFill>
                <a:latin typeface="Arial Narrow" pitchFamily="34" charset="0"/>
              </a:rPr>
              <a:t>@</a:t>
            </a:r>
            <a:endParaRPr lang="ru-RU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  <a:p>
            <a:pPr algn="ctr" eaLnBrk="1" hangingPunct="1">
              <a:spcBef>
                <a:spcPts val="0"/>
              </a:spcBef>
            </a:pPr>
            <a:endParaRPr lang="ru-RU" b="1" dirty="0" smtClean="0">
              <a:solidFill>
                <a:srgbClr val="009900"/>
              </a:solidFill>
              <a:latin typeface="Arial Narrow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687" y="1891244"/>
            <a:ext cx="9955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77062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6" y="115567"/>
            <a:ext cx="10946257" cy="951487"/>
          </a:xfrm>
        </p:spPr>
        <p:txBody>
          <a:bodyPr/>
          <a:lstStyle/>
          <a:p>
            <a:pPr algn="ctr"/>
            <a:r>
              <a:rPr lang="ru-RU" sz="2200" dirty="0" smtClean="0"/>
              <a:t>КОЛИЧЕСТВО РАССМОТРЕННЫХ ЖАЛОБ В УПРАВЛЕНИИ И ЗАЯВЛЕНИЙ В СУДАХ</a:t>
            </a:r>
            <a:endParaRPr lang="ru-RU" sz="2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7233693"/>
              </p:ext>
            </p:extLst>
          </p:nvPr>
        </p:nvGraphicFramePr>
        <p:xfrm>
          <a:off x="745294" y="1422400"/>
          <a:ext cx="11020475" cy="502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305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9" y="115567"/>
            <a:ext cx="10829348" cy="951487"/>
          </a:xfrm>
        </p:spPr>
        <p:txBody>
          <a:bodyPr/>
          <a:lstStyle/>
          <a:p>
            <a:pPr algn="ctr"/>
            <a:r>
              <a:rPr lang="ru-RU" sz="2200" dirty="0" smtClean="0"/>
              <a:t>КАТЕГОРИИ РАССМОТРЕННЫХ ЖАЛОБ (НАЛОГОВЫЕ СПОРЫ)</a:t>
            </a:r>
            <a:endParaRPr lang="ru-RU" sz="2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637908"/>
              </p:ext>
            </p:extLst>
          </p:nvPr>
        </p:nvGraphicFramePr>
        <p:xfrm>
          <a:off x="745294" y="1422400"/>
          <a:ext cx="6213654" cy="54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13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963744776"/>
              </p:ext>
            </p:extLst>
          </p:nvPr>
        </p:nvGraphicFramePr>
        <p:xfrm>
          <a:off x="6468346" y="1528766"/>
          <a:ext cx="4464451" cy="5323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5339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6" y="115567"/>
            <a:ext cx="10858576" cy="951487"/>
          </a:xfrm>
        </p:spPr>
        <p:txBody>
          <a:bodyPr/>
          <a:lstStyle/>
          <a:p>
            <a:pPr algn="ctr"/>
            <a:r>
              <a:rPr lang="ru-RU" sz="2200" dirty="0" smtClean="0"/>
              <a:t>КАТЕГОРИИ РАССМОТРЕННЫХ ЖАЛОБ (НЕНАЛОГОВЫЕ СПОРЫ)</a:t>
            </a:r>
            <a:endParaRPr lang="ru-RU" sz="2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888397"/>
              </p:ext>
            </p:extLst>
          </p:nvPr>
        </p:nvGraphicFramePr>
        <p:xfrm>
          <a:off x="491993" y="999070"/>
          <a:ext cx="6225390" cy="4843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14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606277632"/>
              </p:ext>
            </p:extLst>
          </p:nvPr>
        </p:nvGraphicFramePr>
        <p:xfrm>
          <a:off x="6426328" y="949325"/>
          <a:ext cx="4711058" cy="5034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52586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332" y="185123"/>
            <a:ext cx="10677663" cy="951487"/>
          </a:xfrm>
        </p:spPr>
        <p:txBody>
          <a:bodyPr/>
          <a:lstStyle/>
          <a:p>
            <a:pPr algn="ctr"/>
            <a:r>
              <a:rPr lang="ru-RU" sz="2400" dirty="0" smtClean="0"/>
              <a:t>ПРЕИМУЩЕСТВА ДОСУДЕБНОГО РАЗРЕШЕНИЯ СПОРОВ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14663" y="2545385"/>
            <a:ext cx="5786982" cy="1302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marL="342900" indent="-342900">
              <a:buFontTx/>
              <a:buChar char="-"/>
            </a:pPr>
            <a:endParaRPr lang="ru-RU" dirty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83563" y="4084856"/>
            <a:ext cx="5611619" cy="999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endParaRPr lang="ru-RU" dirty="0" smtClean="0"/>
          </a:p>
          <a:p>
            <a:pPr marL="342900" indent="-342900">
              <a:buFontTx/>
              <a:buChar char="-"/>
            </a:pPr>
            <a:endParaRPr lang="ru-RU" dirty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062534" y="4939303"/>
            <a:ext cx="9678361" cy="764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cs typeface="Times New Roman" pitchFamily="18" charset="0"/>
              </a:rPr>
              <a:t>Сжатые</a:t>
            </a:r>
            <a:r>
              <a:rPr lang="ru-RU" sz="2400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2"/>
                </a:solidFill>
                <a:cs typeface="Times New Roman" pitchFamily="18" charset="0"/>
              </a:rPr>
              <a:t>сроки исполнения решения по жалобе</a:t>
            </a:r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" y="1435864"/>
            <a:ext cx="1074099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" y="2455370"/>
            <a:ext cx="1074099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062533" y="1705804"/>
            <a:ext cx="9568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Отсутствие необходимости уплаты госпошлины и судебных расходов;</a:t>
            </a:r>
            <a:endParaRPr lang="ru-RU" sz="2400" b="1" dirty="0">
              <a:solidFill>
                <a:schemeClr val="tx2"/>
              </a:solidFill>
            </a:endParaRPr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" y="3561027"/>
            <a:ext cx="1074099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5" y="4733229"/>
            <a:ext cx="1074099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062531" y="3847796"/>
            <a:ext cx="6030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Жалоба рассматривается в короткие сроки;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62534" y="2723958"/>
            <a:ext cx="4432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Простота оформления жалобы;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7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4617" y="550333"/>
            <a:ext cx="4633185" cy="47752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ЖАЛОБА</a:t>
            </a:r>
            <a:r>
              <a:rPr lang="ru-RU" sz="18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обращение лица в налоговый орган, предметом которого является обжалование вступивших в силу актов налогового органа ненормативного характера, действий или бездействия его должностных лиц, если, по мнению этого лица, обжалуемые акты, действия или бездействие должностных лиц налогового органа нарушают его права.</a:t>
            </a:r>
          </a:p>
          <a:p>
            <a:pPr marL="0" indent="0" algn="just">
              <a:buNone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Срок представления жалобы </a:t>
            </a:r>
            <a:r>
              <a:rPr lang="ru-RU" sz="18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в течение 1 года со дня, когда лицо узнало или должно было узнать о нарушении своих прав.  </a:t>
            </a:r>
            <a:endParaRPr lang="ru-RU" sz="1800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6239329" y="609601"/>
            <a:ext cx="4876744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83554" indent="-18355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  <a:defRPr sz="2919" b="1" kern="1200">
                <a:solidFill>
                  <a:srgbClr val="104E7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375371" indent="-191821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85C5"/>
              </a:buClr>
              <a:buFont typeface="Arial" pitchFamily="34" charset="0"/>
              <a:buChar char="•"/>
              <a:defRPr sz="2919" kern="1200">
                <a:solidFill>
                  <a:srgbClr val="104E72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58926" indent="-18355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  <a:defRPr sz="2502" kern="1200">
                <a:solidFill>
                  <a:srgbClr val="104E72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750748" indent="-191821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685C5"/>
              </a:buClr>
              <a:buFont typeface="Arial" pitchFamily="34" charset="0"/>
              <a:buChar char="•"/>
              <a:defRPr sz="2085" kern="1200">
                <a:solidFill>
                  <a:srgbClr val="104E72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934299" indent="-183554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itchFamily="34" charset="0"/>
              <a:buChar char="•"/>
              <a:defRPr sz="2085" kern="1200">
                <a:solidFill>
                  <a:srgbClr val="104E72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619345" indent="-238123" algn="l" defTabSz="9524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95588" indent="-238123" algn="l" defTabSz="9524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71833" indent="-238123" algn="l" defTabSz="9524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48078" indent="-238123" algn="l" defTabSz="95248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914400">
              <a:buFont typeface="Arial" pitchFamily="34" charset="0"/>
              <a:buNone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АПЕЛЛЯЦИОННАЯ ЖАЛОБА </a:t>
            </a:r>
            <a:r>
              <a:rPr lang="ru-RU" sz="18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обращение </a:t>
            </a:r>
            <a:r>
              <a:rPr lang="ru-RU" sz="18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лица, </a:t>
            </a:r>
            <a:r>
              <a:rPr lang="ru-RU" sz="18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предметом которого является обжалование не вступившего в силу решения налогового органа о привлечении к ответственности за совершение налогового правонарушения или решения об отказе в привлечении к ответственности за совершение налогового правонарушения, вынесенного в соответствии со статьей 101 НК РФ, если, по мнению этого лица, обжалуемое решение нарушает его права. </a:t>
            </a:r>
          </a:p>
          <a:p>
            <a:pPr marL="0" indent="0" algn="just" defTabSz="914400">
              <a:buFont typeface="Arial" pitchFamily="34" charset="0"/>
              <a:buNone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Срок представления апелляционной жалобы </a:t>
            </a:r>
            <a:r>
              <a:rPr lang="ru-RU" sz="1800" b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в течение 1 месяца со дня вручения соответствующего решения лицу (его представителю), в отношении которого оно вынесено. </a:t>
            </a:r>
          </a:p>
          <a:p>
            <a:pPr marL="0" indent="0" algn="just" defTabSz="914400">
              <a:buFont typeface="Arial" pitchFamily="34" charset="0"/>
              <a:buNone/>
            </a:pPr>
            <a:endParaRPr lang="ru-RU" sz="2000" b="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3084" y="5592634"/>
            <a:ext cx="8357573" cy="1225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случае пропуска срока представления жалобы (апелляционной жалобы) </a:t>
            </a:r>
          </a:p>
          <a:p>
            <a:pPr algn="just"/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 уважительной причине данный срок по заявлению лица, подающего жалобу, </a:t>
            </a:r>
          </a:p>
          <a:p>
            <a:pPr algn="just"/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может быть восстановлен в вышестоящем налоговом органе.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940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35" y="244596"/>
            <a:ext cx="11037950" cy="951487"/>
          </a:xfrm>
        </p:spPr>
        <p:txBody>
          <a:bodyPr/>
          <a:lstStyle/>
          <a:p>
            <a:pPr algn="ctr"/>
            <a:r>
              <a:rPr lang="ru-RU" sz="2400" dirty="0" smtClean="0"/>
              <a:t>СПОСОБЫ ПОДАЧИ ЖАЛОБЫ (АПЕЛЛЯЦИОННОЙ ЖАЛОБЫ)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8391" y="1422049"/>
            <a:ext cx="829321" cy="7191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617" tIns="52308" rIns="104617" bIns="52308" anchor="ctr"/>
          <a:lstStyle/>
          <a:p>
            <a:pPr algn="ctr" defTabSz="1192271">
              <a:defRPr/>
            </a:pPr>
            <a:r>
              <a:rPr lang="ru-RU" sz="4400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1721441" y="4804054"/>
            <a:ext cx="9359555" cy="9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endParaRPr lang="ru-RU" sz="2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8391" y="2716281"/>
            <a:ext cx="829321" cy="7191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617" tIns="52308" rIns="104617" bIns="52308" anchor="ctr"/>
          <a:lstStyle/>
          <a:p>
            <a:pPr algn="ctr" defTabSz="1192271">
              <a:defRPr/>
            </a:pPr>
            <a:r>
              <a:rPr lang="ru-RU" sz="4400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18391" y="3938881"/>
            <a:ext cx="829321" cy="7191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617" tIns="52308" rIns="104617" bIns="52308" anchor="ctr"/>
          <a:lstStyle/>
          <a:p>
            <a:pPr algn="ctr" defTabSz="1192271">
              <a:defRPr/>
            </a:pPr>
            <a:r>
              <a:rPr lang="ru-RU" sz="4400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4815238" y="2816087"/>
            <a:ext cx="9359555" cy="9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endParaRPr lang="ru-RU" sz="2200" dirty="0">
              <a:solidFill>
                <a:schemeClr val="accent1">
                  <a:lumMod val="75000"/>
                </a:schemeClr>
              </a:solidFill>
              <a:latin typeface="+mn-lt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1721435" y="1254415"/>
            <a:ext cx="9359555" cy="1449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r>
              <a:rPr lang="ru-RU" sz="2200" dirty="0">
                <a:solidFill>
                  <a:schemeClr val="tx2"/>
                </a:solidFill>
                <a:latin typeface="+mn-lt"/>
                <a:cs typeface="+mj-cs"/>
              </a:rPr>
              <a:t>лично, а также через законного или уполномоченного представителя в канцелярию налогового органа или окно приема документов с проставлением отметки о принятии на втором экземпляре жалобы</a:t>
            </a:r>
            <a:r>
              <a:rPr lang="ru-RU" sz="2200" dirty="0" smtClean="0">
                <a:solidFill>
                  <a:schemeClr val="tx2"/>
                </a:solidFill>
                <a:latin typeface="+mn-lt"/>
                <a:cs typeface="+mj-cs"/>
              </a:rPr>
              <a:t>;</a:t>
            </a:r>
          </a:p>
          <a:p>
            <a:pPr defTabSz="914400"/>
            <a:endParaRPr lang="ru-RU" sz="2200" dirty="0">
              <a:solidFill>
                <a:schemeClr val="accent1">
                  <a:lumMod val="75000"/>
                </a:schemeClr>
              </a:solidFill>
              <a:latin typeface="+mn-lt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800845" y="4995531"/>
            <a:ext cx="9359555" cy="9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r>
              <a:rPr lang="ru-RU" sz="2200" dirty="0">
                <a:solidFill>
                  <a:schemeClr val="tx2"/>
                </a:solidFill>
                <a:latin typeface="+mn-lt"/>
              </a:rPr>
              <a:t>по телекоммуникационным каналам связи.</a:t>
            </a:r>
            <a:endParaRPr lang="ru-RU" sz="2200" dirty="0">
              <a:solidFill>
                <a:schemeClr val="tx2"/>
              </a:solidFill>
              <a:latin typeface="+mn-lt"/>
              <a:cs typeface="+mj-cs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1721438" y="2703783"/>
            <a:ext cx="9359555" cy="9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r>
              <a:rPr lang="ru-RU" sz="2200" dirty="0">
                <a:solidFill>
                  <a:schemeClr val="tx2"/>
                </a:solidFill>
                <a:latin typeface="+mn-lt"/>
                <a:ea typeface="Calibri"/>
                <a:cs typeface="Times New Roman" pitchFamily="18" charset="0"/>
              </a:rPr>
              <a:t>по почте (например, ценным письмом с описью вложения, в которой фиксируются перечень отправленных документов и дата направления корреспонденции);</a:t>
            </a:r>
            <a:endParaRPr lang="ru-RU" sz="2200" dirty="0">
              <a:solidFill>
                <a:schemeClr val="tx2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1721441" y="3822704"/>
            <a:ext cx="9359555" cy="9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sz="2200" dirty="0">
                <a:solidFill>
                  <a:schemeClr val="tx2"/>
                </a:solidFill>
                <a:latin typeface="+mn-lt"/>
              </a:rPr>
              <a:t>через </a:t>
            </a:r>
            <a:r>
              <a:rPr lang="ru-RU" sz="2200" dirty="0" smtClean="0">
                <a:solidFill>
                  <a:schemeClr val="tx2"/>
                </a:solidFill>
                <a:latin typeface="+mn-lt"/>
              </a:rPr>
              <a:t>«Личный </a:t>
            </a:r>
            <a:r>
              <a:rPr lang="ru-RU" sz="2200" dirty="0">
                <a:solidFill>
                  <a:schemeClr val="tx2"/>
                </a:solidFill>
                <a:latin typeface="+mn-lt"/>
              </a:rPr>
              <a:t>кабинет </a:t>
            </a:r>
            <a:r>
              <a:rPr lang="ru-RU" sz="2200" dirty="0" smtClean="0">
                <a:solidFill>
                  <a:schemeClr val="tx2"/>
                </a:solidFill>
                <a:latin typeface="+mn-lt"/>
              </a:rPr>
              <a:t>налогоплательщика";</a:t>
            </a:r>
            <a:endParaRPr lang="ru-RU" sz="22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18391" y="5111708"/>
            <a:ext cx="829321" cy="7191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617" tIns="52308" rIns="104617" bIns="52308" anchor="ctr"/>
          <a:lstStyle/>
          <a:p>
            <a:pPr algn="ctr" defTabSz="1192271">
              <a:defRPr/>
            </a:pPr>
            <a:r>
              <a:rPr lang="ru-RU" sz="44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rPr>
              <a:t>4</a:t>
            </a:r>
            <a:endParaRPr lang="ru-RU" sz="4400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9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8740" y="196349"/>
            <a:ext cx="9359555" cy="951487"/>
          </a:xfrm>
        </p:spPr>
        <p:txBody>
          <a:bodyPr/>
          <a:lstStyle/>
          <a:p>
            <a:pPr algn="ctr"/>
            <a:r>
              <a:rPr lang="ru-RU" sz="2400" dirty="0" smtClean="0"/>
              <a:t>ПРЕИМУЩЕСТВА ПРЕДСТАВЛЕНИЯ ЖАЛОБ ПО ТКС</a:t>
            </a:r>
            <a:br>
              <a:rPr lang="ru-RU" sz="2400" dirty="0" smtClean="0"/>
            </a:br>
            <a:r>
              <a:rPr lang="ru-RU" sz="2400" dirty="0" smtClean="0"/>
              <a:t>(приказ </a:t>
            </a:r>
            <a:r>
              <a:rPr lang="ru-RU" sz="2400" dirty="0"/>
              <a:t>ФНС России от 20.12.2019 № </a:t>
            </a:r>
            <a:r>
              <a:rPr lang="ru-RU" sz="2400" dirty="0" smtClean="0"/>
              <a:t>ММВ-7-9/645) 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2122" y="2648387"/>
            <a:ext cx="829321" cy="7191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617" tIns="52308" rIns="104617" bIns="52308" anchor="ctr"/>
          <a:lstStyle/>
          <a:p>
            <a:pPr algn="ctr" defTabSz="1192271">
              <a:defRPr/>
            </a:pPr>
            <a:r>
              <a:rPr lang="ru-RU" sz="44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rPr>
              <a:t>2</a:t>
            </a:r>
            <a:endParaRPr lang="ru-RU" sz="4400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 bwMode="auto">
          <a:xfrm>
            <a:off x="1913716" y="3783308"/>
            <a:ext cx="9359555" cy="9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j-cs"/>
              </a:rPr>
              <a:t>исключение случаев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+mn-lt"/>
                <a:cs typeface="+mj-cs"/>
              </a:rPr>
              <a:t>сокрытия нижестоящими налоговыми органами жалоб от вышестоящих налоговых органов и нарушения прав заявителей;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2122" y="3899482"/>
            <a:ext cx="829321" cy="7191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617" tIns="52308" rIns="104617" bIns="52308" anchor="ctr"/>
          <a:lstStyle/>
          <a:p>
            <a:pPr algn="ctr" defTabSz="1192271">
              <a:defRPr/>
            </a:pPr>
            <a:r>
              <a:rPr lang="ru-RU" sz="44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rPr>
              <a:t>3</a:t>
            </a:r>
            <a:endParaRPr lang="ru-RU" sz="4400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92122" y="5066319"/>
            <a:ext cx="829321" cy="7191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617" tIns="52308" rIns="104617" bIns="52308" anchor="ctr"/>
          <a:lstStyle/>
          <a:p>
            <a:pPr algn="ctr" defTabSz="1192271">
              <a:defRPr/>
            </a:pPr>
            <a:r>
              <a:rPr lang="ru-RU" sz="4400" b="1" dirty="0" smtClean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rPr>
              <a:t>4</a:t>
            </a:r>
            <a:endParaRPr lang="ru-RU" sz="4400" b="1" dirty="0">
              <a:solidFill>
                <a:srgbClr val="F79646">
                  <a:lumMod val="75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1913716" y="2532211"/>
            <a:ext cx="9359555" cy="9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j-cs"/>
              </a:rPr>
              <a:t>отсутствие необходимости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+mn-lt"/>
                <a:cs typeface="+mj-cs"/>
              </a:rPr>
              <a:t>вложения сканированного образа жалобы;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1913716" y="5064695"/>
            <a:ext cx="9359555" cy="70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j-cs"/>
              </a:rPr>
              <a:t>минимизация риска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+mn-lt"/>
                <a:cs typeface="+mj-cs"/>
              </a:rPr>
              <a:t>заявителя на оставление Управлением жалобы без рассмотрения.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92122" y="1458425"/>
            <a:ext cx="829321" cy="71913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617" tIns="52308" rIns="104617" bIns="52308" anchor="ctr"/>
          <a:lstStyle/>
          <a:p>
            <a:pPr algn="ctr" defTabSz="1192271">
              <a:defRPr/>
            </a:pPr>
            <a:r>
              <a:rPr lang="ru-RU" sz="4400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1913716" y="1342247"/>
            <a:ext cx="9359555" cy="95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680" rIns="0" bIns="4568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 kern="1200">
                <a:solidFill>
                  <a:srgbClr val="104E7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76245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5248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428733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904978" algn="l" rtl="0" fontAlgn="base">
              <a:spcBef>
                <a:spcPct val="0"/>
              </a:spcBef>
              <a:spcAft>
                <a:spcPct val="0"/>
              </a:spcAft>
              <a:defRPr sz="3336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/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+mn-lt"/>
                <a:cs typeface="+mj-cs"/>
              </a:rPr>
              <a:t>получение решений (иных документов), образующихся в ходе досудебного урегулирования споров в электронном виде по ТКС;</a:t>
            </a:r>
          </a:p>
        </p:txBody>
      </p:sp>
    </p:spTree>
    <p:extLst>
      <p:ext uri="{BB962C8B-B14F-4D97-AF65-F5344CB8AC3E}">
        <p14:creationId xmlns:p14="http://schemas.microsoft.com/office/powerpoint/2010/main" val="32235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543" y="322564"/>
            <a:ext cx="10194731" cy="617236"/>
          </a:xfrm>
        </p:spPr>
        <p:txBody>
          <a:bodyPr/>
          <a:lstStyle/>
          <a:p>
            <a:pPr algn="ctr"/>
            <a:r>
              <a:rPr lang="ru-RU" sz="2200" dirty="0" smtClean="0"/>
              <a:t>ОСТАВЛЕНИЕ ЖАЛОБЫ БЕЗ РАССМОТРЕНИЯ (ст. 139.3 НК РФ)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20196" y="1173024"/>
            <a:ext cx="1011508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solidFill>
                  <a:schemeClr val="tx2"/>
                </a:solidFill>
              </a:rPr>
              <a:t>1. Жалоба подана с нарушением порядка, установленного п. 1 ст. 139.2 НК РФ, или в жалобе не указаны акты налогового органа ненормативного характера, действия или бездействие его должностных лиц, которые привели к нарушению прав лица, подавшего жалобу;</a:t>
            </a:r>
            <a:endParaRPr lang="ru-RU" sz="2200" dirty="0">
              <a:solidFill>
                <a:schemeClr val="tx2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0193" y="2696891"/>
            <a:ext cx="10115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solidFill>
                  <a:schemeClr val="tx2"/>
                </a:solidFill>
              </a:rPr>
              <a:t>2. </a:t>
            </a:r>
            <a:r>
              <a:rPr lang="ru-RU" sz="2200" dirty="0">
                <a:solidFill>
                  <a:schemeClr val="tx2"/>
                </a:solidFill>
              </a:rPr>
              <a:t>Ж</a:t>
            </a:r>
            <a:r>
              <a:rPr lang="ru-RU" sz="2200" dirty="0" smtClean="0">
                <a:solidFill>
                  <a:schemeClr val="tx2"/>
                </a:solidFill>
              </a:rPr>
              <a:t>алоба </a:t>
            </a:r>
            <a:r>
              <a:rPr lang="ru-RU" sz="2200" dirty="0">
                <a:solidFill>
                  <a:schemeClr val="tx2"/>
                </a:solidFill>
              </a:rPr>
              <a:t>подана после истечения срока подачи жалобы, установленного НК РФ, и не содержит ходатайства о его восстановлении или в восстановлении пропущенного срока на подачу жалобы отказано</a:t>
            </a:r>
            <a:r>
              <a:rPr lang="ru-RU" sz="2200" dirty="0" smtClean="0">
                <a:solidFill>
                  <a:schemeClr val="tx2"/>
                </a:solidFill>
              </a:rPr>
              <a:t>;</a:t>
            </a:r>
            <a:endParaRPr lang="ru-RU" sz="2200" dirty="0">
              <a:solidFill>
                <a:schemeClr val="tx2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20195" y="3962431"/>
            <a:ext cx="102348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solidFill>
                  <a:schemeClr val="tx2"/>
                </a:solidFill>
              </a:rPr>
              <a:t>3. До принятия решения по жалобе от лица, ее подавшего, поступило заявление об отзыве жалобы </a:t>
            </a:r>
          </a:p>
          <a:p>
            <a:pPr algn="just"/>
            <a:r>
              <a:rPr lang="ru-RU" sz="2200" dirty="0" smtClean="0">
                <a:solidFill>
                  <a:schemeClr val="tx2"/>
                </a:solidFill>
              </a:rPr>
              <a:t>полностью или в части; </a:t>
            </a:r>
            <a:endParaRPr lang="ru-RU" sz="22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95550" y="5204774"/>
            <a:ext cx="1025949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tx2"/>
                </a:solidFill>
              </a:rPr>
              <a:t>4</a:t>
            </a:r>
            <a:r>
              <a:rPr lang="ru-RU" sz="2200" dirty="0" smtClean="0">
                <a:solidFill>
                  <a:schemeClr val="tx2"/>
                </a:solidFill>
              </a:rPr>
              <a:t>. </a:t>
            </a:r>
            <a:r>
              <a:rPr lang="ru-RU" sz="2200" dirty="0" smtClean="0">
                <a:solidFill>
                  <a:schemeClr val="tx2"/>
                </a:solidFill>
              </a:rPr>
              <a:t>До принятия решения по жалобе налоговый орган сообщил об устранении нарушения прав лица, </a:t>
            </a:r>
            <a:r>
              <a:rPr lang="ru-RU" sz="2200" dirty="0" smtClean="0">
                <a:solidFill>
                  <a:schemeClr val="tx2"/>
                </a:solidFill>
              </a:rPr>
              <a:t>подавшего </a:t>
            </a:r>
            <a:r>
              <a:rPr lang="ru-RU" sz="2200" dirty="0" smtClean="0">
                <a:solidFill>
                  <a:schemeClr val="tx2"/>
                </a:solidFill>
              </a:rPr>
              <a:t>жалобу, в порядке, установленном п. 1.1 ст. 139 НК РФ; </a:t>
            </a:r>
            <a:endParaRPr lang="ru-RU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3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0680" y="115567"/>
            <a:ext cx="10862770" cy="951487"/>
          </a:xfrm>
        </p:spPr>
        <p:txBody>
          <a:bodyPr/>
          <a:lstStyle/>
          <a:p>
            <a:pPr algn="ctr"/>
            <a:r>
              <a:rPr lang="ru-RU" sz="2200" dirty="0"/>
              <a:t>ОСТАВЛЕНИЕ ЖАЛОБЫ БЕЗ РАССМОТРЕНИЯ (ст. 139.3 НК РФ</a:t>
            </a:r>
            <a:r>
              <a:rPr lang="ru-RU" sz="2200" dirty="0" smtClean="0"/>
              <a:t>) с изменениями, внесенными Законом от 17.02.2021 № 6-ФЗ </a:t>
            </a: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6196" y="1408825"/>
            <a:ext cx="107526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>
                <a:solidFill>
                  <a:schemeClr val="tx2"/>
                </a:solidFill>
              </a:rPr>
              <a:t>5</a:t>
            </a:r>
            <a:r>
              <a:rPr lang="ru-RU" sz="2200" dirty="0" smtClean="0">
                <a:solidFill>
                  <a:schemeClr val="tx2"/>
                </a:solidFill>
              </a:rPr>
              <a:t>. </a:t>
            </a:r>
            <a:r>
              <a:rPr lang="ru-RU" sz="2200" dirty="0" smtClean="0">
                <a:solidFill>
                  <a:schemeClr val="tx2"/>
                </a:solidFill>
              </a:rPr>
              <a:t>Ранее подана жалоба по тем же основаниям, за исключением случая, если после ее рассмотрения разрешен спор о том же предмете и по тем же основаниям в порядке, предусмотренном главой 20.3 НК РФ;</a:t>
            </a:r>
            <a:endParaRPr lang="ru-RU" sz="22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6196" y="2729755"/>
            <a:ext cx="10752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solidFill>
                  <a:schemeClr val="tx2"/>
                </a:solidFill>
              </a:rPr>
              <a:t>6. До принятия решения по жалобе налоговый спор о том же предмете и по тем же основаниям был разрешен судом;</a:t>
            </a:r>
            <a:endParaRPr lang="ru-RU" sz="2200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6197" y="3784367"/>
            <a:ext cx="105870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solidFill>
                  <a:schemeClr val="tx2"/>
                </a:solidFill>
              </a:rPr>
              <a:t>7. Жалоба не подписана лицом, подавшим жалобу, или его представителем либо не представлены оформленные в установленном порядке документы, подтверждающие полномочия представителя лица на ее подписание;</a:t>
            </a:r>
            <a:endParaRPr lang="ru-RU" sz="2200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195" y="5098840"/>
            <a:ext cx="10479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>
                <a:solidFill>
                  <a:schemeClr val="tx2"/>
                </a:solidFill>
              </a:rPr>
              <a:t>8. До принятия решения по жалобе организация, подавшая жалобу, исключена из ЕГРЮЛ по решению регистрирующего органа или ликвидирована либо получены сведения о смерти или об объявлении умершим физического лица, подавшего жалобу, и при этом спорное правоотношение не допускает правопреемства. </a:t>
            </a:r>
            <a:endParaRPr lang="ru-RU" sz="2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9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489" y="349784"/>
            <a:ext cx="10459679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178" y="1160996"/>
            <a:ext cx="3591289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299" y="1180043"/>
            <a:ext cx="4097287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3773" y="3699934"/>
            <a:ext cx="3510914" cy="1591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6015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617" y="115568"/>
            <a:ext cx="10468880" cy="1247567"/>
          </a:xfrm>
        </p:spPr>
        <p:txBody>
          <a:bodyPr/>
          <a:lstStyle/>
          <a:p>
            <a:pPr algn="ctr"/>
            <a:r>
              <a:rPr lang="ru-RU" sz="1600" dirty="0" smtClean="0"/>
              <a:t> </a:t>
            </a:r>
            <a:r>
              <a:rPr lang="ru-RU" sz="1600" dirty="0" smtClean="0"/>
              <a:t>ПОДАЧА ЖАЛОБЫ НЕ ПРИОСТАНАВЛИВАЕТ ИСПОЛНЕНИЕ ОБЖАЛУЕМОГО АКТА НАЛОГОВОГО ОРГАНА ИЛИ СОВЕРШЕНИЕ ОБЖАЛУЕМОГО ДЕЙСТВИЯ ЕГО ДОЛЖНОСТНЫМ ЛИЦОМ !</a:t>
            </a:r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02A372-EB85-4A14-9B9E-6F2305329C24}" type="slidenum">
              <a:rPr lang="ru-RU" smtClean="0">
                <a:solidFill>
                  <a:prstClr val="white"/>
                </a:solidFill>
              </a:rPr>
              <a:pPr>
                <a:defRPr/>
              </a:pPr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284" y="1312334"/>
            <a:ext cx="5358867" cy="1502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solidFill>
                  <a:srgbClr val="FF0000"/>
                </a:solidFill>
              </a:rPr>
              <a:t>Исключение: </a:t>
            </a:r>
            <a:r>
              <a:rPr lang="ru-RU" sz="1800" dirty="0" smtClean="0">
                <a:solidFill>
                  <a:schemeClr val="tx2"/>
                </a:solidFill>
              </a:rPr>
              <a:t>лицом, подавшим </a:t>
            </a:r>
            <a:r>
              <a:rPr lang="ru-RU" sz="1800" dirty="0">
                <a:solidFill>
                  <a:schemeClr val="tx2"/>
                </a:solidFill>
              </a:rPr>
              <a:t>жалобу на решение, принятое по </a:t>
            </a:r>
            <a:r>
              <a:rPr lang="ru-RU" sz="1800" dirty="0" smtClean="0">
                <a:solidFill>
                  <a:schemeClr val="tx2"/>
                </a:solidFill>
              </a:rPr>
              <a:t>ст. 101 НК РФ, </a:t>
            </a:r>
            <a:r>
              <a:rPr lang="ru-RU" sz="1800" dirty="0" smtClean="0">
                <a:solidFill>
                  <a:schemeClr val="tx2"/>
                </a:solidFill>
              </a:rPr>
              <a:t>одновременно </a:t>
            </a:r>
            <a:r>
              <a:rPr lang="ru-RU" sz="1800" dirty="0" smtClean="0">
                <a:solidFill>
                  <a:schemeClr val="tx2"/>
                </a:solidFill>
              </a:rPr>
              <a:t>с жалобой представлено </a:t>
            </a:r>
            <a:r>
              <a:rPr lang="ru-RU" sz="1800" dirty="0">
                <a:solidFill>
                  <a:schemeClr val="tx2"/>
                </a:solidFill>
              </a:rPr>
              <a:t>заявление о </a:t>
            </a:r>
            <a:r>
              <a:rPr lang="ru-RU" sz="1800" dirty="0" smtClean="0">
                <a:solidFill>
                  <a:schemeClr val="tx2"/>
                </a:solidFill>
              </a:rPr>
              <a:t>приостановлении оспариваемого </a:t>
            </a:r>
            <a:r>
              <a:rPr lang="ru-RU" sz="1800" dirty="0">
                <a:solidFill>
                  <a:schemeClr val="tx2"/>
                </a:solidFill>
              </a:rPr>
              <a:t>решения с приложением банковской гарантии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57428" y="3031066"/>
            <a:ext cx="6537147" cy="31903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 Требования </a:t>
            </a:r>
            <a:r>
              <a:rPr lang="ru-RU" dirty="0" smtClean="0">
                <a:solidFill>
                  <a:srgbClr val="FF0000"/>
                </a:solidFill>
              </a:rPr>
              <a:t>к банковской гарантии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  <a:ea typeface="Calibri"/>
                <a:cs typeface="Times New Roman"/>
              </a:rPr>
              <a:t>срок </a:t>
            </a:r>
            <a:r>
              <a:rPr lang="ru-RU" sz="1800" dirty="0">
                <a:solidFill>
                  <a:schemeClr val="tx2"/>
                </a:solidFill>
                <a:ea typeface="Calibri"/>
                <a:cs typeface="Times New Roman"/>
              </a:rPr>
              <a:t>действия банковской гарантии должен истекать не ранее чем через шесть месяцев со дня подачи лицом заявления о приостановлении исполнения обжалуемого решения</a:t>
            </a:r>
            <a:r>
              <a:rPr lang="ru-RU" sz="1800" dirty="0" smtClean="0">
                <a:solidFill>
                  <a:schemeClr val="tx2"/>
                </a:solidFill>
                <a:ea typeface="Calibri"/>
                <a:cs typeface="Times New Roman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800" dirty="0" smtClean="0">
                <a:solidFill>
                  <a:schemeClr val="tx2"/>
                </a:solidFill>
                <a:ea typeface="Calibri"/>
                <a:cs typeface="Times New Roman"/>
              </a:rPr>
              <a:t>- </a:t>
            </a:r>
            <a:r>
              <a:rPr lang="ru-RU" sz="1800" dirty="0">
                <a:solidFill>
                  <a:schemeClr val="tx2"/>
                </a:solidFill>
                <a:ea typeface="Calibri"/>
                <a:cs typeface="Times New Roman"/>
              </a:rPr>
              <a:t>сумма, на которую выдана банковская гарантия, должна обеспечивать исполнение банком-гарантом обязанности по уплате денежной суммы в размере налога, сбора, страховых взносов, пеней, штрафа, не уплаченных по обжалуемому решению.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5949618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7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4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algn="ctr" eaLnBrk="1" hangingPunct="1">
          <a:spcBef>
            <a:spcPts val="0"/>
          </a:spcBef>
          <a:defRPr b="1" dirty="0" smtClean="0">
            <a:solidFill>
              <a:srgbClr val="009900"/>
            </a:solidFill>
            <a:latin typeface="Arial Narrow" pitchFamily="34" charset="0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40985</TotalTime>
  <Words>899</Words>
  <Application>Microsoft Office PowerPoint</Application>
  <PresentationFormat>Произвольный</PresentationFormat>
  <Paragraphs>116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Специальное оформление</vt:lpstr>
      <vt:lpstr>7_Специальное оформление</vt:lpstr>
      <vt:lpstr>1_Специальное оформление</vt:lpstr>
      <vt:lpstr>2_Специальное оформление</vt:lpstr>
      <vt:lpstr>Present_FNS2012_16-9</vt:lpstr>
      <vt:lpstr> УФНС России по Иркутской области  МХАНИЗМЫ ДОСУДЕБНОГО УРЕГУЛИРОВАНИЯ НАЛОГОВЫХ СПОРОВ И ПУТИ РАЗРЕШЕНИЯ СПОРОВ В ДОСУДЕБНОМ ПОРЯДКЕ</vt:lpstr>
      <vt:lpstr>ПРЕИМУЩЕСТВА ДОСУДЕБНОГО РАЗРЕШЕНИЯ СПОРОВ </vt:lpstr>
      <vt:lpstr>Презентация PowerPoint</vt:lpstr>
      <vt:lpstr>СПОСОБЫ ПОДАЧИ ЖАЛОБЫ (АПЕЛЛЯЦИОННОЙ ЖАЛОБЫ)</vt:lpstr>
      <vt:lpstr>ПРЕИМУЩЕСТВА ПРЕДСТАВЛЕНИЯ ЖАЛОБ ПО ТКС (приказ ФНС России от 20.12.2019 № ММВ-7-9/645)  </vt:lpstr>
      <vt:lpstr>ОСТАВЛЕНИЕ ЖАЛОБЫ БЕЗ РАССМОТРЕНИЯ (ст. 139.3 НК РФ)</vt:lpstr>
      <vt:lpstr>ОСТАВЛЕНИЕ ЖАЛОБЫ БЕЗ РАССМОТРЕНИЯ (ст. 139.3 НК РФ) с изменениями, внесенными Законом от 17.02.2021 № 6-ФЗ </vt:lpstr>
      <vt:lpstr>Презентация PowerPoint</vt:lpstr>
      <vt:lpstr> ПОДАЧА ЖАЛОБЫ НЕ ПРИОСТАНАВЛИВАЕТ ИСПОЛНЕНИЕ ОБЖАЛУЕМОГО АКТА НАЛОГОВОГО ОРГАНА ИЛИ СОВЕРШЕНИЕ ОБЖАЛУЕМОГО ДЕЙСТВИЯ ЕГО ДОЛЖНОСТНЫМ ЛИЦОМ !</vt:lpstr>
      <vt:lpstr>ПРИОСТАНОВЛЕНИЕ СРОКА РАССМОТРЕНИЯ ЖАЛОБЫ (изменения, внесенные Законом от 17.02.2021 № 6-ФЗ)  </vt:lpstr>
      <vt:lpstr>СТРАТЕГИЯ РАЗВИТИЯ ДОСУДЕБНОГО УРЕГУЛИРОВАНИЯ НАЛОГОВЫХ СПОРОВ</vt:lpstr>
      <vt:lpstr>КОЛИЧЕСТВО РАССМОТРЕННЫХ ЖАЛОБ В УПРАВЛЕНИИ И ЗАЯВЛЕНИЙ В СУДАХ</vt:lpstr>
      <vt:lpstr>КАТЕГОРИИ РАССМОТРЕННЫХ ЖАЛОБ (НАЛОГОВЫЕ СПОРЫ)</vt:lpstr>
      <vt:lpstr>КАТЕГОРИИ РАССМОТРЕННЫХ ЖАЛОБ (НЕНАЛОГОВЫЕ СПОРЫ)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Ekaterina Ivanova</dc:creator>
  <cp:lastModifiedBy>Мышкова Елена Сергеевна</cp:lastModifiedBy>
  <cp:revision>617</cp:revision>
  <cp:lastPrinted>2021-10-26T10:45:43Z</cp:lastPrinted>
  <dcterms:created xsi:type="dcterms:W3CDTF">2019-04-30T10:46:03Z</dcterms:created>
  <dcterms:modified xsi:type="dcterms:W3CDTF">2021-10-28T06:11:46Z</dcterms:modified>
</cp:coreProperties>
</file>