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  <p:sldMasterId id="2147483863" r:id="rId2"/>
    <p:sldMasterId id="2147483877" r:id="rId3"/>
    <p:sldMasterId id="2147483890" r:id="rId4"/>
  </p:sldMasterIdLst>
  <p:notesMasterIdLst>
    <p:notesMasterId r:id="rId10"/>
  </p:notesMasterIdLst>
  <p:handoutMasterIdLst>
    <p:handoutMasterId r:id="rId11"/>
  </p:handoutMasterIdLst>
  <p:sldIdLst>
    <p:sldId id="307" r:id="rId5"/>
    <p:sldId id="382" r:id="rId6"/>
    <p:sldId id="374" r:id="rId7"/>
    <p:sldId id="381" r:id="rId8"/>
    <p:sldId id="383" r:id="rId9"/>
  </p:sldIdLst>
  <p:sldSz cx="7777163" cy="4572000"/>
  <p:notesSz cx="6808788" cy="99393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0956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81912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22867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63823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047799" algn="l" defTabSz="81912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457359" algn="l" defTabSz="81912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2866918" algn="l" defTabSz="81912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276478" algn="l" defTabSz="81912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040C"/>
    <a:srgbClr val="92C0BB"/>
    <a:srgbClr val="FF3300"/>
    <a:srgbClr val="A4267D"/>
    <a:srgbClr val="005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61" autoAdjust="0"/>
    <p:restoredTop sz="96433" autoAdjust="0"/>
  </p:normalViewPr>
  <p:slideViewPr>
    <p:cSldViewPr>
      <p:cViewPr>
        <p:scale>
          <a:sx n="136" d="100"/>
          <a:sy n="136" d="100"/>
        </p:scale>
        <p:origin x="-466" y="0"/>
      </p:cViewPr>
      <p:guideLst>
        <p:guide orient="horz" pos="1440"/>
        <p:guide pos="245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29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949094688072828E-3"/>
          <c:y val="0.13854394199695549"/>
          <c:w val="0.9979050905311927"/>
          <c:h val="0.74146935926732138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Задолженность ЮЛ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На 01.01.2019</c:v>
                </c:pt>
                <c:pt idx="1">
                  <c:v>На 01.04.2019</c:v>
                </c:pt>
                <c:pt idx="2">
                  <c:v>На 01.05.2019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541</c:v>
                </c:pt>
                <c:pt idx="1">
                  <c:v>532</c:v>
                </c:pt>
                <c:pt idx="2">
                  <c:v>546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Граждане, включая ИП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На 01.01.2019</c:v>
                </c:pt>
                <c:pt idx="1">
                  <c:v>На 01.04.2019</c:v>
                </c:pt>
                <c:pt idx="2">
                  <c:v>На 01.05.2019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944</c:v>
                </c:pt>
                <c:pt idx="1">
                  <c:v>1047</c:v>
                </c:pt>
                <c:pt idx="2">
                  <c:v>1063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5758208"/>
        <c:axId val="95759744"/>
        <c:axId val="0"/>
      </c:bar3DChart>
      <c:catAx>
        <c:axId val="95758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latin typeface="Arial Narrow" pitchFamily="34" charset="0"/>
                <a:cs typeface="Arial" pitchFamily="34" charset="0"/>
              </a:defRPr>
            </a:pPr>
            <a:endParaRPr lang="ru-RU"/>
          </a:p>
        </c:txPr>
        <c:crossAx val="95759744"/>
        <c:crosses val="autoZero"/>
        <c:auto val="1"/>
        <c:lblAlgn val="ctr"/>
        <c:lblOffset val="100"/>
        <c:noMultiLvlLbl val="0"/>
      </c:catAx>
      <c:valAx>
        <c:axId val="9575974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5758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8897635394587028"/>
          <c:w val="1"/>
          <c:h val="0.72845504383773352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Организации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На 01.01.2019</c:v>
                </c:pt>
                <c:pt idx="1">
                  <c:v>На 01.04.2019</c:v>
                </c:pt>
                <c:pt idx="2">
                  <c:v>На 01.05.2019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13195</c:v>
                </c:pt>
                <c:pt idx="1">
                  <c:v>13421</c:v>
                </c:pt>
                <c:pt idx="2">
                  <c:v>13884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Граждане, включая ИП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На 01.01.2019</c:v>
                </c:pt>
                <c:pt idx="1">
                  <c:v>На 01.04.2019</c:v>
                </c:pt>
                <c:pt idx="2">
                  <c:v>На 01.05.2019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379</c:v>
                </c:pt>
                <c:pt idx="1">
                  <c:v>396</c:v>
                </c:pt>
                <c:pt idx="2">
                  <c:v>400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6347648"/>
        <c:axId val="96349184"/>
        <c:axId val="0"/>
      </c:bar3DChart>
      <c:catAx>
        <c:axId val="96347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latin typeface="Arial Narrow" pitchFamily="34" charset="0"/>
                <a:cs typeface="Arial" pitchFamily="34" charset="0"/>
              </a:defRPr>
            </a:pPr>
            <a:endParaRPr lang="ru-RU"/>
          </a:p>
        </c:txPr>
        <c:crossAx val="96349184"/>
        <c:crosses val="autoZero"/>
        <c:auto val="1"/>
        <c:lblAlgn val="ctr"/>
        <c:lblOffset val="100"/>
        <c:noMultiLvlLbl val="0"/>
      </c:catAx>
      <c:valAx>
        <c:axId val="963491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6347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0.00135</cdr:x>
      <cdr:y>0.58072</cdr:y>
    </cdr:from>
    <cdr:to>
      <cdr:x>0.44735</cdr:x>
      <cdr:y>0.70787</cdr:y>
    </cdr:to>
    <cdr:sp macro="" textlink="">
      <cdr:nvSpPr>
        <cdr:cNvPr id="5" name="TextBox 6"/>
        <cdr:cNvSpPr txBox="1"/>
      </cdr:nvSpPr>
      <cdr:spPr>
        <a:xfrm xmlns:a="http://schemas.openxmlformats.org/drawingml/2006/main">
          <a:off x="5739" y="1575872"/>
          <a:ext cx="1895635" cy="3450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lIns="110425" tIns="55213" rIns="110425" bIns="55213" rtlCol="0" anchor="ctr">
          <a:no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541 - организация</a:t>
          </a:r>
        </a:p>
      </cdr:txBody>
    </cdr:sp>
  </cdr:relSizeAnchor>
  <cdr:relSizeAnchor xmlns:cdr="http://schemas.openxmlformats.org/drawingml/2006/chartDrawing">
    <cdr:from>
      <cdr:x>0.27614</cdr:x>
      <cdr:y>0.60725</cdr:y>
    </cdr:from>
    <cdr:to>
      <cdr:x>0.72387</cdr:x>
      <cdr:y>0.7344</cdr:y>
    </cdr:to>
    <cdr:sp macro="" textlink="">
      <cdr:nvSpPr>
        <cdr:cNvPr id="6" name="TextBox 6"/>
        <cdr:cNvSpPr txBox="1"/>
      </cdr:nvSpPr>
      <cdr:spPr>
        <a:xfrm xmlns:a="http://schemas.openxmlformats.org/drawingml/2006/main">
          <a:off x="1173658" y="1647880"/>
          <a:ext cx="1902988" cy="345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lIns="110425" tIns="55213" rIns="110425" bIns="55213" rtlCol="0" anchor="ctr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532 – организации</a:t>
          </a:r>
        </a:p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(-9)</a:t>
          </a:r>
        </a:p>
      </cdr:txBody>
    </cdr:sp>
  </cdr:relSizeAnchor>
  <cdr:relSizeAnchor xmlns:cdr="http://schemas.openxmlformats.org/drawingml/2006/chartDrawing">
    <cdr:from>
      <cdr:x>0.27402</cdr:x>
      <cdr:y>0.34367</cdr:y>
    </cdr:from>
    <cdr:to>
      <cdr:x>0.72599</cdr:x>
      <cdr:y>0.47082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1164647" y="932611"/>
          <a:ext cx="1921010" cy="345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lIns="110425" tIns="55213" rIns="110425" bIns="55213" rtlCol="0" anchor="ctr">
          <a:no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1047 – Граждане, </a:t>
          </a:r>
        </a:p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включая ИП</a:t>
          </a:r>
        </a:p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(+103)</a:t>
          </a:r>
          <a:endParaRPr lang="ru-RU" sz="900" b="1" dirty="0">
            <a:solidFill>
              <a:srgbClr val="09040C"/>
            </a:solidFill>
            <a:latin typeface="Arial Narrow" pitchFamily="34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0.59656</cdr:x>
      <cdr:y>0.63217</cdr:y>
    </cdr:from>
    <cdr:to>
      <cdr:x>0.97794</cdr:x>
      <cdr:y>0.75932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720792" y="1840944"/>
          <a:ext cx="1739358" cy="370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lIns="110425" tIns="55213" rIns="110425" bIns="55213" rtlCol="0" anchor="ctr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546 – организаций</a:t>
          </a:r>
        </a:p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(+5)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0.27401</cdr:x>
      <cdr:y>0.35299</cdr:y>
    </cdr:from>
    <cdr:to>
      <cdr:x>0.72599</cdr:x>
      <cdr:y>0.48014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1232506" y="1042008"/>
          <a:ext cx="2032940" cy="3753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lIns="110425" tIns="55213" rIns="110425" bIns="55213" rtlCol="0" anchor="ctr">
          <a:no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396 млн.</a:t>
          </a:r>
        </a:p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 – Граждане, </a:t>
          </a:r>
        </a:p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включая ИП</a:t>
          </a:r>
        </a:p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(+17 млн.)</a:t>
          </a:r>
        </a:p>
        <a:p xmlns:a="http://schemas.openxmlformats.org/drawingml/2006/main">
          <a:pPr algn="ctr" defTabSz="1102441">
            <a:spcBef>
              <a:spcPct val="0"/>
            </a:spcBef>
          </a:pPr>
          <a:endParaRPr lang="ru-RU" sz="900" b="1" dirty="0">
            <a:solidFill>
              <a:srgbClr val="09040C"/>
            </a:solidFill>
            <a:latin typeface="Arial Narrow" pitchFamily="34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0.59744</cdr:y>
    </cdr:from>
    <cdr:to>
      <cdr:x>0.446</cdr:x>
      <cdr:y>0.72458</cdr:y>
    </cdr:to>
    <cdr:sp macro="" textlink="">
      <cdr:nvSpPr>
        <cdr:cNvPr id="5" name="TextBox 6"/>
        <cdr:cNvSpPr txBox="1"/>
      </cdr:nvSpPr>
      <cdr:spPr>
        <a:xfrm xmlns:a="http://schemas.openxmlformats.org/drawingml/2006/main">
          <a:off x="-4522818" y="1763583"/>
          <a:ext cx="1932838" cy="375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lIns="110425" tIns="55213" rIns="110425" bIns="55213" rtlCol="0" anchor="ctr">
          <a:no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13 195 млн. </a:t>
          </a:r>
        </a:p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- организации</a:t>
          </a:r>
        </a:p>
      </cdr:txBody>
    </cdr:sp>
  </cdr:relSizeAnchor>
  <cdr:relSizeAnchor xmlns:cdr="http://schemas.openxmlformats.org/drawingml/2006/chartDrawing">
    <cdr:from>
      <cdr:x>0.27215</cdr:x>
      <cdr:y>0.62573</cdr:y>
    </cdr:from>
    <cdr:to>
      <cdr:x>0.71988</cdr:x>
      <cdr:y>0.75288</cdr:y>
    </cdr:to>
    <cdr:sp macro="" textlink="">
      <cdr:nvSpPr>
        <cdr:cNvPr id="6" name="TextBox 6"/>
        <cdr:cNvSpPr txBox="1"/>
      </cdr:nvSpPr>
      <cdr:spPr>
        <a:xfrm xmlns:a="http://schemas.openxmlformats.org/drawingml/2006/main">
          <a:off x="1224136" y="1847098"/>
          <a:ext cx="2013868" cy="375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lIns="110425" tIns="55213" rIns="110425" bIns="55213" rtlCol="0" anchor="ctr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13 421 млн.</a:t>
          </a:r>
        </a:p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 - организации</a:t>
          </a:r>
        </a:p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(+226 млн.)</a:t>
          </a:r>
        </a:p>
      </cdr:txBody>
    </cdr:sp>
  </cdr:relSizeAnchor>
  <cdr:relSizeAnchor xmlns:cdr="http://schemas.openxmlformats.org/drawingml/2006/chartDrawing">
    <cdr:from>
      <cdr:x>0</cdr:x>
      <cdr:y>0.35817</cdr:y>
    </cdr:from>
    <cdr:to>
      <cdr:x>0.45197</cdr:x>
      <cdr:y>0.50406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-4450290" y="1057292"/>
          <a:ext cx="2032939" cy="4306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wrap="none" lIns="110425" tIns="55213" rIns="110425" bIns="55213" rtlCol="0" anchor="ctr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379 млн.</a:t>
          </a:r>
        </a:p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 – Граждане, </a:t>
          </a:r>
        </a:p>
        <a:p xmlns:a="http://schemas.openxmlformats.org/drawingml/2006/main">
          <a:pPr algn="ctr" defTabSz="1102441">
            <a:spcBef>
              <a:spcPct val="0"/>
            </a:spcBef>
          </a:pPr>
          <a:r>
            <a:rPr lang="ru-RU" sz="900" b="1" dirty="0" smtClean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rPr>
            <a:t>включая ИП</a:t>
          </a:r>
          <a:endParaRPr lang="ru-RU" sz="900" b="1" dirty="0">
            <a:solidFill>
              <a:srgbClr val="09040C"/>
            </a:solidFill>
            <a:latin typeface="Arial Narrow" pitchFamily="34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690" cy="498885"/>
          </a:xfrm>
          <a:prstGeom prst="rect">
            <a:avLst/>
          </a:prstGeom>
        </p:spPr>
        <p:txBody>
          <a:bodyPr vert="horz" lIns="91821" tIns="45911" rIns="91821" bIns="4591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491" y="0"/>
            <a:ext cx="2950690" cy="498885"/>
          </a:xfrm>
          <a:prstGeom prst="rect">
            <a:avLst/>
          </a:prstGeom>
        </p:spPr>
        <p:txBody>
          <a:bodyPr vert="horz" lIns="91821" tIns="45911" rIns="91821" bIns="4591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DCCCD2-7DBE-4F93-A69E-9071A56137D0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0454"/>
            <a:ext cx="2950690" cy="498885"/>
          </a:xfrm>
          <a:prstGeom prst="rect">
            <a:avLst/>
          </a:prstGeom>
        </p:spPr>
        <p:txBody>
          <a:bodyPr vert="horz" lIns="91821" tIns="45911" rIns="91821" bIns="4591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491" y="9440454"/>
            <a:ext cx="2950690" cy="498885"/>
          </a:xfrm>
          <a:prstGeom prst="rect">
            <a:avLst/>
          </a:prstGeom>
        </p:spPr>
        <p:txBody>
          <a:bodyPr vert="horz" wrap="square" lIns="91821" tIns="45911" rIns="91821" bIns="459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A76478F-4B32-4666-9E2F-F89069D903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1995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690" cy="497287"/>
          </a:xfrm>
          <a:prstGeom prst="rect">
            <a:avLst/>
          </a:prstGeom>
        </p:spPr>
        <p:txBody>
          <a:bodyPr vert="horz" lIns="91821" tIns="45911" rIns="91821" bIns="4591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491" y="1"/>
            <a:ext cx="2950690" cy="497287"/>
          </a:xfrm>
          <a:prstGeom prst="rect">
            <a:avLst/>
          </a:prstGeom>
        </p:spPr>
        <p:txBody>
          <a:bodyPr vert="horz" lIns="91821" tIns="45911" rIns="91821" bIns="4591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037AE8-404F-4AE8-83AC-42767B27D478}" type="datetimeFigureOut">
              <a:rPr lang="ru-RU"/>
              <a:pPr>
                <a:defRPr/>
              </a:pPr>
              <a:t>14.06.2019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538" y="746125"/>
            <a:ext cx="633571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1" tIns="45911" rIns="91821" bIns="45911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0" y="4721826"/>
            <a:ext cx="5447674" cy="4472382"/>
          </a:xfrm>
          <a:prstGeom prst="rect">
            <a:avLst/>
          </a:prstGeom>
        </p:spPr>
        <p:txBody>
          <a:bodyPr vert="horz" lIns="91821" tIns="45911" rIns="91821" bIns="45911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453"/>
            <a:ext cx="2950690" cy="497287"/>
          </a:xfrm>
          <a:prstGeom prst="rect">
            <a:avLst/>
          </a:prstGeom>
        </p:spPr>
        <p:txBody>
          <a:bodyPr vert="horz" lIns="91821" tIns="45911" rIns="91821" bIns="4591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491" y="9440453"/>
            <a:ext cx="2950690" cy="497287"/>
          </a:xfrm>
          <a:prstGeom prst="rect">
            <a:avLst/>
          </a:prstGeom>
        </p:spPr>
        <p:txBody>
          <a:bodyPr vert="horz" wrap="square" lIns="91821" tIns="45911" rIns="91821" bIns="459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DC1CD24-44FE-4E3F-AE60-C20011F8692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4834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956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912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8679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8239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7799" algn="l" defTabSz="81912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57359" algn="l" defTabSz="81912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66918" algn="l" defTabSz="81912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76478" algn="l" defTabSz="81912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7775813" cy="457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9685" y="1071256"/>
            <a:ext cx="6226399" cy="3219502"/>
          </a:xfrm>
        </p:spPr>
        <p:txBody>
          <a:bodyPr/>
          <a:lstStyle>
            <a:lvl1pPr marL="284933" indent="0">
              <a:buFontTx/>
              <a:buNone/>
              <a:defRPr b="1">
                <a:latin typeface="+mj-lt"/>
              </a:defRPr>
            </a:lvl1pPr>
            <a:lvl2pPr marL="284933" indent="0">
              <a:defRPr>
                <a:latin typeface="+mj-lt"/>
              </a:defRPr>
            </a:lvl2pPr>
            <a:lvl3pPr marL="492727" indent="-204058">
              <a:defRPr>
                <a:latin typeface="+mj-lt"/>
              </a:defRPr>
            </a:lvl3pPr>
            <a:lvl4pPr marL="0" indent="282445">
              <a:defRPr>
                <a:latin typeface="+mj-lt"/>
              </a:defRPr>
            </a:lvl4pPr>
            <a:lvl5pPr marL="11248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99067" y="334054"/>
            <a:ext cx="6241038" cy="737202"/>
          </a:xfrm>
        </p:spPr>
        <p:txBody>
          <a:bodyPr/>
          <a:lstStyle>
            <a:lvl1pPr marL="0" marR="0" indent="0" defTabSz="81753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8B5B2-3874-48A8-BD92-309212B819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613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4393" y="202143"/>
            <a:ext cx="2045556" cy="430106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020" y="202143"/>
            <a:ext cx="6009749" cy="43010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07C27-9CA0-4A7C-A2A4-FEDCB5D391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19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" y="0"/>
            <a:ext cx="777581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3287" y="2242467"/>
            <a:ext cx="6610589" cy="980017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6575" y="3243890"/>
            <a:ext cx="5444014" cy="116840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9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8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7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6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54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63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73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3122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" y="1065"/>
            <a:ext cx="7775812" cy="457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040324" y="3418426"/>
            <a:ext cx="785817" cy="250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796" tIns="35898" rIns="71796" bIns="35898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17478" eaLnBrk="1" hangingPunct="1">
              <a:defRPr/>
            </a:pPr>
            <a:endParaRPr lang="ru-RU" smtClean="0">
              <a:solidFill>
                <a:srgbClr val="0066B3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9674" y="1071248"/>
            <a:ext cx="6226399" cy="3219502"/>
          </a:xfrm>
        </p:spPr>
        <p:txBody>
          <a:bodyPr/>
          <a:lstStyle>
            <a:lvl1pPr marL="285439" indent="0">
              <a:buFontTx/>
              <a:buNone/>
              <a:defRPr b="1">
                <a:latin typeface="+mj-lt"/>
              </a:defRPr>
            </a:lvl1pPr>
            <a:lvl2pPr marL="282946" indent="2493">
              <a:defRPr>
                <a:latin typeface="+mj-lt"/>
              </a:defRPr>
            </a:lvl2pPr>
            <a:lvl3pPr marL="493597" indent="-204419">
              <a:tabLst/>
              <a:defRPr>
                <a:latin typeface="+mj-lt"/>
              </a:defRPr>
            </a:lvl3pPr>
            <a:lvl4pPr marL="0" indent="282946">
              <a:lnSpc>
                <a:spcPts val="1414"/>
              </a:lnSpc>
              <a:spcBef>
                <a:spcPts val="314"/>
              </a:spcBef>
              <a:defRPr>
                <a:latin typeface="+mj-lt"/>
              </a:defRPr>
            </a:lvl4pPr>
            <a:lvl5pPr>
              <a:lnSpc>
                <a:spcPts val="1414"/>
              </a:lnSpc>
              <a:spcBef>
                <a:spcPts val="314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99669" y="334046"/>
            <a:ext cx="6240435" cy="737202"/>
          </a:xfrm>
        </p:spPr>
        <p:txBody>
          <a:bodyPr/>
          <a:lstStyle>
            <a:lvl1pPr marL="0" marR="0" indent="0" defTabSz="8189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00343-83F4-499F-AEBB-30FD572BEB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7480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3287" y="1420287"/>
            <a:ext cx="6610589" cy="9800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6575" y="2590800"/>
            <a:ext cx="5444014" cy="1168400"/>
          </a:xfrm>
        </p:spPr>
        <p:txBody>
          <a:bodyPr/>
          <a:lstStyle>
            <a:lvl1pPr marL="0" indent="0" algn="ctr">
              <a:buNone/>
              <a:defRPr/>
            </a:lvl1pPr>
            <a:lvl2pPr marL="409560" indent="0" algn="ctr">
              <a:buNone/>
              <a:defRPr/>
            </a:lvl2pPr>
            <a:lvl3pPr marL="819120" indent="0" algn="ctr">
              <a:buNone/>
              <a:defRPr/>
            </a:lvl3pPr>
            <a:lvl4pPr marL="1228679" indent="0" algn="ctr">
              <a:buNone/>
              <a:defRPr/>
            </a:lvl4pPr>
            <a:lvl5pPr marL="1638239" indent="0" algn="ctr">
              <a:buNone/>
              <a:defRPr/>
            </a:lvl5pPr>
            <a:lvl6pPr marL="2047799" indent="0" algn="ctr">
              <a:buNone/>
              <a:defRPr/>
            </a:lvl6pPr>
            <a:lvl7pPr marL="2457359" indent="0" algn="ctr">
              <a:buNone/>
              <a:defRPr/>
            </a:lvl7pPr>
            <a:lvl8pPr marL="2866918" indent="0" algn="ctr">
              <a:buNone/>
              <a:defRPr/>
            </a:lvl8pPr>
            <a:lvl9pPr marL="3276478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119854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310707"/>
      </p:ext>
    </p:extLst>
  </p:cSld>
  <p:clrMapOvr>
    <a:masterClrMapping/>
  </p:clrMapOvr>
  <p:transition spd="med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343" y="2937934"/>
            <a:ext cx="6610589" cy="908050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4343" y="1937809"/>
            <a:ext cx="6610589" cy="1000124"/>
          </a:xfrm>
        </p:spPr>
        <p:txBody>
          <a:bodyPr anchor="b"/>
          <a:lstStyle>
            <a:lvl1pPr marL="0" indent="0">
              <a:buNone/>
              <a:defRPr sz="1800"/>
            </a:lvl1pPr>
            <a:lvl2pPr marL="409560" indent="0">
              <a:buNone/>
              <a:defRPr sz="1600"/>
            </a:lvl2pPr>
            <a:lvl3pPr marL="819120" indent="0">
              <a:buNone/>
              <a:defRPr sz="1400"/>
            </a:lvl3pPr>
            <a:lvl4pPr marL="1228679" indent="0">
              <a:buNone/>
              <a:defRPr sz="1300"/>
            </a:lvl4pPr>
            <a:lvl5pPr marL="1638239" indent="0">
              <a:buNone/>
              <a:defRPr sz="1300"/>
            </a:lvl5pPr>
            <a:lvl6pPr marL="2047799" indent="0">
              <a:buNone/>
              <a:defRPr sz="1300"/>
            </a:lvl6pPr>
            <a:lvl7pPr marL="2457359" indent="0">
              <a:buNone/>
              <a:defRPr sz="1300"/>
            </a:lvl7pPr>
            <a:lvl8pPr marL="2866918" indent="0">
              <a:buNone/>
              <a:defRPr sz="1300"/>
            </a:lvl8pPr>
            <a:lvl9pPr marL="3276478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51055606"/>
      </p:ext>
    </p:extLst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94004" y="1066800"/>
            <a:ext cx="3058208" cy="322368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81837" y="1066800"/>
            <a:ext cx="3058207" cy="322368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316880"/>
      </p:ext>
    </p:extLst>
  </p:cSld>
  <p:clrMapOvr>
    <a:masterClrMapping/>
  </p:clrMapOvr>
  <p:transition spd="med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858" y="183092"/>
            <a:ext cx="6999447" cy="762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8861" y="1023409"/>
            <a:ext cx="3436265" cy="42650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9560" indent="0">
              <a:buNone/>
              <a:defRPr sz="1800" b="1"/>
            </a:lvl2pPr>
            <a:lvl3pPr marL="819120" indent="0">
              <a:buNone/>
              <a:defRPr sz="1600" b="1"/>
            </a:lvl3pPr>
            <a:lvl4pPr marL="1228679" indent="0">
              <a:buNone/>
              <a:defRPr sz="1400" b="1"/>
            </a:lvl4pPr>
            <a:lvl5pPr marL="1638239" indent="0">
              <a:buNone/>
              <a:defRPr sz="1400" b="1"/>
            </a:lvl5pPr>
            <a:lvl6pPr marL="2047799" indent="0">
              <a:buNone/>
              <a:defRPr sz="1400" b="1"/>
            </a:lvl6pPr>
            <a:lvl7pPr marL="2457359" indent="0">
              <a:buNone/>
              <a:defRPr sz="1400" b="1"/>
            </a:lvl7pPr>
            <a:lvl8pPr marL="2866918" indent="0">
              <a:buNone/>
              <a:defRPr sz="1400" b="1"/>
            </a:lvl8pPr>
            <a:lvl9pPr marL="3276478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8861" y="1449916"/>
            <a:ext cx="3436265" cy="263419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950702" y="1023409"/>
            <a:ext cx="3437614" cy="42650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9560" indent="0">
              <a:buNone/>
              <a:defRPr sz="1800" b="1"/>
            </a:lvl2pPr>
            <a:lvl3pPr marL="819120" indent="0">
              <a:buNone/>
              <a:defRPr sz="1600" b="1"/>
            </a:lvl3pPr>
            <a:lvl4pPr marL="1228679" indent="0">
              <a:buNone/>
              <a:defRPr sz="1400" b="1"/>
            </a:lvl4pPr>
            <a:lvl5pPr marL="1638239" indent="0">
              <a:buNone/>
              <a:defRPr sz="1400" b="1"/>
            </a:lvl5pPr>
            <a:lvl6pPr marL="2047799" indent="0">
              <a:buNone/>
              <a:defRPr sz="1400" b="1"/>
            </a:lvl6pPr>
            <a:lvl7pPr marL="2457359" indent="0">
              <a:buNone/>
              <a:defRPr sz="1400" b="1"/>
            </a:lvl7pPr>
            <a:lvl8pPr marL="2866918" indent="0">
              <a:buNone/>
              <a:defRPr sz="1400" b="1"/>
            </a:lvl8pPr>
            <a:lvl9pPr marL="3276478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950702" y="1449916"/>
            <a:ext cx="3437614" cy="263419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174937"/>
      </p:ext>
    </p:extLst>
  </p:cSld>
  <p:clrMapOvr>
    <a:masterClrMapping/>
  </p:clrMapOvr>
  <p:transition spd="med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861022"/>
      </p:ext>
    </p:extLst>
  </p:cSld>
  <p:clrMapOvr>
    <a:masterClrMapping/>
  </p:clrMapOvr>
  <p:transition spd="med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4077676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7775813" cy="456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685" y="675007"/>
            <a:ext cx="6226399" cy="1349754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685" y="2286487"/>
            <a:ext cx="6226399" cy="20042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7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75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629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506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38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525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6135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7012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F276C-02C0-49D9-96F3-FA98C1ABA3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65119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865" y="182033"/>
            <a:ext cx="2558633" cy="7747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0659" y="182040"/>
            <a:ext cx="4347651" cy="390207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8865" y="956736"/>
            <a:ext cx="2558633" cy="3127375"/>
          </a:xfrm>
        </p:spPr>
        <p:txBody>
          <a:bodyPr/>
          <a:lstStyle>
            <a:lvl1pPr marL="0" indent="0">
              <a:buNone/>
              <a:defRPr sz="1300"/>
            </a:lvl1pPr>
            <a:lvl2pPr marL="409560" indent="0">
              <a:buNone/>
              <a:defRPr sz="1100"/>
            </a:lvl2pPr>
            <a:lvl3pPr marL="819120" indent="0">
              <a:buNone/>
              <a:defRPr sz="900"/>
            </a:lvl3pPr>
            <a:lvl4pPr marL="1228679" indent="0">
              <a:buNone/>
              <a:defRPr sz="800"/>
            </a:lvl4pPr>
            <a:lvl5pPr marL="1638239" indent="0">
              <a:buNone/>
              <a:defRPr sz="800"/>
            </a:lvl5pPr>
            <a:lvl6pPr marL="2047799" indent="0">
              <a:buNone/>
              <a:defRPr sz="800"/>
            </a:lvl6pPr>
            <a:lvl7pPr marL="2457359" indent="0">
              <a:buNone/>
              <a:defRPr sz="800"/>
            </a:lvl7pPr>
            <a:lvl8pPr marL="2866918" indent="0">
              <a:buNone/>
              <a:defRPr sz="800"/>
            </a:lvl8pPr>
            <a:lvl9pPr marL="327647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1674449"/>
      </p:ext>
    </p:extLst>
  </p:cSld>
  <p:clrMapOvr>
    <a:masterClrMapping/>
  </p:clrMapOvr>
  <p:transition spd="med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378" y="3200401"/>
            <a:ext cx="4666298" cy="37782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24378" y="408516"/>
            <a:ext cx="4666298" cy="2743200"/>
          </a:xfrm>
        </p:spPr>
        <p:txBody>
          <a:bodyPr/>
          <a:lstStyle>
            <a:lvl1pPr marL="0" indent="0">
              <a:buNone/>
              <a:defRPr sz="2900"/>
            </a:lvl1pPr>
            <a:lvl2pPr marL="409560" indent="0">
              <a:buNone/>
              <a:defRPr sz="2500"/>
            </a:lvl2pPr>
            <a:lvl3pPr marL="819120" indent="0">
              <a:buNone/>
              <a:defRPr sz="2100"/>
            </a:lvl3pPr>
            <a:lvl4pPr marL="1228679" indent="0">
              <a:buNone/>
              <a:defRPr sz="1800"/>
            </a:lvl4pPr>
            <a:lvl5pPr marL="1638239" indent="0">
              <a:buNone/>
              <a:defRPr sz="1800"/>
            </a:lvl5pPr>
            <a:lvl6pPr marL="2047799" indent="0">
              <a:buNone/>
              <a:defRPr sz="1800"/>
            </a:lvl6pPr>
            <a:lvl7pPr marL="2457359" indent="0">
              <a:buNone/>
              <a:defRPr sz="1800"/>
            </a:lvl7pPr>
            <a:lvl8pPr marL="2866918" indent="0">
              <a:buNone/>
              <a:defRPr sz="1800"/>
            </a:lvl8pPr>
            <a:lvl9pPr marL="3276478" indent="0">
              <a:buNone/>
              <a:defRPr sz="18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4378" y="3578229"/>
            <a:ext cx="4666298" cy="536575"/>
          </a:xfrm>
        </p:spPr>
        <p:txBody>
          <a:bodyPr/>
          <a:lstStyle>
            <a:lvl1pPr marL="0" indent="0">
              <a:buNone/>
              <a:defRPr sz="1300"/>
            </a:lvl1pPr>
            <a:lvl2pPr marL="409560" indent="0">
              <a:buNone/>
              <a:defRPr sz="1100"/>
            </a:lvl2pPr>
            <a:lvl3pPr marL="819120" indent="0">
              <a:buNone/>
              <a:defRPr sz="900"/>
            </a:lvl3pPr>
            <a:lvl4pPr marL="1228679" indent="0">
              <a:buNone/>
              <a:defRPr sz="800"/>
            </a:lvl4pPr>
            <a:lvl5pPr marL="1638239" indent="0">
              <a:buNone/>
              <a:defRPr sz="800"/>
            </a:lvl5pPr>
            <a:lvl6pPr marL="2047799" indent="0">
              <a:buNone/>
              <a:defRPr sz="800"/>
            </a:lvl6pPr>
            <a:lvl7pPr marL="2457359" indent="0">
              <a:buNone/>
              <a:defRPr sz="800"/>
            </a:lvl7pPr>
            <a:lvl8pPr marL="2866918" indent="0">
              <a:buNone/>
              <a:defRPr sz="800"/>
            </a:lvl8pPr>
            <a:lvl9pPr marL="3276478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79162510"/>
      </p:ext>
    </p:extLst>
  </p:cSld>
  <p:clrMapOvr>
    <a:masterClrMapping/>
  </p:clrMapOvr>
  <p:transition spd="med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634087"/>
      </p:ext>
    </p:extLst>
  </p:cSld>
  <p:clrMapOvr>
    <a:masterClrMapping/>
  </p:clrMapOvr>
  <p:transition spd="med"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379209" y="327027"/>
            <a:ext cx="1560834" cy="396345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94013" y="327027"/>
            <a:ext cx="4555581" cy="396345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726071"/>
      </p:ext>
    </p:extLst>
  </p:cSld>
  <p:clrMapOvr>
    <a:masterClrMapping/>
  </p:clrMapOvr>
  <p:transition spd="med">
    <p:split orient="vert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7775813" cy="457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9685" y="1071256"/>
            <a:ext cx="6226399" cy="3219502"/>
          </a:xfrm>
        </p:spPr>
        <p:txBody>
          <a:bodyPr/>
          <a:lstStyle>
            <a:lvl1pPr marL="284933" indent="0">
              <a:buFontTx/>
              <a:buNone/>
              <a:defRPr b="1">
                <a:latin typeface="+mj-lt"/>
              </a:defRPr>
            </a:lvl1pPr>
            <a:lvl2pPr marL="284933" indent="0">
              <a:defRPr>
                <a:latin typeface="+mj-lt"/>
              </a:defRPr>
            </a:lvl2pPr>
            <a:lvl3pPr marL="492727" indent="-204058">
              <a:defRPr>
                <a:latin typeface="+mj-lt"/>
              </a:defRPr>
            </a:lvl3pPr>
            <a:lvl4pPr marL="0" indent="282445">
              <a:defRPr>
                <a:latin typeface="+mj-lt"/>
              </a:defRPr>
            </a:lvl4pPr>
            <a:lvl5pPr marL="11248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99067" y="334054"/>
            <a:ext cx="6241038" cy="737202"/>
          </a:xfrm>
        </p:spPr>
        <p:txBody>
          <a:bodyPr/>
          <a:lstStyle>
            <a:lvl1pPr marL="0" marR="0" indent="0" defTabSz="81753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8B5B2-3874-48A8-BD92-309212B819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977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7775813" cy="456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685" y="675009"/>
            <a:ext cx="6226399" cy="1349754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685" y="2286487"/>
            <a:ext cx="6226399" cy="20042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7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75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629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506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38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525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6135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7012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F276C-02C0-49D9-96F3-FA98C1ABA3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927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" y="1065"/>
            <a:ext cx="7775812" cy="457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669" y="334051"/>
            <a:ext cx="6240435" cy="73720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99669" y="1071248"/>
            <a:ext cx="3079535" cy="313053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40056" y="1071248"/>
            <a:ext cx="3100061" cy="313053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391EF-8A81-4129-AAD2-EBC12230D0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589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673" y="334049"/>
            <a:ext cx="6688638" cy="73720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679" y="1071248"/>
            <a:ext cx="3125454" cy="37866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766" indent="0">
              <a:buNone/>
              <a:defRPr sz="1800" b="1"/>
            </a:lvl2pPr>
            <a:lvl3pPr marL="817531" indent="0">
              <a:buNone/>
              <a:defRPr sz="1600" b="1"/>
            </a:lvl3pPr>
            <a:lvl4pPr marL="1226296" indent="0">
              <a:buNone/>
              <a:defRPr sz="1400" b="1"/>
            </a:lvl4pPr>
            <a:lvl5pPr marL="1635063" indent="0">
              <a:buNone/>
              <a:defRPr sz="1400" b="1"/>
            </a:lvl5pPr>
            <a:lvl6pPr marL="2043827" indent="0">
              <a:buNone/>
              <a:defRPr sz="1400" b="1"/>
            </a:lvl6pPr>
            <a:lvl7pPr marL="2452595" indent="0">
              <a:buNone/>
              <a:defRPr sz="1400" b="1"/>
            </a:lvl7pPr>
            <a:lvl8pPr marL="2861359" indent="0">
              <a:buNone/>
              <a:defRPr sz="1400" b="1"/>
            </a:lvl8pPr>
            <a:lvl9pPr marL="327012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99679" y="1449917"/>
            <a:ext cx="3125454" cy="28408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88601" y="1071248"/>
            <a:ext cx="3051520" cy="37866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766" indent="0">
              <a:buNone/>
              <a:defRPr sz="1800" b="1"/>
            </a:lvl2pPr>
            <a:lvl3pPr marL="817531" indent="0">
              <a:buNone/>
              <a:defRPr sz="1600" b="1"/>
            </a:lvl3pPr>
            <a:lvl4pPr marL="1226296" indent="0">
              <a:buNone/>
              <a:defRPr sz="1400" b="1"/>
            </a:lvl4pPr>
            <a:lvl5pPr marL="1635063" indent="0">
              <a:buNone/>
              <a:defRPr sz="1400" b="1"/>
            </a:lvl5pPr>
            <a:lvl6pPr marL="2043827" indent="0">
              <a:buNone/>
              <a:defRPr sz="1400" b="1"/>
            </a:lvl6pPr>
            <a:lvl7pPr marL="2452595" indent="0">
              <a:buNone/>
              <a:defRPr sz="1400" b="1"/>
            </a:lvl7pPr>
            <a:lvl8pPr marL="2861359" indent="0">
              <a:buNone/>
              <a:defRPr sz="1400" b="1"/>
            </a:lvl8pPr>
            <a:lvl9pPr marL="327012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88601" y="1458731"/>
            <a:ext cx="3051520" cy="283201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D9CF6-BCBF-4E60-B582-7D7EA84F7D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261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" y="1065"/>
            <a:ext cx="7775812" cy="457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673" y="334051"/>
            <a:ext cx="6688638" cy="73720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10508-B064-48B4-A8E5-BD59B4CA0A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20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67043" y="3915836"/>
            <a:ext cx="482024" cy="43391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9E912-9374-4F53-BC7E-B4F1A09B30A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1951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" y="1065"/>
            <a:ext cx="7775812" cy="457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669" y="334051"/>
            <a:ext cx="6240435" cy="73720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99669" y="1071248"/>
            <a:ext cx="3079535" cy="313053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40056" y="1071248"/>
            <a:ext cx="3100061" cy="313053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391EF-8A81-4129-AAD2-EBC12230D0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05387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872" y="182033"/>
            <a:ext cx="2558633" cy="7747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0659" y="182042"/>
            <a:ext cx="4347651" cy="390207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8872" y="956736"/>
            <a:ext cx="2558633" cy="3127375"/>
          </a:xfrm>
        </p:spPr>
        <p:txBody>
          <a:bodyPr/>
          <a:lstStyle>
            <a:lvl1pPr marL="0" indent="0">
              <a:buNone/>
              <a:defRPr sz="1300"/>
            </a:lvl1pPr>
            <a:lvl2pPr marL="408766" indent="0">
              <a:buNone/>
              <a:defRPr sz="1100"/>
            </a:lvl2pPr>
            <a:lvl3pPr marL="817531" indent="0">
              <a:buNone/>
              <a:defRPr sz="900"/>
            </a:lvl3pPr>
            <a:lvl4pPr marL="1226296" indent="0">
              <a:buNone/>
              <a:defRPr sz="800"/>
            </a:lvl4pPr>
            <a:lvl5pPr marL="1635063" indent="0">
              <a:buNone/>
              <a:defRPr sz="800"/>
            </a:lvl5pPr>
            <a:lvl6pPr marL="2043827" indent="0">
              <a:buNone/>
              <a:defRPr sz="800"/>
            </a:lvl6pPr>
            <a:lvl7pPr marL="2452595" indent="0">
              <a:buNone/>
              <a:defRPr sz="800"/>
            </a:lvl7pPr>
            <a:lvl8pPr marL="2861359" indent="0">
              <a:buNone/>
              <a:defRPr sz="800"/>
            </a:lvl8pPr>
            <a:lvl9pPr marL="327012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4028C-3FE7-4F4A-A063-C369D939E4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262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378" y="3200401"/>
            <a:ext cx="4666298" cy="37782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24378" y="408516"/>
            <a:ext cx="4666298" cy="2743200"/>
          </a:xfrm>
        </p:spPr>
        <p:txBody>
          <a:bodyPr rtlCol="0">
            <a:normAutofit/>
          </a:bodyPr>
          <a:lstStyle>
            <a:lvl1pPr marL="0" indent="0">
              <a:buNone/>
              <a:defRPr sz="2900"/>
            </a:lvl1pPr>
            <a:lvl2pPr marL="408766" indent="0">
              <a:buNone/>
              <a:defRPr sz="2500"/>
            </a:lvl2pPr>
            <a:lvl3pPr marL="817531" indent="0">
              <a:buNone/>
              <a:defRPr sz="2100"/>
            </a:lvl3pPr>
            <a:lvl4pPr marL="1226296" indent="0">
              <a:buNone/>
              <a:defRPr sz="1800"/>
            </a:lvl4pPr>
            <a:lvl5pPr marL="1635063" indent="0">
              <a:buNone/>
              <a:defRPr sz="1800"/>
            </a:lvl5pPr>
            <a:lvl6pPr marL="2043827" indent="0">
              <a:buNone/>
              <a:defRPr sz="1800"/>
            </a:lvl6pPr>
            <a:lvl7pPr marL="2452595" indent="0">
              <a:buNone/>
              <a:defRPr sz="1800"/>
            </a:lvl7pPr>
            <a:lvl8pPr marL="2861359" indent="0">
              <a:buNone/>
              <a:defRPr sz="1800"/>
            </a:lvl8pPr>
            <a:lvl9pPr marL="3270122" indent="0">
              <a:buNone/>
              <a:defRPr sz="18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4378" y="3578233"/>
            <a:ext cx="4666298" cy="536575"/>
          </a:xfrm>
        </p:spPr>
        <p:txBody>
          <a:bodyPr/>
          <a:lstStyle>
            <a:lvl1pPr marL="0" indent="0">
              <a:buNone/>
              <a:defRPr sz="1300"/>
            </a:lvl1pPr>
            <a:lvl2pPr marL="408766" indent="0">
              <a:buNone/>
              <a:defRPr sz="1100"/>
            </a:lvl2pPr>
            <a:lvl3pPr marL="817531" indent="0">
              <a:buNone/>
              <a:defRPr sz="900"/>
            </a:lvl3pPr>
            <a:lvl4pPr marL="1226296" indent="0">
              <a:buNone/>
              <a:defRPr sz="800"/>
            </a:lvl4pPr>
            <a:lvl5pPr marL="1635063" indent="0">
              <a:buNone/>
              <a:defRPr sz="800"/>
            </a:lvl5pPr>
            <a:lvl6pPr marL="2043827" indent="0">
              <a:buNone/>
              <a:defRPr sz="800"/>
            </a:lvl6pPr>
            <a:lvl7pPr marL="2452595" indent="0">
              <a:buNone/>
              <a:defRPr sz="800"/>
            </a:lvl7pPr>
            <a:lvl8pPr marL="2861359" indent="0">
              <a:buNone/>
              <a:defRPr sz="800"/>
            </a:lvl8pPr>
            <a:lvl9pPr marL="327012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20966-9ED5-4444-858F-DF0ED6FEDD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7642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E007-3551-4FDF-AB63-292B9CA302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811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4393" y="202143"/>
            <a:ext cx="2045556" cy="430106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020" y="202143"/>
            <a:ext cx="6009749" cy="43010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07C27-9CA0-4A7C-A2A4-FEDCB5D391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702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" y="0"/>
            <a:ext cx="777581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3287" y="2242471"/>
            <a:ext cx="6610589" cy="980017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6575" y="3243890"/>
            <a:ext cx="5444014" cy="116840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9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8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7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6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54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63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73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6245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" y="1065"/>
            <a:ext cx="7775812" cy="457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040320" y="3418423"/>
            <a:ext cx="785817" cy="250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796" tIns="35898" rIns="71796" bIns="35898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17478" eaLnBrk="1" hangingPunct="1">
              <a:defRPr/>
            </a:pPr>
            <a:endParaRPr lang="ru-RU" smtClean="0">
              <a:solidFill>
                <a:srgbClr val="0066B3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9674" y="1071248"/>
            <a:ext cx="6226399" cy="3219502"/>
          </a:xfrm>
        </p:spPr>
        <p:txBody>
          <a:bodyPr/>
          <a:lstStyle>
            <a:lvl1pPr marL="285439" indent="0">
              <a:buFontTx/>
              <a:buNone/>
              <a:defRPr b="1">
                <a:latin typeface="+mj-lt"/>
              </a:defRPr>
            </a:lvl1pPr>
            <a:lvl2pPr marL="282946" indent="2493">
              <a:defRPr>
                <a:latin typeface="+mj-lt"/>
              </a:defRPr>
            </a:lvl2pPr>
            <a:lvl3pPr marL="493597" indent="-204419">
              <a:tabLst/>
              <a:defRPr>
                <a:latin typeface="+mj-lt"/>
              </a:defRPr>
            </a:lvl3pPr>
            <a:lvl4pPr marL="0" indent="282946">
              <a:lnSpc>
                <a:spcPts val="1414"/>
              </a:lnSpc>
              <a:spcBef>
                <a:spcPts val="314"/>
              </a:spcBef>
              <a:defRPr>
                <a:latin typeface="+mj-lt"/>
              </a:defRPr>
            </a:lvl4pPr>
            <a:lvl5pPr>
              <a:lnSpc>
                <a:spcPts val="1414"/>
              </a:lnSpc>
              <a:spcBef>
                <a:spcPts val="314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99669" y="334046"/>
            <a:ext cx="6240435" cy="737202"/>
          </a:xfrm>
        </p:spPr>
        <p:txBody>
          <a:bodyPr/>
          <a:lstStyle>
            <a:lvl1pPr marL="0" marR="0" indent="0" defTabSz="8189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00343-83F4-499F-AEBB-30FD572BEB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9231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7775813" cy="457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9683" y="1071255"/>
            <a:ext cx="6226399" cy="3219502"/>
          </a:xfrm>
        </p:spPr>
        <p:txBody>
          <a:bodyPr/>
          <a:lstStyle>
            <a:lvl1pPr marL="284933" indent="0">
              <a:buFontTx/>
              <a:buNone/>
              <a:defRPr b="1">
                <a:latin typeface="+mj-lt"/>
              </a:defRPr>
            </a:lvl1pPr>
            <a:lvl2pPr marL="284933" indent="0">
              <a:defRPr>
                <a:latin typeface="+mj-lt"/>
              </a:defRPr>
            </a:lvl2pPr>
            <a:lvl3pPr marL="492727" indent="-204058">
              <a:defRPr>
                <a:latin typeface="+mj-lt"/>
              </a:defRPr>
            </a:lvl3pPr>
            <a:lvl4pPr marL="0" indent="282445">
              <a:defRPr>
                <a:latin typeface="+mj-lt"/>
              </a:defRPr>
            </a:lvl4pPr>
            <a:lvl5pPr marL="11248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99067" y="334053"/>
            <a:ext cx="6241038" cy="737202"/>
          </a:xfrm>
        </p:spPr>
        <p:txBody>
          <a:bodyPr/>
          <a:lstStyle>
            <a:lvl1pPr marL="0" marR="0" indent="0" defTabSz="81753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8B5B2-3874-48A8-BD92-309212B819B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0271339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7775813" cy="456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683" y="675006"/>
            <a:ext cx="6226399" cy="1349754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683" y="2286482"/>
            <a:ext cx="6226399" cy="20042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7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75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629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506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38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525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6135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7012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F276C-02C0-49D9-96F3-FA98C1ABA31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538937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" y="1059"/>
            <a:ext cx="7775812" cy="457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669" y="334047"/>
            <a:ext cx="6240435" cy="73720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99669" y="1071250"/>
            <a:ext cx="3079535" cy="313053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40057" y="1071250"/>
            <a:ext cx="3100061" cy="313053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391EF-8A81-4129-AAD2-EBC12230D05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85976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675" y="334047"/>
            <a:ext cx="6688638" cy="73720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681" y="1071251"/>
            <a:ext cx="3125454" cy="37866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766" indent="0">
              <a:buNone/>
              <a:defRPr sz="1800" b="1"/>
            </a:lvl2pPr>
            <a:lvl3pPr marL="817531" indent="0">
              <a:buNone/>
              <a:defRPr sz="1600" b="1"/>
            </a:lvl3pPr>
            <a:lvl4pPr marL="1226296" indent="0">
              <a:buNone/>
              <a:defRPr sz="1400" b="1"/>
            </a:lvl4pPr>
            <a:lvl5pPr marL="1635063" indent="0">
              <a:buNone/>
              <a:defRPr sz="1400" b="1"/>
            </a:lvl5pPr>
            <a:lvl6pPr marL="2043827" indent="0">
              <a:buNone/>
              <a:defRPr sz="1400" b="1"/>
            </a:lvl6pPr>
            <a:lvl7pPr marL="2452595" indent="0">
              <a:buNone/>
              <a:defRPr sz="1400" b="1"/>
            </a:lvl7pPr>
            <a:lvl8pPr marL="2861359" indent="0">
              <a:buNone/>
              <a:defRPr sz="1400" b="1"/>
            </a:lvl8pPr>
            <a:lvl9pPr marL="327012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99681" y="1449917"/>
            <a:ext cx="3125454" cy="28408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88590" y="1071251"/>
            <a:ext cx="3051520" cy="37866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766" indent="0">
              <a:buNone/>
              <a:defRPr sz="1800" b="1"/>
            </a:lvl2pPr>
            <a:lvl3pPr marL="817531" indent="0">
              <a:buNone/>
              <a:defRPr sz="1600" b="1"/>
            </a:lvl3pPr>
            <a:lvl4pPr marL="1226296" indent="0">
              <a:buNone/>
              <a:defRPr sz="1400" b="1"/>
            </a:lvl4pPr>
            <a:lvl5pPr marL="1635063" indent="0">
              <a:buNone/>
              <a:defRPr sz="1400" b="1"/>
            </a:lvl5pPr>
            <a:lvl6pPr marL="2043827" indent="0">
              <a:buNone/>
              <a:defRPr sz="1400" b="1"/>
            </a:lvl6pPr>
            <a:lvl7pPr marL="2452595" indent="0">
              <a:buNone/>
              <a:defRPr sz="1400" b="1"/>
            </a:lvl7pPr>
            <a:lvl8pPr marL="2861359" indent="0">
              <a:buNone/>
              <a:defRPr sz="1400" b="1"/>
            </a:lvl8pPr>
            <a:lvl9pPr marL="327012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88590" y="1458732"/>
            <a:ext cx="3051520" cy="283201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D9CF6-BCBF-4E60-B582-7D7EA84F7D3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62227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673" y="334049"/>
            <a:ext cx="6688638" cy="73720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9679" y="1071248"/>
            <a:ext cx="3125454" cy="37866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766" indent="0">
              <a:buNone/>
              <a:defRPr sz="1800" b="1"/>
            </a:lvl2pPr>
            <a:lvl3pPr marL="817531" indent="0">
              <a:buNone/>
              <a:defRPr sz="1600" b="1"/>
            </a:lvl3pPr>
            <a:lvl4pPr marL="1226296" indent="0">
              <a:buNone/>
              <a:defRPr sz="1400" b="1"/>
            </a:lvl4pPr>
            <a:lvl5pPr marL="1635063" indent="0">
              <a:buNone/>
              <a:defRPr sz="1400" b="1"/>
            </a:lvl5pPr>
            <a:lvl6pPr marL="2043827" indent="0">
              <a:buNone/>
              <a:defRPr sz="1400" b="1"/>
            </a:lvl6pPr>
            <a:lvl7pPr marL="2452595" indent="0">
              <a:buNone/>
              <a:defRPr sz="1400" b="1"/>
            </a:lvl7pPr>
            <a:lvl8pPr marL="2861359" indent="0">
              <a:buNone/>
              <a:defRPr sz="1400" b="1"/>
            </a:lvl8pPr>
            <a:lvl9pPr marL="327012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99679" y="1449917"/>
            <a:ext cx="3125454" cy="284083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88595" y="1071248"/>
            <a:ext cx="3051520" cy="378668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766" indent="0">
              <a:buNone/>
              <a:defRPr sz="1800" b="1"/>
            </a:lvl2pPr>
            <a:lvl3pPr marL="817531" indent="0">
              <a:buNone/>
              <a:defRPr sz="1600" b="1"/>
            </a:lvl3pPr>
            <a:lvl4pPr marL="1226296" indent="0">
              <a:buNone/>
              <a:defRPr sz="1400" b="1"/>
            </a:lvl4pPr>
            <a:lvl5pPr marL="1635063" indent="0">
              <a:buNone/>
              <a:defRPr sz="1400" b="1"/>
            </a:lvl5pPr>
            <a:lvl6pPr marL="2043827" indent="0">
              <a:buNone/>
              <a:defRPr sz="1400" b="1"/>
            </a:lvl6pPr>
            <a:lvl7pPr marL="2452595" indent="0">
              <a:buNone/>
              <a:defRPr sz="1400" b="1"/>
            </a:lvl7pPr>
            <a:lvl8pPr marL="2861359" indent="0">
              <a:buNone/>
              <a:defRPr sz="1400" b="1"/>
            </a:lvl8pPr>
            <a:lvl9pPr marL="327012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888595" y="1458731"/>
            <a:ext cx="3051520" cy="283201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D9CF6-BCBF-4E60-B582-7D7EA84F7D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69575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" y="1059"/>
            <a:ext cx="7775812" cy="457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675" y="334047"/>
            <a:ext cx="6688638" cy="73720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10508-B064-48B4-A8E5-BD59B4CA0AC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4072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67043" y="3915837"/>
            <a:ext cx="482024" cy="43391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9E912-9374-4F53-BC7E-B4F1A09B30A2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4531735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874" y="182033"/>
            <a:ext cx="2558633" cy="7747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0660" y="182038"/>
            <a:ext cx="4347651" cy="390207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8874" y="956736"/>
            <a:ext cx="2558633" cy="3127375"/>
          </a:xfrm>
        </p:spPr>
        <p:txBody>
          <a:bodyPr/>
          <a:lstStyle>
            <a:lvl1pPr marL="0" indent="0">
              <a:buNone/>
              <a:defRPr sz="1300"/>
            </a:lvl1pPr>
            <a:lvl2pPr marL="408766" indent="0">
              <a:buNone/>
              <a:defRPr sz="1100"/>
            </a:lvl2pPr>
            <a:lvl3pPr marL="817531" indent="0">
              <a:buNone/>
              <a:defRPr sz="900"/>
            </a:lvl3pPr>
            <a:lvl4pPr marL="1226296" indent="0">
              <a:buNone/>
              <a:defRPr sz="800"/>
            </a:lvl4pPr>
            <a:lvl5pPr marL="1635063" indent="0">
              <a:buNone/>
              <a:defRPr sz="800"/>
            </a:lvl5pPr>
            <a:lvl6pPr marL="2043827" indent="0">
              <a:buNone/>
              <a:defRPr sz="800"/>
            </a:lvl6pPr>
            <a:lvl7pPr marL="2452595" indent="0">
              <a:buNone/>
              <a:defRPr sz="800"/>
            </a:lvl7pPr>
            <a:lvl8pPr marL="2861359" indent="0">
              <a:buNone/>
              <a:defRPr sz="800"/>
            </a:lvl8pPr>
            <a:lvl9pPr marL="327012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4028C-3FE7-4F4A-A063-C369D939E49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659772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378" y="3200401"/>
            <a:ext cx="4666298" cy="37782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24378" y="408516"/>
            <a:ext cx="4666298" cy="2743200"/>
          </a:xfrm>
        </p:spPr>
        <p:txBody>
          <a:bodyPr rtlCol="0">
            <a:normAutofit/>
          </a:bodyPr>
          <a:lstStyle>
            <a:lvl1pPr marL="0" indent="0">
              <a:buNone/>
              <a:defRPr sz="2900"/>
            </a:lvl1pPr>
            <a:lvl2pPr marL="408766" indent="0">
              <a:buNone/>
              <a:defRPr sz="2500"/>
            </a:lvl2pPr>
            <a:lvl3pPr marL="817531" indent="0">
              <a:buNone/>
              <a:defRPr sz="2100"/>
            </a:lvl3pPr>
            <a:lvl4pPr marL="1226296" indent="0">
              <a:buNone/>
              <a:defRPr sz="1800"/>
            </a:lvl4pPr>
            <a:lvl5pPr marL="1635063" indent="0">
              <a:buNone/>
              <a:defRPr sz="1800"/>
            </a:lvl5pPr>
            <a:lvl6pPr marL="2043827" indent="0">
              <a:buNone/>
              <a:defRPr sz="1800"/>
            </a:lvl6pPr>
            <a:lvl7pPr marL="2452595" indent="0">
              <a:buNone/>
              <a:defRPr sz="1800"/>
            </a:lvl7pPr>
            <a:lvl8pPr marL="2861359" indent="0">
              <a:buNone/>
              <a:defRPr sz="1800"/>
            </a:lvl8pPr>
            <a:lvl9pPr marL="3270122" indent="0">
              <a:buNone/>
              <a:defRPr sz="18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4378" y="3578227"/>
            <a:ext cx="4666298" cy="536574"/>
          </a:xfrm>
        </p:spPr>
        <p:txBody>
          <a:bodyPr/>
          <a:lstStyle>
            <a:lvl1pPr marL="0" indent="0">
              <a:buNone/>
              <a:defRPr sz="1300"/>
            </a:lvl1pPr>
            <a:lvl2pPr marL="408766" indent="0">
              <a:buNone/>
              <a:defRPr sz="1100"/>
            </a:lvl2pPr>
            <a:lvl3pPr marL="817531" indent="0">
              <a:buNone/>
              <a:defRPr sz="900"/>
            </a:lvl3pPr>
            <a:lvl4pPr marL="1226296" indent="0">
              <a:buNone/>
              <a:defRPr sz="800"/>
            </a:lvl4pPr>
            <a:lvl5pPr marL="1635063" indent="0">
              <a:buNone/>
              <a:defRPr sz="800"/>
            </a:lvl5pPr>
            <a:lvl6pPr marL="2043827" indent="0">
              <a:buNone/>
              <a:defRPr sz="800"/>
            </a:lvl6pPr>
            <a:lvl7pPr marL="2452595" indent="0">
              <a:buNone/>
              <a:defRPr sz="800"/>
            </a:lvl7pPr>
            <a:lvl8pPr marL="2861359" indent="0">
              <a:buNone/>
              <a:defRPr sz="800"/>
            </a:lvl8pPr>
            <a:lvl9pPr marL="327012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20966-9ED5-4444-858F-DF0ED6FEDDE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913084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E007-3551-4FDF-AB63-292B9CA3026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2584534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4393" y="202142"/>
            <a:ext cx="2045556" cy="430106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020" y="202142"/>
            <a:ext cx="6009749" cy="43010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07C27-9CA0-4A7C-A2A4-FEDCB5D391D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7705626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" y="1059"/>
            <a:ext cx="7775812" cy="457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5040307" y="3418418"/>
            <a:ext cx="785817" cy="250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1796" tIns="35898" rIns="71796" bIns="35898"/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817478" eaLnBrk="1" hangingPunct="1">
              <a:defRPr/>
            </a:pPr>
            <a:endParaRPr lang="ru-RU" dirty="0" smtClean="0">
              <a:solidFill>
                <a:srgbClr val="0066B3"/>
              </a:solidFill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9675" y="1071247"/>
            <a:ext cx="6226399" cy="3219502"/>
          </a:xfrm>
        </p:spPr>
        <p:txBody>
          <a:bodyPr/>
          <a:lstStyle>
            <a:lvl1pPr marL="285439" indent="0">
              <a:buFontTx/>
              <a:buNone/>
              <a:defRPr b="1">
                <a:latin typeface="+mj-lt"/>
              </a:defRPr>
            </a:lvl1pPr>
            <a:lvl2pPr marL="282946" indent="2493">
              <a:defRPr>
                <a:latin typeface="+mj-lt"/>
              </a:defRPr>
            </a:lvl2pPr>
            <a:lvl3pPr marL="493597" indent="-204419">
              <a:tabLst/>
              <a:defRPr>
                <a:latin typeface="+mj-lt"/>
              </a:defRPr>
            </a:lvl3pPr>
            <a:lvl4pPr marL="0" indent="282946">
              <a:lnSpc>
                <a:spcPts val="1414"/>
              </a:lnSpc>
              <a:spcBef>
                <a:spcPts val="314"/>
              </a:spcBef>
              <a:defRPr>
                <a:latin typeface="+mj-lt"/>
              </a:defRPr>
            </a:lvl4pPr>
            <a:lvl5pPr>
              <a:lnSpc>
                <a:spcPts val="1414"/>
              </a:lnSpc>
              <a:spcBef>
                <a:spcPts val="314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99669" y="334048"/>
            <a:ext cx="6240435" cy="737202"/>
          </a:xfrm>
        </p:spPr>
        <p:txBody>
          <a:bodyPr/>
          <a:lstStyle>
            <a:lvl1pPr marL="0" marR="0" indent="0" defTabSz="8189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00343-83F4-499F-AEBB-30FD572BEB5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869079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7775813" cy="457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9681" y="1071253"/>
            <a:ext cx="6226399" cy="3219502"/>
          </a:xfrm>
        </p:spPr>
        <p:txBody>
          <a:bodyPr/>
          <a:lstStyle>
            <a:lvl1pPr marL="284984" indent="0">
              <a:buFontTx/>
              <a:buNone/>
              <a:defRPr b="1">
                <a:latin typeface="+mj-lt"/>
              </a:defRPr>
            </a:lvl1pPr>
            <a:lvl2pPr marL="284984" indent="0">
              <a:defRPr>
                <a:latin typeface="+mj-lt"/>
              </a:defRPr>
            </a:lvl2pPr>
            <a:lvl3pPr marL="492814" indent="-204095">
              <a:defRPr>
                <a:latin typeface="+mj-lt"/>
              </a:defRPr>
            </a:lvl3pPr>
            <a:lvl4pPr marL="0" indent="282495">
              <a:defRPr>
                <a:latin typeface="+mj-lt"/>
              </a:defRPr>
            </a:lvl4pPr>
            <a:lvl5pPr marL="1125007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99067" y="334053"/>
            <a:ext cx="6241038" cy="737202"/>
          </a:xfrm>
        </p:spPr>
        <p:txBody>
          <a:bodyPr/>
          <a:lstStyle>
            <a:lvl1pPr marL="0" marR="0" indent="0" defTabSz="8176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fld id="{B9F2B56F-389C-4AD7-A41E-FAC7ABEE41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143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" y="1065"/>
            <a:ext cx="7775812" cy="457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673" y="334051"/>
            <a:ext cx="6688638" cy="73720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10508-B064-48B4-A8E5-BD59B4CA0AC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46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67043" y="3915836"/>
            <a:ext cx="482024" cy="43391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9E912-9374-4F53-BC7E-B4F1A09B30A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842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872" y="182033"/>
            <a:ext cx="2558633" cy="7747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0659" y="182040"/>
            <a:ext cx="4347651" cy="390207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8872" y="956736"/>
            <a:ext cx="2558633" cy="3127375"/>
          </a:xfrm>
        </p:spPr>
        <p:txBody>
          <a:bodyPr/>
          <a:lstStyle>
            <a:lvl1pPr marL="0" indent="0">
              <a:buNone/>
              <a:defRPr sz="1300"/>
            </a:lvl1pPr>
            <a:lvl2pPr marL="408766" indent="0">
              <a:buNone/>
              <a:defRPr sz="1100"/>
            </a:lvl2pPr>
            <a:lvl3pPr marL="817531" indent="0">
              <a:buNone/>
              <a:defRPr sz="900"/>
            </a:lvl3pPr>
            <a:lvl4pPr marL="1226296" indent="0">
              <a:buNone/>
              <a:defRPr sz="800"/>
            </a:lvl4pPr>
            <a:lvl5pPr marL="1635063" indent="0">
              <a:buNone/>
              <a:defRPr sz="800"/>
            </a:lvl5pPr>
            <a:lvl6pPr marL="2043827" indent="0">
              <a:buNone/>
              <a:defRPr sz="800"/>
            </a:lvl6pPr>
            <a:lvl7pPr marL="2452595" indent="0">
              <a:buNone/>
              <a:defRPr sz="800"/>
            </a:lvl7pPr>
            <a:lvl8pPr marL="2861359" indent="0">
              <a:buNone/>
              <a:defRPr sz="800"/>
            </a:lvl8pPr>
            <a:lvl9pPr marL="327012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4028C-3FE7-4F4A-A063-C369D939E4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183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378" y="3200401"/>
            <a:ext cx="4666298" cy="37782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24378" y="408516"/>
            <a:ext cx="4666298" cy="2743200"/>
          </a:xfrm>
        </p:spPr>
        <p:txBody>
          <a:bodyPr rtlCol="0">
            <a:normAutofit/>
          </a:bodyPr>
          <a:lstStyle>
            <a:lvl1pPr marL="0" indent="0">
              <a:buNone/>
              <a:defRPr sz="2900"/>
            </a:lvl1pPr>
            <a:lvl2pPr marL="408766" indent="0">
              <a:buNone/>
              <a:defRPr sz="2500"/>
            </a:lvl2pPr>
            <a:lvl3pPr marL="817531" indent="0">
              <a:buNone/>
              <a:defRPr sz="2100"/>
            </a:lvl3pPr>
            <a:lvl4pPr marL="1226296" indent="0">
              <a:buNone/>
              <a:defRPr sz="1800"/>
            </a:lvl4pPr>
            <a:lvl5pPr marL="1635063" indent="0">
              <a:buNone/>
              <a:defRPr sz="1800"/>
            </a:lvl5pPr>
            <a:lvl6pPr marL="2043827" indent="0">
              <a:buNone/>
              <a:defRPr sz="1800"/>
            </a:lvl6pPr>
            <a:lvl7pPr marL="2452595" indent="0">
              <a:buNone/>
              <a:defRPr sz="1800"/>
            </a:lvl7pPr>
            <a:lvl8pPr marL="2861359" indent="0">
              <a:buNone/>
              <a:defRPr sz="1800"/>
            </a:lvl8pPr>
            <a:lvl9pPr marL="3270122" indent="0">
              <a:buNone/>
              <a:defRPr sz="18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4378" y="3578229"/>
            <a:ext cx="4666298" cy="536575"/>
          </a:xfrm>
        </p:spPr>
        <p:txBody>
          <a:bodyPr/>
          <a:lstStyle>
            <a:lvl1pPr marL="0" indent="0">
              <a:buNone/>
              <a:defRPr sz="1300"/>
            </a:lvl1pPr>
            <a:lvl2pPr marL="408766" indent="0">
              <a:buNone/>
              <a:defRPr sz="1100"/>
            </a:lvl2pPr>
            <a:lvl3pPr marL="817531" indent="0">
              <a:buNone/>
              <a:defRPr sz="900"/>
            </a:lvl3pPr>
            <a:lvl4pPr marL="1226296" indent="0">
              <a:buNone/>
              <a:defRPr sz="800"/>
            </a:lvl4pPr>
            <a:lvl5pPr marL="1635063" indent="0">
              <a:buNone/>
              <a:defRPr sz="800"/>
            </a:lvl5pPr>
            <a:lvl6pPr marL="2043827" indent="0">
              <a:buNone/>
              <a:defRPr sz="800"/>
            </a:lvl6pPr>
            <a:lvl7pPr marL="2452595" indent="0">
              <a:buNone/>
              <a:defRPr sz="800"/>
            </a:lvl7pPr>
            <a:lvl8pPr marL="2861359" indent="0">
              <a:buNone/>
              <a:defRPr sz="800"/>
            </a:lvl8pPr>
            <a:lvl9pPr marL="327012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20966-9ED5-4444-858F-DF0ED6FEDD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900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E007-3551-4FDF-AB63-292B9CA3026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181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94009" y="325966"/>
            <a:ext cx="6246034" cy="740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754" tIns="40877" rIns="81754" bIns="408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94009" y="1066800"/>
            <a:ext cx="6246034" cy="322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754" tIns="40877" rIns="81754" bIns="408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88858" y="4237568"/>
            <a:ext cx="1814671" cy="243417"/>
          </a:xfrm>
          <a:prstGeom prst="rect">
            <a:avLst/>
          </a:prstGeom>
        </p:spPr>
        <p:txBody>
          <a:bodyPr vert="horz" lIns="81754" tIns="40877" rIns="81754" bIns="40877" rtlCol="0" anchor="ctr"/>
          <a:lstStyle>
            <a:lvl1pPr algn="l" defTabSz="817531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rgbClr val="0066B3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57197" y="4237568"/>
            <a:ext cx="2462769" cy="243417"/>
          </a:xfrm>
          <a:prstGeom prst="rect">
            <a:avLst/>
          </a:prstGeom>
        </p:spPr>
        <p:txBody>
          <a:bodyPr vert="horz" lIns="81754" tIns="40877" rIns="81754" bIns="40877" rtlCol="0" anchor="ctr"/>
          <a:lstStyle>
            <a:lvl1pPr algn="ctr" defTabSz="817531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rgbClr val="0066B3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80462" y="4028023"/>
            <a:ext cx="526579" cy="421217"/>
          </a:xfrm>
          <a:prstGeom prst="rect">
            <a:avLst/>
          </a:prstGeom>
        </p:spPr>
        <p:txBody>
          <a:bodyPr vert="horz" wrap="square" lIns="81754" tIns="40877" rIns="81754" bIns="40877" numCol="1" anchor="ctr" anchorCtr="0" compatLnSpc="1">
            <a:prstTxWarp prst="textNoShape">
              <a:avLst/>
            </a:prstTxWarp>
            <a:normAutofit/>
          </a:bodyPr>
          <a:lstStyle>
            <a:lvl1pPr algn="ctr" defTabSz="816275" eaLnBrk="1" hangingPunct="1">
              <a:lnSpc>
                <a:spcPts val="1881"/>
              </a:lnSpc>
              <a:defRPr sz="21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515DB2E-81B8-4E37-8EC3-D60A80B85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6870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75" r:id="rId12"/>
  </p:sldLayoutIdLst>
  <p:hf hdr="0" ftr="0" dt="0"/>
  <p:txStyles>
    <p:titleStyle>
      <a:lvl1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8345" algn="l" defTabSz="817478" rtl="0" fontAlgn="base">
        <a:lnSpc>
          <a:spcPts val="4079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6687" algn="l" defTabSz="817478" rtl="0" fontAlgn="base">
        <a:lnSpc>
          <a:spcPts val="4079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75038" algn="l" defTabSz="817478" rtl="0" fontAlgn="base">
        <a:lnSpc>
          <a:spcPts val="4079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33384" algn="l" defTabSz="817478" rtl="0" fontAlgn="base">
        <a:lnSpc>
          <a:spcPts val="4079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4417" algn="l" defTabSz="816275" rtl="0" eaLnBrk="0" fontAlgn="base" hangingPunct="0">
        <a:spcBef>
          <a:spcPct val="20000"/>
        </a:spcBef>
        <a:spcAft>
          <a:spcPct val="0"/>
        </a:spcAft>
        <a:buFont typeface="+mj-lt"/>
        <a:defRPr sz="2900" kern="1200">
          <a:solidFill>
            <a:srgbClr val="005AA9"/>
          </a:solidFill>
          <a:latin typeface="+mj-lt"/>
          <a:ea typeface="+mn-ea"/>
          <a:cs typeface="+mn-cs"/>
        </a:defRPr>
      </a:lvl1pPr>
      <a:lvl2pPr marL="284417" algn="l" defTabSz="8162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900" kern="1200">
          <a:solidFill>
            <a:srgbClr val="504F53"/>
          </a:solidFill>
          <a:latin typeface="+mj-lt"/>
          <a:ea typeface="+mn-ea"/>
          <a:cs typeface="+mn-cs"/>
        </a:defRPr>
      </a:lvl2pPr>
      <a:lvl3pPr marL="557456" indent="-203358" algn="l" defTabSz="8162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rgbClr val="504F53"/>
          </a:solidFill>
          <a:latin typeface="+mj-lt"/>
          <a:ea typeface="+mn-ea"/>
          <a:cs typeface="+mn-cs"/>
        </a:defRPr>
      </a:lvl3pPr>
      <a:lvl4pPr indent="281572" algn="just" defTabSz="816275" rtl="0" eaLnBrk="0" fontAlgn="base" hangingPunct="0">
        <a:lnSpc>
          <a:spcPts val="1411"/>
        </a:lnSpc>
        <a:spcBef>
          <a:spcPts val="314"/>
        </a:spcBef>
        <a:spcAft>
          <a:spcPct val="0"/>
        </a:spcAft>
        <a:buFont typeface="Arial" panose="020B0604020202020204" pitchFamily="34" charset="0"/>
        <a:defRPr sz="130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445" algn="l" defTabSz="816275" rtl="0" eaLnBrk="0" fontAlgn="base" hangingPunct="0">
        <a:lnSpc>
          <a:spcPts val="1411"/>
        </a:lnSpc>
        <a:spcBef>
          <a:spcPts val="314"/>
        </a:spcBef>
        <a:spcAft>
          <a:spcPct val="0"/>
        </a:spcAft>
        <a:buFont typeface="Arial" panose="020B0604020202020204" pitchFamily="34" charset="0"/>
        <a:defRPr sz="1100" kern="1200">
          <a:solidFill>
            <a:srgbClr val="8D8C90"/>
          </a:solidFill>
          <a:latin typeface="+mj-lt"/>
          <a:ea typeface="+mn-ea"/>
          <a:cs typeface="+mn-cs"/>
        </a:defRPr>
      </a:lvl5pPr>
      <a:lvl6pPr marL="2248210" indent="-204382" algn="l" defTabSz="8175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6976" indent="-204382" algn="l" defTabSz="8175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5743" indent="-204382" algn="l" defTabSz="8175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74507" indent="-204382" algn="l" defTabSz="8175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766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7531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6296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5063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3827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52595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61359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70122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" y="1064"/>
            <a:ext cx="7775812" cy="456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 bwMode="auto">
          <a:xfrm>
            <a:off x="694009" y="327029"/>
            <a:ext cx="6246034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869" tIns="40934" rIns="81869" bIns="409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2" name="Текст 2"/>
          <p:cNvSpPr>
            <a:spLocks noGrp="1"/>
          </p:cNvSpPr>
          <p:nvPr>
            <p:ph type="body" idx="1"/>
          </p:nvPr>
        </p:nvSpPr>
        <p:spPr bwMode="auto">
          <a:xfrm>
            <a:off x="694009" y="1066800"/>
            <a:ext cx="6246034" cy="322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869" tIns="40934" rIns="81869" bIns="409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17201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transition spd="med">
    <p:split orient="vert"/>
  </p:transition>
  <p:timing>
    <p:tnLst>
      <p:par>
        <p:cTn id="1" dur="indefinite" restart="never" nodeType="tmRoot"/>
      </p:par>
    </p:tnLst>
  </p:timing>
  <p:txStyles>
    <p:titleStyle>
      <a:lvl1pPr algn="l" defTabSz="817698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817698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7698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7698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7698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409560" algn="l" defTabSz="817698" rtl="0" fontAlgn="base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819120" algn="l" defTabSz="817698" rtl="0" fontAlgn="base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228679" algn="l" defTabSz="817698" rtl="0" fontAlgn="base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638239" algn="l" defTabSz="817698" rtl="0" fontAlgn="base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4417" indent="-284417" algn="l" defTabSz="817698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2900">
          <a:solidFill>
            <a:srgbClr val="005AA9"/>
          </a:solidFill>
          <a:latin typeface="+mn-lt"/>
          <a:ea typeface="+mn-ea"/>
          <a:cs typeface="+mn-cs"/>
        </a:defRPr>
      </a:lvl1pPr>
      <a:lvl2pPr marL="284417" indent="125143" algn="l" defTabSz="81769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>
          <a:solidFill>
            <a:srgbClr val="504F53"/>
          </a:solidFill>
          <a:latin typeface="+mn-lt"/>
        </a:defRPr>
      </a:lvl2pPr>
      <a:lvl3pPr marL="558879" indent="-203358" algn="l" defTabSz="81769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>
          <a:solidFill>
            <a:srgbClr val="504F53"/>
          </a:solidFill>
          <a:latin typeface="+mn-lt"/>
        </a:defRPr>
      </a:lvl3pPr>
      <a:lvl4pPr marL="1433459" indent="-1151887" algn="just" defTabSz="817698" rtl="0" eaLnBrk="0" fontAlgn="base" hangingPunct="0">
        <a:lnSpc>
          <a:spcPts val="1411"/>
        </a:lnSpc>
        <a:spcBef>
          <a:spcPts val="314"/>
        </a:spcBef>
        <a:spcAft>
          <a:spcPct val="0"/>
        </a:spcAft>
        <a:buFont typeface="Arial" pitchFamily="34" charset="0"/>
        <a:buChar char="–"/>
        <a:defRPr sz="1300">
          <a:solidFill>
            <a:srgbClr val="504F53"/>
          </a:solidFill>
          <a:latin typeface="+mn-lt"/>
        </a:defRPr>
      </a:lvl4pPr>
      <a:lvl5pPr marL="1126289" indent="511950" algn="l" defTabSz="817698" rtl="0" eaLnBrk="0" fontAlgn="base" hangingPunct="0">
        <a:lnSpc>
          <a:spcPts val="1411"/>
        </a:lnSpc>
        <a:spcBef>
          <a:spcPts val="314"/>
        </a:spcBef>
        <a:spcAft>
          <a:spcPct val="0"/>
        </a:spcAft>
        <a:buFont typeface="Arial" pitchFamily="34" charset="0"/>
        <a:buChar char="»"/>
        <a:defRPr sz="1100">
          <a:solidFill>
            <a:srgbClr val="8D8C90"/>
          </a:solidFill>
          <a:latin typeface="+mn-lt"/>
        </a:defRPr>
      </a:lvl5pPr>
      <a:lvl6pPr marL="1535849" indent="511950" algn="l" defTabSz="817698" rtl="0" fontAlgn="base">
        <a:lnSpc>
          <a:spcPts val="1411"/>
        </a:lnSpc>
        <a:spcBef>
          <a:spcPts val="314"/>
        </a:spcBef>
        <a:spcAft>
          <a:spcPct val="0"/>
        </a:spcAft>
        <a:buFont typeface="Arial" pitchFamily="34" charset="0"/>
        <a:buChar char="»"/>
        <a:defRPr sz="1100">
          <a:solidFill>
            <a:srgbClr val="8D8C90"/>
          </a:solidFill>
          <a:latin typeface="+mn-lt"/>
        </a:defRPr>
      </a:lvl6pPr>
      <a:lvl7pPr marL="1945409" indent="511950" algn="l" defTabSz="817698" rtl="0" fontAlgn="base">
        <a:lnSpc>
          <a:spcPts val="1411"/>
        </a:lnSpc>
        <a:spcBef>
          <a:spcPts val="314"/>
        </a:spcBef>
        <a:spcAft>
          <a:spcPct val="0"/>
        </a:spcAft>
        <a:buFont typeface="Arial" pitchFamily="34" charset="0"/>
        <a:buChar char="»"/>
        <a:defRPr sz="1100">
          <a:solidFill>
            <a:srgbClr val="8D8C90"/>
          </a:solidFill>
          <a:latin typeface="+mn-lt"/>
        </a:defRPr>
      </a:lvl7pPr>
      <a:lvl8pPr marL="2354969" indent="511950" algn="l" defTabSz="817698" rtl="0" fontAlgn="base">
        <a:lnSpc>
          <a:spcPts val="1411"/>
        </a:lnSpc>
        <a:spcBef>
          <a:spcPts val="314"/>
        </a:spcBef>
        <a:spcAft>
          <a:spcPct val="0"/>
        </a:spcAft>
        <a:buFont typeface="Arial" pitchFamily="34" charset="0"/>
        <a:buChar char="»"/>
        <a:defRPr sz="1100">
          <a:solidFill>
            <a:srgbClr val="8D8C90"/>
          </a:solidFill>
          <a:latin typeface="+mn-lt"/>
        </a:defRPr>
      </a:lvl8pPr>
      <a:lvl9pPr marL="2764528" indent="511950" algn="l" defTabSz="817698" rtl="0" fontAlgn="base">
        <a:lnSpc>
          <a:spcPts val="1411"/>
        </a:lnSpc>
        <a:spcBef>
          <a:spcPts val="314"/>
        </a:spcBef>
        <a:spcAft>
          <a:spcPct val="0"/>
        </a:spcAft>
        <a:buFont typeface="Arial" pitchFamily="34" charset="0"/>
        <a:buChar char="»"/>
        <a:defRPr sz="1100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8191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9560" algn="l" defTabSz="8191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9120" algn="l" defTabSz="8191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8679" algn="l" defTabSz="8191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8239" algn="l" defTabSz="8191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7799" algn="l" defTabSz="8191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57359" algn="l" defTabSz="8191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66918" algn="l" defTabSz="8191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76478" algn="l" defTabSz="8191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94009" y="325966"/>
            <a:ext cx="6246034" cy="740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754" tIns="40877" rIns="81754" bIns="408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94009" y="1066800"/>
            <a:ext cx="6246034" cy="322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754" tIns="40877" rIns="81754" bIns="408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88858" y="4237568"/>
            <a:ext cx="1814671" cy="243417"/>
          </a:xfrm>
          <a:prstGeom prst="rect">
            <a:avLst/>
          </a:prstGeom>
        </p:spPr>
        <p:txBody>
          <a:bodyPr vert="horz" lIns="81754" tIns="40877" rIns="81754" bIns="40877" rtlCol="0" anchor="ctr"/>
          <a:lstStyle>
            <a:lvl1pPr algn="l" defTabSz="817531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rgbClr val="0066B3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57197" y="4237568"/>
            <a:ext cx="2462769" cy="243417"/>
          </a:xfrm>
          <a:prstGeom prst="rect">
            <a:avLst/>
          </a:prstGeom>
        </p:spPr>
        <p:txBody>
          <a:bodyPr vert="horz" lIns="81754" tIns="40877" rIns="81754" bIns="40877" rtlCol="0" anchor="ctr"/>
          <a:lstStyle>
            <a:lvl1pPr algn="ctr" defTabSz="817531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rgbClr val="0066B3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80462" y="4028027"/>
            <a:ext cx="526579" cy="421217"/>
          </a:xfrm>
          <a:prstGeom prst="rect">
            <a:avLst/>
          </a:prstGeom>
        </p:spPr>
        <p:txBody>
          <a:bodyPr vert="horz" wrap="square" lIns="81754" tIns="40877" rIns="81754" bIns="40877" numCol="1" anchor="ctr" anchorCtr="0" compatLnSpc="1">
            <a:prstTxWarp prst="textNoShape">
              <a:avLst/>
            </a:prstTxWarp>
            <a:normAutofit/>
          </a:bodyPr>
          <a:lstStyle>
            <a:lvl1pPr algn="ctr" defTabSz="816275" eaLnBrk="1" hangingPunct="1">
              <a:lnSpc>
                <a:spcPts val="1881"/>
              </a:lnSpc>
              <a:defRPr sz="21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515DB2E-81B8-4E37-8EC3-D60A80B85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71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hdr="0" ftr="0" dt="0"/>
  <p:txStyles>
    <p:titleStyle>
      <a:lvl1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8345" algn="l" defTabSz="817478" rtl="0" fontAlgn="base">
        <a:lnSpc>
          <a:spcPts val="4079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6687" algn="l" defTabSz="817478" rtl="0" fontAlgn="base">
        <a:lnSpc>
          <a:spcPts val="4079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75038" algn="l" defTabSz="817478" rtl="0" fontAlgn="base">
        <a:lnSpc>
          <a:spcPts val="4079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33384" algn="l" defTabSz="817478" rtl="0" fontAlgn="base">
        <a:lnSpc>
          <a:spcPts val="4079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4417" algn="l" defTabSz="816275" rtl="0" eaLnBrk="0" fontAlgn="base" hangingPunct="0">
        <a:spcBef>
          <a:spcPct val="20000"/>
        </a:spcBef>
        <a:spcAft>
          <a:spcPct val="0"/>
        </a:spcAft>
        <a:buFont typeface="+mj-lt"/>
        <a:defRPr sz="2900" kern="1200">
          <a:solidFill>
            <a:srgbClr val="005AA9"/>
          </a:solidFill>
          <a:latin typeface="+mj-lt"/>
          <a:ea typeface="+mn-ea"/>
          <a:cs typeface="+mn-cs"/>
        </a:defRPr>
      </a:lvl1pPr>
      <a:lvl2pPr marL="284417" algn="l" defTabSz="8162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900" kern="1200">
          <a:solidFill>
            <a:srgbClr val="504F53"/>
          </a:solidFill>
          <a:latin typeface="+mj-lt"/>
          <a:ea typeface="+mn-ea"/>
          <a:cs typeface="+mn-cs"/>
        </a:defRPr>
      </a:lvl2pPr>
      <a:lvl3pPr marL="557456" indent="-203358" algn="l" defTabSz="8162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rgbClr val="504F53"/>
          </a:solidFill>
          <a:latin typeface="+mj-lt"/>
          <a:ea typeface="+mn-ea"/>
          <a:cs typeface="+mn-cs"/>
        </a:defRPr>
      </a:lvl3pPr>
      <a:lvl4pPr indent="281572" algn="just" defTabSz="816275" rtl="0" eaLnBrk="0" fontAlgn="base" hangingPunct="0">
        <a:lnSpc>
          <a:spcPts val="1411"/>
        </a:lnSpc>
        <a:spcBef>
          <a:spcPts val="314"/>
        </a:spcBef>
        <a:spcAft>
          <a:spcPct val="0"/>
        </a:spcAft>
        <a:buFont typeface="Arial" panose="020B0604020202020204" pitchFamily="34" charset="0"/>
        <a:defRPr sz="130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445" algn="l" defTabSz="816275" rtl="0" eaLnBrk="0" fontAlgn="base" hangingPunct="0">
        <a:lnSpc>
          <a:spcPts val="1411"/>
        </a:lnSpc>
        <a:spcBef>
          <a:spcPts val="314"/>
        </a:spcBef>
        <a:spcAft>
          <a:spcPct val="0"/>
        </a:spcAft>
        <a:buFont typeface="Arial" panose="020B0604020202020204" pitchFamily="34" charset="0"/>
        <a:defRPr sz="1100" kern="1200">
          <a:solidFill>
            <a:srgbClr val="8D8C90"/>
          </a:solidFill>
          <a:latin typeface="+mj-lt"/>
          <a:ea typeface="+mn-ea"/>
          <a:cs typeface="+mn-cs"/>
        </a:defRPr>
      </a:lvl5pPr>
      <a:lvl6pPr marL="2248210" indent="-204382" algn="l" defTabSz="8175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6976" indent="-204382" algn="l" defTabSz="8175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5743" indent="-204382" algn="l" defTabSz="8175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74507" indent="-204382" algn="l" defTabSz="8175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766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7531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6296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5063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3827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52595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61359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70122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94009" y="325966"/>
            <a:ext cx="6246034" cy="740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754" tIns="40877" rIns="81754" bIns="408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94009" y="1066800"/>
            <a:ext cx="6246034" cy="322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1754" tIns="40877" rIns="81754" bIns="408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88858" y="4237570"/>
            <a:ext cx="1814671" cy="243417"/>
          </a:xfrm>
          <a:prstGeom prst="rect">
            <a:avLst/>
          </a:prstGeom>
        </p:spPr>
        <p:txBody>
          <a:bodyPr vert="horz" lIns="81754" tIns="40877" rIns="81754" bIns="40877" rtlCol="0" anchor="ctr"/>
          <a:lstStyle>
            <a:lvl1pPr algn="l" defTabSz="817531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rgbClr val="0066B3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57197" y="4237570"/>
            <a:ext cx="2462769" cy="243417"/>
          </a:xfrm>
          <a:prstGeom prst="rect">
            <a:avLst/>
          </a:prstGeom>
        </p:spPr>
        <p:txBody>
          <a:bodyPr vert="horz" lIns="81754" tIns="40877" rIns="81754" bIns="40877" rtlCol="0" anchor="ctr"/>
          <a:lstStyle>
            <a:lvl1pPr algn="ctr" defTabSz="817531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rgbClr val="0066B3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80461" y="4028022"/>
            <a:ext cx="526579" cy="421217"/>
          </a:xfrm>
          <a:prstGeom prst="rect">
            <a:avLst/>
          </a:prstGeom>
        </p:spPr>
        <p:txBody>
          <a:bodyPr vert="horz" wrap="square" lIns="81754" tIns="40877" rIns="81754" bIns="40877" numCol="1" anchor="ctr" anchorCtr="0" compatLnSpc="1">
            <a:prstTxWarp prst="textNoShape">
              <a:avLst/>
            </a:prstTxWarp>
            <a:normAutofit/>
          </a:bodyPr>
          <a:lstStyle>
            <a:lvl1pPr algn="ctr" defTabSz="816275" eaLnBrk="1" hangingPunct="1">
              <a:lnSpc>
                <a:spcPts val="1881"/>
              </a:lnSpc>
              <a:defRPr sz="21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515DB2E-81B8-4E37-8EC3-D60A80B8534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9506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902" r:id="rId12"/>
  </p:sldLayoutIdLst>
  <p:hf hdr="0" ftr="0" dt="0"/>
  <p:txStyles>
    <p:titleStyle>
      <a:lvl1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2pPr>
      <a:lvl3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3pPr>
      <a:lvl4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4pPr>
      <a:lvl5pPr algn="l" defTabSz="816275" rtl="0" eaLnBrk="0" fontAlgn="base" hangingPunct="0">
        <a:lnSpc>
          <a:spcPts val="4076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5pPr>
      <a:lvl6pPr marL="358345" algn="l" defTabSz="817478" rtl="0" fontAlgn="base">
        <a:lnSpc>
          <a:spcPts val="4079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6pPr>
      <a:lvl7pPr marL="716687" algn="l" defTabSz="817478" rtl="0" fontAlgn="base">
        <a:lnSpc>
          <a:spcPts val="4079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7pPr>
      <a:lvl8pPr marL="1075038" algn="l" defTabSz="817478" rtl="0" fontAlgn="base">
        <a:lnSpc>
          <a:spcPts val="4079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8pPr>
      <a:lvl9pPr marL="1433384" algn="l" defTabSz="817478" rtl="0" fontAlgn="base">
        <a:lnSpc>
          <a:spcPts val="4079"/>
        </a:lnSpc>
        <a:spcBef>
          <a:spcPct val="0"/>
        </a:spcBef>
        <a:spcAft>
          <a:spcPct val="0"/>
        </a:spcAft>
        <a:defRPr sz="3300" b="1">
          <a:solidFill>
            <a:srgbClr val="005AA9"/>
          </a:solidFill>
          <a:latin typeface="Calibri" pitchFamily="34" charset="0"/>
        </a:defRPr>
      </a:lvl9pPr>
    </p:titleStyle>
    <p:bodyStyle>
      <a:lvl1pPr marL="284417" algn="l" defTabSz="816275" rtl="0" eaLnBrk="0" fontAlgn="base" hangingPunct="0">
        <a:spcBef>
          <a:spcPct val="20000"/>
        </a:spcBef>
        <a:spcAft>
          <a:spcPct val="0"/>
        </a:spcAft>
        <a:buFont typeface="+mj-lt"/>
        <a:defRPr sz="2900" kern="1200">
          <a:solidFill>
            <a:srgbClr val="005AA9"/>
          </a:solidFill>
          <a:latin typeface="+mj-lt"/>
          <a:ea typeface="+mn-ea"/>
          <a:cs typeface="+mn-cs"/>
        </a:defRPr>
      </a:lvl1pPr>
      <a:lvl2pPr marL="284417" algn="l" defTabSz="8162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900" kern="1200">
          <a:solidFill>
            <a:srgbClr val="504F53"/>
          </a:solidFill>
          <a:latin typeface="+mj-lt"/>
          <a:ea typeface="+mn-ea"/>
          <a:cs typeface="+mn-cs"/>
        </a:defRPr>
      </a:lvl2pPr>
      <a:lvl3pPr marL="557456" indent="-203358" algn="l" defTabSz="8162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rgbClr val="504F53"/>
          </a:solidFill>
          <a:latin typeface="+mj-lt"/>
          <a:ea typeface="+mn-ea"/>
          <a:cs typeface="+mn-cs"/>
        </a:defRPr>
      </a:lvl3pPr>
      <a:lvl4pPr indent="281572" algn="just" defTabSz="816275" rtl="0" eaLnBrk="0" fontAlgn="base" hangingPunct="0">
        <a:lnSpc>
          <a:spcPts val="1411"/>
        </a:lnSpc>
        <a:spcBef>
          <a:spcPts val="314"/>
        </a:spcBef>
        <a:spcAft>
          <a:spcPct val="0"/>
        </a:spcAft>
        <a:buFont typeface="Arial" panose="020B0604020202020204" pitchFamily="34" charset="0"/>
        <a:defRPr sz="130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445" algn="l" defTabSz="816275" rtl="0" eaLnBrk="0" fontAlgn="base" hangingPunct="0">
        <a:lnSpc>
          <a:spcPts val="1411"/>
        </a:lnSpc>
        <a:spcBef>
          <a:spcPts val="314"/>
        </a:spcBef>
        <a:spcAft>
          <a:spcPct val="0"/>
        </a:spcAft>
        <a:buFont typeface="Arial" panose="020B0604020202020204" pitchFamily="34" charset="0"/>
        <a:defRPr sz="1100" kern="1200">
          <a:solidFill>
            <a:srgbClr val="8D8C90"/>
          </a:solidFill>
          <a:latin typeface="+mj-lt"/>
          <a:ea typeface="+mn-ea"/>
          <a:cs typeface="+mn-cs"/>
        </a:defRPr>
      </a:lvl5pPr>
      <a:lvl6pPr marL="2248210" indent="-204382" algn="l" defTabSz="8175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6976" indent="-204382" algn="l" defTabSz="8175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5743" indent="-204382" algn="l" defTabSz="8175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74507" indent="-204382" algn="l" defTabSz="81753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766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7531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6296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5063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3827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52595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61359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70122" algn="l" defTabSz="81753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45035" y="1709936"/>
            <a:ext cx="4445528" cy="424048"/>
          </a:xfrm>
          <a:prstGeom prst="rect">
            <a:avLst/>
          </a:prstGeom>
        </p:spPr>
        <p:txBody>
          <a:bodyPr wrap="none" lIns="81912" tIns="40956" rIns="81912" bIns="40956">
            <a:spAutoFit/>
          </a:bodyPr>
          <a:lstStyle/>
          <a:p>
            <a:r>
              <a:rPr lang="ru-RU" altLang="ru-RU" sz="2200" b="1" dirty="0">
                <a:solidFill>
                  <a:schemeClr val="bg1"/>
                </a:solidFill>
                <a:latin typeface="Arial Narrow" pitchFamily="34" charset="0"/>
              </a:rPr>
              <a:t>УФНС России по Иркутской области</a:t>
            </a:r>
            <a:endParaRPr lang="ru-RU" sz="22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3923" y="2221994"/>
            <a:ext cx="7165584" cy="1066959"/>
          </a:xfrm>
          <a:prstGeom prst="rect">
            <a:avLst/>
          </a:prstGeom>
        </p:spPr>
        <p:txBody>
          <a:bodyPr wrap="square" lIns="81912" tIns="40956" rIns="81912" bIns="40956">
            <a:spAutoFit/>
          </a:bodyPr>
          <a:lstStyle/>
          <a:p>
            <a:pPr algn="ctr"/>
            <a:r>
              <a:rPr lang="ru-RU" sz="2100" b="1" dirty="0">
                <a:solidFill>
                  <a:schemeClr val="bg1"/>
                </a:solidFill>
                <a:latin typeface="Arial Narrow" pitchFamily="34" charset="0"/>
              </a:rPr>
              <a:t>Деятельность уполномоченного органа как кредитора по долгам государства в рамках стратегии ФНС России  с учетом изменений законодательства о банкротстве</a:t>
            </a:r>
            <a:endParaRPr lang="ru-RU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3543" y="3374122"/>
            <a:ext cx="7165584" cy="636710"/>
          </a:xfrm>
          <a:prstGeom prst="rect">
            <a:avLst/>
          </a:prstGeom>
        </p:spPr>
        <p:txBody>
          <a:bodyPr wrap="square" lIns="81912" tIns="40956" rIns="81912" bIns="40956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Заместитель начальника отдела обеспечения процедур банкротства С.Б. Хадкевич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8545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84102" y="157549"/>
            <a:ext cx="6922223" cy="484395"/>
          </a:xfrm>
          <a:prstGeom prst="rect">
            <a:avLst/>
          </a:prstGeom>
        </p:spPr>
        <p:txBody>
          <a:bodyPr vert="horz" lIns="101598" tIns="50796" rIns="101598" bIns="50796" rtlCol="0" anchor="ctr">
            <a:noAutofit/>
          </a:bodyPr>
          <a:lstStyle>
            <a:defPPr>
              <a:defRPr lang="ru-RU"/>
            </a:defPPr>
            <a:lvl1pPr defTabSz="914239">
              <a:lnSpc>
                <a:spcPct val="100000"/>
              </a:lnSpc>
              <a:spcBef>
                <a:spcPct val="0"/>
              </a:spcBef>
              <a:buNone/>
              <a:defRPr sz="2800" b="1" i="0" cap="all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/>
              <a:t>Увеличение числа юридических лиц и  Граждан, включая индивидуальных предпринимателей, находящихся в процедурах банкротства</a:t>
            </a:r>
            <a:endParaRPr lang="ru-RU" sz="1300" dirty="0">
              <a:latin typeface="Calibri"/>
              <a:cs typeface="Times New Roman" panose="02020603050405020304" pitchFamily="18" charset="0"/>
            </a:endParaRPr>
          </a:p>
        </p:txBody>
      </p:sp>
      <p:sp>
        <p:nvSpPr>
          <p:cNvPr id="15" name="Text Box 45"/>
          <p:cNvSpPr txBox="1">
            <a:spLocks noChangeArrowheads="1"/>
          </p:cNvSpPr>
          <p:nvPr/>
        </p:nvSpPr>
        <p:spPr bwMode="auto">
          <a:xfrm>
            <a:off x="4125590" y="637523"/>
            <a:ext cx="2899952" cy="20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932" tIns="49475" rIns="98932" bIns="49475" anchor="ctr"/>
          <a:lstStyle>
            <a:defPPr>
              <a:defRPr lang="ru-RU"/>
            </a:defPPr>
            <a:lvl1pPr algn="ctr">
              <a:defRPr sz="1600" b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latin typeface="Arial" pitchFamily="34" charset="0"/>
              </a:defRPr>
            </a:lvl2pPr>
            <a:lvl3pPr marL="1143000" indent="-228600" eaLnBrk="0" hangingPunct="0">
              <a:defRPr>
                <a:latin typeface="Arial" pitchFamily="34" charset="0"/>
              </a:defRPr>
            </a:lvl3pPr>
            <a:lvl4pPr marL="1600200" indent="-228600" eaLnBrk="0" hangingPunct="0">
              <a:defRPr>
                <a:latin typeface="Arial" pitchFamily="34" charset="0"/>
              </a:defRPr>
            </a:lvl4pPr>
            <a:lvl5pPr marL="2057400" indent="-228600" eaLnBrk="0" hangingPunct="0">
              <a:defRPr>
                <a:latin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9pPr>
          </a:lstStyle>
          <a:p>
            <a:pPr defTabSz="989650"/>
            <a:r>
              <a:rPr lang="ru-RU" sz="1200" b="0" dirty="0">
                <a:solidFill>
                  <a:srgbClr val="0066B3"/>
                </a:solidFill>
              </a:rPr>
              <a:t>Задолженность</a:t>
            </a:r>
            <a:endParaRPr lang="ru-RU" sz="1200" b="0" dirty="0">
              <a:solidFill>
                <a:srgbClr val="0066B3"/>
              </a:solidFill>
            </a:endParaRPr>
          </a:p>
        </p:txBody>
      </p:sp>
      <p:sp>
        <p:nvSpPr>
          <p:cNvPr id="19" name="Text Box 45"/>
          <p:cNvSpPr txBox="1">
            <a:spLocks noChangeArrowheads="1"/>
          </p:cNvSpPr>
          <p:nvPr/>
        </p:nvSpPr>
        <p:spPr bwMode="auto">
          <a:xfrm>
            <a:off x="254530" y="641945"/>
            <a:ext cx="3978369" cy="255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932" tIns="49475" rIns="98932" bIns="49475" anchor="ctr"/>
          <a:lstStyle>
            <a:defPPr>
              <a:defRPr lang="ru-RU"/>
            </a:defPPr>
            <a:lvl1pPr algn="ctr">
              <a:defRPr sz="1600" b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latin typeface="Arial" pitchFamily="34" charset="0"/>
              </a:defRPr>
            </a:lvl2pPr>
            <a:lvl3pPr marL="1143000" indent="-228600" eaLnBrk="0" hangingPunct="0">
              <a:defRPr>
                <a:latin typeface="Arial" pitchFamily="34" charset="0"/>
              </a:defRPr>
            </a:lvl3pPr>
            <a:lvl4pPr marL="1600200" indent="-228600" eaLnBrk="0" hangingPunct="0">
              <a:defRPr>
                <a:latin typeface="Arial" pitchFamily="34" charset="0"/>
              </a:defRPr>
            </a:lvl4pPr>
            <a:lvl5pPr marL="2057400" indent="-228600" eaLnBrk="0" hangingPunct="0">
              <a:defRPr>
                <a:latin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</a:defRPr>
            </a:lvl9pPr>
          </a:lstStyle>
          <a:p>
            <a:pPr defTabSz="989650"/>
            <a:r>
              <a:rPr lang="ru-RU" sz="1200" b="0" dirty="0">
                <a:solidFill>
                  <a:srgbClr val="0066B3"/>
                </a:solidFill>
              </a:rPr>
              <a:t>Количество должников</a:t>
            </a:r>
            <a:endParaRPr lang="ru-RU" sz="1200" b="0" dirty="0">
              <a:solidFill>
                <a:srgbClr val="0066B3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74096" y="941747"/>
            <a:ext cx="1252330" cy="214572"/>
          </a:xfrm>
          <a:prstGeom prst="rect">
            <a:avLst/>
          </a:prstGeom>
        </p:spPr>
        <p:txBody>
          <a:bodyPr vert="horz" wrap="none" lIns="115966" tIns="57973" rIns="115966" bIns="57973" rtlCol="0" anchor="ctr">
            <a:noAutofit/>
          </a:bodyPr>
          <a:lstStyle/>
          <a:p>
            <a:pPr algn="ctr" defTabSz="1159393"/>
            <a:r>
              <a:rPr lang="ru-RU" sz="900" b="1" dirty="0">
                <a:solidFill>
                  <a:srgbClr val="FF0000"/>
                </a:solidFill>
                <a:latin typeface="Arial Narrow" panose="020B0606020202030204" pitchFamily="34" charset="0"/>
              </a:rPr>
              <a:t>Рост на 94 процедуры</a:t>
            </a:r>
            <a:endParaRPr lang="ru-RU" sz="9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algn="ctr" defTabSz="1159393"/>
            <a:endParaRPr lang="ru-RU" sz="9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69090" y="964331"/>
            <a:ext cx="1169174" cy="169403"/>
          </a:xfrm>
          <a:prstGeom prst="rect">
            <a:avLst/>
          </a:prstGeom>
        </p:spPr>
        <p:txBody>
          <a:bodyPr vert="horz" wrap="none" lIns="115966" tIns="57973" rIns="115966" bIns="57973" rtlCol="0" anchor="ctr">
            <a:noAutofit/>
          </a:bodyPr>
          <a:lstStyle/>
          <a:p>
            <a:pPr algn="ctr" defTabSz="1159393"/>
            <a:r>
              <a:rPr lang="ru-RU" sz="900" b="1" dirty="0">
                <a:solidFill>
                  <a:srgbClr val="FF0000"/>
                </a:solidFill>
                <a:latin typeface="Arial Narrow" pitchFamily="34" charset="0"/>
              </a:rPr>
              <a:t>Рост на 243 млн.</a:t>
            </a:r>
            <a:endParaRPr lang="ru-RU" sz="9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6811" y="3784753"/>
            <a:ext cx="6825231" cy="704078"/>
          </a:xfrm>
          <a:prstGeom prst="rect">
            <a:avLst/>
          </a:prstGeom>
        </p:spPr>
        <p:txBody>
          <a:bodyPr vert="horz" wrap="none" lIns="115966" tIns="57973" rIns="115966" bIns="57973" rtlCol="0" anchor="ctr">
            <a:noAutofit/>
          </a:bodyPr>
          <a:lstStyle/>
          <a:p>
            <a:pPr defTabSz="1159393"/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В </a:t>
            </a:r>
            <a:r>
              <a:rPr lang="ru-RU" sz="900" dirty="0" err="1">
                <a:solidFill>
                  <a:srgbClr val="0066B3"/>
                </a:solidFill>
                <a:latin typeface="Arial Narrow" panose="020B0606020202030204" pitchFamily="34" charset="0"/>
              </a:rPr>
              <a:t>т.ч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.:</a:t>
            </a:r>
          </a:p>
          <a:p>
            <a:pPr defTabSz="1159393"/>
            <a:r>
              <a:rPr lang="ru-RU" sz="900" b="1" dirty="0">
                <a:solidFill>
                  <a:srgbClr val="0066B3"/>
                </a:solidFill>
                <a:latin typeface="Arial Narrow" panose="020B0606020202030204" pitchFamily="34" charset="0"/>
              </a:rPr>
              <a:t>На 01.01.2019 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по 870 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процедурам из 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1485, налоговый орган является 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 кредитором и (или) 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уполномоченным органом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;</a:t>
            </a:r>
          </a:p>
          <a:p>
            <a:pPr defTabSz="1159393"/>
            <a:r>
              <a:rPr lang="ru-RU" sz="900" b="1" dirty="0">
                <a:solidFill>
                  <a:srgbClr val="0066B3"/>
                </a:solidFill>
                <a:latin typeface="Arial Narrow" panose="020B0606020202030204" pitchFamily="34" charset="0"/>
              </a:rPr>
              <a:t>На 01.04.2019  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по 932 процедурам из 1579, налоговый 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орган 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является кредитором и (или) 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уполномоченным 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органом;</a:t>
            </a:r>
          </a:p>
          <a:p>
            <a:pPr defTabSz="1159393"/>
            <a:r>
              <a:rPr lang="ru-RU" sz="900" b="1" dirty="0">
                <a:solidFill>
                  <a:srgbClr val="0066B3"/>
                </a:solidFill>
                <a:latin typeface="Arial Narrow" panose="020B0606020202030204" pitchFamily="34" charset="0"/>
              </a:rPr>
              <a:t>На 01.05.2019 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по 984 процедурам из 1609, налоговый орган является кредитором и (или) уполномоченным;</a:t>
            </a:r>
          </a:p>
          <a:p>
            <a:pPr defTabSz="1159393"/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 по 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60  </a:t>
            </a:r>
            <a:r>
              <a:rPr lang="ru-RU" sz="900" dirty="0">
                <a:solidFill>
                  <a:srgbClr val="0066B3"/>
                </a:solidFill>
                <a:latin typeface="Arial Narrow" panose="020B0606020202030204" pitchFamily="34" charset="0"/>
              </a:rPr>
              <a:t>заявитель УО на сумму 2 млрд. </a:t>
            </a:r>
          </a:p>
          <a:p>
            <a:pPr defTabSz="1159393"/>
            <a:endParaRPr lang="ru-RU" sz="900" dirty="0">
              <a:solidFill>
                <a:srgbClr val="0066B3"/>
              </a:solidFill>
              <a:latin typeface="Arial Narrow" panose="020B0606020202030204" pitchFamily="34" charset="0"/>
            </a:endParaRPr>
          </a:p>
          <a:p>
            <a:pPr defTabSz="1159393"/>
            <a:endParaRPr lang="ru-RU" sz="900" dirty="0">
              <a:solidFill>
                <a:srgbClr val="0066B3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7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304836"/>
              </p:ext>
            </p:extLst>
          </p:nvPr>
        </p:nvGraphicFramePr>
        <p:xfrm>
          <a:off x="260746" y="1064447"/>
          <a:ext cx="3879030" cy="2588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649979" y="1199938"/>
            <a:ext cx="1113818" cy="303458"/>
          </a:xfrm>
          <a:prstGeom prst="rect">
            <a:avLst/>
          </a:prstGeom>
        </p:spPr>
        <p:txBody>
          <a:bodyPr vert="horz" wrap="none" lIns="115966" tIns="57973" rIns="115966" bIns="57973" rtlCol="0" anchor="ctr">
            <a:noAutofit/>
          </a:bodyPr>
          <a:lstStyle/>
          <a:p>
            <a:pPr algn="ctr" defTabSz="1159393"/>
            <a:r>
              <a:rPr lang="ru-RU" sz="900" b="1" dirty="0">
                <a:solidFill>
                  <a:srgbClr val="09040C"/>
                </a:solidFill>
                <a:latin typeface="Arial Narrow" pitchFamily="34" charset="0"/>
              </a:rPr>
              <a:t>Итого 1579 </a:t>
            </a:r>
          </a:p>
          <a:p>
            <a:pPr algn="ctr" defTabSz="1159393"/>
            <a:r>
              <a:rPr lang="ru-RU" sz="900" b="1" dirty="0">
                <a:solidFill>
                  <a:srgbClr val="09040C"/>
                </a:solidFill>
                <a:latin typeface="Arial Narrow" pitchFamily="34" charset="0"/>
              </a:rPr>
              <a:t>процедур</a:t>
            </a:r>
            <a:endParaRPr lang="ru-RU" sz="900" b="1" dirty="0">
              <a:solidFill>
                <a:srgbClr val="09040C"/>
              </a:solidFill>
              <a:latin typeface="Arial Narrow" pitchFamily="34" charset="0"/>
            </a:endParaRPr>
          </a:p>
          <a:p>
            <a:pPr algn="ctr" defTabSz="1159393"/>
            <a:endParaRPr lang="ru-RU" sz="900" b="1" dirty="0">
              <a:solidFill>
                <a:srgbClr val="09040C"/>
              </a:solidFill>
              <a:latin typeface="Arial Narrow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6186" y="1207410"/>
            <a:ext cx="1113818" cy="303458"/>
          </a:xfrm>
          <a:prstGeom prst="rect">
            <a:avLst/>
          </a:prstGeom>
        </p:spPr>
        <p:txBody>
          <a:bodyPr vert="horz" wrap="none" lIns="115966" tIns="57973" rIns="115966" bIns="57973" rtlCol="0" anchor="ctr">
            <a:noAutofit/>
          </a:bodyPr>
          <a:lstStyle/>
          <a:p>
            <a:pPr algn="ctr" defTabSz="1159393"/>
            <a:r>
              <a:rPr lang="ru-RU" sz="900" b="1" dirty="0">
                <a:solidFill>
                  <a:srgbClr val="09040C"/>
                </a:solidFill>
                <a:latin typeface="Arial Narrow" pitchFamily="34" charset="0"/>
              </a:rPr>
              <a:t>Итого 1485 </a:t>
            </a:r>
          </a:p>
          <a:p>
            <a:pPr algn="ctr" defTabSz="1159393"/>
            <a:r>
              <a:rPr lang="ru-RU" sz="900" b="1" dirty="0">
                <a:solidFill>
                  <a:srgbClr val="09040C"/>
                </a:solidFill>
                <a:latin typeface="Arial Narrow" pitchFamily="34" charset="0"/>
              </a:rPr>
              <a:t>процедур</a:t>
            </a:r>
            <a:endParaRPr lang="ru-RU" sz="900" b="1" dirty="0">
              <a:solidFill>
                <a:srgbClr val="09040C"/>
              </a:solidFill>
              <a:latin typeface="Arial Narrow" pitchFamily="34" charset="0"/>
            </a:endParaRPr>
          </a:p>
          <a:p>
            <a:pPr algn="ctr" defTabSz="1159393"/>
            <a:endParaRPr lang="ru-RU" sz="900" b="1" dirty="0">
              <a:solidFill>
                <a:srgbClr val="09040C"/>
              </a:solidFill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4529" y="1795987"/>
            <a:ext cx="1597132" cy="333760"/>
          </a:xfrm>
          <a:prstGeom prst="rect">
            <a:avLst/>
          </a:prstGeom>
        </p:spPr>
        <p:txBody>
          <a:bodyPr vert="horz" wrap="none" lIns="98919" tIns="49460" rIns="98919" bIns="49460" rtlCol="0" anchor="ctr">
            <a:noAutofit/>
          </a:bodyPr>
          <a:lstStyle/>
          <a:p>
            <a:pPr algn="ctr" defTabSz="987567"/>
            <a:r>
              <a:rPr lang="ru-RU" sz="800" b="1" dirty="0">
                <a:solidFill>
                  <a:srgbClr val="09040C"/>
                </a:solidFill>
                <a:latin typeface="Arial Narrow" pitchFamily="34" charset="0"/>
                <a:cs typeface="Times New Roman" panose="02020603050405020304" pitchFamily="18" charset="0"/>
              </a:rPr>
              <a:t>944 – Граждане, </a:t>
            </a:r>
          </a:p>
          <a:p>
            <a:pPr algn="ctr" defTabSz="987567"/>
            <a:r>
              <a:rPr lang="ru-RU" sz="800" b="1" dirty="0">
                <a:solidFill>
                  <a:srgbClr val="09040C"/>
                </a:solidFill>
                <a:latin typeface="Arial Narrow" pitchFamily="34" charset="0"/>
                <a:cs typeface="Times New Roman" panose="02020603050405020304" pitchFamily="18" charset="0"/>
              </a:rPr>
              <a:t>включая ИП</a:t>
            </a:r>
            <a:endParaRPr lang="ru-RU" sz="800" b="1" dirty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1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5400434"/>
              </p:ext>
            </p:extLst>
          </p:nvPr>
        </p:nvGraphicFramePr>
        <p:xfrm>
          <a:off x="3827338" y="941747"/>
          <a:ext cx="3825601" cy="2623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4027138" y="1312314"/>
            <a:ext cx="1113818" cy="303458"/>
          </a:xfrm>
          <a:prstGeom prst="rect">
            <a:avLst/>
          </a:prstGeom>
        </p:spPr>
        <p:txBody>
          <a:bodyPr vert="horz" wrap="none" lIns="115966" tIns="57973" rIns="115966" bIns="57973" rtlCol="0" anchor="ctr">
            <a:noAutofit/>
          </a:bodyPr>
          <a:lstStyle/>
          <a:p>
            <a:pPr algn="ctr" defTabSz="1159393"/>
            <a:r>
              <a:rPr lang="ru-RU" sz="900" b="1" dirty="0">
                <a:solidFill>
                  <a:srgbClr val="09040C"/>
                </a:solidFill>
                <a:latin typeface="Arial Narrow" pitchFamily="34" charset="0"/>
              </a:rPr>
              <a:t>Итого </a:t>
            </a:r>
          </a:p>
          <a:p>
            <a:pPr algn="ctr" defTabSz="1159393"/>
            <a:r>
              <a:rPr lang="ru-RU" sz="900" b="1" dirty="0">
                <a:solidFill>
                  <a:srgbClr val="09040C"/>
                </a:solidFill>
                <a:latin typeface="Arial Narrow" pitchFamily="34" charset="0"/>
              </a:rPr>
              <a:t>13 574 млн. </a:t>
            </a:r>
          </a:p>
          <a:p>
            <a:pPr algn="ctr" defTabSz="1159393"/>
            <a:endParaRPr lang="ru-RU" sz="900" b="1" dirty="0">
              <a:solidFill>
                <a:srgbClr val="09040C"/>
              </a:solidFill>
              <a:latin typeface="Arial Narrow" pitchFamily="34" charset="0"/>
            </a:endParaRPr>
          </a:p>
          <a:p>
            <a:pPr algn="ctr" defTabSz="1159393"/>
            <a:endParaRPr lang="ru-RU" sz="900" b="1" dirty="0">
              <a:solidFill>
                <a:srgbClr val="09040C"/>
              </a:solidFill>
              <a:latin typeface="Arial Narrow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140957" y="1143580"/>
            <a:ext cx="1113818" cy="431119"/>
          </a:xfrm>
          <a:prstGeom prst="rect">
            <a:avLst/>
          </a:prstGeom>
        </p:spPr>
        <p:txBody>
          <a:bodyPr vert="horz" wrap="none" lIns="115966" tIns="57973" rIns="115966" bIns="57973" rtlCol="0" anchor="ctr">
            <a:noAutofit/>
          </a:bodyPr>
          <a:lstStyle/>
          <a:p>
            <a:pPr algn="ctr" defTabSz="1159393"/>
            <a:r>
              <a:rPr lang="ru-RU" sz="900" b="1" dirty="0">
                <a:solidFill>
                  <a:srgbClr val="09040C"/>
                </a:solidFill>
                <a:latin typeface="Arial Narrow" pitchFamily="34" charset="0"/>
              </a:rPr>
              <a:t>Итого </a:t>
            </a:r>
          </a:p>
          <a:p>
            <a:pPr algn="ctr" defTabSz="1159393"/>
            <a:r>
              <a:rPr lang="ru-RU" sz="900" b="1" dirty="0">
                <a:solidFill>
                  <a:srgbClr val="09040C"/>
                </a:solidFill>
                <a:latin typeface="Arial Narrow" pitchFamily="34" charset="0"/>
              </a:rPr>
              <a:t>13 817 млн.</a:t>
            </a:r>
          </a:p>
        </p:txBody>
      </p:sp>
      <p:sp>
        <p:nvSpPr>
          <p:cNvPr id="22" name="TextBox 6"/>
          <p:cNvSpPr txBox="1"/>
          <p:nvPr/>
        </p:nvSpPr>
        <p:spPr>
          <a:xfrm>
            <a:off x="2574836" y="1909879"/>
            <a:ext cx="1633859" cy="306703"/>
          </a:xfrm>
          <a:prstGeom prst="rect">
            <a:avLst/>
          </a:prstGeom>
        </p:spPr>
        <p:txBody>
          <a:bodyPr vert="horz" wrap="none" lIns="98919" tIns="49460" rIns="98919" bIns="4946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87567"/>
            <a:r>
              <a:rPr lang="ru-RU" sz="800" b="1" dirty="0">
                <a:solidFill>
                  <a:srgbClr val="09040C"/>
                </a:solidFill>
                <a:latin typeface="Arial Narrow" pitchFamily="34" charset="0"/>
                <a:cs typeface="Times New Roman" panose="02020603050405020304" pitchFamily="18" charset="0"/>
              </a:rPr>
              <a:t>1063 – Граждане, </a:t>
            </a:r>
          </a:p>
          <a:p>
            <a:pPr algn="ctr" defTabSz="987567"/>
            <a:r>
              <a:rPr lang="ru-RU" sz="800" b="1" dirty="0">
                <a:solidFill>
                  <a:srgbClr val="09040C"/>
                </a:solidFill>
                <a:latin typeface="Arial Narrow" pitchFamily="34" charset="0"/>
                <a:cs typeface="Times New Roman" panose="02020603050405020304" pitchFamily="18" charset="0"/>
              </a:rPr>
              <a:t>включая ИП</a:t>
            </a:r>
          </a:p>
          <a:p>
            <a:pPr algn="ctr" defTabSz="987567"/>
            <a:r>
              <a:rPr lang="ru-RU" sz="800" b="1" dirty="0">
                <a:solidFill>
                  <a:srgbClr val="09040C"/>
                </a:solidFill>
                <a:latin typeface="Arial Narrow" pitchFamily="34" charset="0"/>
                <a:cs typeface="Times New Roman" panose="02020603050405020304" pitchFamily="18" charset="0"/>
              </a:rPr>
              <a:t>(+119)</a:t>
            </a:r>
            <a:endParaRPr lang="ru-RU" sz="800" b="1" dirty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65941" y="1200837"/>
            <a:ext cx="1113818" cy="303458"/>
          </a:xfrm>
          <a:prstGeom prst="rect">
            <a:avLst/>
          </a:prstGeom>
        </p:spPr>
        <p:txBody>
          <a:bodyPr vert="horz" wrap="none" lIns="115966" tIns="57973" rIns="115966" bIns="57973" rtlCol="0" anchor="ctr">
            <a:noAutofit/>
          </a:bodyPr>
          <a:lstStyle/>
          <a:p>
            <a:pPr algn="ctr" defTabSz="1159393"/>
            <a:r>
              <a:rPr lang="ru-RU" sz="900" b="1" dirty="0">
                <a:solidFill>
                  <a:srgbClr val="09040C"/>
                </a:solidFill>
                <a:latin typeface="Arial Narrow" pitchFamily="34" charset="0"/>
              </a:rPr>
              <a:t>Итого 1609 </a:t>
            </a:r>
          </a:p>
          <a:p>
            <a:pPr algn="ctr" defTabSz="1159393"/>
            <a:r>
              <a:rPr lang="ru-RU" sz="900" b="1" dirty="0">
                <a:solidFill>
                  <a:srgbClr val="09040C"/>
                </a:solidFill>
                <a:latin typeface="Arial Narrow" pitchFamily="34" charset="0"/>
              </a:rPr>
              <a:t>процедур</a:t>
            </a:r>
            <a:endParaRPr lang="ru-RU" sz="900" b="1" dirty="0">
              <a:solidFill>
                <a:srgbClr val="09040C"/>
              </a:solidFill>
              <a:latin typeface="Arial Narrow" pitchFamily="34" charset="0"/>
            </a:endParaRPr>
          </a:p>
          <a:p>
            <a:pPr algn="ctr" defTabSz="1159393"/>
            <a:endParaRPr lang="ru-RU" sz="900" b="1" dirty="0">
              <a:solidFill>
                <a:srgbClr val="09040C"/>
              </a:solidFill>
              <a:latin typeface="Arial Narrow" pitchFamily="34" charset="0"/>
            </a:endParaRPr>
          </a:p>
        </p:txBody>
      </p:sp>
      <p:sp>
        <p:nvSpPr>
          <p:cNvPr id="24" name="TextBox 6"/>
          <p:cNvSpPr txBox="1"/>
          <p:nvPr/>
        </p:nvSpPr>
        <p:spPr>
          <a:xfrm>
            <a:off x="6281644" y="2542028"/>
            <a:ext cx="1179852" cy="333632"/>
          </a:xfrm>
          <a:prstGeom prst="rect">
            <a:avLst/>
          </a:prstGeom>
        </p:spPr>
        <p:txBody>
          <a:bodyPr vert="horz" wrap="none" lIns="98919" tIns="49460" rIns="98919" bIns="4946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87567"/>
            <a:r>
              <a:rPr lang="ru-RU" sz="800" b="1" dirty="0">
                <a:solidFill>
                  <a:srgbClr val="09040C"/>
                </a:solidFill>
                <a:latin typeface="Arial Narrow" pitchFamily="34" charset="0"/>
                <a:cs typeface="Times New Roman" panose="02020603050405020304" pitchFamily="18" charset="0"/>
              </a:rPr>
              <a:t>13 884 млн.</a:t>
            </a:r>
          </a:p>
          <a:p>
            <a:pPr algn="ctr" defTabSz="987567"/>
            <a:r>
              <a:rPr lang="ru-RU" sz="800" b="1" dirty="0">
                <a:solidFill>
                  <a:srgbClr val="09040C"/>
                </a:solidFill>
                <a:latin typeface="Arial Narrow" pitchFamily="34" charset="0"/>
                <a:cs typeface="Times New Roman" panose="02020603050405020304" pitchFamily="18" charset="0"/>
              </a:rPr>
              <a:t> - организации</a:t>
            </a:r>
          </a:p>
          <a:p>
            <a:pPr algn="ctr" defTabSz="987567"/>
            <a:r>
              <a:rPr lang="ru-RU" sz="800" b="1" dirty="0">
                <a:solidFill>
                  <a:srgbClr val="09040C"/>
                </a:solidFill>
                <a:latin typeface="Arial Narrow" pitchFamily="34" charset="0"/>
                <a:cs typeface="Times New Roman" panose="02020603050405020304" pitchFamily="18" charset="0"/>
              </a:rPr>
              <a:t>(+689 млн.)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6182750" y="1795987"/>
            <a:ext cx="1359702" cy="512057"/>
          </a:xfrm>
          <a:prstGeom prst="rect">
            <a:avLst/>
          </a:prstGeom>
        </p:spPr>
        <p:txBody>
          <a:bodyPr vert="horz" wrap="none" lIns="98919" tIns="49460" rIns="98919" bIns="49460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87567"/>
            <a:r>
              <a:rPr lang="ru-RU" sz="800" b="1" dirty="0">
                <a:solidFill>
                  <a:srgbClr val="09040C"/>
                </a:solidFill>
                <a:latin typeface="Arial Narrow" pitchFamily="34" charset="0"/>
                <a:cs typeface="Times New Roman" panose="02020603050405020304" pitchFamily="18" charset="0"/>
              </a:rPr>
              <a:t>400 млн.</a:t>
            </a:r>
          </a:p>
          <a:p>
            <a:pPr algn="ctr" defTabSz="987567"/>
            <a:r>
              <a:rPr lang="ru-RU" sz="800" b="1" dirty="0">
                <a:solidFill>
                  <a:srgbClr val="09040C"/>
                </a:solidFill>
                <a:latin typeface="Arial Narrow" pitchFamily="34" charset="0"/>
                <a:cs typeface="Times New Roman" panose="02020603050405020304" pitchFamily="18" charset="0"/>
              </a:rPr>
              <a:t> – Граждане, </a:t>
            </a:r>
          </a:p>
          <a:p>
            <a:pPr algn="ctr" defTabSz="987567"/>
            <a:r>
              <a:rPr lang="ru-RU" sz="800" b="1" dirty="0">
                <a:solidFill>
                  <a:srgbClr val="09040C"/>
                </a:solidFill>
                <a:latin typeface="Arial Narrow" pitchFamily="34" charset="0"/>
                <a:cs typeface="Times New Roman" panose="02020603050405020304" pitchFamily="18" charset="0"/>
              </a:rPr>
              <a:t>включая ИП</a:t>
            </a:r>
          </a:p>
          <a:p>
            <a:pPr algn="ctr" defTabSz="987567"/>
            <a:r>
              <a:rPr lang="ru-RU" sz="800" b="1" dirty="0">
                <a:solidFill>
                  <a:srgbClr val="09040C"/>
                </a:solidFill>
                <a:latin typeface="Arial Narrow" pitchFamily="34" charset="0"/>
                <a:cs typeface="Times New Roman" panose="02020603050405020304" pitchFamily="18" charset="0"/>
              </a:rPr>
              <a:t>(+21)</a:t>
            </a:r>
            <a:endParaRPr lang="ru-RU" sz="800" b="1" dirty="0">
              <a:solidFill>
                <a:srgbClr val="09040C"/>
              </a:solidFill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05692" y="1085046"/>
            <a:ext cx="1113818" cy="431119"/>
          </a:xfrm>
          <a:prstGeom prst="rect">
            <a:avLst/>
          </a:prstGeom>
        </p:spPr>
        <p:txBody>
          <a:bodyPr vert="horz" wrap="none" lIns="115966" tIns="57973" rIns="115966" bIns="57973" rtlCol="0" anchor="ctr">
            <a:noAutofit/>
          </a:bodyPr>
          <a:lstStyle/>
          <a:p>
            <a:pPr algn="ctr" defTabSz="1159393"/>
            <a:r>
              <a:rPr lang="ru-RU" sz="900" b="1" dirty="0">
                <a:solidFill>
                  <a:srgbClr val="09040C"/>
                </a:solidFill>
                <a:latin typeface="Arial Narrow" pitchFamily="34" charset="0"/>
              </a:rPr>
              <a:t>Итого </a:t>
            </a:r>
          </a:p>
          <a:p>
            <a:pPr algn="ctr" defTabSz="1159393"/>
            <a:r>
              <a:rPr lang="ru-RU" sz="900" b="1" dirty="0">
                <a:solidFill>
                  <a:srgbClr val="09040C"/>
                </a:solidFill>
                <a:latin typeface="Arial Narrow" pitchFamily="34" charset="0"/>
              </a:rPr>
              <a:t>14 285 млн.</a:t>
            </a:r>
          </a:p>
        </p:txBody>
      </p:sp>
    </p:spTree>
    <p:extLst>
      <p:ext uri="{BB962C8B-B14F-4D97-AF65-F5344CB8AC3E}">
        <p14:creationId xmlns:p14="http://schemas.microsoft.com/office/powerpoint/2010/main" val="224149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Заголовок 2"/>
          <p:cNvSpPr>
            <a:spLocks noGrp="1"/>
          </p:cNvSpPr>
          <p:nvPr>
            <p:ph type="title"/>
          </p:nvPr>
        </p:nvSpPr>
        <p:spPr>
          <a:xfrm>
            <a:off x="581391" y="77754"/>
            <a:ext cx="6890080" cy="480052"/>
          </a:xfrm>
        </p:spPr>
        <p:txBody>
          <a:bodyPr>
            <a:noAutofit/>
          </a:bodyPr>
          <a:lstStyle/>
          <a:p>
            <a:pPr algn="ctr" defTabSz="817698" fontAlgn="base">
              <a:spcAft>
                <a:spcPct val="0"/>
              </a:spcAft>
            </a:pPr>
            <a:r>
              <a:rPr lang="ru-RU" altLang="ru-RU" sz="1400" dirty="0">
                <a:latin typeface="Arial Narrow" pitchFamily="34" charset="0"/>
              </a:rPr>
              <a:t>СТРАТЕГИЧЕСКАЯ ЦЕЛЬ В ПРОЦЕДУРАХ БАНКРОТСТВА, А ТАКЖЕ В ОТНОШЕНИИ ДОЛЖНИКОВ, ОТВЕЧАЮЩИХ ПРИЗНАКАМ БАНКРОТСТВА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6366" y="711017"/>
            <a:ext cx="6308164" cy="320036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912" tIns="40956" rIns="81912" bIns="40956"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МАКСИМАЛЬНОЕ ОБЕСПЕЧЕНИЕ ПОСТУПЛЕНИЙ В БЮДЖЕТ В ПРОЦЕДУРАХ БАНКРОТСТВА</a:t>
            </a:r>
            <a:r>
              <a:rPr lang="ru-RU" sz="1300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.</a:t>
            </a:r>
            <a:endParaRPr lang="ru-RU" sz="1300" dirty="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6412" y="1144715"/>
            <a:ext cx="7043095" cy="3136348"/>
          </a:xfrm>
          <a:prstGeom prst="rect">
            <a:avLst/>
          </a:prstGeom>
        </p:spPr>
        <p:txBody>
          <a:bodyPr vert="horz" wrap="none" lIns="93437" tIns="46719" rIns="93437" bIns="46719" rtlCol="0" anchor="ctr">
            <a:normAutofit fontScale="92500" lnSpcReduction="10000"/>
          </a:bodyPr>
          <a:lstStyle/>
          <a:p>
            <a:pPr algn="just" defTabSz="934370" eaLnBrk="1" fontAlgn="auto" hangingPunct="1">
              <a:spcAft>
                <a:spcPts val="0"/>
              </a:spcAft>
            </a:pPr>
            <a:endParaRPr lang="ru-RU" b="1" dirty="0" smtClean="0">
              <a:solidFill>
                <a:srgbClr val="005AA9"/>
              </a:solidFill>
              <a:latin typeface="Arial Narrow" pitchFamily="34" charset="0"/>
            </a:endParaRPr>
          </a:p>
          <a:p>
            <a:pPr algn="just" defTabSz="934370" eaLnBrk="1" fontAlgn="auto" hangingPunct="1">
              <a:spcAft>
                <a:spcPts val="0"/>
              </a:spcAft>
            </a:pPr>
            <a:r>
              <a:rPr lang="ru-RU" b="1" dirty="0" smtClean="0">
                <a:solidFill>
                  <a:srgbClr val="005AA9"/>
                </a:solidFill>
                <a:latin typeface="Arial Narrow" pitchFamily="34" charset="0"/>
              </a:rPr>
              <a:t>ИСПОЛЬЗУЕМЫЕ МЕХАНИЗМЫ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:</a:t>
            </a:r>
          </a:p>
          <a:p>
            <a:pPr algn="just" defTabSz="934370" eaLnBrk="1" fontAlgn="auto" hangingPunct="1">
              <a:spcAft>
                <a:spcPts val="0"/>
              </a:spcAft>
            </a:pP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marL="255975" indent="-255975" algn="just" defTabSz="934370" eaLnBrk="1" fontAlgn="auto" hangingPunct="1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ПРЕСЕЧЕНИЕ ВКЛЮЧЕНИЯ НЕОБОСНОВАННЫХ ТРЕБОВАНИЙ КРЕДИТОРОВ;</a:t>
            </a:r>
          </a:p>
          <a:p>
            <a:pPr marL="255975" indent="-255975" algn="just" defTabSz="934370" eaLnBrk="1" fontAlgn="auto" hangingPunct="1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ОСПАРИВАНИЕ СДЕЛОК ДОЛЖНИКА;</a:t>
            </a:r>
          </a:p>
          <a:p>
            <a:pPr marL="255975" indent="-255975" algn="just" defTabSz="934370" eaLnBrk="1" fontAlgn="auto" hangingPunct="1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ПРИВЛЕЧЕНИЕ К СУБСИДИАРНОЙ ОТВЕТСТВЕННОСТИ;</a:t>
            </a:r>
          </a:p>
          <a:p>
            <a:pPr marL="255975" indent="-255975" algn="just" defTabSz="934370" eaLnBrk="1" fontAlgn="auto" hangingPunct="1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ВЗЫСКАНИЕ УБЫТКОВ;</a:t>
            </a:r>
            <a:endParaRPr lang="ru-RU" b="1" dirty="0">
              <a:solidFill>
                <a:srgbClr val="005AA9"/>
              </a:solidFill>
              <a:latin typeface="Arial Narrow" pitchFamily="34" charset="0"/>
            </a:endParaRPr>
          </a:p>
          <a:p>
            <a:pPr marL="153585" indent="-153585" defTabSz="934370" eaLnBrk="1" fontAlgn="auto" hangingPunct="1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УЧАСТИЕ В ОБОСОБЛЕННЫХ СПОРАХ ПО ВЗЫСКАНИЮ С ДОЛЖНИКА НЕОБОСНОВАННОЙ</a:t>
            </a:r>
          </a:p>
          <a:p>
            <a:pPr defTabSz="934370" eaLnBrk="1" fontAlgn="auto" hangingPunct="1">
              <a:lnSpc>
                <a:spcPct val="200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КРЕДИТОРСКОЙ ЗАДОЛЖЕННОСТИ.</a:t>
            </a: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marL="153585" indent="-153585" defTabSz="93437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defTabSz="934370" eaLnBrk="1" fontAlgn="auto" hangingPunct="1">
              <a:spcAft>
                <a:spcPts val="0"/>
              </a:spcAft>
            </a:pP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04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4066" y="173765"/>
            <a:ext cx="6226399" cy="384043"/>
          </a:xfrm>
        </p:spPr>
        <p:txBody>
          <a:bodyPr/>
          <a:lstStyle/>
          <a:p>
            <a:pPr algn="ctr"/>
            <a:r>
              <a:rPr lang="ru-RU" sz="1600" dirty="0">
                <a:latin typeface="Arial Narrow" pitchFamily="34" charset="0"/>
              </a:rPr>
              <a:t>Требования к мировому соглашению: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0145" y="797834"/>
            <a:ext cx="6553141" cy="3408379"/>
          </a:xfrm>
          <a:prstGeom prst="rect">
            <a:avLst/>
          </a:prstGeom>
        </p:spPr>
        <p:txBody>
          <a:bodyPr vert="horz" wrap="none" lIns="93437" tIns="46719" rIns="93437" bIns="46719" rtlCol="0" anchor="ctr">
            <a:normAutofit fontScale="92500" lnSpcReduction="20000"/>
          </a:bodyPr>
          <a:lstStyle/>
          <a:p>
            <a:pPr marL="255975" indent="-255975" algn="just" defTabSz="93437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должна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быть включена вся сумма задолженности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уполномоченного органа </a:t>
            </a:r>
          </a:p>
          <a:p>
            <a:pPr algn="just" defTabSz="934370" eaLnBrk="1" fontAlgn="auto" hangingPunct="1">
              <a:spcAft>
                <a:spcPts val="0"/>
              </a:spcAft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    (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если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 должник   в  процедуре 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-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включенная  в  РТК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,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а  также  подлежащая </a:t>
            </a:r>
          </a:p>
          <a:p>
            <a:pPr algn="just" defTabSz="934370" eaLnBrk="1" fontAlgn="auto" hangingPunct="1">
              <a:spcAft>
                <a:spcPts val="0"/>
              </a:spcAft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    включению);</a:t>
            </a:r>
          </a:p>
          <a:p>
            <a:pPr algn="just" defTabSz="934370" eaLnBrk="1" fontAlgn="auto" hangingPunct="1">
              <a:spcAft>
                <a:spcPts val="0"/>
              </a:spcAft>
            </a:pPr>
            <a:endParaRPr lang="ru-RU" b="1" dirty="0">
              <a:solidFill>
                <a:srgbClr val="005AA9"/>
              </a:solidFill>
              <a:latin typeface="Arial Narrow" pitchFamily="34" charset="0"/>
            </a:endParaRPr>
          </a:p>
          <a:p>
            <a:pPr marL="153585" indent="-153585" defTabSz="93437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5AA9"/>
                </a:solidFill>
                <a:latin typeface="Arial Narrow" pitchFamily="34" charset="0"/>
              </a:rPr>
              <a:t> 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должно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предусматривать погашение пени и штрафов, включенных в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РТК;</a:t>
            </a:r>
          </a:p>
          <a:p>
            <a:pPr marL="153585" indent="-153585" defTabSz="93437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marL="153585" indent="-153585" defTabSz="93437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5AA9"/>
                </a:solidFill>
                <a:latin typeface="Arial Narrow" pitchFamily="34" charset="0"/>
              </a:rPr>
              <a:t> 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необходимо  предусмотреть  пропорциональную  оплату  в  течение 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года: </a:t>
            </a: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defTabSz="934370" eaLnBrk="1" fontAlgn="auto" hangingPunct="1">
              <a:spcAft>
                <a:spcPts val="0"/>
              </a:spcAft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     ежемесячно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, равными долями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;</a:t>
            </a:r>
          </a:p>
          <a:p>
            <a:pPr defTabSz="934370" eaLnBrk="1" fontAlgn="auto" hangingPunct="1">
              <a:spcAft>
                <a:spcPts val="0"/>
              </a:spcAft>
            </a:pP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marL="153585" indent="-153585" defTabSz="93437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5AA9"/>
                </a:solidFill>
                <a:latin typeface="Arial Narrow" pitchFamily="34" charset="0"/>
              </a:rPr>
              <a:t> 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должна   быть  предусмотрена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оплата процентов, начисленных за период </a:t>
            </a: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defTabSz="934370" eaLnBrk="1" fontAlgn="auto" hangingPunct="1">
              <a:spcAft>
                <a:spcPts val="0"/>
              </a:spcAft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    проведения    процедуры    наблюдения   ( п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. 4 ст. 63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ЗоБ ), </a:t>
            </a:r>
          </a:p>
          <a:p>
            <a:pPr defTabSz="934370" eaLnBrk="1" fontAlgn="auto" hangingPunct="1">
              <a:spcAft>
                <a:spcPts val="0"/>
              </a:spcAft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    внешнего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управления (п. 2 ст. 95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ЗоБ),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конкурсного производства (п.2 ст.126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ЗоБ), </a:t>
            </a:r>
          </a:p>
          <a:p>
            <a:pPr defTabSz="934370" eaLnBrk="1" fontAlgn="auto" hangingPunct="1">
              <a:spcAft>
                <a:spcPts val="0"/>
              </a:spcAft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    а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также процентов, начисляемых в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соответствии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с п. 2 ст. 156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ЗоБ;</a:t>
            </a:r>
          </a:p>
          <a:p>
            <a:pPr defTabSz="934370" eaLnBrk="1" fontAlgn="auto" hangingPunct="1">
              <a:spcAft>
                <a:spcPts val="0"/>
              </a:spcAft>
            </a:pP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marL="153585" indent="-153585" algn="just" defTabSz="93437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необходимо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предусмотреть обеспечение исполнения должником условий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МС </a:t>
            </a:r>
          </a:p>
          <a:p>
            <a:pPr algn="just" defTabSz="934370" eaLnBrk="1" fontAlgn="auto" hangingPunct="1">
              <a:spcAft>
                <a:spcPts val="0"/>
              </a:spcAft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    по  погашению  требований  об  уплате  обязательных 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платежей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в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виде залога </a:t>
            </a: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algn="just" defTabSz="934370" eaLnBrk="1" fontAlgn="auto" hangingPunct="1">
              <a:spcAft>
                <a:spcPts val="0"/>
              </a:spcAft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   имущества   третьего  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лица,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поручительства   либо   банковской  гарантии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, </a:t>
            </a: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algn="just" defTabSz="934370" eaLnBrk="1" fontAlgn="auto" hangingPunct="1">
              <a:spcAft>
                <a:spcPts val="0"/>
              </a:spcAft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   соответствующее  требованиям  к  обеспечению  исполнения  обязанности 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по </a:t>
            </a: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algn="just" defTabSz="934370" eaLnBrk="1" fontAlgn="auto" hangingPunct="1">
              <a:spcAft>
                <a:spcPts val="0"/>
              </a:spcAft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   уплате налогов 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и соборов, предусмотренным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НК РФ</a:t>
            </a: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81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7354" y="45751"/>
            <a:ext cx="7165584" cy="256028"/>
          </a:xfrm>
        </p:spPr>
        <p:txBody>
          <a:bodyPr/>
          <a:lstStyle/>
          <a:p>
            <a:pPr algn="ctr"/>
            <a:r>
              <a:rPr lang="ru-RU" sz="1600" dirty="0">
                <a:latin typeface="Arial Narrow" pitchFamily="34" charset="0"/>
              </a:rPr>
              <a:t>КЛАССИФИКАЦИЯ ДОЛЖНИКОВ ДЛЯ ИНИЦИИРОВАНИЯ ПРОЦЕДУРЫ БАНКРОТСТВА: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7657" y="797834"/>
            <a:ext cx="7104339" cy="3408379"/>
          </a:xfrm>
          <a:prstGeom prst="rect">
            <a:avLst/>
          </a:prstGeom>
        </p:spPr>
        <p:txBody>
          <a:bodyPr vert="horz" wrap="none" lIns="93437" tIns="46719" rIns="93437" bIns="46719" rtlCol="0" anchor="ctr">
            <a:normAutofit/>
          </a:bodyPr>
          <a:lstStyle/>
          <a:p>
            <a:pPr marL="255975" indent="-255975" algn="just" defTabSz="93437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05AA9"/>
                </a:solidFill>
                <a:latin typeface="Arial Narrow" pitchFamily="34" charset="0"/>
              </a:rPr>
              <a:t>I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КАТЕГОРИЯ  - ДОЛЖНИКИ</a:t>
            </a:r>
            <a:r>
              <a:rPr lang="ru-RU" sz="1400" b="1" dirty="0"/>
              <a:t>,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имеющие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активы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(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общая верифицированная стоимость активов, </a:t>
            </a:r>
            <a:endParaRPr lang="en-US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algn="just" defTabSz="934370" eaLnBrk="1" fontAlgn="auto" hangingPunct="1">
              <a:spcAft>
                <a:spcPts val="0"/>
              </a:spcAft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не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обременённых залогом,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превышает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1,5 млн. руб.)</a:t>
            </a:r>
          </a:p>
          <a:p>
            <a:pPr algn="just" defTabSz="934370" eaLnBrk="1" fontAlgn="auto" hangingPunct="1">
              <a:spcAft>
                <a:spcPts val="0"/>
              </a:spcAft>
            </a:pPr>
            <a:endParaRPr lang="ru-RU" b="1" dirty="0">
              <a:solidFill>
                <a:srgbClr val="005AA9"/>
              </a:solidFill>
              <a:latin typeface="Arial Narrow" pitchFamily="34" charset="0"/>
            </a:endParaRPr>
          </a:p>
          <a:p>
            <a:pPr marL="153585" indent="-153585" defTabSz="93437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en-US" sz="1400" b="1" dirty="0">
                <a:solidFill>
                  <a:srgbClr val="005AA9"/>
                </a:solidFill>
                <a:latin typeface="Arial Narrow" pitchFamily="34" charset="0"/>
              </a:rPr>
              <a:t>II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КАТЕГОРИЯ  - ДОЛЖНИКИ</a:t>
            </a:r>
            <a:r>
              <a:rPr lang="ru-RU" sz="1400" b="1" dirty="0"/>
              <a:t>, </a:t>
            </a:r>
            <a:r>
              <a:rPr lang="ru-RU" sz="1400" b="1" dirty="0"/>
              <a:t>имеющие </a:t>
            </a:r>
            <a:r>
              <a:rPr lang="ru-RU" sz="1400" b="1" dirty="0"/>
              <a:t>недостаточные активы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(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общая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верифицированная</a:t>
            </a:r>
            <a:endParaRPr lang="en-US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defTabSz="934370" eaLnBrk="1" fontAlgn="auto" hangingPunct="1">
              <a:spcAft>
                <a:spcPts val="0"/>
              </a:spcAft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стоимость активов превышает 25 тыс. руб.,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но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менее 1,5 млн. руб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., то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есть имеющегося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у</a:t>
            </a:r>
            <a:endParaRPr lang="en-US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defTabSz="934370" eaLnBrk="1" fontAlgn="auto" hangingPunct="1">
              <a:spcAft>
                <a:spcPts val="0"/>
              </a:spcAft>
            </a:pP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должника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имущества недостаточно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для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погашения расходов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по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делу о банкротстве);</a:t>
            </a:r>
          </a:p>
          <a:p>
            <a:pPr marL="153585" indent="-153585" defTabSz="93437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marL="153585" indent="-153585" defTabSz="93437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5AA9"/>
                </a:solidFill>
                <a:latin typeface="Arial Narrow" pitchFamily="34" charset="0"/>
              </a:rPr>
              <a:t> </a:t>
            </a:r>
            <a:r>
              <a:rPr lang="en-US" sz="1400" b="1" dirty="0">
                <a:solidFill>
                  <a:srgbClr val="005AA9"/>
                </a:solidFill>
                <a:latin typeface="Arial Narrow" pitchFamily="34" charset="0"/>
              </a:rPr>
              <a:t>III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КАТЕГОРИЯ 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- </a:t>
            </a:r>
            <a:r>
              <a:rPr lang="ru-RU" sz="1400" b="1" dirty="0">
                <a:solidFill>
                  <a:srgbClr val="005AA9"/>
                </a:solidFill>
                <a:latin typeface="Arial Narrow" pitchFamily="34" charset="0"/>
              </a:rPr>
              <a:t>ДОЛЖНИКИ</a:t>
            </a:r>
            <a:r>
              <a:rPr lang="ru-RU" sz="1400" b="1" dirty="0"/>
              <a:t> </a:t>
            </a:r>
            <a:r>
              <a:rPr lang="ru-RU" sz="1400" b="1" dirty="0">
                <a:latin typeface="Arial Narrow" pitchFamily="34" charset="0"/>
              </a:rPr>
              <a:t>БЕЗ АКТИВОВ.</a:t>
            </a: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  <a:p>
            <a:pPr defTabSz="934370" eaLnBrk="1" fontAlgn="auto" hangingPunct="1">
              <a:spcAft>
                <a:spcPts val="0"/>
              </a:spcAft>
            </a:pPr>
            <a:endParaRPr lang="ru-RU" sz="1400" b="1" dirty="0">
              <a:solidFill>
                <a:srgbClr val="005AA9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53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1_Present_FNS2012_A4">
  <a:themeElements>
    <a:clrScheme name="Другая 1">
      <a:dk1>
        <a:srgbClr val="0066B3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0072CE"/>
      </a:accent3>
      <a:accent4>
        <a:srgbClr val="2DBDB6"/>
      </a:accent4>
      <a:accent5>
        <a:srgbClr val="4FC6E0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_Present_FNS2012_A4">
  <a:themeElements>
    <a:clrScheme name="1_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Present_FNS2012_A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Present_FNS2012_A4">
  <a:themeElements>
    <a:clrScheme name="Другая 1">
      <a:dk1>
        <a:srgbClr val="0066B3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0072CE"/>
      </a:accent3>
      <a:accent4>
        <a:srgbClr val="2DBDB6"/>
      </a:accent4>
      <a:accent5>
        <a:srgbClr val="4FC6E0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4_Present_FNS2012_A4">
  <a:themeElements>
    <a:clrScheme name="Другая 1">
      <a:dk1>
        <a:srgbClr val="0066B3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0072CE"/>
      </a:accent3>
      <a:accent4>
        <a:srgbClr val="2DBDB6"/>
      </a:accent4>
      <a:accent5>
        <a:srgbClr val="4FC6E0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21396</TotalTime>
  <Words>522</Words>
  <Application>Microsoft Office PowerPoint</Application>
  <PresentationFormat>Произвольный</PresentationFormat>
  <Paragraphs>97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1_Present_FNS2012_A4</vt:lpstr>
      <vt:lpstr>2_Present_FNS2012_A4</vt:lpstr>
      <vt:lpstr>3_Present_FNS2012_A4</vt:lpstr>
      <vt:lpstr>4_Present_FNS2012_A4</vt:lpstr>
      <vt:lpstr>Презентация PowerPoint</vt:lpstr>
      <vt:lpstr>Презентация PowerPoint</vt:lpstr>
      <vt:lpstr>СТРАТЕГИЧЕСКАЯ ЦЕЛЬ В ПРОЦЕДУРАХ БАНКРОТСТВА, А ТАКЖЕ В ОТНОШЕНИИ ДОЛЖНИКОВ, ОТВЕЧАЮЩИХ ПРИЗНАКАМ БАНКРОТСТВА</vt:lpstr>
      <vt:lpstr>Требования к мировому соглашению:</vt:lpstr>
      <vt:lpstr>КЛАССИФИКАЦИЯ ДОЛЖНИКОВ ДЛЯ ИНИЦИИРОВАНИЯ ПРОЦЕДУРЫ БАНКРОТСТВА: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Количество обжалованных в Суде решений об отказе в госрегистрации</dc:title>
  <dc:creator>Чекмышев Константин Николаевич</dc:creator>
  <cp:lastModifiedBy>Мышкова Елена Сергеевна</cp:lastModifiedBy>
  <cp:revision>577</cp:revision>
  <cp:lastPrinted>2018-05-10T10:04:17Z</cp:lastPrinted>
  <dcterms:created xsi:type="dcterms:W3CDTF">2014-08-19T16:23:54Z</dcterms:created>
  <dcterms:modified xsi:type="dcterms:W3CDTF">2019-06-14T07:38:36Z</dcterms:modified>
</cp:coreProperties>
</file>