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41" r:id="rId2"/>
    <p:sldId id="1742" r:id="rId3"/>
  </p:sldIdLst>
  <p:sldSz cx="6858000" cy="9906000" type="A4"/>
  <p:notesSz cx="6808788" cy="9940925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F1450F"/>
    <a:srgbClr val="000000"/>
    <a:srgbClr val="FFFFFF"/>
    <a:srgbClr val="CD3535"/>
    <a:srgbClr val="24ABC2"/>
    <a:srgbClr val="36C3DA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384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orient="horz" pos="3131"/>
        <p:guide pos="2108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6" cy="498772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4" y="3"/>
            <a:ext cx="2950476" cy="498772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6"/>
            <a:ext cx="2950476" cy="498771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4" y="9442156"/>
            <a:ext cx="2950476" cy="498771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0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4" y="10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3" tIns="45771" rIns="91543" bIns="457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7"/>
            <a:ext cx="5447030" cy="4473416"/>
          </a:xfrm>
          <a:prstGeom prst="rect">
            <a:avLst/>
          </a:prstGeom>
        </p:spPr>
        <p:txBody>
          <a:bodyPr vert="horz" lIns="91543" tIns="45771" rIns="91543" bIns="457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62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4" y="9442162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73017" y="686105"/>
            <a:ext cx="2376264" cy="468474"/>
            <a:chOff x="3501009" y="218053"/>
            <a:chExt cx="2376264" cy="468474"/>
          </a:xfrm>
        </p:grpSpPr>
        <p:cxnSp>
          <p:nvCxnSpPr>
            <p:cNvPr id="4" name="Соединительная линия уступом 3"/>
            <p:cNvCxnSpPr/>
            <p:nvPr/>
          </p:nvCxnSpPr>
          <p:spPr>
            <a:xfrm rot="10800000">
              <a:off x="3501009" y="218053"/>
              <a:ext cx="1260140" cy="279452"/>
            </a:xfrm>
            <a:prstGeom prst="bentConnector3">
              <a:avLst>
                <a:gd name="adj1" fmla="val 99887"/>
              </a:avLst>
            </a:prstGeom>
            <a:ln>
              <a:solidFill>
                <a:srgbClr val="F145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4761149" y="308484"/>
              <a:ext cx="1116124" cy="3780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российских организаций</a:t>
              </a:r>
              <a:endPara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0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"/>
            <a:ext cx="6858000" cy="970075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508038" y="220090"/>
            <a:ext cx="2376265" cy="378043"/>
            <a:chOff x="3501008" y="308484"/>
            <a:chExt cx="2376265" cy="378043"/>
          </a:xfrm>
        </p:grpSpPr>
        <p:cxnSp>
          <p:nvCxnSpPr>
            <p:cNvPr id="8" name="Соединительная линия уступом 7"/>
            <p:cNvCxnSpPr/>
            <p:nvPr/>
          </p:nvCxnSpPr>
          <p:spPr>
            <a:xfrm rot="10800000" flipV="1">
              <a:off x="3501008" y="488504"/>
              <a:ext cx="1260140" cy="108012"/>
            </a:xfrm>
            <a:prstGeom prst="bentConnector3">
              <a:avLst>
                <a:gd name="adj1" fmla="val 91321"/>
              </a:avLst>
            </a:prstGeom>
            <a:ln>
              <a:solidFill>
                <a:srgbClr val="F145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4761149" y="308484"/>
              <a:ext cx="1116124" cy="3780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российских организаций</a:t>
              </a:r>
              <a:endPara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62344" y="3368824"/>
            <a:ext cx="576064" cy="3993525"/>
            <a:chOff x="4062343" y="3476836"/>
            <a:chExt cx="590793" cy="39964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4660" r="32273" b="84226"/>
            <a:stretch/>
          </p:blipFill>
          <p:spPr>
            <a:xfrm>
              <a:off x="4077072" y="3476836"/>
              <a:ext cx="576064" cy="10801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4660" r="32273" b="84226"/>
            <a:stretch/>
          </p:blipFill>
          <p:spPr>
            <a:xfrm>
              <a:off x="4077072" y="5421052"/>
              <a:ext cx="576064" cy="10801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4660" r="32273" b="84226"/>
            <a:stretch/>
          </p:blipFill>
          <p:spPr>
            <a:xfrm>
              <a:off x="4062343" y="7365268"/>
              <a:ext cx="576064" cy="10801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591" t="51400" r="48622" b="46500"/>
          <a:stretch/>
        </p:blipFill>
        <p:spPr>
          <a:xfrm>
            <a:off x="3284984" y="2566083"/>
            <a:ext cx="144016" cy="216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50591" t="51400" r="48819" b="46850"/>
          <a:stretch/>
        </p:blipFill>
        <p:spPr>
          <a:xfrm>
            <a:off x="3284983" y="6453804"/>
            <a:ext cx="103577" cy="1726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50590" t="51400" r="48819" b="46850"/>
          <a:stretch/>
        </p:blipFill>
        <p:spPr>
          <a:xfrm>
            <a:off x="3284984" y="4518526"/>
            <a:ext cx="103692" cy="172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50590" t="51751" r="48819" b="46849"/>
          <a:stretch/>
        </p:blipFill>
        <p:spPr>
          <a:xfrm>
            <a:off x="3280664" y="8427210"/>
            <a:ext cx="108012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166185</TotalTime>
  <Words>6</Words>
  <Application>Microsoft Office PowerPoint</Application>
  <PresentationFormat>Лист A4 (210x297 мм)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Гинц Татьяна Петровна</cp:lastModifiedBy>
  <cp:revision>1992</cp:revision>
  <cp:lastPrinted>2023-05-31T12:32:09Z</cp:lastPrinted>
  <dcterms:created xsi:type="dcterms:W3CDTF">2014-10-08T23:03:32Z</dcterms:created>
  <dcterms:modified xsi:type="dcterms:W3CDTF">2025-07-04T10:38:51Z</dcterms:modified>
</cp:coreProperties>
</file>