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80" r:id="rId2"/>
    <p:sldMasterId id="2147483897" r:id="rId3"/>
  </p:sldMasterIdLst>
  <p:notesMasterIdLst>
    <p:notesMasterId r:id="rId9"/>
  </p:notesMasterIdLst>
  <p:sldIdLst>
    <p:sldId id="1336" r:id="rId4"/>
    <p:sldId id="1496" r:id="rId5"/>
    <p:sldId id="1489" r:id="rId6"/>
    <p:sldId id="1490" r:id="rId7"/>
    <p:sldId id="1493" r:id="rId8"/>
  </p:sldIdLst>
  <p:sldSz cx="12192000" cy="6858000"/>
  <p:notesSz cx="6797675" cy="9928225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pitchFamily="34" charset="0"/>
      <p:regular r:id="rId14"/>
      <p:italic r:id="rId15"/>
    </p:embeddedFont>
    <p:embeddedFont>
      <p:font typeface="Open Sans" charset="0"/>
      <p:regular r:id="rId16"/>
      <p:bold r:id="rId17"/>
      <p:italic r:id="rId18"/>
      <p:boldItalic r:id="rId19"/>
    </p:embeddedFont>
    <p:embeddedFont>
      <p:font typeface="Open Sans Light" charset="0"/>
      <p:regular r:id="rId20"/>
      <p:bold r:id="rId21"/>
      <p:italic r:id="rId22"/>
      <p:boldItalic r:id="rId23"/>
    </p:embeddedFont>
    <p:embeddedFont>
      <p:font typeface="Roboto Condensed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594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6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F97"/>
    <a:srgbClr val="C3C3C3"/>
    <a:srgbClr val="E1E1E2"/>
    <a:srgbClr val="77C8A6"/>
    <a:srgbClr val="EF6011"/>
    <a:srgbClr val="BBBBBE"/>
    <a:srgbClr val="2C87D2"/>
    <a:srgbClr val="005CB8"/>
    <a:srgbClr val="414043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C268C-92B1-49C0-B2EA-CD249F20947D}" v="1" dt="2020-05-06T09:23:00.851"/>
    <p1510:client id="{CDA4706D-CA67-4FF2-AB35-F7B7EF4A3C99}" v="1328" dt="2020-05-06T09:20:29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0" autoAdjust="0"/>
    <p:restoredTop sz="96357" autoAdjust="0"/>
  </p:normalViewPr>
  <p:slideViewPr>
    <p:cSldViewPr snapToObjects="1">
      <p:cViewPr>
        <p:scale>
          <a:sx n="122" d="100"/>
          <a:sy n="122" d="100"/>
        </p:scale>
        <p:origin x="-102" y="72"/>
      </p:cViewPr>
      <p:guideLst>
        <p:guide orient="horz" pos="1570"/>
        <p:guide orient="horz" pos="1094"/>
        <p:guide pos="3984"/>
        <p:guide pos="59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6"/>
        <p:guide orient="horz" pos="3127"/>
        <p:guide pos="2161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DA4706D-CA67-4FF2-AB35-F7B7EF4A3C99}"/>
    <pc:docChg chg="undo custSel addSld delSld modSld sldOrd modSection">
      <pc:chgData name="Hamlet Markarian" userId="4926d2b407f31d77" providerId="LiveId" clId="{CDA4706D-CA67-4FF2-AB35-F7B7EF4A3C99}" dt="2020-05-06T09:20:14.566" v="3233"/>
      <pc:docMkLst>
        <pc:docMk/>
      </pc:docMkLst>
      <pc:sldChg chg="addSp delSp modSp">
        <pc:chgData name="Hamlet Markarian" userId="4926d2b407f31d77" providerId="LiveId" clId="{CDA4706D-CA67-4FF2-AB35-F7B7EF4A3C99}" dt="2020-04-24T12:24:07.142" v="490" actId="207"/>
        <pc:sldMkLst>
          <pc:docMk/>
          <pc:sldMk cId="1488022321" sldId="1336"/>
        </pc:sldMkLst>
        <pc:spChg chg="mod">
          <ac:chgData name="Hamlet Markarian" userId="4926d2b407f31d77" providerId="LiveId" clId="{CDA4706D-CA67-4FF2-AB35-F7B7EF4A3C99}" dt="2020-04-24T12:24:07.142" v="490" actId="207"/>
          <ac:spMkLst>
            <pc:docMk/>
            <pc:sldMk cId="1488022321" sldId="1336"/>
            <ac:spMk id="8" creationId="{A3D43B73-2B0A-4CDF-8104-3D3F930D4D40}"/>
          </ac:spMkLst>
        </pc:spChg>
        <pc:spChg chg="add mod">
          <ac:chgData name="Hamlet Markarian" userId="4926d2b407f31d77" providerId="LiveId" clId="{CDA4706D-CA67-4FF2-AB35-F7B7EF4A3C99}" dt="2020-04-24T10:35:16.084" v="42" actId="403"/>
          <ac:spMkLst>
            <pc:docMk/>
            <pc:sldMk cId="1488022321" sldId="1336"/>
            <ac:spMk id="11" creationId="{6234FF5F-C05B-4B1F-8B2B-A5240EE71B76}"/>
          </ac:spMkLst>
        </pc:spChg>
        <pc:spChg chg="mod">
          <ac:chgData name="Hamlet Markarian" userId="4926d2b407f31d77" providerId="LiveId" clId="{CDA4706D-CA67-4FF2-AB35-F7B7EF4A3C99}" dt="2020-04-24T10:48:33.151" v="70" actId="14100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5" creationId="{0CFAAEEF-F57E-4DC9-A115-513AC1E4C8F0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6" creationId="{26811EE4-F54C-49BF-8B6E-92C640BE5ADB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7" creationId="{6BCDCA7B-A198-4C1B-BBBA-7C03C4B6D2AC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28" creationId="{776FFBFB-4203-4A2D-91BA-A8CF2DD887E6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29" creationId="{A7F80D1B-7DD6-4000-8B1D-55BC8C506F9C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2" creationId="{47E877DD-4C53-46A0-82E3-FC6B02DD8B28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3" creationId="{BB76F992-A7CF-4A2E-B220-CDE11D1AC955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6" creationId="{325593A6-4825-46A3-9055-484F6378DE8E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7" creationId="{956E818C-9ABD-4706-918B-F83546AAB771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0" creationId="{1DCFD4DE-0F0C-434A-AD72-BFC35B9B7F1F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1" creationId="{1A8EFA1C-36FD-4006-A592-8097D408C918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4" creationId="{98E52A12-642B-48B7-94BF-62586226FC37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5" creationId="{A8BD066B-7EFF-43C1-A90A-455A41547432}"/>
          </ac:spMkLst>
        </pc:spChg>
        <pc:grpChg chg="mod">
          <ac:chgData name="Hamlet Markarian" userId="4926d2b407f31d77" providerId="LiveId" clId="{CDA4706D-CA67-4FF2-AB35-F7B7EF4A3C99}" dt="2020-04-24T10:48:18.449" v="69" actId="27803"/>
          <ac:grpSpMkLst>
            <pc:docMk/>
            <pc:sldMk cId="1488022321" sldId="1336"/>
            <ac:grpSpMk id="6" creationId="{B0D195E9-48F3-4933-B33B-103A0F8178C2}"/>
          </ac:grpSpMkLst>
        </pc:grpChg>
        <pc:picChg chg="add del mod">
          <ac:chgData name="Hamlet Markarian" userId="4926d2b407f31d77" providerId="LiveId" clId="{CDA4706D-CA67-4FF2-AB35-F7B7EF4A3C99}" dt="2020-04-24T10:39:21.780" v="50" actId="478"/>
          <ac:picMkLst>
            <pc:docMk/>
            <pc:sldMk cId="1488022321" sldId="1336"/>
            <ac:picMk id="2" creationId="{9B735F72-6F8A-4C40-9EB1-B4FE1663F70F}"/>
          </ac:picMkLst>
        </pc:picChg>
        <pc:picChg chg="add del mod">
          <ac:chgData name="Hamlet Markarian" userId="4926d2b407f31d77" providerId="LiveId" clId="{CDA4706D-CA67-4FF2-AB35-F7B7EF4A3C99}" dt="2020-04-24T10:45:23.477" v="58" actId="478"/>
          <ac:picMkLst>
            <pc:docMk/>
            <pc:sldMk cId="1488022321" sldId="1336"/>
            <ac:picMk id="4" creationId="{82BDC9F0-48E1-4004-999B-FB0847144BC3}"/>
          </ac:picMkLst>
        </pc:picChg>
        <pc:picChg chg="add del mod">
          <ac:chgData name="Hamlet Markarian" userId="4926d2b407f31d77" providerId="LiveId" clId="{CDA4706D-CA67-4FF2-AB35-F7B7EF4A3C99}" dt="2020-04-24T10:48:18.449" v="69" actId="27803"/>
          <ac:picMkLst>
            <pc:docMk/>
            <pc:sldMk cId="1488022321" sldId="1336"/>
            <ac:picMk id="5" creationId="{B0D195E9-48F3-4933-B33B-103A0F8178C2}"/>
          </ac:picMkLst>
        </pc:picChg>
        <pc:picChg chg="del mod">
          <ac:chgData name="Hamlet Markarian" userId="4926d2b407f31d77" providerId="LiveId" clId="{CDA4706D-CA67-4FF2-AB35-F7B7EF4A3C99}" dt="2020-04-24T10:37:58.436" v="46" actId="478"/>
          <ac:picMkLst>
            <pc:docMk/>
            <pc:sldMk cId="1488022321" sldId="1336"/>
            <ac:picMk id="10" creationId="{4D81A94D-9932-44C6-8B7D-EE36CA1DB8B4}"/>
          </ac:picMkLst>
        </pc:picChg>
        <pc:picChg chg="add ord">
          <ac:chgData name="Hamlet Markarian" userId="4926d2b407f31d77" providerId="LiveId" clId="{CDA4706D-CA67-4FF2-AB35-F7B7EF4A3C99}" dt="2020-04-24T12:23:55.292" v="480" actId="167"/>
          <ac:picMkLst>
            <pc:docMk/>
            <pc:sldMk cId="1488022321" sldId="1336"/>
            <ac:picMk id="46" creationId="{1016167C-DE2B-4507-87E9-1D6540ED830C}"/>
          </ac:picMkLst>
        </pc:picChg>
      </pc:sldChg>
      <pc:sldChg chg="addSp delSp modSp add del ord modAnim">
        <pc:chgData name="Hamlet Markarian" userId="4926d2b407f31d77" providerId="LiveId" clId="{CDA4706D-CA67-4FF2-AB35-F7B7EF4A3C99}" dt="2020-04-26T18:29:30.894" v="1069"/>
        <pc:sldMkLst>
          <pc:docMk/>
          <pc:sldMk cId="1100653396" sldId="1422"/>
        </pc:sldMkLst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2" creationId="{04255A48-2E46-447F-98DA-0E287025F3FD}"/>
          </ac:spMkLst>
        </pc:spChg>
        <pc:spChg chg="mod ord">
          <ac:chgData name="Hamlet Markarian" userId="4926d2b407f31d77" providerId="LiveId" clId="{CDA4706D-CA67-4FF2-AB35-F7B7EF4A3C99}" dt="2020-04-26T18:03:13.592" v="949" actId="1076"/>
          <ac:spMkLst>
            <pc:docMk/>
            <pc:sldMk cId="1100653396" sldId="1422"/>
            <ac:spMk id="19" creationId="{42101231-1855-46EE-A3D9-B84E75ACB56A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20" creationId="{2F2415B0-F1C4-4313-9038-A3884674CC46}"/>
          </ac:spMkLst>
        </pc:spChg>
        <pc:spChg chg="add mod ord">
          <ac:chgData name="Hamlet Markarian" userId="4926d2b407f31d77" providerId="LiveId" clId="{CDA4706D-CA67-4FF2-AB35-F7B7EF4A3C99}" dt="2020-04-26T17:35:01.892" v="700" actId="14100"/>
          <ac:spMkLst>
            <pc:docMk/>
            <pc:sldMk cId="1100653396" sldId="1422"/>
            <ac:spMk id="32" creationId="{047F756B-95A0-4B00-9651-DE71B947589C}"/>
          </ac:spMkLst>
        </pc:spChg>
        <pc:spChg chg="add del mod ord">
          <ac:chgData name="Hamlet Markarian" userId="4926d2b407f31d77" providerId="LiveId" clId="{CDA4706D-CA67-4FF2-AB35-F7B7EF4A3C99}" dt="2020-04-26T17:28:51.085" v="531" actId="478"/>
          <ac:spMkLst>
            <pc:docMk/>
            <pc:sldMk cId="1100653396" sldId="1422"/>
            <ac:spMk id="33" creationId="{EAB741A8-E3AB-4842-88E1-E72218116258}"/>
          </ac:spMkLst>
        </pc:spChg>
        <pc:spChg chg="del">
          <ac:chgData name="Hamlet Markarian" userId="4926d2b407f31d77" providerId="LiveId" clId="{CDA4706D-CA67-4FF2-AB35-F7B7EF4A3C99}" dt="2020-04-26T17:25:06.714" v="511" actId="478"/>
          <ac:spMkLst>
            <pc:docMk/>
            <pc:sldMk cId="1100653396" sldId="1422"/>
            <ac:spMk id="34" creationId="{77DD2082-3C73-4DFC-B06E-E48F40165E0B}"/>
          </ac:spMkLst>
        </pc:spChg>
        <pc:spChg chg="del">
          <ac:chgData name="Hamlet Markarian" userId="4926d2b407f31d77" providerId="LiveId" clId="{CDA4706D-CA67-4FF2-AB35-F7B7EF4A3C99}" dt="2020-04-26T17:25:05.984" v="510" actId="478"/>
          <ac:spMkLst>
            <pc:docMk/>
            <pc:sldMk cId="1100653396" sldId="1422"/>
            <ac:spMk id="35" creationId="{AA80F875-78B0-4541-90A5-EEE125D87F82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37" creationId="{0B1849FD-9FD2-4836-B6C2-B5320DBB2FDA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1" creationId="{4E998231-4C40-420D-AE55-6D4200558D03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2" creationId="{13BC07CE-FEFB-4DB5-93FD-2D24A3AC175C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4" creationId="{F84D827D-29EA-425D-A79B-2302E0E2E69F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5" creationId="{6235D4BB-2563-4C79-8632-AD2359A312D4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7" creationId="{A2B2FAA7-904E-42B1-AEB7-1F2416594915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8" creationId="{2BCFABC9-4190-43E3-9642-AE38A6356F33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0" creationId="{E1832130-452F-45D5-BBFD-52855EEBFE40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1" creationId="{06F9E9D5-846D-41EB-84BA-ECD063550150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3" creationId="{89FB862A-E020-4517-A83B-14EFB29F64F9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4" creationId="{57BB4D08-17E6-469F-9329-3A0845972AF3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5" creationId="{FE989CAF-3D2F-44C4-B065-ECFF26A988DC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6" creationId="{C112A59E-31B8-44D6-B7E2-7F773DB8CB1F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7" creationId="{0C723D93-A25E-4642-AC86-999276D68260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1" creationId="{938DEA82-8615-49A9-8CC5-600321A226B9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2" creationId="{DFFE42BA-B3CF-4859-93CC-9A5A85BB31FB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3" creationId="{6C89EB79-6EDB-42EB-9C2D-039447E9A9CE}"/>
          </ac:spMkLst>
        </pc:spChg>
        <pc:spChg chg="add mod ord">
          <ac:chgData name="Hamlet Markarian" userId="4926d2b407f31d77" providerId="LiveId" clId="{CDA4706D-CA67-4FF2-AB35-F7B7EF4A3C99}" dt="2020-04-26T17:34:43.179" v="699" actId="207"/>
          <ac:spMkLst>
            <pc:docMk/>
            <pc:sldMk cId="1100653396" sldId="1422"/>
            <ac:spMk id="74" creationId="{91923DE3-614A-41EA-A5F2-7468A9A63C28}"/>
          </ac:spMkLst>
        </pc:spChg>
        <pc:spChg chg="add del mod">
          <ac:chgData name="Hamlet Markarian" userId="4926d2b407f31d77" providerId="LiveId" clId="{CDA4706D-CA67-4FF2-AB35-F7B7EF4A3C99}" dt="2020-04-26T17:31:14.027" v="610" actId="478"/>
          <ac:spMkLst>
            <pc:docMk/>
            <pc:sldMk cId="1100653396" sldId="1422"/>
            <ac:spMk id="75" creationId="{8CE62A87-6119-4920-83B0-67975DA9BBE2}"/>
          </ac:spMkLst>
        </pc:spChg>
        <pc:spChg chg="add mod ord">
          <ac:chgData name="Hamlet Markarian" userId="4926d2b407f31d77" providerId="LiveId" clId="{CDA4706D-CA67-4FF2-AB35-F7B7EF4A3C99}" dt="2020-04-26T17:51:14.995" v="778" actId="20577"/>
          <ac:spMkLst>
            <pc:docMk/>
            <pc:sldMk cId="1100653396" sldId="1422"/>
            <ac:spMk id="76" creationId="{B7E21049-8281-4D07-AD7F-55DA17EFD66C}"/>
          </ac:spMkLst>
        </pc:spChg>
        <pc:spChg chg="add mod">
          <ac:chgData name="Hamlet Markarian" userId="4926d2b407f31d77" providerId="LiveId" clId="{CDA4706D-CA67-4FF2-AB35-F7B7EF4A3C99}" dt="2020-04-26T17:31:16.528" v="612" actId="207"/>
          <ac:spMkLst>
            <pc:docMk/>
            <pc:sldMk cId="1100653396" sldId="1422"/>
            <ac:spMk id="77" creationId="{1C8A2940-9E94-432E-984F-87B7D11ED109}"/>
          </ac:spMkLst>
        </pc:spChg>
        <pc:spChg chg="add mod ord">
          <ac:chgData name="Hamlet Markarian" userId="4926d2b407f31d77" providerId="LiveId" clId="{CDA4706D-CA67-4FF2-AB35-F7B7EF4A3C99}" dt="2020-04-26T17:35:26.350" v="709" actId="14100"/>
          <ac:spMkLst>
            <pc:docMk/>
            <pc:sldMk cId="1100653396" sldId="1422"/>
            <ac:spMk id="79" creationId="{859D8F75-A7F1-45ED-8424-E74F361DC9CF}"/>
          </ac:spMkLst>
        </pc:spChg>
        <pc:spChg chg="add del mod">
          <ac:chgData name="Hamlet Markarian" userId="4926d2b407f31d77" providerId="LiveId" clId="{CDA4706D-CA67-4FF2-AB35-F7B7EF4A3C99}" dt="2020-04-26T17:35:07.608" v="702" actId="478"/>
          <ac:spMkLst>
            <pc:docMk/>
            <pc:sldMk cId="1100653396" sldId="1422"/>
            <ac:spMk id="80" creationId="{C3193C1E-A9A1-47CF-8F63-051C220D057D}"/>
          </ac:spMkLst>
        </pc:spChg>
        <pc:spChg chg="add del mod">
          <ac:chgData name="Hamlet Markarian" userId="4926d2b407f31d77" providerId="LiveId" clId="{CDA4706D-CA67-4FF2-AB35-F7B7EF4A3C99}" dt="2020-04-26T17:43:21.927" v="731" actId="478"/>
          <ac:spMkLst>
            <pc:docMk/>
            <pc:sldMk cId="1100653396" sldId="1422"/>
            <ac:spMk id="81" creationId="{386A1AA2-F1E2-4D18-A1FA-1DA6836DA849}"/>
          </ac:spMkLst>
        </pc:spChg>
        <pc:spChg chg="add mod">
          <ac:chgData name="Hamlet Markarian" userId="4926d2b407f31d77" providerId="LiveId" clId="{CDA4706D-CA67-4FF2-AB35-F7B7EF4A3C99}" dt="2020-04-26T18:26:14.575" v="1064" actId="6549"/>
          <ac:spMkLst>
            <pc:docMk/>
            <pc:sldMk cId="1100653396" sldId="1422"/>
            <ac:spMk id="82" creationId="{03073772-7FED-4CBC-B89D-DCF9CEF0B8E6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83" creationId="{642D78DA-E9D7-4774-A8B8-EAF940E78A67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84" creationId="{115F0906-4C09-4A1F-967E-FAA57EEC9AEA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85" creationId="{A8DF35AC-D5E7-4BA3-B6B0-92629028366E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86" creationId="{FF9DC95A-4E3A-46EB-9D1C-AC2F1B25A449}"/>
          </ac:spMkLst>
        </pc:spChg>
        <pc:spChg chg="mod topLvl">
          <ac:chgData name="Hamlet Markarian" userId="4926d2b407f31d77" providerId="LiveId" clId="{CDA4706D-CA67-4FF2-AB35-F7B7EF4A3C99}" dt="2020-04-26T18:05:09.039" v="977" actId="164"/>
          <ac:spMkLst>
            <pc:docMk/>
            <pc:sldMk cId="1100653396" sldId="1422"/>
            <ac:spMk id="88" creationId="{11A251B8-4EA1-47FF-B44E-98992EAD120C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91" creationId="{DE1B83B6-7D8B-42F4-B6C3-A1E2579F3F11}"/>
          </ac:spMkLst>
        </pc:spChg>
        <pc:spChg chg="del mod topLvl">
          <ac:chgData name="Hamlet Markarian" userId="4926d2b407f31d77" providerId="LiveId" clId="{CDA4706D-CA67-4FF2-AB35-F7B7EF4A3C99}" dt="2020-04-26T17:49:50.304" v="761" actId="478"/>
          <ac:spMkLst>
            <pc:docMk/>
            <pc:sldMk cId="1100653396" sldId="1422"/>
            <ac:spMk id="94" creationId="{C778A121-FD3A-48F2-974A-0F25012D2183}"/>
          </ac:spMkLst>
        </pc:spChg>
        <pc:spChg chg="del mod topLvl">
          <ac:chgData name="Hamlet Markarian" userId="4926d2b407f31d77" providerId="LiveId" clId="{CDA4706D-CA67-4FF2-AB35-F7B7EF4A3C99}" dt="2020-04-26T17:49:50.304" v="761" actId="478"/>
          <ac:spMkLst>
            <pc:docMk/>
            <pc:sldMk cId="1100653396" sldId="1422"/>
            <ac:spMk id="97" creationId="{85FE3E67-B4D1-4731-9AF3-9C099CE87A9D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00" creationId="{7B35BACB-A465-4665-8A80-8F9723D4E364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03" creationId="{887C8C3A-ABB8-49D5-BBE7-639E0D15CD0C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105" creationId="{FB545689-A166-4814-8A42-BBB3B5017FEA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106" creationId="{EB8EBB46-8BAB-4AB0-B518-71BD3CE089AC}"/>
          </ac:spMkLst>
        </pc:spChg>
        <pc:spChg chg="del mod topLvl">
          <ac:chgData name="Hamlet Markarian" userId="4926d2b407f31d77" providerId="LiveId" clId="{CDA4706D-CA67-4FF2-AB35-F7B7EF4A3C99}" dt="2020-04-26T17:53:27.550" v="847" actId="478"/>
          <ac:spMkLst>
            <pc:docMk/>
            <pc:sldMk cId="1100653396" sldId="1422"/>
            <ac:spMk id="108" creationId="{437E5D8A-378B-4AD8-805A-0FA91273740D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11" creationId="{F0AF3CA8-00C1-4E31-962F-861A61355AC3}"/>
          </ac:spMkLst>
        </pc:spChg>
        <pc:spChg chg="add mod">
          <ac:chgData name="Hamlet Markarian" userId="4926d2b407f31d77" providerId="LiveId" clId="{CDA4706D-CA67-4FF2-AB35-F7B7EF4A3C99}" dt="2020-04-26T18:28:52.448" v="1067" actId="6549"/>
          <ac:spMkLst>
            <pc:docMk/>
            <pc:sldMk cId="1100653396" sldId="1422"/>
            <ac:spMk id="113" creationId="{320E9F21-B70F-4977-9CCC-BABB0CD516A7}"/>
          </ac:spMkLst>
        </pc:spChg>
        <pc:spChg chg="add mod">
          <ac:chgData name="Hamlet Markarian" userId="4926d2b407f31d77" providerId="LiveId" clId="{CDA4706D-CA67-4FF2-AB35-F7B7EF4A3C99}" dt="2020-04-26T18:05:06.792" v="976" actId="164"/>
          <ac:spMkLst>
            <pc:docMk/>
            <pc:sldMk cId="1100653396" sldId="1422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5" creationId="{6418DBBA-3AA6-44C7-B01C-8BB00AB898FB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CDA4706D-CA67-4FF2-AB35-F7B7EF4A3C99}" dt="2020-04-26T17:53:16.572" v="845" actId="207"/>
          <ac:spMkLst>
            <pc:docMk/>
            <pc:sldMk cId="1100653396" sldId="1422"/>
            <ac:spMk id="117" creationId="{A5CD7B5F-5F7C-4D6E-BC08-3DA69F355634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8" creationId="{DCB6E086-09C3-4880-98FF-80DA5A177384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9" creationId="{25012140-B7AA-4F1E-B2E9-106D8095EF8F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20" creationId="{21C33F51-1756-4F67-AC57-6FAFBD454E81}"/>
          </ac:spMkLst>
        </pc:spChg>
        <pc:spChg chg="add del mod">
          <ac:chgData name="Hamlet Markarian" userId="4926d2b407f31d77" providerId="LiveId" clId="{CDA4706D-CA67-4FF2-AB35-F7B7EF4A3C99}" dt="2020-04-26T17:53:27.550" v="847" actId="478"/>
          <ac:spMkLst>
            <pc:docMk/>
            <pc:sldMk cId="1100653396" sldId="1422"/>
            <ac:spMk id="121" creationId="{709F40C5-F004-484F-944B-3380EC2C3546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22" creationId="{71518B46-56C1-4F3E-81FB-35DC4308FBD2}"/>
          </ac:spMkLst>
        </pc:spChg>
        <pc:spChg chg="add mod">
          <ac:chgData name="Hamlet Markarian" userId="4926d2b407f31d77" providerId="LiveId" clId="{CDA4706D-CA67-4FF2-AB35-F7B7EF4A3C99}" dt="2020-04-26T18:05:06.792" v="976" actId="164"/>
          <ac:spMkLst>
            <pc:docMk/>
            <pc:sldMk cId="1100653396" sldId="1422"/>
            <ac:spMk id="123" creationId="{8F2A826E-2210-4402-BB38-516B982BE66D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24" creationId="{53F855A6-38B3-496F-9876-ED1B91E9CA02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5" creationId="{F30A923B-C05A-49D8-BECD-3263F780A69C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6" creationId="{38FF5E4F-C5A5-4700-9A59-915111862F22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7" creationId="{404A9B13-EE8E-4F9A-B941-F6274F595D12}"/>
          </ac:spMkLst>
        </pc:spChg>
        <pc:spChg chg="add mod">
          <ac:chgData name="Hamlet Markarian" userId="4926d2b407f31d77" providerId="LiveId" clId="{CDA4706D-CA67-4FF2-AB35-F7B7EF4A3C99}" dt="2020-04-26T17:55:15.833" v="874" actId="571"/>
          <ac:spMkLst>
            <pc:docMk/>
            <pc:sldMk cId="1100653396" sldId="1422"/>
            <ac:spMk id="129" creationId="{276B3060-AC5F-49D4-AA6F-4C04457ECE9D}"/>
          </ac:spMkLst>
        </pc:spChg>
        <pc:spChg chg="add mod">
          <ac:chgData name="Hamlet Markarian" userId="4926d2b407f31d77" providerId="LiveId" clId="{CDA4706D-CA67-4FF2-AB35-F7B7EF4A3C99}" dt="2020-04-26T17:55:15.833" v="874" actId="571"/>
          <ac:spMkLst>
            <pc:docMk/>
            <pc:sldMk cId="1100653396" sldId="1422"/>
            <ac:spMk id="130" creationId="{ED6E8F14-4143-4524-9993-D343A2ED6F56}"/>
          </ac:spMkLst>
        </pc:spChg>
        <pc:spChg chg="add mod">
          <ac:chgData name="Hamlet Markarian" userId="4926d2b407f31d77" providerId="LiveId" clId="{CDA4706D-CA67-4FF2-AB35-F7B7EF4A3C99}" dt="2020-04-26T17:55:19.975" v="876" actId="571"/>
          <ac:spMkLst>
            <pc:docMk/>
            <pc:sldMk cId="1100653396" sldId="1422"/>
            <ac:spMk id="131" creationId="{8ABDCAD6-141A-4044-90E6-309EAD2A5862}"/>
          </ac:spMkLst>
        </pc:spChg>
        <pc:spChg chg="add mod">
          <ac:chgData name="Hamlet Markarian" userId="4926d2b407f31d77" providerId="LiveId" clId="{CDA4706D-CA67-4FF2-AB35-F7B7EF4A3C99}" dt="2020-04-26T18:05:04.716" v="975" actId="164"/>
          <ac:spMkLst>
            <pc:docMk/>
            <pc:sldMk cId="1100653396" sldId="1422"/>
            <ac:spMk id="134" creationId="{BF3E92DD-0224-469B-BD1B-0ADCAE37C4A5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35" creationId="{278598F6-14C8-480B-AF4F-E543EABBCA35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37" creationId="{EE072525-DEA4-4396-B43C-82B90F7C3CFA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38" creationId="{F0AF8D75-8D9B-446E-8CA5-17086D49A2C8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40" creationId="{33F008D4-03B9-4392-A95F-64693BA7C4FD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1" creationId="{1B44D193-EB36-44D1-911C-0D44C556B168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3" creationId="{D66A6C11-9D4E-4C48-88F7-422C31258878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4" creationId="{3642F095-2404-41EC-83A1-7900BDFE3E7C}"/>
          </ac:spMkLst>
        </pc:spChg>
        <pc:spChg chg="add mod">
          <ac:chgData name="Hamlet Markarian" userId="4926d2b407f31d77" providerId="LiveId" clId="{CDA4706D-CA67-4FF2-AB35-F7B7EF4A3C99}" dt="2020-04-26T18:05:04.716" v="975" actId="164"/>
          <ac:spMkLst>
            <pc:docMk/>
            <pc:sldMk cId="1100653396" sldId="1422"/>
            <ac:spMk id="146" creationId="{1A2678C7-3AA5-4802-9058-4A6F64ACCBC0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7" creationId="{35C4210A-8591-456A-ACC6-90455C1FD48A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8" creationId="{CCD45358-995C-4A6E-8E94-25DBAC062987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9" creationId="{1011454C-77CF-487B-9E68-65F1A50BE400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0" creationId="{074793FE-53DE-462B-AE2F-A70B5D4F20BC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1" creationId="{4D48E556-0ABE-4E82-9027-90CD461D8963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2" creationId="{E2C2560F-8183-4A57-B02B-49FFC8B730B3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3" creationId="{E92D404F-5B9B-4F59-A52C-047D3C2771FD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4" creationId="{343B698B-DCAE-442C-9694-28D9962E1784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5" creationId="{5BDFB1BE-46B9-412A-BE0A-2E417C0D7605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3" creationId="{7D36755A-058A-4F3B-A75B-A06D1D55F321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4" creationId="{80111469-7A7E-463B-A431-1924C835D9F1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5" creationId="{1909B621-AAF4-453E-B5DF-CF3504A71383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6" creationId="{7F62EBBF-FA2D-4A0A-AC95-7225BE1B4DE6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7" creationId="{518461FC-0020-4430-A701-7CDA5D08333A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8" creationId="{D481AFA2-35AB-4C98-AF10-951156B2EF75}"/>
          </ac:spMkLst>
        </pc:spChg>
        <pc:grpChg chg="add mod">
          <ac:chgData name="Hamlet Markarian" userId="4926d2b407f31d77" providerId="LiveId" clId="{CDA4706D-CA67-4FF2-AB35-F7B7EF4A3C99}" dt="2020-04-26T18:04:55.168" v="971" actId="164"/>
          <ac:grpSpMkLst>
            <pc:docMk/>
            <pc:sldMk cId="1100653396" sldId="1422"/>
            <ac:grpSpMk id="4" creationId="{0E238FDE-EB8A-4226-92DC-F8839BF8BC3C}"/>
          </ac:grpSpMkLst>
        </pc:grpChg>
        <pc:grpChg chg="add mod">
          <ac:chgData name="Hamlet Markarian" userId="4926d2b407f31d77" providerId="LiveId" clId="{CDA4706D-CA67-4FF2-AB35-F7B7EF4A3C99}" dt="2020-04-26T18:05:16.597" v="979" actId="465"/>
          <ac:grpSpMkLst>
            <pc:docMk/>
            <pc:sldMk cId="1100653396" sldId="1422"/>
            <ac:grpSpMk id="6" creationId="{22EFC225-850A-46EE-9510-C4CE3881A1AA}"/>
          </ac:grpSpMkLst>
        </pc:grpChg>
        <pc:grpChg chg="add mod">
          <ac:chgData name="Hamlet Markarian" userId="4926d2b407f31d77" providerId="LiveId" clId="{CDA4706D-CA67-4FF2-AB35-F7B7EF4A3C99}" dt="2020-04-26T18:05:16.597" v="979" actId="465"/>
          <ac:grpSpMkLst>
            <pc:docMk/>
            <pc:sldMk cId="1100653396" sldId="1422"/>
            <ac:grpSpMk id="7" creationId="{56FCE028-3651-41B5-867B-7294D89F92AF}"/>
          </ac:grpSpMkLst>
        </pc:grpChg>
        <pc:grpChg chg="add mod">
          <ac:chgData name="Hamlet Markarian" userId="4926d2b407f31d77" providerId="LiveId" clId="{CDA4706D-CA67-4FF2-AB35-F7B7EF4A3C99}" dt="2020-04-26T18:05:02.590" v="974" actId="164"/>
          <ac:grpSpMkLst>
            <pc:docMk/>
            <pc:sldMk cId="1100653396" sldId="1422"/>
            <ac:grpSpMk id="8" creationId="{20934FF2-FA3A-4D46-8A19-6B40E785416A}"/>
          </ac:grpSpMkLst>
        </pc:grpChg>
        <pc:grpChg chg="add mod">
          <ac:chgData name="Hamlet Markarian" userId="4926d2b407f31d77" providerId="LiveId" clId="{CDA4706D-CA67-4FF2-AB35-F7B7EF4A3C99}" dt="2020-04-26T18:05:33.432" v="983" actId="1035"/>
          <ac:grpSpMkLst>
            <pc:docMk/>
            <pc:sldMk cId="1100653396" sldId="1422"/>
            <ac:grpSpMk id="9" creationId="{A4D9D06C-BC03-4450-BBA0-009E4FD8D4DE}"/>
          </ac:grpSpMkLst>
        </pc:grpChg>
        <pc:grpChg chg="add mod">
          <ac:chgData name="Hamlet Markarian" userId="4926d2b407f31d77" providerId="LiveId" clId="{CDA4706D-CA67-4FF2-AB35-F7B7EF4A3C99}" dt="2020-04-26T18:05:33.432" v="983" actId="1035"/>
          <ac:grpSpMkLst>
            <pc:docMk/>
            <pc:sldMk cId="1100653396" sldId="1422"/>
            <ac:grpSpMk id="10" creationId="{1C519E13-8C6A-445F-9A9D-24D2158E2C60}"/>
          </ac:grpSpMkLst>
        </pc:grpChg>
        <pc:grpChg chg="add mod">
          <ac:chgData name="Hamlet Markarian" userId="4926d2b407f31d77" providerId="LiveId" clId="{CDA4706D-CA67-4FF2-AB35-F7B7EF4A3C99}" dt="2020-04-26T18:26:14.575" v="1064" actId="6549"/>
          <ac:grpSpMkLst>
            <pc:docMk/>
            <pc:sldMk cId="1100653396" sldId="1422"/>
            <ac:grpSpMk id="11" creationId="{22E178D5-97C8-483D-884C-8E60E5D68ACA}"/>
          </ac:grpSpMkLst>
        </pc:grpChg>
        <pc:grpChg chg="add mod">
          <ac:chgData name="Hamlet Markarian" userId="4926d2b407f31d77" providerId="LiveId" clId="{CDA4706D-CA67-4FF2-AB35-F7B7EF4A3C99}" dt="2020-04-26T18:05:11.199" v="978" actId="164"/>
          <ac:grpSpMkLst>
            <pc:docMk/>
            <pc:sldMk cId="1100653396" sldId="1422"/>
            <ac:grpSpMk id="12" creationId="{3F53638B-FAD4-4F81-A844-E8DC5A196E9C}"/>
          </ac:grpSpMkLst>
        </pc:grpChg>
        <pc:grpChg chg="add del ord">
          <ac:chgData name="Hamlet Markarian" userId="4926d2b407f31d77" providerId="LiveId" clId="{CDA4706D-CA67-4FF2-AB35-F7B7EF4A3C99}" dt="2020-04-26T17:33:54.249" v="687" actId="478"/>
          <ac:grpSpMkLst>
            <pc:docMk/>
            <pc:sldMk cId="1100653396" sldId="1422"/>
            <ac:grpSpMk id="36" creationId="{D9101F1C-6733-4D11-BE52-373304A0EA0A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87" creationId="{5587471E-14A6-428B-97E6-70DBBF98B912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0" creationId="{7E2838C1-9DB5-4819-B82A-AF7F96766D0E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3" creationId="{3BA82CFC-555C-4B32-BCB2-74D7C8B1B304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6" creationId="{DE53768E-198C-4075-8EDA-53D3909F4519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9" creationId="{B5149506-E7C8-421C-B2EA-96C5F9B88423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02" creationId="{B5DC7CEC-2F74-4F66-A7D2-8DC2DAC860AD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07" creationId="{F2553E19-F901-4A24-9237-733574D7ED36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10" creationId="{B4834EFA-7FB0-4F4D-AAD1-56168B9B2E3F}"/>
          </ac:grpSpMkLst>
        </pc:grpChg>
        <pc:picChg chg="add del mod">
          <ac:chgData name="Hamlet Markarian" userId="4926d2b407f31d77" providerId="LiveId" clId="{CDA4706D-CA67-4FF2-AB35-F7B7EF4A3C99}" dt="2020-04-26T17:34:04.858" v="691" actId="21"/>
          <ac:picMkLst>
            <pc:docMk/>
            <pc:sldMk cId="1100653396" sldId="1422"/>
            <ac:picMk id="3" creationId="{D73A3C3E-19D5-481A-A4CD-FAF2D1EC51B4}"/>
          </ac:picMkLst>
        </pc:picChg>
        <pc:picChg chg="del">
          <ac:chgData name="Hamlet Markarian" userId="4926d2b407f31d77" providerId="LiveId" clId="{CDA4706D-CA67-4FF2-AB35-F7B7EF4A3C99}" dt="2020-04-26T17:25:03.922" v="509" actId="478"/>
          <ac:picMkLst>
            <pc:docMk/>
            <pc:sldMk cId="1100653396" sldId="1422"/>
            <ac:picMk id="5" creationId="{B514D683-38CF-4E25-987D-26E4992B1267}"/>
          </ac:picMkLst>
        </pc:picChg>
        <pc:picChg chg="del">
          <ac:chgData name="Hamlet Markarian" userId="4926d2b407f31d77" providerId="LiveId" clId="{CDA4706D-CA67-4FF2-AB35-F7B7EF4A3C99}" dt="2020-04-26T17:25:03.922" v="509" actId="478"/>
          <ac:picMkLst>
            <pc:docMk/>
            <pc:sldMk cId="1100653396" sldId="1422"/>
            <ac:picMk id="31" creationId="{425BFFA3-FE2D-4197-9D4B-DE69066E9139}"/>
          </ac:picMkLst>
        </pc:picChg>
        <pc:picChg chg="add">
          <ac:chgData name="Hamlet Markarian" userId="4926d2b407f31d77" providerId="LiveId" clId="{CDA4706D-CA67-4FF2-AB35-F7B7EF4A3C99}" dt="2020-04-26T17:34:23.101" v="698"/>
          <ac:picMkLst>
            <pc:docMk/>
            <pc:sldMk cId="1100653396" sldId="1422"/>
            <ac:picMk id="78" creationId="{98F03D2B-458E-457C-BCDC-DDAC5427933E}"/>
          </ac:picMkLst>
        </pc:picChg>
        <pc:picChg chg="del mod topLvl">
          <ac:chgData name="Hamlet Markarian" userId="4926d2b407f31d77" providerId="LiveId" clId="{CDA4706D-CA67-4FF2-AB35-F7B7EF4A3C99}" dt="2020-04-26T17:39:52.168" v="719" actId="478"/>
          <ac:picMkLst>
            <pc:docMk/>
            <pc:sldMk cId="1100653396" sldId="1422"/>
            <ac:picMk id="89" creationId="{196C3452-0AA8-4C50-B913-13B3376CA26D}"/>
          </ac:picMkLst>
        </pc:picChg>
        <pc:picChg chg="del mod topLvl">
          <ac:chgData name="Hamlet Markarian" userId="4926d2b407f31d77" providerId="LiveId" clId="{CDA4706D-CA67-4FF2-AB35-F7B7EF4A3C99}" dt="2020-04-26T17:40:03.058" v="726" actId="478"/>
          <ac:picMkLst>
            <pc:docMk/>
            <pc:sldMk cId="1100653396" sldId="1422"/>
            <ac:picMk id="92" creationId="{517C12DF-4FAB-4867-8B99-711022AFF0D8}"/>
          </ac:picMkLst>
        </pc:picChg>
        <pc:picChg chg="del mod topLvl">
          <ac:chgData name="Hamlet Markarian" userId="4926d2b407f31d77" providerId="LiveId" clId="{CDA4706D-CA67-4FF2-AB35-F7B7EF4A3C99}" dt="2020-04-26T17:39:53.781" v="720" actId="478"/>
          <ac:picMkLst>
            <pc:docMk/>
            <pc:sldMk cId="1100653396" sldId="1422"/>
            <ac:picMk id="95" creationId="{4D4443F1-2DBA-4D2F-8C42-551C1DBCC926}"/>
          </ac:picMkLst>
        </pc:picChg>
        <pc:picChg chg="del mod topLvl">
          <ac:chgData name="Hamlet Markarian" userId="4926d2b407f31d77" providerId="LiveId" clId="{CDA4706D-CA67-4FF2-AB35-F7B7EF4A3C99}" dt="2020-04-26T17:39:55.318" v="721" actId="478"/>
          <ac:picMkLst>
            <pc:docMk/>
            <pc:sldMk cId="1100653396" sldId="1422"/>
            <ac:picMk id="98" creationId="{C218D4E9-F200-4C19-B895-57C0F578ED5C}"/>
          </ac:picMkLst>
        </pc:picChg>
        <pc:picChg chg="del mod topLvl">
          <ac:chgData name="Hamlet Markarian" userId="4926d2b407f31d77" providerId="LiveId" clId="{CDA4706D-CA67-4FF2-AB35-F7B7EF4A3C99}" dt="2020-04-26T17:40:01.574" v="725" actId="478"/>
          <ac:picMkLst>
            <pc:docMk/>
            <pc:sldMk cId="1100653396" sldId="1422"/>
            <ac:picMk id="101" creationId="{51F9B410-0168-45A2-916D-2C895623C179}"/>
          </ac:picMkLst>
        </pc:picChg>
        <pc:picChg chg="del mod topLvl">
          <ac:chgData name="Hamlet Markarian" userId="4926d2b407f31d77" providerId="LiveId" clId="{CDA4706D-CA67-4FF2-AB35-F7B7EF4A3C99}" dt="2020-04-26T17:39:59.888" v="724" actId="478"/>
          <ac:picMkLst>
            <pc:docMk/>
            <pc:sldMk cId="1100653396" sldId="1422"/>
            <ac:picMk id="104" creationId="{E6163433-2545-4853-BACF-AE1460488F75}"/>
          </ac:picMkLst>
        </pc:picChg>
        <pc:picChg chg="del mod topLvl">
          <ac:chgData name="Hamlet Markarian" userId="4926d2b407f31d77" providerId="LiveId" clId="{CDA4706D-CA67-4FF2-AB35-F7B7EF4A3C99}" dt="2020-04-26T17:39:56.736" v="722" actId="478"/>
          <ac:picMkLst>
            <pc:docMk/>
            <pc:sldMk cId="1100653396" sldId="1422"/>
            <ac:picMk id="109" creationId="{0AFCA2D4-6CD4-4030-B8B4-C6F43D345585}"/>
          </ac:picMkLst>
        </pc:picChg>
        <pc:picChg chg="del mod topLvl">
          <ac:chgData name="Hamlet Markarian" userId="4926d2b407f31d77" providerId="LiveId" clId="{CDA4706D-CA67-4FF2-AB35-F7B7EF4A3C99}" dt="2020-04-26T17:39:58.221" v="723" actId="478"/>
          <ac:picMkLst>
            <pc:docMk/>
            <pc:sldMk cId="1100653396" sldId="1422"/>
            <ac:picMk id="112" creationId="{D6CB1395-654B-444F-B16A-93B12AA85A7E}"/>
          </ac:picMkLst>
        </pc:picChg>
        <pc:cxnChg chg="del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28" creationId="{9F7A9537-3EB4-4B9F-84C5-D081C164C6AD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2" creationId="{FB77F2B1-1833-4167-AB5C-C2CE58D47F5E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3" creationId="{5646F8F7-777D-4DF1-B7DA-0AB8449E353A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6" creationId="{7AA27600-C071-418B-8316-6B9012A1A7EC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9" creationId="{03B68882-49D3-4033-B01C-D2CA04639790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42" creationId="{1E8C4095-BE32-4070-9484-F62EDB5D5CCF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add">
        <pc:chgData name="Hamlet Markarian" userId="4926d2b407f31d77" providerId="LiveId" clId="{CDA4706D-CA67-4FF2-AB35-F7B7EF4A3C99}" dt="2020-04-26T17:34:21.123" v="697" actId="21"/>
        <pc:sldMkLst>
          <pc:docMk/>
          <pc:sldMk cId="1975479329" sldId="1458"/>
        </pc:sldMkLst>
        <pc:spChg chg="add del">
          <ac:chgData name="Hamlet Markarian" userId="4926d2b407f31d77" providerId="LiveId" clId="{CDA4706D-CA67-4FF2-AB35-F7B7EF4A3C99}" dt="2020-04-24T10:52:54.277" v="143"/>
          <ac:spMkLst>
            <pc:docMk/>
            <pc:sldMk cId="1975479329" sldId="1458"/>
            <ac:spMk id="2" creationId="{AC8BCC9D-F115-45C8-9DA7-47D3CD0A7BD7}"/>
          </ac:spMkLst>
        </pc:spChg>
        <pc:spChg chg="add mod ord">
          <ac:chgData name="Hamlet Markarian" userId="4926d2b407f31d77" providerId="LiveId" clId="{CDA4706D-CA67-4FF2-AB35-F7B7EF4A3C99}" dt="2020-04-26T17:24:28.982" v="506" actId="14100"/>
          <ac:spMkLst>
            <pc:docMk/>
            <pc:sldMk cId="1975479329" sldId="1458"/>
            <ac:spMk id="2" creationId="{D652492A-175D-49C5-988E-4FD68AAC2DE1}"/>
          </ac:spMkLst>
        </pc:spChg>
        <pc:spChg chg="del">
          <ac:chgData name="Hamlet Markarian" userId="4926d2b407f31d77" providerId="LiveId" clId="{CDA4706D-CA67-4FF2-AB35-F7B7EF4A3C99}" dt="2020-04-24T10:51:55.019" v="94" actId="478"/>
          <ac:spMkLst>
            <pc:docMk/>
            <pc:sldMk cId="1975479329" sldId="1458"/>
            <ac:spMk id="3" creationId="{00000000-0000-0000-0000-000000000000}"/>
          </ac:spMkLst>
        </pc:spChg>
        <pc:spChg chg="add del mod">
          <ac:chgData name="Hamlet Markarian" userId="4926d2b407f31d77" providerId="LiveId" clId="{CDA4706D-CA67-4FF2-AB35-F7B7EF4A3C99}" dt="2020-04-24T10:55:50.782" v="160"/>
          <ac:spMkLst>
            <pc:docMk/>
            <pc:sldMk cId="1975479329" sldId="1458"/>
            <ac:spMk id="4" creationId="{F260F117-75DA-4470-9C7A-B94599B12037}"/>
          </ac:spMkLst>
        </pc:spChg>
        <pc:spChg chg="add del mod">
          <ac:chgData name="Hamlet Markarian" userId="4926d2b407f31d77" providerId="LiveId" clId="{CDA4706D-CA67-4FF2-AB35-F7B7EF4A3C99}" dt="2020-04-24T10:55:50.782" v="160"/>
          <ac:spMkLst>
            <pc:docMk/>
            <pc:sldMk cId="1975479329" sldId="1458"/>
            <ac:spMk id="5" creationId="{93C1351B-8D3E-4E66-BB60-C634C7C8D1A8}"/>
          </ac:spMkLst>
        </pc:spChg>
        <pc:spChg chg="mod ord">
          <ac:chgData name="Hamlet Markarian" userId="4926d2b407f31d77" providerId="LiveId" clId="{CDA4706D-CA67-4FF2-AB35-F7B7EF4A3C99}" dt="2020-04-24T11:20:19.676" v="478" actId="207"/>
          <ac:spMkLst>
            <pc:docMk/>
            <pc:sldMk cId="1975479329" sldId="1458"/>
            <ac:spMk id="8" creationId="{A3D43B73-2B0A-4CDF-8104-3D3F930D4D40}"/>
          </ac:spMkLst>
        </pc:spChg>
        <pc:spChg chg="mod ord">
          <ac:chgData name="Hamlet Markarian" userId="4926d2b407f31d77" providerId="LiveId" clId="{CDA4706D-CA67-4FF2-AB35-F7B7EF4A3C99}" dt="2020-04-24T10:58:37.746" v="172" actId="1076"/>
          <ac:spMkLst>
            <pc:docMk/>
            <pc:sldMk cId="1975479329" sldId="1458"/>
            <ac:spMk id="11" creationId="{6234FF5F-C05B-4B1F-8B2B-A5240EE71B76}"/>
          </ac:spMkLst>
        </pc:spChg>
        <pc:spChg chg="mod">
          <ac:chgData name="Hamlet Markarian" userId="4926d2b407f31d77" providerId="LiveId" clId="{CDA4706D-CA67-4FF2-AB35-F7B7EF4A3C99}" dt="2020-04-24T11:06:11.001" v="236" actId="1076"/>
          <ac:spMkLst>
            <pc:docMk/>
            <pc:sldMk cId="1975479329" sldId="1458"/>
            <ac:spMk id="14" creationId="{8C0A38DE-7E13-4312-9AFA-866AA71C4C95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46" creationId="{CDCA7F9F-D2F1-49BB-B4FE-241AAB102C5F}"/>
          </ac:spMkLst>
        </pc:spChg>
        <pc:spChg chg="add mod ord">
          <ac:chgData name="Hamlet Markarian" userId="4926d2b407f31d77" providerId="LiveId" clId="{CDA4706D-CA67-4FF2-AB35-F7B7EF4A3C99}" dt="2020-04-26T17:24:09.069" v="505" actId="167"/>
          <ac:spMkLst>
            <pc:docMk/>
            <pc:sldMk cId="1975479329" sldId="1458"/>
            <ac:spMk id="47" creationId="{B661B58D-F3C4-4CDF-B687-5ED53586E698}"/>
          </ac:spMkLst>
        </pc:spChg>
        <pc:spChg chg="add mod">
          <ac:chgData name="Hamlet Markarian" userId="4926d2b407f31d77" providerId="LiveId" clId="{CDA4706D-CA67-4FF2-AB35-F7B7EF4A3C99}" dt="2020-04-26T17:20:48.219" v="493" actId="207"/>
          <ac:spMkLst>
            <pc:docMk/>
            <pc:sldMk cId="1975479329" sldId="1458"/>
            <ac:spMk id="48" creationId="{332C15E3-EACB-48C6-8416-C07C6C766277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49" creationId="{B37CDC7A-D920-46F8-99A3-C79530B4589E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50" creationId="{8B7F131B-5752-4FD4-980C-4C14583B4E4B}"/>
          </ac:spMkLst>
        </pc:spChg>
        <pc:spChg chg="add del mod ord">
          <ac:chgData name="Hamlet Markarian" userId="4926d2b407f31d77" providerId="LiveId" clId="{CDA4706D-CA67-4FF2-AB35-F7B7EF4A3C99}" dt="2020-04-26T17:23:54.001" v="502" actId="478"/>
          <ac:spMkLst>
            <pc:docMk/>
            <pc:sldMk cId="1975479329" sldId="1458"/>
            <ac:spMk id="86" creationId="{16A7EA59-E5A1-4D31-8078-25FA81F9C274}"/>
          </ac:spMkLst>
        </pc:spChg>
        <pc:grpChg chg="del">
          <ac:chgData name="Hamlet Markarian" userId="4926d2b407f31d77" providerId="LiveId" clId="{CDA4706D-CA67-4FF2-AB35-F7B7EF4A3C99}" dt="2020-04-24T10:50:51.316" v="77" actId="478"/>
          <ac:grpSpMkLst>
            <pc:docMk/>
            <pc:sldMk cId="1975479329" sldId="1458"/>
            <ac:grpSpMk id="6" creationId="{B0D195E9-48F3-4933-B33B-103A0F8178C2}"/>
          </ac:grpSpMkLst>
        </pc:grpChg>
        <pc:grpChg chg="add mod">
          <ac:chgData name="Hamlet Markarian" userId="4926d2b407f31d77" providerId="LiveId" clId="{CDA4706D-CA67-4FF2-AB35-F7B7EF4A3C99}" dt="2020-04-24T11:11:58.019" v="422" actId="1038"/>
          <ac:grpSpMkLst>
            <pc:docMk/>
            <pc:sldMk cId="1975479329" sldId="1458"/>
            <ac:grpSpMk id="52" creationId="{59733A07-977A-44ED-A767-75246F703690}"/>
          </ac:grpSpMkLst>
        </pc:grpChg>
        <pc:picChg chg="del">
          <ac:chgData name="Hamlet Markarian" userId="4926d2b407f31d77" providerId="LiveId" clId="{CDA4706D-CA67-4FF2-AB35-F7B7EF4A3C99}" dt="2020-04-24T10:51:15.773" v="83" actId="478"/>
          <ac:picMkLst>
            <pc:docMk/>
            <pc:sldMk cId="1975479329" sldId="1458"/>
            <ac:picMk id="7" creationId="{1190B5BC-289C-480A-9F4B-8A49BF1CA8AF}"/>
          </ac:picMkLst>
        </pc:picChg>
        <pc:picChg chg="add del mod ord">
          <ac:chgData name="Hamlet Markarian" userId="4926d2b407f31d77" providerId="LiveId" clId="{CDA4706D-CA67-4FF2-AB35-F7B7EF4A3C99}" dt="2020-04-26T17:21:00.780" v="494" actId="478"/>
          <ac:picMkLst>
            <pc:docMk/>
            <pc:sldMk cId="1975479329" sldId="1458"/>
            <ac:picMk id="9" creationId="{C9545F2A-6B36-48F4-9F15-94670C727778}"/>
          </ac:picMkLst>
        </pc:picChg>
        <pc:picChg chg="add del mod ord">
          <ac:chgData name="Hamlet Markarian" userId="4926d2b407f31d77" providerId="LiveId" clId="{CDA4706D-CA67-4FF2-AB35-F7B7EF4A3C99}" dt="2020-04-26T17:24:03.928" v="504" actId="167"/>
          <ac:picMkLst>
            <pc:docMk/>
            <pc:sldMk cId="1975479329" sldId="1458"/>
            <ac:picMk id="51" creationId="{B5E18D5A-18D2-4EE3-ABBC-E4DA2E0AAC57}"/>
          </ac:picMkLst>
        </pc:picChg>
        <pc:picChg chg="add del mod">
          <ac:chgData name="Hamlet Markarian" userId="4926d2b407f31d77" providerId="LiveId" clId="{CDA4706D-CA67-4FF2-AB35-F7B7EF4A3C99}" dt="2020-04-26T17:34:21.123" v="697" actId="21"/>
          <ac:picMkLst>
            <pc:docMk/>
            <pc:sldMk cId="1975479329" sldId="1458"/>
            <ac:picMk id="87" creationId="{FEC7F0F2-A297-4949-AEF3-9A85639BA485}"/>
          </ac:picMkLst>
        </pc:picChg>
      </pc:sldChg>
      <pc:sldChg chg="add del">
        <pc:chgData name="Hamlet Markarian" userId="4926d2b407f31d77" providerId="LiveId" clId="{CDA4706D-CA67-4FF2-AB35-F7B7EF4A3C99}" dt="2020-04-26T17:24:55.548" v="508"/>
        <pc:sldMkLst>
          <pc:docMk/>
          <pc:sldMk cId="411224416" sldId="1459"/>
        </pc:sldMkLst>
      </pc:sldChg>
      <pc:sldChg chg="addSp delSp modSp add">
        <pc:chgData name="Hamlet Markarian" userId="4926d2b407f31d77" providerId="LiveId" clId="{CDA4706D-CA67-4FF2-AB35-F7B7EF4A3C99}" dt="2020-04-26T18:54:39.849" v="1312" actId="167"/>
        <pc:sldMkLst>
          <pc:docMk/>
          <pc:sldMk cId="1848539735" sldId="1459"/>
        </pc:sldMkLst>
        <pc:spChg chg="add del mod ord">
          <ac:chgData name="Hamlet Markarian" userId="4926d2b407f31d77" providerId="LiveId" clId="{CDA4706D-CA67-4FF2-AB35-F7B7EF4A3C99}" dt="2020-04-26T18:54:33.747" v="1311" actId="167"/>
          <ac:spMkLst>
            <pc:docMk/>
            <pc:sldMk cId="1848539735" sldId="1459"/>
            <ac:spMk id="19" creationId="{42101231-1855-46EE-A3D9-B84E75ACB56A}"/>
          </ac:spMkLst>
        </pc:spChg>
        <pc:spChg chg="mod">
          <ac:chgData name="Hamlet Markarian" userId="4926d2b407f31d77" providerId="LiveId" clId="{CDA4706D-CA67-4FF2-AB35-F7B7EF4A3C99}" dt="2020-04-26T18:37:33.085" v="1158" actId="14100"/>
          <ac:spMkLst>
            <pc:docMk/>
            <pc:sldMk cId="1848539735" sldId="1459"/>
            <ac:spMk id="32" creationId="{047F756B-95A0-4B00-9651-DE71B947589C}"/>
          </ac:spMkLst>
        </pc:spChg>
        <pc:spChg chg="mod">
          <ac:chgData name="Hamlet Markarian" userId="4926d2b407f31d77" providerId="LiveId" clId="{CDA4706D-CA67-4FF2-AB35-F7B7EF4A3C99}" dt="2020-04-26T18:37:26.564" v="1156" actId="14100"/>
          <ac:spMkLst>
            <pc:docMk/>
            <pc:sldMk cId="1848539735" sldId="1459"/>
            <ac:spMk id="74" creationId="{91923DE3-614A-41EA-A5F2-7468A9A63C28}"/>
          </ac:spMkLst>
        </pc:spChg>
        <pc:spChg chg="mod">
          <ac:chgData name="Hamlet Markarian" userId="4926d2b407f31d77" providerId="LiveId" clId="{CDA4706D-CA67-4FF2-AB35-F7B7EF4A3C99}" dt="2020-04-26T18:37:52.327" v="1168" actId="403"/>
          <ac:spMkLst>
            <pc:docMk/>
            <pc:sldMk cId="1848539735" sldId="1459"/>
            <ac:spMk id="76" creationId="{B7E21049-8281-4D07-AD7F-55DA17EFD66C}"/>
          </ac:spMkLst>
        </pc:spChg>
        <pc:spChg chg="mod">
          <ac:chgData name="Hamlet Markarian" userId="4926d2b407f31d77" providerId="LiveId" clId="{CDA4706D-CA67-4FF2-AB35-F7B7EF4A3C99}" dt="2020-04-26T18:37:28.672" v="1157" actId="14100"/>
          <ac:spMkLst>
            <pc:docMk/>
            <pc:sldMk cId="1848539735" sldId="1459"/>
            <ac:spMk id="77" creationId="{1C8A2940-9E94-432E-984F-87B7D11ED109}"/>
          </ac:spMkLst>
        </pc:spChg>
        <pc:spChg chg="mod">
          <ac:chgData name="Hamlet Markarian" userId="4926d2b407f31d77" providerId="LiveId" clId="{CDA4706D-CA67-4FF2-AB35-F7B7EF4A3C99}" dt="2020-04-26T18:37:47.749" v="1163" actId="14100"/>
          <ac:spMkLst>
            <pc:docMk/>
            <pc:sldMk cId="1848539735" sldId="1459"/>
            <ac:spMk id="79" creationId="{859D8F75-A7F1-45ED-8424-E74F361DC9CF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82" creationId="{03073772-7FED-4CBC-B89D-DCF9CEF0B8E6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88" creationId="{11A251B8-4EA1-47FF-B44E-98992EAD120C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13" creationId="{320E9F21-B70F-4977-9CCC-BABB0CD516A7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53:09.167" v="1288" actId="478"/>
          <ac:spMkLst>
            <pc:docMk/>
            <pc:sldMk cId="1848539735" sldId="1459"/>
            <ac:spMk id="117" creationId="{A5CD7B5F-5F7C-4D6E-BC08-3DA69F355634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2" creationId="{71518B46-56C1-4F3E-81FB-35DC4308FBD2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3" creationId="{8F2A826E-2210-4402-BB38-516B982BE66D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4" creationId="{53F855A6-38B3-496F-9876-ED1B91E9CA02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35" creationId="{278598F6-14C8-480B-AF4F-E543EABBCA35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7" creationId="{35C4210A-8591-456A-ACC6-90455C1FD48A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8" creationId="{CCD45358-995C-4A6E-8E94-25DBAC062987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9" creationId="{1011454C-77CF-487B-9E68-65F1A50BE400}"/>
          </ac:spMkLst>
        </pc:s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4" creationId="{0E238FDE-EB8A-4226-92DC-F8839BF8BC3C}"/>
          </ac:grpSpMkLst>
        </pc:grpChg>
        <pc:grpChg chg="del mod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6" creationId="{22EFC225-850A-46EE-9510-C4CE3881A1AA}"/>
          </ac:grpSpMkLst>
        </pc:grpChg>
        <pc:grpChg chg="del mod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7" creationId="{56FCE028-3651-41B5-867B-7294D89F92AF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8" creationId="{20934FF2-FA3A-4D46-8A19-6B40E785416A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9" creationId="{A4D9D06C-BC03-4450-BBA0-009E4FD8D4DE}"/>
          </ac:grpSpMkLst>
        </pc:grpChg>
        <pc:grpChg chg="del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10" creationId="{1C519E13-8C6A-445F-9A9D-24D2158E2C60}"/>
          </ac:grpSpMkLst>
        </pc:grpChg>
        <pc:grpChg chg="del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11" creationId="{22E178D5-97C8-483D-884C-8E60E5D68ACA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12" creationId="{3F53638B-FAD4-4F81-A844-E8DC5A196E9C}"/>
          </ac:grpSpMkLst>
        </pc:grpChg>
        <pc:picChg chg="add del ord">
          <ac:chgData name="Hamlet Markarian" userId="4926d2b407f31d77" providerId="LiveId" clId="{CDA4706D-CA67-4FF2-AB35-F7B7EF4A3C99}" dt="2020-04-26T18:54:06.225" v="1294"/>
          <ac:picMkLst>
            <pc:docMk/>
            <pc:sldMk cId="1848539735" sldId="1459"/>
            <ac:picMk id="40" creationId="{AC98BD2B-D6BC-4727-999C-8F41C19968E2}"/>
          </ac:picMkLst>
        </pc:picChg>
        <pc:picChg chg="add ord">
          <ac:chgData name="Hamlet Markarian" userId="4926d2b407f31d77" providerId="LiveId" clId="{CDA4706D-CA67-4FF2-AB35-F7B7EF4A3C99}" dt="2020-04-26T18:54:39.849" v="1312" actId="167"/>
          <ac:picMkLst>
            <pc:docMk/>
            <pc:sldMk cId="1848539735" sldId="1459"/>
            <ac:picMk id="41" creationId="{D7E96A82-663F-48E5-A2AD-5FB8206BA5F2}"/>
          </ac:picMkLst>
        </pc:picChg>
      </pc:sldChg>
      <pc:sldChg chg="addSp delSp modSp add">
        <pc:chgData name="Hamlet Markarian" userId="4926d2b407f31d77" providerId="LiveId" clId="{CDA4706D-CA67-4FF2-AB35-F7B7EF4A3C99}" dt="2020-04-26T18:54:57.853" v="1315" actId="167"/>
        <pc:sldMkLst>
          <pc:docMk/>
          <pc:sldMk cId="3256110320" sldId="1460"/>
        </pc:sldMkLst>
        <pc:spChg chg="del">
          <ac:chgData name="Hamlet Markarian" userId="4926d2b407f31d77" providerId="LiveId" clId="{CDA4706D-CA67-4FF2-AB35-F7B7EF4A3C99}" dt="2020-04-26T18:54:54.287" v="1313" actId="478"/>
          <ac:spMkLst>
            <pc:docMk/>
            <pc:sldMk cId="3256110320" sldId="1460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1" creationId="{4FEBCB38-E188-4A76-B08F-9B562DA8D672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2" creationId="{B5849E7D-A6DB-45AA-8AEC-8D52B1560B82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3" creationId="{D98F1ACB-18CE-41C2-A5DE-DD0064278D8E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4" creationId="{94715A1C-D05E-454D-885C-DA6E47BCF4CE}"/>
          </ac:spMkLst>
        </pc:spChg>
        <pc:spChg chg="add del">
          <ac:chgData name="Hamlet Markarian" userId="4926d2b407f31d77" providerId="LiveId" clId="{CDA4706D-CA67-4FF2-AB35-F7B7EF4A3C99}" dt="2020-04-26T18:53:12.079" v="1289" actId="478"/>
          <ac:spMkLst>
            <pc:docMk/>
            <pc:sldMk cId="3256110320" sldId="1460"/>
            <ac:spMk id="26" creationId="{0478FF0A-7C39-4796-8D63-997C0E0953FC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7" creationId="{F0FE6F30-0674-45E9-B560-0419ED86B809}"/>
          </ac:spMkLst>
        </pc:spChg>
        <pc:spChg chg="add ord">
          <ac:chgData name="Hamlet Markarian" userId="4926d2b407f31d77" providerId="LiveId" clId="{CDA4706D-CA67-4FF2-AB35-F7B7EF4A3C99}" dt="2020-04-26T18:54:57.853" v="1315" actId="167"/>
          <ac:spMkLst>
            <pc:docMk/>
            <pc:sldMk cId="3256110320" sldId="1460"/>
            <ac:spMk id="29" creationId="{907645B1-F668-4160-A63C-3D381C363845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32" creationId="{047F756B-95A0-4B00-9651-DE71B947589C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4" creationId="{91923DE3-614A-41EA-A5F2-7468A9A63C28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6" creationId="{B7E21049-8281-4D07-AD7F-55DA17EFD66C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7" creationId="{1C8A2940-9E94-432E-984F-87B7D11ED109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9" creationId="{859D8F75-A7F1-45ED-8424-E74F361DC9CF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82" creationId="{03073772-7FED-4CBC-B89D-DCF9CEF0B8E6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88" creationId="{11A251B8-4EA1-47FF-B44E-98992EAD120C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13" creationId="{320E9F21-B70F-4977-9CCC-BABB0CD516A7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117" creationId="{A5CD7B5F-5F7C-4D6E-BC08-3DA69F355634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2" creationId="{71518B46-56C1-4F3E-81FB-35DC4308FBD2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3" creationId="{8F2A826E-2210-4402-BB38-516B982BE66D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4" creationId="{53F855A6-38B3-496F-9876-ED1B91E9CA02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35" creationId="{278598F6-14C8-480B-AF4F-E543EABBCA35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7" creationId="{35C4210A-8591-456A-ACC6-90455C1FD48A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8" creationId="{CCD45358-995C-4A6E-8E94-25DBAC062987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9" creationId="{1011454C-77CF-487B-9E68-65F1A50BE400}"/>
          </ac:spMkLst>
        </pc:spChg>
        <pc:picChg chg="add">
          <ac:chgData name="Hamlet Markarian" userId="4926d2b407f31d77" providerId="LiveId" clId="{CDA4706D-CA67-4FF2-AB35-F7B7EF4A3C99}" dt="2020-04-26T18:38:04.331" v="1170"/>
          <ac:picMkLst>
            <pc:docMk/>
            <pc:sldMk cId="3256110320" sldId="1460"/>
            <ac:picMk id="25" creationId="{C7D19342-F099-4083-8E53-AD3F69C94551}"/>
          </ac:picMkLst>
        </pc:picChg>
        <pc:picChg chg="add ord">
          <ac:chgData name="Hamlet Markarian" userId="4926d2b407f31d77" providerId="LiveId" clId="{CDA4706D-CA67-4FF2-AB35-F7B7EF4A3C99}" dt="2020-04-26T18:54:57.853" v="1315" actId="167"/>
          <ac:picMkLst>
            <pc:docMk/>
            <pc:sldMk cId="3256110320" sldId="1460"/>
            <ac:picMk id="28" creationId="{E23FF482-F9E4-4DFA-8B08-F774FC1665D1}"/>
          </ac:picMkLst>
        </pc:picChg>
        <pc:picChg chg="del">
          <ac:chgData name="Hamlet Markarian" userId="4926d2b407f31d77" providerId="LiveId" clId="{CDA4706D-CA67-4FF2-AB35-F7B7EF4A3C99}" dt="2020-04-26T18:38:03.902" v="1169" actId="478"/>
          <ac:picMkLst>
            <pc:docMk/>
            <pc:sldMk cId="3256110320" sldId="1460"/>
            <ac:picMk id="78" creationId="{98F03D2B-458E-457C-BCDC-DDAC5427933E}"/>
          </ac:picMkLst>
        </pc:picChg>
      </pc:sldChg>
      <pc:sldChg chg="addSp delSp modSp add addAnim delAnim modAnim">
        <pc:chgData name="Hamlet Markarian" userId="4926d2b407f31d77" providerId="LiveId" clId="{CDA4706D-CA67-4FF2-AB35-F7B7EF4A3C99}" dt="2020-04-26T19:45:53.013" v="1797" actId="14100"/>
        <pc:sldMkLst>
          <pc:docMk/>
          <pc:sldMk cId="78823663" sldId="1461"/>
        </pc:sldMkLst>
        <pc:spChg chg="del">
          <ac:chgData name="Hamlet Markarian" userId="4926d2b407f31d77" providerId="LiveId" clId="{CDA4706D-CA67-4FF2-AB35-F7B7EF4A3C99}" dt="2020-04-26T18:55:01.335" v="1316" actId="478"/>
          <ac:spMkLst>
            <pc:docMk/>
            <pc:sldMk cId="78823663" sldId="1461"/>
            <ac:spMk id="19" creationId="{42101231-1855-46EE-A3D9-B84E75ACB56A}"/>
          </ac:spMkLst>
        </pc:spChg>
        <pc:spChg chg="del">
          <ac:chgData name="Hamlet Markarian" userId="4926d2b407f31d77" providerId="LiveId" clId="{CDA4706D-CA67-4FF2-AB35-F7B7EF4A3C99}" dt="2020-04-26T18:40:19.094" v="1183" actId="478"/>
          <ac:spMkLst>
            <pc:docMk/>
            <pc:sldMk cId="78823663" sldId="1461"/>
            <ac:spMk id="26" creationId="{0478FF0A-7C39-4796-8D63-997C0E0953FC}"/>
          </ac:spMkLst>
        </pc:spChg>
        <pc:spChg chg="mod">
          <ac:chgData name="Hamlet Markarian" userId="4926d2b407f31d77" providerId="LiveId" clId="{CDA4706D-CA67-4FF2-AB35-F7B7EF4A3C99}" dt="2020-04-26T18:40:26.603" v="1184"/>
          <ac:spMkLst>
            <pc:docMk/>
            <pc:sldMk cId="78823663" sldId="1461"/>
            <ac:spMk id="27" creationId="{F0FE6F30-0674-45E9-B560-0419ED86B809}"/>
          </ac:spMkLst>
        </pc:spChg>
        <pc:spChg chg="add mod ord">
          <ac:chgData name="Hamlet Markarian" userId="4926d2b407f31d77" providerId="LiveId" clId="{CDA4706D-CA67-4FF2-AB35-F7B7EF4A3C99}" dt="2020-04-26T19:09:32.278" v="1433" actId="1076"/>
          <ac:spMkLst>
            <pc:docMk/>
            <pc:sldMk cId="78823663" sldId="1461"/>
            <ac:spMk id="29" creationId="{3ADE16A8-0A1F-4C4A-9814-E7C1F0FCC914}"/>
          </ac:spMkLst>
        </pc:spChg>
        <pc:spChg chg="add mod">
          <ac:chgData name="Hamlet Markarian" userId="4926d2b407f31d77" providerId="LiveId" clId="{CDA4706D-CA67-4FF2-AB35-F7B7EF4A3C99}" dt="2020-04-26T19:13:19.773" v="1595" actId="14861"/>
          <ac:spMkLst>
            <pc:docMk/>
            <pc:sldMk cId="78823663" sldId="1461"/>
            <ac:spMk id="30" creationId="{43F60FF4-0A1A-45F7-8819-51E0677500B7}"/>
          </ac:spMkLst>
        </pc:spChg>
        <pc:spChg chg="add mod">
          <ac:chgData name="Hamlet Markarian" userId="4926d2b407f31d77" providerId="LiveId" clId="{CDA4706D-CA67-4FF2-AB35-F7B7EF4A3C99}" dt="2020-04-26T19:45:53.013" v="1797" actId="14100"/>
          <ac:spMkLst>
            <pc:docMk/>
            <pc:sldMk cId="78823663" sldId="1461"/>
            <ac:spMk id="31" creationId="{0D54C40A-1EE1-4B7C-B4D6-9A14A93832E9}"/>
          </ac:spMkLst>
        </pc:spChg>
        <pc:spChg chg="add mod">
          <ac:chgData name="Hamlet Markarian" userId="4926d2b407f31d77" providerId="LiveId" clId="{CDA4706D-CA67-4FF2-AB35-F7B7EF4A3C99}" dt="2020-04-26T19:13:19.773" v="1595" actId="14861"/>
          <ac:spMkLst>
            <pc:docMk/>
            <pc:sldMk cId="78823663" sldId="1461"/>
            <ac:spMk id="32" creationId="{2A90A341-24C2-40DC-825C-59B7DCB65B2C}"/>
          </ac:spMkLst>
        </pc:spChg>
        <pc:spChg chg="add del mod">
          <ac:chgData name="Hamlet Markarian" userId="4926d2b407f31d77" providerId="LiveId" clId="{CDA4706D-CA67-4FF2-AB35-F7B7EF4A3C99}" dt="2020-04-26T19:07:08.030" v="1386" actId="478"/>
          <ac:spMkLst>
            <pc:docMk/>
            <pc:sldMk cId="78823663" sldId="1461"/>
            <ac:spMk id="34" creationId="{6135615F-BDAC-43FE-B201-4B369C9918F5}"/>
          </ac:spMkLst>
        </pc:spChg>
        <pc:spChg chg="add del mod">
          <ac:chgData name="Hamlet Markarian" userId="4926d2b407f31d77" providerId="LiveId" clId="{CDA4706D-CA67-4FF2-AB35-F7B7EF4A3C99}" dt="2020-04-26T19:07:08.030" v="1386" actId="478"/>
          <ac:spMkLst>
            <pc:docMk/>
            <pc:sldMk cId="78823663" sldId="1461"/>
            <ac:spMk id="35" creationId="{B9FC3C07-045D-4E2F-9FDC-A17479807CD4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39" creationId="{DA4EE8E4-36DC-461B-874D-7A80DB30B838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40" creationId="{BDA076BD-C001-425B-958C-C48D2B5D7A4E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42" creationId="{72C41162-105C-47F9-82BA-558CD7BFA7CD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3" creationId="{0A40DA17-CACD-4696-A520-3EA5915FB79E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4" creationId="{A894068F-906A-4AD2-A002-30814C3EA7B7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5" creationId="{F099680A-2FC8-4097-94C4-8743338FE88C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82" creationId="{03073772-7FED-4CBC-B89D-DCF9CEF0B8E6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88" creationId="{11A251B8-4EA1-47FF-B44E-98992EAD120C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13" creationId="{320E9F21-B70F-4977-9CCC-BABB0CD516A7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2" creationId="{71518B46-56C1-4F3E-81FB-35DC4308FBD2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3" creationId="{8F2A826E-2210-4402-BB38-516B982BE66D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4" creationId="{53F855A6-38B3-496F-9876-ED1B91E9CA02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35" creationId="{278598F6-14C8-480B-AF4F-E543EABBCA35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7" creationId="{35C4210A-8591-456A-ACC6-90455C1FD48A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8" creationId="{CCD45358-995C-4A6E-8E94-25DBAC062987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9" creationId="{1011454C-77CF-487B-9E68-65F1A50BE400}"/>
          </ac:spMkLst>
        </pc:spChg>
        <pc:picChg chg="add ord">
          <ac:chgData name="Hamlet Markarian" userId="4926d2b407f31d77" providerId="LiveId" clId="{CDA4706D-CA67-4FF2-AB35-F7B7EF4A3C99}" dt="2020-04-26T18:55:04.486" v="1318" actId="167"/>
          <ac:picMkLst>
            <pc:docMk/>
            <pc:sldMk cId="78823663" sldId="1461"/>
            <ac:picMk id="28" creationId="{7260B614-4203-48A1-A1B7-FF347AA6C7BC}"/>
          </ac:picMkLst>
        </pc:picChg>
        <pc:picChg chg="add del mod">
          <ac:chgData name="Hamlet Markarian" userId="4926d2b407f31d77" providerId="LiveId" clId="{CDA4706D-CA67-4FF2-AB35-F7B7EF4A3C99}" dt="2020-04-26T19:07:44.254" v="1399" actId="478"/>
          <ac:picMkLst>
            <pc:docMk/>
            <pc:sldMk cId="78823663" sldId="1461"/>
            <ac:picMk id="33" creationId="{1806075F-0883-491E-8217-59F20F76A230}"/>
          </ac:picMkLst>
        </pc:picChg>
        <pc:picChg chg="add del mod">
          <ac:chgData name="Hamlet Markarian" userId="4926d2b407f31d77" providerId="LiveId" clId="{CDA4706D-CA67-4FF2-AB35-F7B7EF4A3C99}" dt="2020-04-26T19:07:04.191" v="1384" actId="478"/>
          <ac:picMkLst>
            <pc:docMk/>
            <pc:sldMk cId="78823663" sldId="1461"/>
            <ac:picMk id="41" creationId="{0A8490FE-3557-4EA7-8A18-28E3315FD36F}"/>
          </ac:picMkLst>
        </pc:picChg>
        <pc:cxnChg chg="add del mod">
          <ac:chgData name="Hamlet Markarian" userId="4926d2b407f31d77" providerId="LiveId" clId="{CDA4706D-CA67-4FF2-AB35-F7B7EF4A3C99}" dt="2020-04-26T19:07:05.350" v="1385" actId="478"/>
          <ac:cxnSpMkLst>
            <pc:docMk/>
            <pc:sldMk cId="78823663" sldId="1461"/>
            <ac:cxnSpMk id="36" creationId="{64458956-6F11-472D-ABA1-B584EA578191}"/>
          </ac:cxnSpMkLst>
        </pc:cxnChg>
        <pc:cxnChg chg="add del mod">
          <ac:chgData name="Hamlet Markarian" userId="4926d2b407f31d77" providerId="LiveId" clId="{CDA4706D-CA67-4FF2-AB35-F7B7EF4A3C99}" dt="2020-04-26T19:07:08.030" v="1386" actId="478"/>
          <ac:cxnSpMkLst>
            <pc:docMk/>
            <pc:sldMk cId="78823663" sldId="1461"/>
            <ac:cxnSpMk id="37" creationId="{3015FF0C-920A-4728-9F49-6F5E9B50DA84}"/>
          </ac:cxnSpMkLst>
        </pc:cxnChg>
        <pc:cxnChg chg="add del mod">
          <ac:chgData name="Hamlet Markarian" userId="4926d2b407f31d77" providerId="LiveId" clId="{CDA4706D-CA67-4FF2-AB35-F7B7EF4A3C99}" dt="2020-04-26T19:07:04.191" v="1384" actId="478"/>
          <ac:cxnSpMkLst>
            <pc:docMk/>
            <pc:sldMk cId="78823663" sldId="1461"/>
            <ac:cxnSpMk id="38" creationId="{3A96BF0A-8AF7-4512-AD2C-EC1B338749E3}"/>
          </ac:cxnSpMkLst>
        </pc:cxnChg>
      </pc:sldChg>
      <pc:sldChg chg="addSp delSp modSp add mod">
        <pc:chgData name="Hamlet Markarian" userId="4926d2b407f31d77" providerId="LiveId" clId="{CDA4706D-CA67-4FF2-AB35-F7B7EF4A3C99}" dt="2020-04-26T22:08:47.692" v="3232" actId="1036"/>
        <pc:sldMkLst>
          <pc:docMk/>
          <pc:sldMk cId="784830303" sldId="1462"/>
        </pc:sldMkLst>
        <pc:spChg chg="add 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2" creationId="{E828373C-A7CF-4ADB-87DF-FB83EC936A76}"/>
          </ac:spMkLst>
        </pc:spChg>
        <pc:spChg chg="add mod ord">
          <ac:chgData name="Hamlet Markarian" userId="4926d2b407f31d77" providerId="LiveId" clId="{CDA4706D-CA67-4FF2-AB35-F7B7EF4A3C99}" dt="2020-04-26T22:07:04.532" v="3202" actId="1076"/>
          <ac:spMkLst>
            <pc:docMk/>
            <pc:sldMk cId="784830303" sldId="1462"/>
            <ac:spMk id="10" creationId="{58E5111D-9A22-4D95-9795-810938D3BF30}"/>
          </ac:spMkLst>
        </pc:spChg>
        <pc:spChg chg="add 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11" creationId="{D599073B-5207-456F-991E-70A6C9A796EA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2" creationId="{84849F6C-46C1-42B7-9FD9-C40332F9BCE7}"/>
          </ac:spMkLst>
        </pc:spChg>
        <pc:spChg chg="add mod">
          <ac:chgData name="Hamlet Markarian" userId="4926d2b407f31d77" providerId="LiveId" clId="{CDA4706D-CA67-4FF2-AB35-F7B7EF4A3C99}" dt="2020-04-26T22:03:14.312" v="3111" actId="207"/>
          <ac:spMkLst>
            <pc:docMk/>
            <pc:sldMk cId="784830303" sldId="1462"/>
            <ac:spMk id="13" creationId="{4D2C0F7C-5848-4310-983E-8E947126F334}"/>
          </ac:spMkLst>
        </pc:spChg>
        <pc:spChg chg="add mod">
          <ac:chgData name="Hamlet Markarian" userId="4926d2b407f31d77" providerId="LiveId" clId="{CDA4706D-CA67-4FF2-AB35-F7B7EF4A3C99}" dt="2020-04-26T22:03:18.516" v="3112" actId="207"/>
          <ac:spMkLst>
            <pc:docMk/>
            <pc:sldMk cId="784830303" sldId="1462"/>
            <ac:spMk id="14" creationId="{3EA4B65F-0004-4AB1-A626-4D161F5A54E1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15" creationId="{825057DE-39D6-45F9-8755-07923419096B}"/>
          </ac:spMkLst>
        </pc:spChg>
        <pc:spChg chg="add mod ord topLvl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6" creationId="{EB744599-033E-4C44-A42F-0BFF9366D6CE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17" creationId="{877444F1-4145-44BE-BB8D-6786684A034C}"/>
          </ac:spMkLst>
        </pc:spChg>
        <pc:spChg chg="del">
          <ac:chgData name="Hamlet Markarian" userId="4926d2b407f31d77" providerId="LiveId" clId="{CDA4706D-CA67-4FF2-AB35-F7B7EF4A3C99}" dt="2020-04-26T18:55:07.494" v="1319" actId="478"/>
          <ac:spMkLst>
            <pc:docMk/>
            <pc:sldMk cId="784830303" sldId="1462"/>
            <ac:spMk id="19" creationId="{42101231-1855-46EE-A3D9-B84E75ACB56A}"/>
          </ac:spMkLst>
        </pc:spChg>
        <pc:spChg chg="add mod">
          <ac:chgData name="Hamlet Markarian" userId="4926d2b407f31d77" providerId="LiveId" clId="{CDA4706D-CA67-4FF2-AB35-F7B7EF4A3C99}" dt="2020-04-26T21:31:43.188" v="2723" actId="571"/>
          <ac:spMkLst>
            <pc:docMk/>
            <pc:sldMk cId="784830303" sldId="1462"/>
            <ac:spMk id="20" creationId="{60DC4918-6203-4E0F-9E9D-D37AD70D0366}"/>
          </ac:spMkLst>
        </pc:spChg>
        <pc:spChg chg="add mod">
          <ac:chgData name="Hamlet Markarian" userId="4926d2b407f31d77" providerId="LiveId" clId="{CDA4706D-CA67-4FF2-AB35-F7B7EF4A3C99}" dt="2020-04-26T21:31:43.188" v="2723" actId="571"/>
          <ac:spMkLst>
            <pc:docMk/>
            <pc:sldMk cId="784830303" sldId="1462"/>
            <ac:spMk id="26" creationId="{7EEBCB96-7106-4E0C-941B-CD67848C0BEA}"/>
          </ac:spMkLst>
        </pc:spChg>
        <pc:spChg chg="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31:42.707" v="2722" actId="571"/>
          <ac:spMkLst>
            <pc:docMk/>
            <pc:sldMk cId="784830303" sldId="1462"/>
            <ac:spMk id="28" creationId="{E4AA9897-8CD1-4142-8ED0-671893CCCE00}"/>
          </ac:spMkLst>
        </pc:spChg>
        <pc:spChg chg="add mod">
          <ac:chgData name="Hamlet Markarian" userId="4926d2b407f31d77" providerId="LiveId" clId="{CDA4706D-CA67-4FF2-AB35-F7B7EF4A3C99}" dt="2020-04-26T21:31:42.707" v="2722" actId="571"/>
          <ac:spMkLst>
            <pc:docMk/>
            <pc:sldMk cId="784830303" sldId="1462"/>
            <ac:spMk id="29" creationId="{C2FA0072-F539-4BB8-9DEA-BA5CA17EEA3B}"/>
          </ac:spMkLst>
        </pc:spChg>
        <pc:spChg chg="add mod">
          <ac:chgData name="Hamlet Markarian" userId="4926d2b407f31d77" providerId="LiveId" clId="{CDA4706D-CA67-4FF2-AB35-F7B7EF4A3C99}" dt="2020-04-26T21:31:42.420" v="2721" actId="571"/>
          <ac:spMkLst>
            <pc:docMk/>
            <pc:sldMk cId="784830303" sldId="1462"/>
            <ac:spMk id="30" creationId="{D3BFE780-EB0D-41C7-A95E-6F210CE417DE}"/>
          </ac:spMkLst>
        </pc:spChg>
        <pc:spChg chg="add mod">
          <ac:chgData name="Hamlet Markarian" userId="4926d2b407f31d77" providerId="LiveId" clId="{CDA4706D-CA67-4FF2-AB35-F7B7EF4A3C99}" dt="2020-04-26T21:31:42.420" v="2721" actId="571"/>
          <ac:spMkLst>
            <pc:docMk/>
            <pc:sldMk cId="784830303" sldId="1462"/>
            <ac:spMk id="31" creationId="{15B26F7A-AB74-43CB-8293-FD2B3BD02EB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2" creationId="{4E092127-B58A-42AD-B449-E130517F87A2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3" creationId="{0A88AFE7-713C-489D-A2E9-74DDA76CFDB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4" creationId="{6BB15166-0339-4DC4-BDEB-2A07F4ED2D4A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5" creationId="{A528A12D-BE73-4DF6-BAF4-BE441206F95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6" creationId="{ABFF82F6-CA5C-430D-A8AE-2B583A0E94BF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7" creationId="{48C4726F-F445-4D3F-AB04-F8198B358A5C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8" creationId="{56F7F2E4-19E0-422B-AA0E-D8DC43F89CFB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9" creationId="{AEE71AFC-10F4-4A8B-ADE1-EFABE36AA471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0" creationId="{292BDC20-CC7F-4F2B-8011-9D6414640DD3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1" creationId="{2C78C671-A74F-4E40-B4FF-62F51E5A545B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2" creationId="{4B216C63-7942-403B-A16B-2AE25CFF945B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3" creationId="{2D247352-0933-44FB-9CCB-3492F71C7D65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4" creationId="{7B2F0576-7D29-465C-A918-AC08B733B61D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5" creationId="{C66A1769-405F-4EB1-B838-523D4DEFE6B0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6" creationId="{653B8C92-EAA4-4F6F-9737-7A388A235B84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7" creationId="{0D9D8515-51B0-4089-A8F8-E0E2860D4893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8" creationId="{458141FC-A730-4D68-8D9E-3F9087E538C7}"/>
          </ac:spMkLst>
        </pc:spChg>
        <pc:spChg chg="add del mod">
          <ac:chgData name="Hamlet Markarian" userId="4926d2b407f31d77" providerId="LiveId" clId="{CDA4706D-CA67-4FF2-AB35-F7B7EF4A3C99}" dt="2020-04-26T21:42:13.235" v="2864" actId="478"/>
          <ac:spMkLst>
            <pc:docMk/>
            <pc:sldMk cId="784830303" sldId="1462"/>
            <ac:spMk id="52" creationId="{6292AA1F-CE7E-4F9E-B70A-B2D8E9784E34}"/>
          </ac:spMkLst>
        </pc:spChg>
        <pc:spChg chg="add del mod">
          <ac:chgData name="Hamlet Markarian" userId="4926d2b407f31d77" providerId="LiveId" clId="{CDA4706D-CA67-4FF2-AB35-F7B7EF4A3C99}" dt="2020-04-26T21:42:13.235" v="2864" actId="478"/>
          <ac:spMkLst>
            <pc:docMk/>
            <pc:sldMk cId="784830303" sldId="1462"/>
            <ac:spMk id="53" creationId="{DC2D8816-C55F-4D4F-B5AC-536E5F825D12}"/>
          </ac:spMkLst>
        </pc:spChg>
        <pc:spChg chg="add del mod">
          <ac:chgData name="Hamlet Markarian" userId="4926d2b407f31d77" providerId="LiveId" clId="{CDA4706D-CA67-4FF2-AB35-F7B7EF4A3C99}" dt="2020-04-26T21:40:45.235" v="2850" actId="478"/>
          <ac:spMkLst>
            <pc:docMk/>
            <pc:sldMk cId="784830303" sldId="1462"/>
            <ac:spMk id="54" creationId="{4B896B02-8E7B-46FC-A5E0-A2E0FE69EEF6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55" creationId="{B069A2D8-020D-4AB2-A0C8-9B6939FEBB24}"/>
          </ac:spMkLst>
        </pc:spChg>
        <pc:spChg chg="add mod ord topLvl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56" creationId="{0B7F4703-2F95-4646-B8F0-B3FD0E07687D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57" creationId="{30FE08AF-402F-4B77-9BA4-B4B108350CA7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59" creationId="{C6C19F22-CCD5-4DC7-AC45-D2B0A2783D30}"/>
          </ac:spMkLst>
        </pc:spChg>
        <pc:spChg chg="add 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60" creationId="{083888CB-9994-443A-99E9-3C529E4D9CB0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61" creationId="{2E52324C-7A48-4993-AFFA-D314101BA7DB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64" creationId="{488BAF1D-443C-426A-A018-9628FC5E9453}"/>
          </ac:spMkLst>
        </pc:spChg>
        <pc:spChg chg="mod ord topLvl">
          <ac:chgData name="Hamlet Markarian" userId="4926d2b407f31d77" providerId="LiveId" clId="{CDA4706D-CA67-4FF2-AB35-F7B7EF4A3C99}" dt="2020-04-26T22:06:12.700" v="3188" actId="1036"/>
          <ac:spMkLst>
            <pc:docMk/>
            <pc:sldMk cId="784830303" sldId="1462"/>
            <ac:spMk id="65" creationId="{A6DC060E-A22C-43EE-9AC3-9AE43E844961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66" creationId="{84F11790-AC56-43E1-B395-A7DBFE8C0166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69" creationId="{15E917A3-BE1D-449C-A9A6-3B5C4B7F8CDC}"/>
          </ac:spMkLst>
        </pc:spChg>
        <pc:spChg chg="mod ord topLvl">
          <ac:chgData name="Hamlet Markarian" userId="4926d2b407f31d77" providerId="LiveId" clId="{CDA4706D-CA67-4FF2-AB35-F7B7EF4A3C99}" dt="2020-04-26T22:05:46.980" v="3182" actId="166"/>
          <ac:spMkLst>
            <pc:docMk/>
            <pc:sldMk cId="784830303" sldId="1462"/>
            <ac:spMk id="70" creationId="{FD002ECF-13BD-40B2-A2B8-C44EEF99D782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71" creationId="{8FA1AA8C-C409-46CF-ADD6-2E498C1406B5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74" creationId="{E244BBFC-B68B-4DAA-BD7C-811C97B1D663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75" creationId="{05A63CBE-9DB3-43F1-8CDA-813743F741E6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76" creationId="{456C29B1-A5E6-4687-AF92-A33E80B6C144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79" creationId="{AA8C1351-ABF2-44B8-9006-6F91B361FF88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80" creationId="{553A5538-48E7-4258-A83F-6110893C7287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81" creationId="{F1B6124B-DF65-4C29-B8CF-45E163A341A1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84" creationId="{518D64A3-4207-4375-A840-B12F5DE3D406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85" creationId="{A4D4DDFB-2C11-4A9D-B772-035026C40A81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86" creationId="{666F1288-A62F-4BFE-BC85-56DEDD2B73C7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89" creationId="{C9194B6A-B73A-49D6-B28B-1973CF2BE426}"/>
          </ac:spMkLst>
        </pc:spChg>
        <pc:spChg chg="mod ord topLvl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90" creationId="{9125088B-77C4-4B98-A127-BC2CB90F5597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91" creationId="{8FF13F61-1DB9-42F0-84E3-5C2BFE16A139}"/>
          </ac:spMkLst>
        </pc:spChg>
        <pc:spChg chg="add mod ord">
          <ac:chgData name="Hamlet Markarian" userId="4926d2b407f31d77" providerId="LiveId" clId="{CDA4706D-CA67-4FF2-AB35-F7B7EF4A3C99}" dt="2020-04-26T22:07:27.022" v="3212" actId="1035"/>
          <ac:spMkLst>
            <pc:docMk/>
            <pc:sldMk cId="784830303" sldId="1462"/>
            <ac:spMk id="95" creationId="{BB865DD6-29E2-4B68-99EF-8F61B60D96DE}"/>
          </ac:spMkLst>
        </pc:spChg>
        <pc:spChg chg="add mod">
          <ac:chgData name="Hamlet Markarian" userId="4926d2b407f31d77" providerId="LiveId" clId="{CDA4706D-CA67-4FF2-AB35-F7B7EF4A3C99}" dt="2020-04-26T22:06:12.700" v="3188" actId="1036"/>
          <ac:spMkLst>
            <pc:docMk/>
            <pc:sldMk cId="784830303" sldId="1462"/>
            <ac:spMk id="96" creationId="{76208C57-AF59-4EA9-ABA6-DCA9025149D3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97" creationId="{E5AA5C61-4271-4584-887F-7BA46ADB6009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98" creationId="{FF3888F5-A089-418D-819E-F8B73DBBCD26}"/>
          </ac:spMkLst>
        </pc:spChg>
        <pc:spChg chg="add mod">
          <ac:chgData name="Hamlet Markarian" userId="4926d2b407f31d77" providerId="LiveId" clId="{CDA4706D-CA67-4FF2-AB35-F7B7EF4A3C99}" dt="2020-04-26T22:05:20.768" v="3180" actId="571"/>
          <ac:spMkLst>
            <pc:docMk/>
            <pc:sldMk cId="784830303" sldId="1462"/>
            <ac:spMk id="99" creationId="{3D89953F-0E6A-4BCC-8F6B-715DC07B2E08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100" creationId="{16A27723-20D9-4EC3-8656-3E4916D03433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01" creationId="{E15E5F7C-0447-4069-86EA-B3AE2988D59D}"/>
          </ac:spMkLst>
        </pc:spChg>
        <pc:spChg chg="add mod">
          <ac:chgData name="Hamlet Markarian" userId="4926d2b407f31d77" providerId="LiveId" clId="{CDA4706D-CA67-4FF2-AB35-F7B7EF4A3C99}" dt="2020-04-26T22:06:18.952" v="3190" actId="1035"/>
          <ac:spMkLst>
            <pc:docMk/>
            <pc:sldMk cId="784830303" sldId="1462"/>
            <ac:spMk id="102" creationId="{04A133C7-BF3F-4010-9DBF-08CA156AF154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103" creationId="{443FCF10-A09A-4D7A-87B1-F0A9A2C024C6}"/>
          </ac:spMkLst>
        </pc:s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" creationId="{C07FF76A-0248-45E2-B1E2-FE440A351DFF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" creationId="{BA9C5A8F-CB51-4AC1-AD8E-D0028A0F41B0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" creationId="{4333BDB0-68F0-4CDA-B69D-F174B6786B9E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3" creationId="{428D3B26-5C1F-4433-85F0-5953148E6917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8" creationId="{585E42D9-9521-4EF0-BC51-F2DEC85E4F1A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3" creationId="{E58AC0EA-BD96-45CC-BFFA-A05CC069E227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8" creationId="{0DE5B99A-A529-46D4-8AF9-C91837DA0A2A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3" creationId="{D5FF61EB-1640-41D9-B346-F7118B6B3A7C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8" creationId="{47DDBD4C-C3E1-41B0-8195-6D4D7384E309}"/>
          </ac:grpSpMkLst>
        </pc:grp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5" creationId="{696638BC-B1F1-431D-9254-C9A5854A51A0}"/>
          </ac:graphicFrameMkLst>
        </pc:graphicFrame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58" creationId="{126F6DE5-9D20-4C39-8F7E-198946A3D314}"/>
          </ac:graphicFrameMkLst>
        </pc:graphicFrame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62" creationId="{3A038763-2658-4B21-8BFD-ECCDF8AE8903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67" creationId="{A110E279-56AE-46DD-8651-C9375B607EA9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72" creationId="{BF98F5E8-7938-4819-A59D-69CEFD41156B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77" creationId="{D21B017A-496F-411C-B1D1-D8AF04CBE84F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82" creationId="{490E4905-F9B0-4858-BD91-7E1571C5774E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87" creationId="{EB4F5F47-67B1-4229-A3C3-905C761F26CE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92" creationId="{8DE400D0-D875-4C0D-960B-5416154B03EF}"/>
          </ac:graphicFrameMkLst>
        </pc:graphicFrameChg>
        <pc:picChg chg="add ord">
          <ac:chgData name="Hamlet Markarian" userId="4926d2b407f31d77" providerId="LiveId" clId="{CDA4706D-CA67-4FF2-AB35-F7B7EF4A3C99}" dt="2020-04-26T18:55:09.627" v="1321" actId="167"/>
          <ac:picMkLst>
            <pc:docMk/>
            <pc:sldMk cId="784830303" sldId="1462"/>
            <ac:picMk id="9" creationId="{9B30CBFF-A533-4917-A9E8-4D2DE816A158}"/>
          </ac:picMkLst>
        </pc:picChg>
        <pc:cxnChg chg="add del mod ord">
          <ac:chgData name="Hamlet Markarian" userId="4926d2b407f31d77" providerId="LiveId" clId="{CDA4706D-CA67-4FF2-AB35-F7B7EF4A3C99}" dt="2020-04-26T22:06:03.882" v="3184" actId="478"/>
          <ac:cxnSpMkLst>
            <pc:docMk/>
            <pc:sldMk cId="784830303" sldId="1462"/>
            <ac:cxnSpMk id="18" creationId="{F3752D52-87F8-4287-BF0E-93C37515465B}"/>
          </ac:cxnSpMkLst>
        </pc:cxnChg>
        <pc:cxnChg chg="add del mod ord">
          <ac:chgData name="Hamlet Markarian" userId="4926d2b407f31d77" providerId="LiveId" clId="{CDA4706D-CA67-4FF2-AB35-F7B7EF4A3C99}" dt="2020-04-26T22:06:05.710" v="3185" actId="478"/>
          <ac:cxnSpMkLst>
            <pc:docMk/>
            <pc:sldMk cId="784830303" sldId="1462"/>
            <ac:cxnSpMk id="49" creationId="{51DC6494-D5B4-4D22-9C8A-C37217F8504B}"/>
          </ac:cxnSpMkLst>
        </pc:cxnChg>
        <pc:cxnChg chg="add del mod">
          <ac:chgData name="Hamlet Markarian" userId="4926d2b407f31d77" providerId="LiveId" clId="{CDA4706D-CA67-4FF2-AB35-F7B7EF4A3C99}" dt="2020-04-26T21:33:29.811" v="2749" actId="478"/>
          <ac:cxnSpMkLst>
            <pc:docMk/>
            <pc:sldMk cId="784830303" sldId="1462"/>
            <ac:cxnSpMk id="50" creationId="{99666F5D-2A77-44B6-9928-B49CA60863B0}"/>
          </ac:cxnSpMkLst>
        </pc:cxnChg>
        <pc:cxnChg chg="add del mod">
          <ac:chgData name="Hamlet Markarian" userId="4926d2b407f31d77" providerId="LiveId" clId="{CDA4706D-CA67-4FF2-AB35-F7B7EF4A3C99}" dt="2020-04-26T21:33:28.516" v="2748" actId="478"/>
          <ac:cxnSpMkLst>
            <pc:docMk/>
            <pc:sldMk cId="784830303" sldId="1462"/>
            <ac:cxnSpMk id="51" creationId="{BEE40470-8E65-4D59-ABA5-0A3EF5823107}"/>
          </ac:cxnSpMkLst>
        </pc:cxnChg>
        <pc:cxnChg chg="add del mod ord">
          <ac:chgData name="Hamlet Markarian" userId="4926d2b407f31d77" providerId="LiveId" clId="{CDA4706D-CA67-4FF2-AB35-F7B7EF4A3C99}" dt="2020-04-26T22:06:00.114" v="3183" actId="478"/>
          <ac:cxnSpMkLst>
            <pc:docMk/>
            <pc:sldMk cId="784830303" sldId="1462"/>
            <ac:cxnSpMk id="93" creationId="{23B253F3-27CB-4B0D-839B-2842DEAF333C}"/>
          </ac:cxnSpMkLst>
        </pc:cxnChg>
        <pc:cxnChg chg="add del mod ord">
          <ac:chgData name="Hamlet Markarian" userId="4926d2b407f31d77" providerId="LiveId" clId="{CDA4706D-CA67-4FF2-AB35-F7B7EF4A3C99}" dt="2020-04-26T22:06:07.354" v="3186" actId="478"/>
          <ac:cxnSpMkLst>
            <pc:docMk/>
            <pc:sldMk cId="784830303" sldId="1462"/>
            <ac:cxnSpMk id="94" creationId="{1529C154-5620-4DC7-8AC2-969E26D5107A}"/>
          </ac:cxnSpMkLst>
        </pc:cxnChg>
      </pc:sldChg>
      <pc:sldChg chg="addSp delSp modSp add modAnim">
        <pc:chgData name="Hamlet Markarian" userId="4926d2b407f31d77" providerId="LiveId" clId="{CDA4706D-CA67-4FF2-AB35-F7B7EF4A3C99}" dt="2020-04-26T20:54:26.608" v="2358" actId="207"/>
        <pc:sldMkLst>
          <pc:docMk/>
          <pc:sldMk cId="3413635507" sldId="1463"/>
        </pc:sldMkLst>
        <pc:spChg chg="add del mod">
          <ac:chgData name="Hamlet Markarian" userId="4926d2b407f31d77" providerId="LiveId" clId="{CDA4706D-CA67-4FF2-AB35-F7B7EF4A3C99}" dt="2020-04-26T18:42:13.913" v="1195" actId="21"/>
          <ac:spMkLst>
            <pc:docMk/>
            <pc:sldMk cId="3413635507" sldId="1463"/>
            <ac:spMk id="9" creationId="{B55BFEF0-679C-480B-8C58-061AF2BD9064}"/>
          </ac:spMkLst>
        </pc:spChg>
        <pc:spChg chg="add ord">
          <ac:chgData name="Hamlet Markarian" userId="4926d2b407f31d77" providerId="LiveId" clId="{CDA4706D-CA67-4FF2-AB35-F7B7EF4A3C99}" dt="2020-04-26T18:55:14.714" v="1324" actId="167"/>
          <ac:spMkLst>
            <pc:docMk/>
            <pc:sldMk cId="3413635507" sldId="1463"/>
            <ac:spMk id="11" creationId="{5A677010-D983-49A8-91E4-659E96672BEB}"/>
          </ac:spMkLst>
        </pc:spChg>
        <pc:spChg chg="add del mod">
          <ac:chgData name="Hamlet Markarian" userId="4926d2b407f31d77" providerId="LiveId" clId="{CDA4706D-CA67-4FF2-AB35-F7B7EF4A3C99}" dt="2020-04-26T19:52:33.805" v="1809" actId="478"/>
          <ac:spMkLst>
            <pc:docMk/>
            <pc:sldMk cId="3413635507" sldId="1463"/>
            <ac:spMk id="12" creationId="{10127435-5D50-4A91-90F6-74B298DDC0B8}"/>
          </ac:spMkLst>
        </pc:spChg>
        <pc:spChg chg="add del mod">
          <ac:chgData name="Hamlet Markarian" userId="4926d2b407f31d77" providerId="LiveId" clId="{CDA4706D-CA67-4FF2-AB35-F7B7EF4A3C99}" dt="2020-04-26T19:53:35.501" v="1825" actId="478"/>
          <ac:spMkLst>
            <pc:docMk/>
            <pc:sldMk cId="3413635507" sldId="1463"/>
            <ac:spMk id="13" creationId="{CDD37336-B10D-43A5-B7BC-F953D60DD425}"/>
          </ac:spMkLst>
        </pc:spChg>
        <pc:spChg chg="add del mod">
          <ac:chgData name="Hamlet Markarian" userId="4926d2b407f31d77" providerId="LiveId" clId="{CDA4706D-CA67-4FF2-AB35-F7B7EF4A3C99}" dt="2020-04-26T19:53:45.503" v="1830" actId="478"/>
          <ac:spMkLst>
            <pc:docMk/>
            <pc:sldMk cId="3413635507" sldId="1463"/>
            <ac:spMk id="14" creationId="{CAC67657-45F4-45D4-9D80-334ECD1761AB}"/>
          </ac:spMkLst>
        </pc:spChg>
        <pc:spChg chg="add del mod">
          <ac:chgData name="Hamlet Markarian" userId="4926d2b407f31d77" providerId="LiveId" clId="{CDA4706D-CA67-4FF2-AB35-F7B7EF4A3C99}" dt="2020-04-26T19:53:00.150" v="1813" actId="478"/>
          <ac:spMkLst>
            <pc:docMk/>
            <pc:sldMk cId="3413635507" sldId="1463"/>
            <ac:spMk id="15" creationId="{D7F02B61-3936-4EF4-9534-E7B644FD164A}"/>
          </ac:spMkLst>
        </pc:spChg>
        <pc:spChg chg="add del mod">
          <ac:chgData name="Hamlet Markarian" userId="4926d2b407f31d77" providerId="LiveId" clId="{CDA4706D-CA67-4FF2-AB35-F7B7EF4A3C99}" dt="2020-04-26T19:53:35.501" v="1825" actId="478"/>
          <ac:spMkLst>
            <pc:docMk/>
            <pc:sldMk cId="3413635507" sldId="1463"/>
            <ac:spMk id="16" creationId="{4D7FB153-13C7-424B-9451-11BC55B3C471}"/>
          </ac:spMkLst>
        </pc:spChg>
        <pc:spChg chg="add del mod">
          <ac:chgData name="Hamlet Markarian" userId="4926d2b407f31d77" providerId="LiveId" clId="{CDA4706D-CA67-4FF2-AB35-F7B7EF4A3C99}" dt="2020-04-26T19:53:55.901" v="1837" actId="478"/>
          <ac:spMkLst>
            <pc:docMk/>
            <pc:sldMk cId="3413635507" sldId="1463"/>
            <ac:spMk id="17" creationId="{3104F761-FC50-43A1-99D1-CB08B59F61E1}"/>
          </ac:spMkLst>
        </pc:spChg>
        <pc:spChg chg="del">
          <ac:chgData name="Hamlet Markarian" userId="4926d2b407f31d77" providerId="LiveId" clId="{CDA4706D-CA67-4FF2-AB35-F7B7EF4A3C99}" dt="2020-04-26T18:55:12.734" v="1322" actId="478"/>
          <ac:spMkLst>
            <pc:docMk/>
            <pc:sldMk cId="3413635507" sldId="1463"/>
            <ac:spMk id="19" creationId="{42101231-1855-46EE-A3D9-B84E75ACB56A}"/>
          </ac:spMkLst>
        </pc:spChg>
        <pc:spChg chg="mod">
          <ac:chgData name="Hamlet Markarian" userId="4926d2b407f31d77" providerId="LiveId" clId="{CDA4706D-CA67-4FF2-AB35-F7B7EF4A3C99}" dt="2020-04-26T18:41:18.652" v="1192"/>
          <ac:spMkLst>
            <pc:docMk/>
            <pc:sldMk cId="3413635507" sldId="1463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6" creationId="{30E97B73-F2B5-4EA3-A9E9-C95CCEBBDD90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7" creationId="{A5DDF85B-88D7-41BB-9B1B-6364DAC5D670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8" creationId="{C5110143-D6F1-457F-8EC0-0048BE4D6106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9" creationId="{F3EA8ACF-E65D-4CCD-8122-90E0A5627CF4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40" creationId="{CF34D817-0327-4C40-A4C5-4B337E11005E}"/>
          </ac:spMkLst>
        </pc:spChg>
        <pc:spChg chg="add mod">
          <ac:chgData name="Hamlet Markarian" userId="4926d2b407f31d77" providerId="LiveId" clId="{CDA4706D-CA67-4FF2-AB35-F7B7EF4A3C99}" dt="2020-04-26T19:53:48.134" v="1833" actId="571"/>
          <ac:spMkLst>
            <pc:docMk/>
            <pc:sldMk cId="3413635507" sldId="1463"/>
            <ac:spMk id="41" creationId="{17C6FCF8-A8D7-4193-904C-794F4A60083F}"/>
          </ac:spMkLst>
        </pc:spChg>
        <pc:spChg chg="add mod">
          <ac:chgData name="Hamlet Markarian" userId="4926d2b407f31d77" providerId="LiveId" clId="{CDA4706D-CA67-4FF2-AB35-F7B7EF4A3C99}" dt="2020-04-26T19:53:48.134" v="1833" actId="571"/>
          <ac:spMkLst>
            <pc:docMk/>
            <pc:sldMk cId="3413635507" sldId="1463"/>
            <ac:spMk id="42" creationId="{DF1BD243-21AC-4F41-BBFC-1E003844312F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43" creationId="{B71AB32D-CE48-4F30-8791-CEF9A5471C5F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4" creationId="{A197A4B8-E274-4677-9004-AA526D2C702B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5" creationId="{4C1C3A51-C38F-4DA2-ADC3-54A6E662F394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6" creationId="{390D7CFE-C2D1-424F-AFA7-6CEE04676DD8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7" creationId="{18920DA8-F04D-4E52-88CD-F586C3FF4988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8" creationId="{6B007B04-C41C-4BA8-A59A-CF2C343327FE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9" creationId="{46EFB289-1920-4B2E-9B60-C97B98853AAA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50" creationId="{B8120410-2ABE-4F9D-A832-62DCCB1C97A8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1" creationId="{6C75D3FA-8CCB-42D0-BEBC-2B9A0E0CFAB4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2" creationId="{85C44864-B511-4503-AD42-1A684E63C2B2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3" creationId="{56DDC5C2-3200-4CF9-8A9A-3008B0EEDDED}"/>
          </ac:spMkLst>
        </pc:spChg>
        <pc:picChg chg="add ord">
          <ac:chgData name="Hamlet Markarian" userId="4926d2b407f31d77" providerId="LiveId" clId="{CDA4706D-CA67-4FF2-AB35-F7B7EF4A3C99}" dt="2020-04-26T18:55:14.714" v="1324" actId="167"/>
          <ac:picMkLst>
            <pc:docMk/>
            <pc:sldMk cId="3413635507" sldId="1463"/>
            <ac:picMk id="10" creationId="{091825A5-2E20-4EBA-B845-731C74A11EB8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18" creationId="{97717B93-424A-4E3F-BEDF-7225004B0EBD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20" creationId="{598BA860-2DEA-48F6-9D2F-DD8AED61C883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26" creationId="{C3E63617-FEFA-499D-B8D8-DB720FF3B77A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28" creationId="{1ABDEF8E-10CB-4A39-B0C2-AA225234D196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29" creationId="{FC244743-57C0-4480-B4C0-C61FF48C5C06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30" creationId="{EE912390-2837-4A9A-A987-BEDA7ACA8D62}"/>
          </ac:picMkLst>
        </pc:pic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1" creationId="{811232A6-BC40-4DF7-923D-D24D79BC7A18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2" creationId="{35914CA0-FE5A-45A3-A754-69F962B2F716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3" creationId="{BB0E06E0-206C-43E6-A6ED-9D6608F0BDF3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4" creationId="{1AF83B6F-AE0B-45B4-8347-FCB24EA0A3AA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5" creationId="{29EA2B39-615C-43C8-A440-C23165CF956B}"/>
          </ac:cxnSpMkLst>
        </pc:cxnChg>
      </pc:sldChg>
      <pc:sldChg chg="addSp delSp modSp add">
        <pc:chgData name="Hamlet Markarian" userId="4926d2b407f31d77" providerId="LiveId" clId="{CDA4706D-CA67-4FF2-AB35-F7B7EF4A3C99}" dt="2020-04-26T20:54:33.918" v="2359" actId="207"/>
        <pc:sldMkLst>
          <pc:docMk/>
          <pc:sldMk cId="4050517008" sldId="1464"/>
        </pc:sldMkLst>
        <pc:spChg chg="add mod">
          <ac:chgData name="Hamlet Markarian" userId="4926d2b407f31d77" providerId="LiveId" clId="{CDA4706D-CA67-4FF2-AB35-F7B7EF4A3C99}" dt="2020-04-26T20:54:33.918" v="2359" actId="207"/>
          <ac:spMkLst>
            <pc:docMk/>
            <pc:sldMk cId="4050517008" sldId="1464"/>
            <ac:spMk id="9" creationId="{9CD0FB40-DC21-455F-8E3D-25C6673B0DA8}"/>
          </ac:spMkLst>
        </pc:spChg>
        <pc:spChg chg="add mod">
          <ac:chgData name="Hamlet Markarian" userId="4926d2b407f31d77" providerId="LiveId" clId="{CDA4706D-CA67-4FF2-AB35-F7B7EF4A3C99}" dt="2020-04-26T20:54:33.918" v="2359" actId="207"/>
          <ac:spMkLst>
            <pc:docMk/>
            <pc:sldMk cId="4050517008" sldId="1464"/>
            <ac:spMk id="10" creationId="{EE2E9C93-1672-43A7-B38F-8ADA6CDF6B8F}"/>
          </ac:spMkLst>
        </pc:spChg>
        <pc:spChg chg="add mod ord">
          <ac:chgData name="Hamlet Markarian" userId="4926d2b407f31d77" providerId="LiveId" clId="{CDA4706D-CA67-4FF2-AB35-F7B7EF4A3C99}" dt="2020-04-26T18:45:21.501" v="1241" actId="1038"/>
          <ac:spMkLst>
            <pc:docMk/>
            <pc:sldMk cId="4050517008" sldId="1464"/>
            <ac:spMk id="11" creationId="{6A3BAEBF-7E82-49F5-9463-8AC80A4328F2}"/>
          </ac:spMkLst>
        </pc:spChg>
        <pc:spChg chg="add mod ord">
          <ac:chgData name="Hamlet Markarian" userId="4926d2b407f31d77" providerId="LiveId" clId="{CDA4706D-CA67-4FF2-AB35-F7B7EF4A3C99}" dt="2020-04-26T20:28:26.989" v="2128" actId="167"/>
          <ac:spMkLst>
            <pc:docMk/>
            <pc:sldMk cId="4050517008" sldId="1464"/>
            <ac:spMk id="13" creationId="{EA60194C-6E92-4C74-BEA2-0ACE91A0542B}"/>
          </ac:spMkLst>
        </pc:spChg>
        <pc:spChg chg="add mod">
          <ac:chgData name="Hamlet Markarian" userId="4926d2b407f31d77" providerId="LiveId" clId="{CDA4706D-CA67-4FF2-AB35-F7B7EF4A3C99}" dt="2020-04-26T20:22:07.570" v="2035" actId="404"/>
          <ac:spMkLst>
            <pc:docMk/>
            <pc:sldMk cId="4050517008" sldId="1464"/>
            <ac:spMk id="18" creationId="{C02A69C5-B866-48E7-AC6E-BF13E1940649}"/>
          </ac:spMkLst>
        </pc:spChg>
        <pc:spChg chg="del ord">
          <ac:chgData name="Hamlet Markarian" userId="4926d2b407f31d77" providerId="LiveId" clId="{CDA4706D-CA67-4FF2-AB35-F7B7EF4A3C99}" dt="2020-04-26T18:55:17.670" v="1325" actId="478"/>
          <ac:spMkLst>
            <pc:docMk/>
            <pc:sldMk cId="4050517008" sldId="1464"/>
            <ac:spMk id="19" creationId="{42101231-1855-46EE-A3D9-B84E75ACB56A}"/>
          </ac:spMkLst>
        </pc:spChg>
        <pc:spChg chg="add mod">
          <ac:chgData name="Hamlet Markarian" userId="4926d2b407f31d77" providerId="LiveId" clId="{CDA4706D-CA67-4FF2-AB35-F7B7EF4A3C99}" dt="2020-04-26T20:22:07.570" v="2035" actId="404"/>
          <ac:spMkLst>
            <pc:docMk/>
            <pc:sldMk cId="4050517008" sldId="1464"/>
            <ac:spMk id="20" creationId="{727CE39B-01B9-4FDF-A99A-12DD143DA4C5}"/>
          </ac:spMkLst>
        </pc:spChg>
        <pc:spChg chg="mod">
          <ac:chgData name="Hamlet Markarian" userId="4926d2b407f31d77" providerId="LiveId" clId="{CDA4706D-CA67-4FF2-AB35-F7B7EF4A3C99}" dt="2020-04-26T18:45:52.105" v="1244" actId="14100"/>
          <ac:spMkLst>
            <pc:docMk/>
            <pc:sldMk cId="4050517008" sldId="1464"/>
            <ac:spMk id="21" creationId="{4FEBCB38-E188-4A76-B08F-9B562DA8D672}"/>
          </ac:spMkLst>
        </pc:spChg>
        <pc:spChg chg="add del mod">
          <ac:chgData name="Hamlet Markarian" userId="4926d2b407f31d77" providerId="LiveId" clId="{CDA4706D-CA67-4FF2-AB35-F7B7EF4A3C99}" dt="2020-04-26T20:06:47.885" v="1895" actId="478"/>
          <ac:spMkLst>
            <pc:docMk/>
            <pc:sldMk cId="4050517008" sldId="1464"/>
            <ac:spMk id="26" creationId="{3A340888-F7F6-4092-8175-D6218034D136}"/>
          </ac:spMkLst>
        </pc:spChg>
        <pc:spChg chg="mod">
          <ac:chgData name="Hamlet Markarian" userId="4926d2b407f31d77" providerId="LiveId" clId="{CDA4706D-CA67-4FF2-AB35-F7B7EF4A3C99}" dt="2020-04-26T18:43:09.907" v="1204" actId="14100"/>
          <ac:spMkLst>
            <pc:docMk/>
            <pc:sldMk cId="4050517008" sldId="1464"/>
            <ac:spMk id="27" creationId="{F0FE6F30-0674-45E9-B560-0419ED86B809}"/>
          </ac:spMkLst>
        </pc:spChg>
        <pc:spChg chg="add del mod">
          <ac:chgData name="Hamlet Markarian" userId="4926d2b407f31d77" providerId="LiveId" clId="{CDA4706D-CA67-4FF2-AB35-F7B7EF4A3C99}" dt="2020-04-26T20:10:42.341" v="1912" actId="478"/>
          <ac:spMkLst>
            <pc:docMk/>
            <pc:sldMk cId="4050517008" sldId="1464"/>
            <ac:spMk id="28" creationId="{61BE09B0-23F6-44BE-9D83-8D3BEF52AE08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29" creationId="{C1658BDC-8283-44D0-9CB8-192389276D83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30" creationId="{6DE304F1-3972-4C2C-AD13-964E6808ED90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31" creationId="{24B814AA-5562-4895-AB90-EE835EAF9FC4}"/>
          </ac:spMkLst>
        </pc:spChg>
        <pc:spChg chg="del">
          <ac:chgData name="Hamlet Markarian" userId="4926d2b407f31d77" providerId="LiveId" clId="{CDA4706D-CA67-4FF2-AB35-F7B7EF4A3C99}" dt="2020-04-26T20:08:51.557" v="1899" actId="478"/>
          <ac:spMkLst>
            <pc:docMk/>
            <pc:sldMk cId="4050517008" sldId="1464"/>
            <ac:spMk id="35" creationId="{42748A56-0FC6-4247-A75B-657D8F0EAC53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6" creationId="{221C382D-306C-499E-91C8-AE608C3840F2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7" creationId="{38FA08CD-D457-4EF9-84DE-616130EB6044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8" creationId="{252E893D-2FA5-4964-945A-B57F55A1F457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9" creationId="{8EC37454-41CA-4B92-9FA5-E75A4AEDEEBF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40" creationId="{0B9121FD-3E5D-40FD-A0C4-317AE02D486D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41" creationId="{6DBBF664-091D-4DF8-ACFD-1F76408AE932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2" creationId="{8CB66333-5F7B-4EAE-AA5A-32BE736043EC}"/>
          </ac:spMkLst>
        </pc:spChg>
        <pc:spChg chg="add del mod">
          <ac:chgData name="Hamlet Markarian" userId="4926d2b407f31d77" providerId="LiveId" clId="{CDA4706D-CA67-4FF2-AB35-F7B7EF4A3C99}" dt="2020-04-26T20:10:57.292" v="1914" actId="478"/>
          <ac:spMkLst>
            <pc:docMk/>
            <pc:sldMk cId="4050517008" sldId="1464"/>
            <ac:spMk id="43" creationId="{E9553BBD-0592-403B-8EFC-048D208922CC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4" creationId="{D1B46BEF-083C-4B36-A2E7-533CDB392F5A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5" creationId="{2C3D22D9-642F-46D8-9DF7-93AC3038FA66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6" creationId="{2DB6202F-A31B-4F6C-8BAB-F1B11B556F14}"/>
          </ac:spMkLst>
        </pc:spChg>
        <pc:spChg chg="add del mod">
          <ac:chgData name="Hamlet Markarian" userId="4926d2b407f31d77" providerId="LiveId" clId="{CDA4706D-CA67-4FF2-AB35-F7B7EF4A3C99}" dt="2020-04-26T20:10:44.532" v="1913" actId="478"/>
          <ac:spMkLst>
            <pc:docMk/>
            <pc:sldMk cId="4050517008" sldId="1464"/>
            <ac:spMk id="47" creationId="{15404DBC-50D2-4F38-8CEB-B1A1D89C20DB}"/>
          </ac:spMkLst>
        </pc:spChg>
        <pc:spChg chg="add del mod">
          <ac:chgData name="Hamlet Markarian" userId="4926d2b407f31d77" providerId="LiveId" clId="{CDA4706D-CA67-4FF2-AB35-F7B7EF4A3C99}" dt="2020-04-26T20:10:59.428" v="1915" actId="478"/>
          <ac:spMkLst>
            <pc:docMk/>
            <pc:sldMk cId="4050517008" sldId="1464"/>
            <ac:spMk id="48" creationId="{C6782CF1-159B-41AB-86C3-F75791635355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9" creationId="{E33DB8A6-9354-4959-BB45-C389F5E50503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50" creationId="{99AA4792-2AB9-4B56-987C-95766B6A935C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1" creationId="{CB786E49-3A7C-4106-B268-0227FD644F06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2" creationId="{4C4752D0-5542-47F7-A6D4-91C18B084938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3" creationId="{F376E41D-7383-4B42-A456-CD26A4FB0CF5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4" creationId="{2819CEF5-00B4-4EDF-9424-5A52975C210D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5" creationId="{F8E53E5F-86BD-4ABD-910F-124FBE5D8065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6" creationId="{ACD384E8-45F0-4AED-9894-8E03D67EDE66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7" creationId="{456D538F-BAE1-4D45-9483-A2348C5EBAFF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8" creationId="{35018F9F-BA29-43B1-B38A-831B2A84041B}"/>
          </ac:spMkLst>
        </pc:spChg>
        <pc:spChg chg="add mod">
          <ac:chgData name="Hamlet Markarian" userId="4926d2b407f31d77" providerId="LiveId" clId="{CDA4706D-CA67-4FF2-AB35-F7B7EF4A3C99}" dt="2020-04-26T20:29:29.733" v="2144" actId="1035"/>
          <ac:spMkLst>
            <pc:docMk/>
            <pc:sldMk cId="4050517008" sldId="1464"/>
            <ac:spMk id="59" creationId="{F7BFCE95-FBA4-40FC-BC5C-64C5086A0CF1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4" creationId="{DA525971-EBDF-4888-8D4A-35AFFBA97315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5" creationId="{FB9B06FD-F276-4FB8-A075-C51816DA9FEF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6" creationId="{E61B9CBE-0A79-4C71-A31D-E7C5F8575E0F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7" creationId="{7CB7D01D-CE87-430B-B220-46A6809B30F3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1" creationId="{499CC502-BFA7-4544-9AF0-286683B66277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2" creationId="{A3829615-5E31-4247-BCE8-1BFD5CB68D13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3" creationId="{70E1A585-EB49-43B2-93B2-337994DEC57E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4" creationId="{166EC823-767A-4EF2-9E44-BF3618643537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5" creationId="{85B9759B-F5F3-48BE-844E-AF9A6EFB7489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6" creationId="{7F780E61-E553-4F38-A404-FC66ECED74DE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7" creationId="{ADD8442E-5403-45F8-B99C-A73ABCCD19A9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2" creationId="{C81AFE67-A4C6-4142-82E1-93A8EF4624EE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3" creationId="{06B5AC97-BF71-463C-84DC-AEE6628654AD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4" creationId="{4D25FD82-4C6E-492B-A061-4D5268FB0337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8" creationId="{C46D59DE-3CC5-4634-96FC-3D971330AD31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9" creationId="{75E63FDE-411C-4409-A8C5-B94261E226E7}"/>
          </ac:spMkLst>
        </pc:spChg>
        <pc:spChg chg="add del mod">
          <ac:chgData name="Hamlet Markarian" userId="4926d2b407f31d77" providerId="LiveId" clId="{CDA4706D-CA67-4FF2-AB35-F7B7EF4A3C99}" dt="2020-04-26T20:26:28.381" v="2103" actId="478"/>
          <ac:spMkLst>
            <pc:docMk/>
            <pc:sldMk cId="4050517008" sldId="1464"/>
            <ac:spMk id="90" creationId="{22502B05-E815-4B46-A30C-DAB7A6949422}"/>
          </ac:spMkLst>
        </pc:spChg>
        <pc:spChg chg="add del mod">
          <ac:chgData name="Hamlet Markarian" userId="4926d2b407f31d77" providerId="LiveId" clId="{CDA4706D-CA67-4FF2-AB35-F7B7EF4A3C99}" dt="2020-04-26T20:20:50.045" v="2013" actId="478"/>
          <ac:spMkLst>
            <pc:docMk/>
            <pc:sldMk cId="4050517008" sldId="1464"/>
            <ac:spMk id="91" creationId="{FD59C2FD-AD03-4958-A3AC-2CB0C5FA6A11}"/>
          </ac:spMkLst>
        </pc:spChg>
        <pc:spChg chg="add del mod">
          <ac:chgData name="Hamlet Markarian" userId="4926d2b407f31d77" providerId="LiveId" clId="{CDA4706D-CA67-4FF2-AB35-F7B7EF4A3C99}" dt="2020-04-26T20:25:23.629" v="2087" actId="478"/>
          <ac:spMkLst>
            <pc:docMk/>
            <pc:sldMk cId="4050517008" sldId="1464"/>
            <ac:spMk id="92" creationId="{DC9FB2EC-FC82-4C0D-AEA4-E37833F418C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3" creationId="{872214D4-ADB2-4D03-A55A-0F62E5FE899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4" creationId="{30031B4D-D98E-4DF3-BBDC-5EB5655D9C09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5" creationId="{B3404BF2-0A28-46FE-A7AC-F3055CD76E21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110" creationId="{4AFF5FEE-340D-4BA5-B34C-942B912CFF6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113" creationId="{EB7F234F-E85B-46C7-91A6-A7466C0D552C}"/>
          </ac:spMkLst>
        </pc:spChg>
        <pc:spChg chg="add mod ord">
          <ac:chgData name="Hamlet Markarian" userId="4926d2b407f31d77" providerId="LiveId" clId="{CDA4706D-CA67-4FF2-AB35-F7B7EF4A3C99}" dt="2020-04-26T20:29:13.873" v="2134" actId="166"/>
          <ac:spMkLst>
            <pc:docMk/>
            <pc:sldMk cId="4050517008" sldId="1464"/>
            <ac:spMk id="116" creationId="{345643C5-6038-477E-8CE8-340680D1350E}"/>
          </ac:spMkLst>
        </pc:spChg>
        <pc:grpChg chg="add mod ord">
          <ac:chgData name="Hamlet Markarian" userId="4926d2b407f31d77" providerId="LiveId" clId="{CDA4706D-CA67-4FF2-AB35-F7B7EF4A3C99}" dt="2020-04-26T20:29:20.495" v="2135" actId="166"/>
          <ac:grpSpMkLst>
            <pc:docMk/>
            <pc:sldMk cId="4050517008" sldId="1464"/>
            <ac:grpSpMk id="8" creationId="{D55CE1DE-1FE5-4642-AA22-FF3F4C7222DE}"/>
          </ac:grpSpMkLst>
        </pc:grpChg>
        <pc:grpChg chg="add del mod">
          <ac:chgData name="Hamlet Markarian" userId="4926d2b407f31d77" providerId="LiveId" clId="{CDA4706D-CA67-4FF2-AB35-F7B7EF4A3C99}" dt="2020-04-26T20:09:01.940" v="1900" actId="165"/>
          <ac:grpSpMkLst>
            <pc:docMk/>
            <pc:sldMk cId="4050517008" sldId="1464"/>
            <ac:grpSpMk id="32" creationId="{AC8A4CF7-113A-4796-9B65-2D7050C22406}"/>
          </ac:grpSpMkLst>
        </pc:grpChg>
        <pc:grpChg chg="del mod topLvl">
          <ac:chgData name="Hamlet Markarian" userId="4926d2b407f31d77" providerId="LiveId" clId="{CDA4706D-CA67-4FF2-AB35-F7B7EF4A3C99}" dt="2020-04-26T20:09:10.020" v="1902" actId="165"/>
          <ac:grpSpMkLst>
            <pc:docMk/>
            <pc:sldMk cId="4050517008" sldId="1464"/>
            <ac:grpSpMk id="33" creationId="{EE01FF80-5130-4568-A2F0-F8AD3D1CE814}"/>
          </ac:grpSpMkLst>
        </pc:grpChg>
        <pc:grpChg chg="del">
          <ac:chgData name="Hamlet Markarian" userId="4926d2b407f31d77" providerId="LiveId" clId="{CDA4706D-CA67-4FF2-AB35-F7B7EF4A3C99}" dt="2020-04-26T20:08:51.557" v="1899" actId="478"/>
          <ac:grpSpMkLst>
            <pc:docMk/>
            <pc:sldMk cId="4050517008" sldId="1464"/>
            <ac:grpSpMk id="34" creationId="{0E1A272D-A00D-4BB9-99EA-D0CCA93963C2}"/>
          </ac:grpSpMkLst>
        </pc:grpChg>
        <pc:graphicFrameChg chg="add del">
          <ac:chgData name="Hamlet Markarian" userId="4926d2b407f31d77" providerId="LiveId" clId="{CDA4706D-CA67-4FF2-AB35-F7B7EF4A3C99}" dt="2020-04-26T20:18:12.066" v="1984" actId="478"/>
          <ac:graphicFrameMkLst>
            <pc:docMk/>
            <pc:sldMk cId="4050517008" sldId="1464"/>
            <ac:graphicFrameMk id="60" creationId="{8A9A6575-1BB5-477D-83B2-A8D30315B882}"/>
          </ac:graphicFrameMkLst>
        </pc:graphicFrameChg>
        <pc:graphicFrameChg chg="add del">
          <ac:chgData name="Hamlet Markarian" userId="4926d2b407f31d77" providerId="LiveId" clId="{CDA4706D-CA67-4FF2-AB35-F7B7EF4A3C99}" dt="2020-04-26T20:18:15.246" v="1986" actId="478"/>
          <ac:graphicFrameMkLst>
            <pc:docMk/>
            <pc:sldMk cId="4050517008" sldId="1464"/>
            <ac:graphicFrameMk id="61" creationId="{F5317DA3-B732-477A-99A2-EF00AA403AD4}"/>
          </ac:graphicFrameMkLst>
        </pc:graphicFrameChg>
        <pc:graphicFrameChg chg="add del mod ord">
          <ac:chgData name="Hamlet Markarian" userId="4926d2b407f31d77" providerId="LiveId" clId="{CDA4706D-CA67-4FF2-AB35-F7B7EF4A3C99}" dt="2020-04-26T20:30:24.814" v="2149" actId="21"/>
          <ac:graphicFrameMkLst>
            <pc:docMk/>
            <pc:sldMk cId="4050517008" sldId="1464"/>
            <ac:graphicFrameMk id="78" creationId="{CF733BBB-9418-4962-BFEF-A480BFC4EC6E}"/>
          </ac:graphicFrameMkLst>
        </pc:graphicFrameChg>
        <pc:graphicFrameChg chg="add del mod ord">
          <ac:chgData name="Hamlet Markarian" userId="4926d2b407f31d77" providerId="LiveId" clId="{CDA4706D-CA67-4FF2-AB35-F7B7EF4A3C99}" dt="2020-04-26T20:31:05.100" v="2152" actId="21"/>
          <ac:graphicFrameMkLst>
            <pc:docMk/>
            <pc:sldMk cId="4050517008" sldId="1464"/>
            <ac:graphicFrameMk id="81" creationId="{57AFA733-C54D-4DAB-A6D3-984CD3807DAA}"/>
          </ac:graphicFrameMkLst>
        </pc:graphicFrameChg>
        <pc:graphicFrameChg chg="add">
          <ac:chgData name="Hamlet Markarian" userId="4926d2b407f31d77" providerId="LiveId" clId="{CDA4706D-CA67-4FF2-AB35-F7B7EF4A3C99}" dt="2020-04-26T20:30:29.277" v="2151"/>
          <ac:graphicFrameMkLst>
            <pc:docMk/>
            <pc:sldMk cId="4050517008" sldId="1464"/>
            <ac:graphicFrameMk id="119" creationId="{349AB4FF-BE64-4170-9C96-09F5E4848A19}"/>
          </ac:graphicFrameMkLst>
        </pc:graphicFrameChg>
        <pc:graphicFrameChg chg="add mod">
          <ac:chgData name="Hamlet Markarian" userId="4926d2b407f31d77" providerId="LiveId" clId="{CDA4706D-CA67-4FF2-AB35-F7B7EF4A3C99}" dt="2020-04-26T20:31:26.014" v="2154" actId="14100"/>
          <ac:graphicFrameMkLst>
            <pc:docMk/>
            <pc:sldMk cId="4050517008" sldId="1464"/>
            <ac:graphicFrameMk id="120" creationId="{9BA7185A-3260-425B-A274-D956A072682B}"/>
          </ac:graphicFrameMkLst>
        </pc:graphicFrameChg>
        <pc:picChg chg="add ord">
          <ac:chgData name="Hamlet Markarian" userId="4926d2b407f31d77" providerId="LiveId" clId="{CDA4706D-CA67-4FF2-AB35-F7B7EF4A3C99}" dt="2020-04-26T20:28:29.574" v="2129" actId="167"/>
          <ac:picMkLst>
            <pc:docMk/>
            <pc:sldMk cId="4050517008" sldId="1464"/>
            <ac:picMk id="12" creationId="{562BBA42-A59A-457A-AA68-495F0060DCC0}"/>
          </ac:picMkLst>
        </pc:picChg>
        <pc:cxnChg chg="add mod">
          <ac:chgData name="Hamlet Markarian" userId="4926d2b407f31d77" providerId="LiveId" clId="{CDA4706D-CA67-4FF2-AB35-F7B7EF4A3C99}" dt="2020-04-26T20:11:39.885" v="1922" actId="1076"/>
          <ac:cxnSpMkLst>
            <pc:docMk/>
            <pc:sldMk cId="4050517008" sldId="1464"/>
            <ac:cxnSpMk id="3" creationId="{F7BDC380-275D-4196-9A72-171728060D91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2" creationId="{07F96767-8EDC-448E-996F-28C4A0FAF846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3" creationId="{FA27D3C9-A1BA-4CDE-8388-7E7CB926C3CB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8" creationId="{5663DD03-9A33-46A7-84A2-E9D779A37EC4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9" creationId="{BFE2C6DE-FCBE-4F2A-A23B-42F5F65BF432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70" creationId="{5E644207-DE4A-43D9-8A72-A795F5E6E9E6}"/>
          </ac:cxnSpMkLst>
        </pc:cxnChg>
        <pc:cxnChg chg="add mod ord">
          <ac:chgData name="Hamlet Markarian" userId="4926d2b407f31d77" providerId="LiveId" clId="{CDA4706D-CA67-4FF2-AB35-F7B7EF4A3C99}" dt="2020-04-26T20:32:12.236" v="2160" actId="14100"/>
          <ac:cxnSpMkLst>
            <pc:docMk/>
            <pc:sldMk cId="4050517008" sldId="1464"/>
            <ac:cxnSpMk id="79" creationId="{55154BBC-E93B-4FF8-93D7-E0866B149BF6}"/>
          </ac:cxnSpMkLst>
        </pc:cxnChg>
        <pc:cxnChg chg="add mod ord">
          <ac:chgData name="Hamlet Markarian" userId="4926d2b407f31d77" providerId="LiveId" clId="{CDA4706D-CA67-4FF2-AB35-F7B7EF4A3C99}" dt="2020-04-26T20:32:07.657" v="2159" actId="14100"/>
          <ac:cxnSpMkLst>
            <pc:docMk/>
            <pc:sldMk cId="4050517008" sldId="1464"/>
            <ac:cxnSpMk id="80" creationId="{D07AF102-005E-484A-A294-216D74744FB6}"/>
          </ac:cxnSpMkLst>
        </pc:cxnChg>
        <pc:cxnChg chg="add mod">
          <ac:chgData name="Hamlet Markarian" userId="4926d2b407f31d77" providerId="LiveId" clId="{CDA4706D-CA67-4FF2-AB35-F7B7EF4A3C99}" dt="2020-04-26T20:29:46.861" v="2145" actId="208"/>
          <ac:cxnSpMkLst>
            <pc:docMk/>
            <pc:sldMk cId="4050517008" sldId="1464"/>
            <ac:cxnSpMk id="85" creationId="{191B0A06-EE52-47F3-BCC4-B85A9F600889}"/>
          </ac:cxnSpMkLst>
        </pc:cxnChg>
        <pc:cxnChg chg="add mod">
          <ac:chgData name="Hamlet Markarian" userId="4926d2b407f31d77" providerId="LiveId" clId="{CDA4706D-CA67-4FF2-AB35-F7B7EF4A3C99}" dt="2020-04-26T20:29:55.024" v="2146" actId="208"/>
          <ac:cxnSpMkLst>
            <pc:docMk/>
            <pc:sldMk cId="4050517008" sldId="1464"/>
            <ac:cxnSpMk id="86" creationId="{4B843CE1-73EF-452F-B688-8B191C4CED1F}"/>
          </ac:cxnSpMkLst>
        </pc:cxnChg>
        <pc:cxnChg chg="add mod ord">
          <ac:chgData name="Hamlet Markarian" userId="4926d2b407f31d77" providerId="LiveId" clId="{CDA4706D-CA67-4FF2-AB35-F7B7EF4A3C99}" dt="2020-04-26T20:29:20.495" v="2135" actId="166"/>
          <ac:cxnSpMkLst>
            <pc:docMk/>
            <pc:sldMk cId="4050517008" sldId="1464"/>
            <ac:cxnSpMk id="87" creationId="{98ED04B7-3E12-4D86-9D31-7C0044E2206D}"/>
          </ac:cxnSpMkLst>
        </pc:cxnChg>
      </pc:sldChg>
      <pc:sldChg chg="addSp delSp modSp add mod">
        <pc:chgData name="Hamlet Markarian" userId="4926d2b407f31d77" providerId="LiveId" clId="{CDA4706D-CA67-4FF2-AB35-F7B7EF4A3C99}" dt="2020-04-26T20:55:31.412" v="2379" actId="478"/>
        <pc:sldMkLst>
          <pc:docMk/>
          <pc:sldMk cId="924192554" sldId="1465"/>
        </pc:sldMkLst>
        <pc:spChg chg="mod">
          <ac:chgData name="Hamlet Markarian" userId="4926d2b407f31d77" providerId="LiveId" clId="{CDA4706D-CA67-4FF2-AB35-F7B7EF4A3C99}" dt="2020-04-26T20:54:38.119" v="2360" actId="207"/>
          <ac:spMkLst>
            <pc:docMk/>
            <pc:sldMk cId="924192554" sldId="1465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38.119" v="2360" actId="207"/>
          <ac:spMkLst>
            <pc:docMk/>
            <pc:sldMk cId="924192554" sldId="1465"/>
            <ac:spMk id="10" creationId="{EE2E9C93-1672-43A7-B38F-8ADA6CDF6B8F}"/>
          </ac:spMkLst>
        </pc:spChg>
        <pc:spChg chg="add mod ord">
          <ac:chgData name="Hamlet Markarian" userId="4926d2b407f31d77" providerId="LiveId" clId="{CDA4706D-CA67-4FF2-AB35-F7B7EF4A3C99}" dt="2020-04-26T20:39:22.717" v="2204" actId="1076"/>
          <ac:spMkLst>
            <pc:docMk/>
            <pc:sldMk cId="924192554" sldId="1465"/>
            <ac:spMk id="13" creationId="{6FA96FBA-58C1-42CB-8846-4D7A873DBEA5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5" creationId="{313F8605-D949-409B-9D16-B5020ACF722F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6" creationId="{D418779F-23AC-4BC1-B63D-2252078280B1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7" creationId="{5ABC9710-98B5-46F9-8DE0-A9DA0B4D6782}"/>
          </ac:spMkLst>
        </pc:spChg>
        <pc:spChg chg="add mod">
          <ac:chgData name="Hamlet Markarian" userId="4926d2b407f31d77" providerId="LiveId" clId="{CDA4706D-CA67-4FF2-AB35-F7B7EF4A3C99}" dt="2020-04-26T20:33:06.969" v="2164"/>
          <ac:spMkLst>
            <pc:docMk/>
            <pc:sldMk cId="924192554" sldId="1465"/>
            <ac:spMk id="18" creationId="{25B58226-ADDE-4DD4-ACB2-280E0C2FBA35}"/>
          </ac:spMkLst>
        </pc:spChg>
        <pc:spChg chg="del">
          <ac:chgData name="Hamlet Markarian" userId="4926d2b407f31d77" providerId="LiveId" clId="{CDA4706D-CA67-4FF2-AB35-F7B7EF4A3C99}" dt="2020-04-26T18:55:22.702" v="1328" actId="478"/>
          <ac:spMkLst>
            <pc:docMk/>
            <pc:sldMk cId="924192554" sldId="1465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0" creationId="{6751343D-FEDC-45DB-A77A-D0B7AA80AEF7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6" creationId="{290E483B-F626-4DD1-B7E0-EEB86468853B}"/>
          </ac:spMkLst>
        </pc:spChg>
        <pc:spChg chg="mod">
          <ac:chgData name="Hamlet Markarian" userId="4926d2b407f31d77" providerId="LiveId" clId="{CDA4706D-CA67-4FF2-AB35-F7B7EF4A3C99}" dt="2020-04-26T18:46:35.538" v="1247"/>
          <ac:spMkLst>
            <pc:docMk/>
            <pc:sldMk cId="924192554" sldId="1465"/>
            <ac:spMk id="27" creationId="{F0FE6F30-0674-45E9-B560-0419ED86B809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8" creationId="{83B74E9D-2B7B-4524-AC54-7B174E3E9FE2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9" creationId="{746C5DA7-F2A5-434C-9FD5-2C872DA5781C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30" creationId="{BB9A8D1F-52C3-449F-9BB3-D9C4CA666A25}"/>
          </ac:spMkLst>
        </pc:spChg>
        <pc:spChg chg="add mod">
          <ac:chgData name="Hamlet Markarian" userId="4926d2b407f31d77" providerId="LiveId" clId="{CDA4706D-CA67-4FF2-AB35-F7B7EF4A3C99}" dt="2020-04-26T20:33:15.246" v="2166"/>
          <ac:spMkLst>
            <pc:docMk/>
            <pc:sldMk cId="924192554" sldId="1465"/>
            <ac:spMk id="31" creationId="{39029B2E-F643-4BE7-BED7-A9D1FEF2C048}"/>
          </ac:spMkLst>
        </pc:spChg>
        <pc:spChg chg="add mod">
          <ac:chgData name="Hamlet Markarian" userId="4926d2b407f31d77" providerId="LiveId" clId="{CDA4706D-CA67-4FF2-AB35-F7B7EF4A3C99}" dt="2020-04-26T20:33:24.030" v="2168"/>
          <ac:spMkLst>
            <pc:docMk/>
            <pc:sldMk cId="924192554" sldId="1465"/>
            <ac:spMk id="32" creationId="{A7F7E5C5-7B9D-4C60-8986-192CB1984C60}"/>
          </ac:spMkLst>
        </pc:spChg>
        <pc:spChg chg="add mod">
          <ac:chgData name="Hamlet Markarian" userId="4926d2b407f31d77" providerId="LiveId" clId="{CDA4706D-CA67-4FF2-AB35-F7B7EF4A3C99}" dt="2020-04-26T20:55:29.480" v="2378" actId="20577"/>
          <ac:spMkLst>
            <pc:docMk/>
            <pc:sldMk cId="924192554" sldId="1465"/>
            <ac:spMk id="36" creationId="{83109C43-5596-4139-A257-4F64CC790795}"/>
          </ac:spMkLst>
        </pc:spChg>
        <pc:spChg chg="add mod">
          <ac:chgData name="Hamlet Markarian" userId="4926d2b407f31d77" providerId="LiveId" clId="{CDA4706D-CA67-4FF2-AB35-F7B7EF4A3C99}" dt="2020-04-26T20:48:12.278" v="2259" actId="1038"/>
          <ac:spMkLst>
            <pc:docMk/>
            <pc:sldMk cId="924192554" sldId="1465"/>
            <ac:spMk id="39" creationId="{162799CF-4E37-4DAC-B4F4-CFBE5936A975}"/>
          </ac:spMkLst>
        </pc:spChg>
        <pc:spChg chg="add del mod">
          <ac:chgData name="Hamlet Markarian" userId="4926d2b407f31d77" providerId="LiveId" clId="{CDA4706D-CA67-4FF2-AB35-F7B7EF4A3C99}" dt="2020-04-26T20:55:31.412" v="2379" actId="478"/>
          <ac:spMkLst>
            <pc:docMk/>
            <pc:sldMk cId="924192554" sldId="1465"/>
            <ac:spMk id="40" creationId="{7062C108-254B-44E5-A0DA-443CE86E085D}"/>
          </ac:spMkLst>
        </pc:spChg>
        <pc:grpChg chg="add del">
          <ac:chgData name="Hamlet Markarian" userId="4926d2b407f31d77" providerId="LiveId" clId="{CDA4706D-CA67-4FF2-AB35-F7B7EF4A3C99}" dt="2020-04-26T20:32:57.277" v="2162" actId="478"/>
          <ac:grpSpMkLst>
            <pc:docMk/>
            <pc:sldMk cId="924192554" sldId="1465"/>
            <ac:grpSpMk id="33" creationId="{44CA9E43-A229-4A6F-9908-9EF0CFAB90B7}"/>
          </ac:grpSpMkLst>
        </pc:grpChg>
        <pc:graphicFrameChg chg="add del mod">
          <ac:chgData name="Hamlet Markarian" userId="4926d2b407f31d77" providerId="LiveId" clId="{CDA4706D-CA67-4FF2-AB35-F7B7EF4A3C99}" dt="2020-04-26T20:38:14.848" v="2198" actId="478"/>
          <ac:graphicFrameMkLst>
            <pc:docMk/>
            <pc:sldMk cId="924192554" sldId="1465"/>
            <ac:graphicFrameMk id="37" creationId="{709935B4-B8ED-472B-8AB4-B9256ED89EC2}"/>
          </ac:graphicFrameMkLst>
        </pc:graphicFrameChg>
        <pc:graphicFrameChg chg="add mod ord topLvl modGraphic">
          <ac:chgData name="Hamlet Markarian" userId="4926d2b407f31d77" providerId="LiveId" clId="{CDA4706D-CA67-4FF2-AB35-F7B7EF4A3C99}" dt="2020-04-26T20:49:18.498" v="2282"/>
          <ac:graphicFrameMkLst>
            <pc:docMk/>
            <pc:sldMk cId="924192554" sldId="1465"/>
            <ac:graphicFrameMk id="38" creationId="{D82443B3-D77E-40E9-8298-2E75FE1AD7A4}"/>
          </ac:graphicFrameMkLst>
        </pc:graphicFrameChg>
        <pc:picChg chg="add ord">
          <ac:chgData name="Hamlet Markarian" userId="4926d2b407f31d77" providerId="LiveId" clId="{CDA4706D-CA67-4FF2-AB35-F7B7EF4A3C99}" dt="2020-04-26T18:55:24.583" v="1330" actId="167"/>
          <ac:picMkLst>
            <pc:docMk/>
            <pc:sldMk cId="924192554" sldId="1465"/>
            <ac:picMk id="12" creationId="{BDB672F5-BD58-4F4F-A6FE-6DFE374A74BF}"/>
          </ac:picMkLst>
        </pc:picChg>
        <pc:cxnChg chg="add">
          <ac:chgData name="Hamlet Markarian" userId="4926d2b407f31d77" providerId="LiveId" clId="{CDA4706D-CA67-4FF2-AB35-F7B7EF4A3C99}" dt="2020-04-26T20:32:54.569" v="2161"/>
          <ac:cxnSpMkLst>
            <pc:docMk/>
            <pc:sldMk cId="924192554" sldId="1465"/>
            <ac:cxnSpMk id="14" creationId="{C1290771-E4AD-4A80-BFB2-6A536D40CE1D}"/>
          </ac:cxnSpMkLst>
        </pc:cxnChg>
      </pc:sldChg>
      <pc:sldChg chg="addSp delSp modSp add">
        <pc:chgData name="Hamlet Markarian" userId="4926d2b407f31d77" providerId="LiveId" clId="{CDA4706D-CA67-4FF2-AB35-F7B7EF4A3C99}" dt="2020-04-26T20:55:05.133" v="2374" actId="1035"/>
        <pc:sldMkLst>
          <pc:docMk/>
          <pc:sldMk cId="3498579293" sldId="1466"/>
        </pc:sldMkLst>
        <pc:spChg chg="mod">
          <ac:chgData name="Hamlet Markarian" userId="4926d2b407f31d77" providerId="LiveId" clId="{CDA4706D-CA67-4FF2-AB35-F7B7EF4A3C99}" dt="2020-04-26T20:54:42.283" v="2361" actId="207"/>
          <ac:spMkLst>
            <pc:docMk/>
            <pc:sldMk cId="3498579293" sldId="1466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42.283" v="2361" actId="207"/>
          <ac:spMkLst>
            <pc:docMk/>
            <pc:sldMk cId="3498579293" sldId="1466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0.233" v="1333" actId="167"/>
          <ac:spMkLst>
            <pc:docMk/>
            <pc:sldMk cId="3498579293" sldId="1466"/>
            <ac:spMk id="13" creationId="{F914D9CC-F28F-4907-8281-DF13AEDC2236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4" creationId="{D6E075E2-6481-4D09-B674-48C55DA7783B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5" creationId="{5CB0F129-E995-415C-8024-70DEC915E1E8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6" creationId="{83087B22-B9F7-4794-8652-26345E33E113}"/>
          </ac:spMkLst>
        </pc:spChg>
        <pc:spChg chg="add mod">
          <ac:chgData name="Hamlet Markarian" userId="4926d2b407f31d77" providerId="LiveId" clId="{CDA4706D-CA67-4FF2-AB35-F7B7EF4A3C99}" dt="2020-04-26T20:50:52.192" v="2291"/>
          <ac:spMkLst>
            <pc:docMk/>
            <pc:sldMk cId="3498579293" sldId="1466"/>
            <ac:spMk id="17" creationId="{F7B716B2-20A4-4A6C-8322-9B0A4CBD7AEB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8" creationId="{8C7413A2-10B1-415F-B0BA-6A49BB12D1AA}"/>
          </ac:spMkLst>
        </pc:spChg>
        <pc:spChg chg="del">
          <ac:chgData name="Hamlet Markarian" userId="4926d2b407f31d77" providerId="LiveId" clId="{CDA4706D-CA67-4FF2-AB35-F7B7EF4A3C99}" dt="2020-04-26T18:55:27.510" v="1331" actId="478"/>
          <ac:spMkLst>
            <pc:docMk/>
            <pc:sldMk cId="3498579293" sldId="1466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0" creationId="{F4818398-CA14-4760-BB4B-939F5A0469C5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6" creationId="{B91D2051-741F-4D61-8A0D-E00E99B907A7}"/>
          </ac:spMkLst>
        </pc:spChg>
        <pc:spChg chg="mod">
          <ac:chgData name="Hamlet Markarian" userId="4926d2b407f31d77" providerId="LiveId" clId="{CDA4706D-CA67-4FF2-AB35-F7B7EF4A3C99}" dt="2020-04-26T18:47:33.346" v="1258" actId="20577"/>
          <ac:spMkLst>
            <pc:docMk/>
            <pc:sldMk cId="3498579293" sldId="1466"/>
            <ac:spMk id="27" creationId="{F0FE6F30-0674-45E9-B560-0419ED86B809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8" creationId="{83B94FB5-A707-47FF-94AD-7F78C7726D96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9" creationId="{4D96B642-438B-4C47-8323-1EA5E672D373}"/>
          </ac:spMkLst>
        </pc:spChg>
        <pc:spChg chg="add mod">
          <ac:chgData name="Hamlet Markarian" userId="4926d2b407f31d77" providerId="LiveId" clId="{CDA4706D-CA67-4FF2-AB35-F7B7EF4A3C99}" dt="2020-04-26T20:51:04.707" v="2293"/>
          <ac:spMkLst>
            <pc:docMk/>
            <pc:sldMk cId="3498579293" sldId="1466"/>
            <ac:spMk id="30" creationId="{A3D4CCF9-1BAB-4971-B83C-826D024C9EA0}"/>
          </ac:spMkLst>
        </pc:spChg>
        <pc:spChg chg="add mod">
          <ac:chgData name="Hamlet Markarian" userId="4926d2b407f31d77" providerId="LiveId" clId="{CDA4706D-CA67-4FF2-AB35-F7B7EF4A3C99}" dt="2020-04-26T20:51:19.036" v="2295"/>
          <ac:spMkLst>
            <pc:docMk/>
            <pc:sldMk cId="3498579293" sldId="1466"/>
            <ac:spMk id="31" creationId="{DC0B4F04-25F3-42DE-9D37-1F20E012DF00}"/>
          </ac:spMkLst>
        </pc:spChg>
        <pc:spChg chg="add mod">
          <ac:chgData name="Hamlet Markarian" userId="4926d2b407f31d77" providerId="LiveId" clId="{CDA4706D-CA67-4FF2-AB35-F7B7EF4A3C99}" dt="2020-04-26T20:51:30.789" v="2297"/>
          <ac:spMkLst>
            <pc:docMk/>
            <pc:sldMk cId="3498579293" sldId="1466"/>
            <ac:spMk id="32" creationId="{B05945E7-A0AB-4B71-B2FB-848F202FFB63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3" creationId="{3D95BE46-2791-46F7-B0C7-53DB1EC65001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5" creationId="{2D52095A-79FD-40CE-B6AB-FBBCA04C7512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6" creationId="{112267DD-A71F-45AB-B1E0-6DF334C523D3}"/>
          </ac:spMkLst>
        </pc:spChg>
        <pc:picChg chg="add ord">
          <ac:chgData name="Hamlet Markarian" userId="4926d2b407f31d77" providerId="LiveId" clId="{CDA4706D-CA67-4FF2-AB35-F7B7EF4A3C99}" dt="2020-04-26T18:55:30.233" v="1333" actId="167"/>
          <ac:picMkLst>
            <pc:docMk/>
            <pc:sldMk cId="3498579293" sldId="1466"/>
            <ac:picMk id="12" creationId="{FCED6A89-58C9-4086-B874-7C10BBA18E77}"/>
          </ac:picMkLst>
        </pc:picChg>
        <pc:cxnChg chg="add">
          <ac:chgData name="Hamlet Markarian" userId="4926d2b407f31d77" providerId="LiveId" clId="{CDA4706D-CA67-4FF2-AB35-F7B7EF4A3C99}" dt="2020-04-26T20:50:40.559" v="2288"/>
          <ac:cxnSpMkLst>
            <pc:docMk/>
            <pc:sldMk cId="3498579293" sldId="1466"/>
            <ac:cxnSpMk id="34" creationId="{D3D2CB13-BB12-4CB7-99B6-6B76336EDC63}"/>
          </ac:cxnSpMkLst>
        </pc:cxnChg>
      </pc:sldChg>
      <pc:sldChg chg="addSp delSp modSp add mod">
        <pc:chgData name="Hamlet Markarian" userId="4926d2b407f31d77" providerId="LiveId" clId="{CDA4706D-CA67-4FF2-AB35-F7B7EF4A3C99}" dt="2020-04-26T20:58:16.356" v="2403" actId="14100"/>
        <pc:sldMkLst>
          <pc:docMk/>
          <pc:sldMk cId="210485486" sldId="1467"/>
        </pc:sldMkLst>
        <pc:spChg chg="mod">
          <ac:chgData name="Hamlet Markarian" userId="4926d2b407f31d77" providerId="LiveId" clId="{CDA4706D-CA67-4FF2-AB35-F7B7EF4A3C99}" dt="2020-04-26T20:54:46.132" v="2362" actId="207"/>
          <ac:spMkLst>
            <pc:docMk/>
            <pc:sldMk cId="210485486" sldId="1467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46.132" v="2362" actId="207"/>
          <ac:spMkLst>
            <pc:docMk/>
            <pc:sldMk cId="210485486" sldId="1467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4.700" v="1336" actId="167"/>
          <ac:spMkLst>
            <pc:docMk/>
            <pc:sldMk cId="210485486" sldId="1467"/>
            <ac:spMk id="13" creationId="{A29E0A11-F42A-49E7-9DE5-638607829595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4" creationId="{F3570C44-6FE8-49AF-B7A4-9E71A0B99937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5" creationId="{B75FCA94-89E6-46DF-B3FE-4D1BAF170B24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6" creationId="{4636BC83-E9B8-447D-9DB5-9BDFE5E257F7}"/>
          </ac:spMkLst>
        </pc:spChg>
        <pc:spChg chg="add mod">
          <ac:chgData name="Hamlet Markarian" userId="4926d2b407f31d77" providerId="LiveId" clId="{CDA4706D-CA67-4FF2-AB35-F7B7EF4A3C99}" dt="2020-04-26T20:56:04.705" v="2382"/>
          <ac:spMkLst>
            <pc:docMk/>
            <pc:sldMk cId="210485486" sldId="1467"/>
            <ac:spMk id="17" creationId="{C31A8134-7E60-4FBA-B060-6BF19764A203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8" creationId="{CE4A6595-9ED4-459F-A708-B2C3ED15E8B4}"/>
          </ac:spMkLst>
        </pc:spChg>
        <pc:spChg chg="del">
          <ac:chgData name="Hamlet Markarian" userId="4926d2b407f31d77" providerId="LiveId" clId="{CDA4706D-CA67-4FF2-AB35-F7B7EF4A3C99}" dt="2020-04-26T18:55:33.038" v="1334" actId="478"/>
          <ac:spMkLst>
            <pc:docMk/>
            <pc:sldMk cId="210485486" sldId="1467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20" creationId="{90A665F3-CED6-4F33-8F07-BF3E1FF9B70D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26" creationId="{035692AB-1F4B-4A5F-B89B-0D9710B1B75A}"/>
          </ac:spMkLst>
        </pc:spChg>
        <pc:spChg chg="mod">
          <ac:chgData name="Hamlet Markarian" userId="4926d2b407f31d77" providerId="LiveId" clId="{CDA4706D-CA67-4FF2-AB35-F7B7EF4A3C99}" dt="2020-04-26T18:47:07.566" v="1253"/>
          <ac:spMkLst>
            <pc:docMk/>
            <pc:sldMk cId="210485486" sldId="1467"/>
            <ac:spMk id="27" creationId="{F0FE6F30-0674-45E9-B560-0419ED86B809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28" creationId="{69786FDA-2F7A-4946-8472-5D79E6E07221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29" creationId="{0D87FACA-65D3-4A18-B309-6A994A35990A}"/>
          </ac:spMkLst>
        </pc:spChg>
        <pc:spChg chg="add mod">
          <ac:chgData name="Hamlet Markarian" userId="4926d2b407f31d77" providerId="LiveId" clId="{CDA4706D-CA67-4FF2-AB35-F7B7EF4A3C99}" dt="2020-04-26T20:56:14.078" v="2384"/>
          <ac:spMkLst>
            <pc:docMk/>
            <pc:sldMk cId="210485486" sldId="1467"/>
            <ac:spMk id="30" creationId="{2235531D-331F-43C6-8228-F5BB9636ACDF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31" creationId="{FA106B9A-EA9F-407E-81BF-6C22619678B6}"/>
          </ac:spMkLst>
        </pc:spChg>
        <pc:spChg chg="add mod">
          <ac:chgData name="Hamlet Markarian" userId="4926d2b407f31d77" providerId="LiveId" clId="{CDA4706D-CA67-4FF2-AB35-F7B7EF4A3C99}" dt="2020-04-26T20:56:30.977" v="2387"/>
          <ac:spMkLst>
            <pc:docMk/>
            <pc:sldMk cId="210485486" sldId="1467"/>
            <ac:spMk id="32" creationId="{E5974A7B-F628-4A16-9B8D-7A7FF3906106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3" creationId="{B9CA05F5-BB44-4305-8E41-CA7556423CDA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5" creationId="{DA36C3EC-3F88-4945-942A-5CEDF0975AA6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6" creationId="{7D441D40-5E0D-4AE0-A570-439DF04B86E4}"/>
          </ac:spMkLst>
        </pc:spChg>
        <pc:spChg chg="add mod">
          <ac:chgData name="Hamlet Markarian" userId="4926d2b407f31d77" providerId="LiveId" clId="{CDA4706D-CA67-4FF2-AB35-F7B7EF4A3C99}" dt="2020-04-26T20:56:51.719" v="2393" actId="1076"/>
          <ac:spMkLst>
            <pc:docMk/>
            <pc:sldMk cId="210485486" sldId="1467"/>
            <ac:spMk id="37" creationId="{AB60A0A3-55C8-45C9-9986-B88AB4E021F9}"/>
          </ac:spMkLst>
        </pc:spChg>
        <pc:spChg chg="add mod">
          <ac:chgData name="Hamlet Markarian" userId="4926d2b407f31d77" providerId="LiveId" clId="{CDA4706D-CA67-4FF2-AB35-F7B7EF4A3C99}" dt="2020-04-26T20:58:16.356" v="2403" actId="14100"/>
          <ac:spMkLst>
            <pc:docMk/>
            <pc:sldMk cId="210485486" sldId="1467"/>
            <ac:spMk id="38" creationId="{9E111FE2-5773-4842-85D1-7BF1AC5BE1DA}"/>
          </ac:spMkLst>
        </pc:spChg>
        <pc:graphicFrameChg chg="add">
          <ac:chgData name="Hamlet Markarian" userId="4926d2b407f31d77" providerId="LiveId" clId="{CDA4706D-CA67-4FF2-AB35-F7B7EF4A3C99}" dt="2020-04-26T20:57:15.970" v="2395"/>
          <ac:graphicFrameMkLst>
            <pc:docMk/>
            <pc:sldMk cId="210485486" sldId="1467"/>
            <ac:graphicFrameMk id="39" creationId="{8D79EDC2-176F-4271-9921-196E9F0415BF}"/>
          </ac:graphicFrameMkLst>
        </pc:graphicFrameChg>
        <pc:picChg chg="add ord">
          <ac:chgData name="Hamlet Markarian" userId="4926d2b407f31d77" providerId="LiveId" clId="{CDA4706D-CA67-4FF2-AB35-F7B7EF4A3C99}" dt="2020-04-26T18:55:34.700" v="1336" actId="167"/>
          <ac:picMkLst>
            <pc:docMk/>
            <pc:sldMk cId="210485486" sldId="1467"/>
            <ac:picMk id="12" creationId="{88A9FF61-0984-4A0F-A832-A802EDE26D9C}"/>
          </ac:picMkLst>
        </pc:picChg>
        <pc:cxnChg chg="add">
          <ac:chgData name="Hamlet Markarian" userId="4926d2b407f31d77" providerId="LiveId" clId="{CDA4706D-CA67-4FF2-AB35-F7B7EF4A3C99}" dt="2020-04-26T20:55:54.296" v="2380"/>
          <ac:cxnSpMkLst>
            <pc:docMk/>
            <pc:sldMk cId="210485486" sldId="1467"/>
            <ac:cxnSpMk id="34" creationId="{F59104D1-1314-45B7-97F8-EEAB340A8A81}"/>
          </ac:cxnSpMkLst>
        </pc:cxnChg>
      </pc:sldChg>
      <pc:sldChg chg="addSp delSp modSp add mod">
        <pc:chgData name="Hamlet Markarian" userId="4926d2b407f31d77" providerId="LiveId" clId="{CDA4706D-CA67-4FF2-AB35-F7B7EF4A3C99}" dt="2020-04-26T21:05:41.950" v="2435" actId="14100"/>
        <pc:sldMkLst>
          <pc:docMk/>
          <pc:sldMk cId="329329839" sldId="1468"/>
        </pc:sldMkLst>
        <pc:spChg chg="mod">
          <ac:chgData name="Hamlet Markarian" userId="4926d2b407f31d77" providerId="LiveId" clId="{CDA4706D-CA67-4FF2-AB35-F7B7EF4A3C99}" dt="2020-04-26T20:54:50.052" v="2363" actId="207"/>
          <ac:spMkLst>
            <pc:docMk/>
            <pc:sldMk cId="329329839" sldId="1468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50.052" v="2363" actId="207"/>
          <ac:spMkLst>
            <pc:docMk/>
            <pc:sldMk cId="329329839" sldId="1468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9.720" v="1339" actId="167"/>
          <ac:spMkLst>
            <pc:docMk/>
            <pc:sldMk cId="329329839" sldId="1468"/>
            <ac:spMk id="13" creationId="{A577C0BF-4CB9-4DBC-A288-CF6012A07AED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4" creationId="{89996FEA-77B8-4B27-8516-B134F805C66A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5" creationId="{49641C10-DF81-4CE0-846C-AF874B1FB223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6" creationId="{B415DE1C-C1AA-4E25-9BD6-985F9E1B4141}"/>
          </ac:spMkLst>
        </pc:spChg>
        <pc:spChg chg="add mod">
          <ac:chgData name="Hamlet Markarian" userId="4926d2b407f31d77" providerId="LiveId" clId="{CDA4706D-CA67-4FF2-AB35-F7B7EF4A3C99}" dt="2020-04-26T21:03:21.162" v="2407"/>
          <ac:spMkLst>
            <pc:docMk/>
            <pc:sldMk cId="329329839" sldId="1468"/>
            <ac:spMk id="17" creationId="{CB8209D2-EDFE-43FD-A21C-CEE0F4AA2A5F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8" creationId="{207E1056-AD55-4D80-AD70-7A6CB7A5745A}"/>
          </ac:spMkLst>
        </pc:spChg>
        <pc:spChg chg="del">
          <ac:chgData name="Hamlet Markarian" userId="4926d2b407f31d77" providerId="LiveId" clId="{CDA4706D-CA67-4FF2-AB35-F7B7EF4A3C99}" dt="2020-04-26T18:55:37.334" v="1337" actId="478"/>
          <ac:spMkLst>
            <pc:docMk/>
            <pc:sldMk cId="329329839" sldId="1468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20" creationId="{042B9F97-8440-4B3F-BD50-F15AD1AC309E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26" creationId="{FC78C4CC-BDBE-4C0A-97FF-0D451597B0DF}"/>
          </ac:spMkLst>
        </pc:spChg>
        <pc:spChg chg="mod">
          <ac:chgData name="Hamlet Markarian" userId="4926d2b407f31d77" providerId="LiveId" clId="{CDA4706D-CA67-4FF2-AB35-F7B7EF4A3C99}" dt="2020-04-26T18:47:28.929" v="1257" actId="20577"/>
          <ac:spMkLst>
            <pc:docMk/>
            <pc:sldMk cId="329329839" sldId="1468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03:29.285" v="2409"/>
          <ac:spMkLst>
            <pc:docMk/>
            <pc:sldMk cId="329329839" sldId="1468"/>
            <ac:spMk id="28" creationId="{688D45EF-0B76-42E0-AC9D-5C776CBD08D9}"/>
          </ac:spMkLst>
        </pc:spChg>
        <pc:spChg chg="add mod">
          <ac:chgData name="Hamlet Markarian" userId="4926d2b407f31d77" providerId="LiveId" clId="{CDA4706D-CA67-4FF2-AB35-F7B7EF4A3C99}" dt="2020-04-26T21:03:57.083" v="2414"/>
          <ac:spMkLst>
            <pc:docMk/>
            <pc:sldMk cId="329329839" sldId="1468"/>
            <ac:spMk id="29" creationId="{6569491D-2C92-41A1-B13F-0C388431C8F0}"/>
          </ac:spMkLst>
        </pc:spChg>
        <pc:spChg chg="add del">
          <ac:chgData name="Hamlet Markarian" userId="4926d2b407f31d77" providerId="LiveId" clId="{CDA4706D-CA67-4FF2-AB35-F7B7EF4A3C99}" dt="2020-04-26T21:03:50.212" v="2412" actId="478"/>
          <ac:spMkLst>
            <pc:docMk/>
            <pc:sldMk cId="329329839" sldId="1468"/>
            <ac:spMk id="31" creationId="{EAEEDE01-C52B-49A4-BB4D-8965B741AAA6}"/>
          </ac:spMkLst>
        </pc:spChg>
        <pc:spChg chg="add mod">
          <ac:chgData name="Hamlet Markarian" userId="4926d2b407f31d77" providerId="LiveId" clId="{CDA4706D-CA67-4FF2-AB35-F7B7EF4A3C99}" dt="2020-04-26T21:04:43.688" v="2423" actId="14100"/>
          <ac:spMkLst>
            <pc:docMk/>
            <pc:sldMk cId="329329839" sldId="1468"/>
            <ac:spMk id="32" creationId="{2CDAC6C3-9BB1-47E9-967B-01EAD4F4ABE4}"/>
          </ac:spMkLst>
        </pc:spChg>
        <pc:spChg chg="add">
          <ac:chgData name="Hamlet Markarian" userId="4926d2b407f31d77" providerId="LiveId" clId="{CDA4706D-CA67-4FF2-AB35-F7B7EF4A3C99}" dt="2020-04-26T20:58:44.903" v="2405"/>
          <ac:spMkLst>
            <pc:docMk/>
            <pc:sldMk cId="329329839" sldId="1468"/>
            <ac:spMk id="34" creationId="{A931FAE3-0345-4408-B456-013FB6763BB9}"/>
          </ac:spMkLst>
        </pc:spChg>
        <pc:spChg chg="add">
          <ac:chgData name="Hamlet Markarian" userId="4926d2b407f31d77" providerId="LiveId" clId="{CDA4706D-CA67-4FF2-AB35-F7B7EF4A3C99}" dt="2020-04-26T20:58:44.903" v="2405"/>
          <ac:spMkLst>
            <pc:docMk/>
            <pc:sldMk cId="329329839" sldId="1468"/>
            <ac:spMk id="35" creationId="{2D858EFA-7A1D-4B0F-ACFC-BC62471B8BD7}"/>
          </ac:spMkLst>
        </pc:spChg>
        <pc:spChg chg="add mod">
          <ac:chgData name="Hamlet Markarian" userId="4926d2b407f31d77" providerId="LiveId" clId="{CDA4706D-CA67-4FF2-AB35-F7B7EF4A3C99}" dt="2020-04-26T21:03:38.148" v="2411"/>
          <ac:spMkLst>
            <pc:docMk/>
            <pc:sldMk cId="329329839" sldId="1468"/>
            <ac:spMk id="36" creationId="{91258C91-5D03-4879-BDBA-7A2C035626FF}"/>
          </ac:spMkLst>
        </pc:spChg>
        <pc:spChg chg="add mod">
          <ac:chgData name="Hamlet Markarian" userId="4926d2b407f31d77" providerId="LiveId" clId="{CDA4706D-CA67-4FF2-AB35-F7B7EF4A3C99}" dt="2020-04-26T21:04:27.262" v="2421" actId="20577"/>
          <ac:spMkLst>
            <pc:docMk/>
            <pc:sldMk cId="329329839" sldId="1468"/>
            <ac:spMk id="37" creationId="{610FE995-DC1E-40C8-84E0-40FD567A0C43}"/>
          </ac:spMkLst>
        </pc:spChg>
        <pc:graphicFrameChg chg="add mod">
          <ac:chgData name="Hamlet Markarian" userId="4926d2b407f31d77" providerId="LiveId" clId="{CDA4706D-CA67-4FF2-AB35-F7B7EF4A3C99}" dt="2020-04-26T21:05:41.950" v="2435" actId="14100"/>
          <ac:graphicFrameMkLst>
            <pc:docMk/>
            <pc:sldMk cId="329329839" sldId="1468"/>
            <ac:graphicFrameMk id="33" creationId="{176F5468-A9AA-4002-9F5D-78D5818F66C6}"/>
          </ac:graphicFrameMkLst>
        </pc:graphicFrameChg>
        <pc:picChg chg="add ord">
          <ac:chgData name="Hamlet Markarian" userId="4926d2b407f31d77" providerId="LiveId" clId="{CDA4706D-CA67-4FF2-AB35-F7B7EF4A3C99}" dt="2020-04-26T18:55:39.720" v="1339" actId="167"/>
          <ac:picMkLst>
            <pc:docMk/>
            <pc:sldMk cId="329329839" sldId="1468"/>
            <ac:picMk id="12" creationId="{F946EBCE-33FB-49A2-B1E5-10E8BD801691}"/>
          </ac:picMkLst>
        </pc:picChg>
        <pc:cxnChg chg="add">
          <ac:chgData name="Hamlet Markarian" userId="4926d2b407f31d77" providerId="LiveId" clId="{CDA4706D-CA67-4FF2-AB35-F7B7EF4A3C99}" dt="2020-04-26T20:58:38.317" v="2404"/>
          <ac:cxnSpMkLst>
            <pc:docMk/>
            <pc:sldMk cId="329329839" sldId="1468"/>
            <ac:cxnSpMk id="30" creationId="{80C213CD-CF7E-4E8B-A231-5CE3FF28E190}"/>
          </ac:cxnSpMkLst>
        </pc:cxnChg>
      </pc:sldChg>
      <pc:sldChg chg="addSp delSp modSp add mod">
        <pc:chgData name="Hamlet Markarian" userId="4926d2b407f31d77" providerId="LiveId" clId="{CDA4706D-CA67-4FF2-AB35-F7B7EF4A3C99}" dt="2020-04-26T21:08:14.148" v="2462" actId="207"/>
        <pc:sldMkLst>
          <pc:docMk/>
          <pc:sldMk cId="4133569504" sldId="1469"/>
        </pc:sldMkLst>
        <pc:spChg chg="mod">
          <ac:chgData name="Hamlet Markarian" userId="4926d2b407f31d77" providerId="LiveId" clId="{CDA4706D-CA67-4FF2-AB35-F7B7EF4A3C99}" dt="2020-04-26T20:54:53.606" v="2364" actId="207"/>
          <ac:spMkLst>
            <pc:docMk/>
            <pc:sldMk cId="4133569504" sldId="1469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53.606" v="2364" actId="207"/>
          <ac:spMkLst>
            <pc:docMk/>
            <pc:sldMk cId="4133569504" sldId="1469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44.247" v="1342" actId="167"/>
          <ac:spMkLst>
            <pc:docMk/>
            <pc:sldMk cId="4133569504" sldId="1469"/>
            <ac:spMk id="13" creationId="{287221F0-424E-42E4-988D-C14D6A9DE819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4" creationId="{BF7A8AF4-FBE3-4F3B-BBDE-A4D541843039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5" creationId="{AD8F2144-0736-4512-A287-D50F8891F65C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6" creationId="{76B0BD24-C49A-46E6-92F0-B1F86C4D07C9}"/>
          </ac:spMkLst>
        </pc:spChg>
        <pc:spChg chg="add mod">
          <ac:chgData name="Hamlet Markarian" userId="4926d2b407f31d77" providerId="LiveId" clId="{CDA4706D-CA67-4FF2-AB35-F7B7EF4A3C99}" dt="2020-04-26T21:06:36.534" v="2440"/>
          <ac:spMkLst>
            <pc:docMk/>
            <pc:sldMk cId="4133569504" sldId="1469"/>
            <ac:spMk id="17" creationId="{19599A27-720C-4F3A-98F3-95205CF4143E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8" creationId="{B2CB194C-F6A5-443A-AE9A-0678C507741C}"/>
          </ac:spMkLst>
        </pc:spChg>
        <pc:spChg chg="del">
          <ac:chgData name="Hamlet Markarian" userId="4926d2b407f31d77" providerId="LiveId" clId="{CDA4706D-CA67-4FF2-AB35-F7B7EF4A3C99}" dt="2020-04-26T18:55:42.294" v="1340" actId="478"/>
          <ac:spMkLst>
            <pc:docMk/>
            <pc:sldMk cId="4133569504" sldId="1469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20" creationId="{4D09ED69-5A1D-4529-9498-3AE3D10004AD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26" creationId="{BF27D172-59FD-4B53-BB20-6190007F9FD8}"/>
          </ac:spMkLst>
        </pc:spChg>
        <pc:spChg chg="mod">
          <ac:chgData name="Hamlet Markarian" userId="4926d2b407f31d77" providerId="LiveId" clId="{CDA4706D-CA67-4FF2-AB35-F7B7EF4A3C99}" dt="2020-04-26T18:52:31.753" v="1287" actId="6549"/>
          <ac:spMkLst>
            <pc:docMk/>
            <pc:sldMk cId="4133569504" sldId="1469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06:46.929" v="2442"/>
          <ac:spMkLst>
            <pc:docMk/>
            <pc:sldMk cId="4133569504" sldId="1469"/>
            <ac:spMk id="28" creationId="{B6B31FE9-9951-46FE-96E3-5CEACC0FCCCC}"/>
          </ac:spMkLst>
        </pc:spChg>
        <pc:spChg chg="add mod">
          <ac:chgData name="Hamlet Markarian" userId="4926d2b407f31d77" providerId="LiveId" clId="{CDA4706D-CA67-4FF2-AB35-F7B7EF4A3C99}" dt="2020-04-26T21:07:05.236" v="2446"/>
          <ac:spMkLst>
            <pc:docMk/>
            <pc:sldMk cId="4133569504" sldId="1469"/>
            <ac:spMk id="29" creationId="{93B46449-B21C-4427-A607-0E66DDBF4868}"/>
          </ac:spMkLst>
        </pc:spChg>
        <pc:spChg chg="add mod">
          <ac:chgData name="Hamlet Markarian" userId="4926d2b407f31d77" providerId="LiveId" clId="{CDA4706D-CA67-4FF2-AB35-F7B7EF4A3C99}" dt="2020-04-26T21:08:11.609" v="2461" actId="14100"/>
          <ac:spMkLst>
            <pc:docMk/>
            <pc:sldMk cId="4133569504" sldId="1469"/>
            <ac:spMk id="31" creationId="{30995807-6782-4F01-8A34-9A1999E9AADA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33" creationId="{BDE1B7F9-8979-46F6-9466-5806728C3E85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34" creationId="{F6C06E34-7176-462F-8C09-059AF8180460}"/>
          </ac:spMkLst>
        </pc:spChg>
        <pc:spChg chg="add mod">
          <ac:chgData name="Hamlet Markarian" userId="4926d2b407f31d77" providerId="LiveId" clId="{CDA4706D-CA67-4FF2-AB35-F7B7EF4A3C99}" dt="2020-04-26T21:06:55.043" v="2444"/>
          <ac:spMkLst>
            <pc:docMk/>
            <pc:sldMk cId="4133569504" sldId="1469"/>
            <ac:spMk id="35" creationId="{43E6C83E-9D81-46CB-A23B-EDF9AD20EECB}"/>
          </ac:spMkLst>
        </pc:spChg>
        <pc:spChg chg="add del">
          <ac:chgData name="Hamlet Markarian" userId="4926d2b407f31d77" providerId="LiveId" clId="{CDA4706D-CA67-4FF2-AB35-F7B7EF4A3C99}" dt="2020-04-26T21:07:06.987" v="2447" actId="478"/>
          <ac:spMkLst>
            <pc:docMk/>
            <pc:sldMk cId="4133569504" sldId="1469"/>
            <ac:spMk id="36" creationId="{C7C7C10D-D18A-41E4-9BE3-1A1237B49001}"/>
          </ac:spMkLst>
        </pc:spChg>
        <pc:graphicFrameChg chg="add mod">
          <ac:chgData name="Hamlet Markarian" userId="4926d2b407f31d77" providerId="LiveId" clId="{CDA4706D-CA67-4FF2-AB35-F7B7EF4A3C99}" dt="2020-04-26T21:08:14.148" v="2462" actId="207"/>
          <ac:graphicFrameMkLst>
            <pc:docMk/>
            <pc:sldMk cId="4133569504" sldId="1469"/>
            <ac:graphicFrameMk id="32" creationId="{7E532A5C-1F1D-4CCA-AB45-36B2B61E09E1}"/>
          </ac:graphicFrameMkLst>
        </pc:graphicFrameChg>
        <pc:picChg chg="add ord">
          <ac:chgData name="Hamlet Markarian" userId="4926d2b407f31d77" providerId="LiveId" clId="{CDA4706D-CA67-4FF2-AB35-F7B7EF4A3C99}" dt="2020-04-26T18:55:44.247" v="1342" actId="167"/>
          <ac:picMkLst>
            <pc:docMk/>
            <pc:sldMk cId="4133569504" sldId="1469"/>
            <ac:picMk id="12" creationId="{2BDF44E1-E8A9-45BB-B3F4-46540A8FA0B5}"/>
          </ac:picMkLst>
        </pc:picChg>
        <pc:cxnChg chg="add">
          <ac:chgData name="Hamlet Markarian" userId="4926d2b407f31d77" providerId="LiveId" clId="{CDA4706D-CA67-4FF2-AB35-F7B7EF4A3C99}" dt="2020-04-26T21:06:23.379" v="2436"/>
          <ac:cxnSpMkLst>
            <pc:docMk/>
            <pc:sldMk cId="4133569504" sldId="1469"/>
            <ac:cxnSpMk id="30" creationId="{4BFBF09C-74F9-4ED6-8F40-4FE605B5A88C}"/>
          </ac:cxnSpMkLst>
        </pc:cxnChg>
      </pc:sldChg>
      <pc:sldChg chg="addSp delSp modSp add modAnim">
        <pc:chgData name="Hamlet Markarian" userId="4926d2b407f31d77" providerId="LiveId" clId="{CDA4706D-CA67-4FF2-AB35-F7B7EF4A3C99}" dt="2020-04-26T19:36:46.698" v="1748"/>
        <pc:sldMkLst>
          <pc:docMk/>
          <pc:sldMk cId="1303500901" sldId="1470"/>
        </pc:sldMkLst>
        <pc:spChg chg="add mod">
          <ac:chgData name="Hamlet Markarian" userId="4926d2b407f31d77" providerId="LiveId" clId="{CDA4706D-CA67-4FF2-AB35-F7B7EF4A3C99}" dt="2020-04-26T19:14:46.247" v="1605" actId="571"/>
          <ac:spMkLst>
            <pc:docMk/>
            <pc:sldMk cId="1303500901" sldId="1470"/>
            <ac:spMk id="16" creationId="{F87C19AA-8905-4350-A226-850F3F04139D}"/>
          </ac:spMkLst>
        </pc:spChg>
        <pc:spChg chg="add mod">
          <ac:chgData name="Hamlet Markarian" userId="4926d2b407f31d77" providerId="LiveId" clId="{CDA4706D-CA67-4FF2-AB35-F7B7EF4A3C99}" dt="2020-04-26T19:14:46.247" v="1605" actId="571"/>
          <ac:spMkLst>
            <pc:docMk/>
            <pc:sldMk cId="1303500901" sldId="1470"/>
            <ac:spMk id="17" creationId="{9836A3CB-D2EF-4B43-A57F-615FDE0AC3C8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18" creationId="{2F5CCC12-6027-4E66-A1A7-8BA73E467F9A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19" creationId="{923AB412-E5CB-4C93-9125-9C3AEAD044A7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20" creationId="{4EF8165E-10C2-4EE9-A47D-4BC6E16A828E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1" creationId="{4FEBCB38-E188-4A76-B08F-9B562DA8D672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2" creationId="{B5849E7D-A6DB-45AA-8AEC-8D52B1560B82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3" creationId="{D98F1ACB-18CE-41C2-A5DE-DD0064278D8E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4" creationId="{94715A1C-D05E-454D-885C-DA6E47BCF4CE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26" creationId="{28E13159-C888-448A-9A46-E1EEE764DA66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7" creationId="{F0FE6F30-0674-45E9-B560-0419ED86B809}"/>
          </ac:spMkLst>
        </pc:spChg>
        <pc:spChg chg="mod">
          <ac:chgData name="Hamlet Markarian" userId="4926d2b407f31d77" providerId="LiveId" clId="{CDA4706D-CA67-4FF2-AB35-F7B7EF4A3C99}" dt="2020-04-26T19:22:16.766" v="1675" actId="1076"/>
          <ac:spMkLst>
            <pc:docMk/>
            <pc:sldMk cId="1303500901" sldId="1470"/>
            <ac:spMk id="29" creationId="{3ADE16A8-0A1F-4C4A-9814-E7C1F0FCC914}"/>
          </ac:spMkLst>
        </pc:spChg>
        <pc:spChg chg="mod ord">
          <ac:chgData name="Hamlet Markarian" userId="4926d2b407f31d77" providerId="LiveId" clId="{CDA4706D-CA67-4FF2-AB35-F7B7EF4A3C99}" dt="2020-04-26T19:34:26.374" v="1724" actId="1076"/>
          <ac:spMkLst>
            <pc:docMk/>
            <pc:sldMk cId="1303500901" sldId="1470"/>
            <ac:spMk id="30" creationId="{43F60FF4-0A1A-45F7-8819-51E0677500B7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31" creationId="{0D54C40A-1EE1-4B7C-B4D6-9A14A93832E9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32" creationId="{2A90A341-24C2-40DC-825C-59B7DCB65B2C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0" creationId="{634CEC19-F8E6-4E9D-8A50-EC8BEDAC7E8B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1" creationId="{CF9D08CA-23BF-4508-BC1A-21B16831FE15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2" creationId="{2F33B798-23A3-411E-9F6E-0F4F54F12841}"/>
          </ac:spMkLst>
        </pc:spChg>
        <pc:spChg chg="mod ord">
          <ac:chgData name="Hamlet Markarian" userId="4926d2b407f31d77" providerId="LiveId" clId="{CDA4706D-CA67-4FF2-AB35-F7B7EF4A3C99}" dt="2020-04-26T19:36:46.698" v="1748"/>
          <ac:spMkLst>
            <pc:docMk/>
            <pc:sldMk cId="1303500901" sldId="1470"/>
            <ac:spMk id="43" creationId="{0A40DA17-CACD-4696-A520-3EA5915FB79E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44" creationId="{A894068F-906A-4AD2-A002-30814C3EA7B7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45" creationId="{F099680A-2FC8-4097-94C4-8743338FE88C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6" creationId="{0C14652B-DC9A-4183-8E69-6F61171A53BC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7" creationId="{84F0E252-246C-415A-A17C-4B31AC65619D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8" creationId="{1C1AE7FC-A798-4C2B-A157-593CBCBF52A9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9" creationId="{2644EE97-699B-4E07-986E-FD9512AE50FC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0" creationId="{6DE185CC-808B-4D5E-A6F6-8EB489ED0FD6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1" creationId="{BC8F7355-16E2-4259-ACDF-A2C5C09A4282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2" creationId="{848347E9-A091-472F-941C-3E9B182E268B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3" creationId="{3A41AA76-A919-4AB3-A91B-6C56FB3173AA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4" creationId="{AB5DDB38-CA88-4240-B733-F1102FFDFF9B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5" creationId="{E80DBD18-8492-4246-BF97-56FCB85876C3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6" creationId="{D2CF6836-F747-4A2D-B41B-EA843C31EF86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7" creationId="{E9A406C9-F0A4-4B16-9FF7-1D5B6491A935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8" creationId="{4C93341A-7386-43C3-ABC8-8EC4CC124B6B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0" creationId="{5732D745-65D5-408D-97F8-7553DC00063C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1" creationId="{1CAD4E9D-82BF-4EEA-A60E-2D4A79A0F6CC}"/>
          </ac:spMkLst>
        </pc:spChg>
        <pc:spChg chg="mod topLvl">
          <ac:chgData name="Hamlet Markarian" userId="4926d2b407f31d77" providerId="LiveId" clId="{CDA4706D-CA67-4FF2-AB35-F7B7EF4A3C99}" dt="2020-04-26T19:27:32.694" v="1693" actId="165"/>
          <ac:spMkLst>
            <pc:docMk/>
            <pc:sldMk cId="1303500901" sldId="1470"/>
            <ac:spMk id="63" creationId="{C6FCF356-A9E8-4F43-A87C-5C7C38210B56}"/>
          </ac:spMkLst>
        </pc:spChg>
        <pc:spChg chg="mod topLvl">
          <ac:chgData name="Hamlet Markarian" userId="4926d2b407f31d77" providerId="LiveId" clId="{CDA4706D-CA67-4FF2-AB35-F7B7EF4A3C99}" dt="2020-04-26T19:27:32.694" v="1693" actId="165"/>
          <ac:spMkLst>
            <pc:docMk/>
            <pc:sldMk cId="1303500901" sldId="1470"/>
            <ac:spMk id="64" creationId="{23F5BC63-26F5-44C8-8FF9-F3324147E4F4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6" creationId="{B013B916-BE28-4F4C-BC8B-130E7EB947A9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7" creationId="{2269DB68-9D12-47DE-9239-7A83D350F03F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9" creationId="{93282BBE-C753-45C3-B3B7-BAFAE0C68202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70" creationId="{00468352-FB3D-4348-B613-30B6A07BB76F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08" creationId="{36F126E6-337A-4983-93C3-24B4768765DB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09" creationId="{550F5C5B-1B06-43AB-AA9D-031D28F3DD4E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10" creationId="{8829143A-BE8B-4DDE-9D5B-7D2F16B8AB3E}"/>
          </ac:spMkLst>
        </pc:spChg>
        <pc:spChg chg="add mod">
          <ac:chgData name="Hamlet Markarian" userId="4926d2b407f31d77" providerId="LiveId" clId="{CDA4706D-CA67-4FF2-AB35-F7B7EF4A3C99}" dt="2020-04-26T19:34:35.681" v="1726" actId="20577"/>
          <ac:spMkLst>
            <pc:docMk/>
            <pc:sldMk cId="1303500901" sldId="1470"/>
            <ac:spMk id="111" creationId="{35C58CAF-4712-4207-B09A-52EBAA89EFBD}"/>
          </ac:spMkLst>
        </pc:s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2" creationId="{B2BD8B85-5817-4CA3-9CFD-DF692065B1EB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3" creationId="{1B50CF25-F5D0-4317-9E74-3D5F958EA115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4" creationId="{BBDD896F-FD1B-4451-B318-7ABAB2B68223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5" creationId="{27078B59-ACFA-4B32-B04D-5D508BC5AD22}"/>
          </ac:grpSpMkLst>
        </pc:grpChg>
        <pc:grpChg chg="add del mod">
          <ac:chgData name="Hamlet Markarian" userId="4926d2b407f31d77" providerId="LiveId" clId="{CDA4706D-CA67-4FF2-AB35-F7B7EF4A3C99}" dt="2020-04-26T19:16:07.318" v="1611" actId="478"/>
          <ac:grpSpMkLst>
            <pc:docMk/>
            <pc:sldMk cId="1303500901" sldId="1470"/>
            <ac:grpSpMk id="33" creationId="{0989DBD2-26A1-4FC8-8467-7331073E4E11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59" creationId="{0AADD950-9633-435C-9589-4230B80EC955}"/>
          </ac:grpSpMkLst>
        </pc:grpChg>
        <pc:grpChg chg="add del mod topLvl">
          <ac:chgData name="Hamlet Markarian" userId="4926d2b407f31d77" providerId="LiveId" clId="{CDA4706D-CA67-4FF2-AB35-F7B7EF4A3C99}" dt="2020-04-26T19:27:32.694" v="1693" actId="165"/>
          <ac:grpSpMkLst>
            <pc:docMk/>
            <pc:sldMk cId="1303500901" sldId="1470"/>
            <ac:grpSpMk id="62" creationId="{7A384A43-317A-4838-AF91-44B3C5E71015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65" creationId="{F9A8AAA8-8EF0-4F20-A8FE-421CA504D213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68" creationId="{4F3ADFC4-B8FA-4391-B154-A9993E10B969}"/>
          </ac:grpSpMkLst>
        </pc:grpChg>
        <pc:grpChg chg="add del mod topLvl">
          <ac:chgData name="Hamlet Markarian" userId="4926d2b407f31d77" providerId="LiveId" clId="{CDA4706D-CA67-4FF2-AB35-F7B7EF4A3C99}" dt="2020-04-26T19:27:35.590" v="1694" actId="478"/>
          <ac:grpSpMkLst>
            <pc:docMk/>
            <pc:sldMk cId="1303500901" sldId="1470"/>
            <ac:grpSpMk id="71" creationId="{E453AA96-BE54-459F-8B25-873F8AE83538}"/>
          </ac:grpSpMkLst>
        </pc:grpChg>
        <pc:grpChg chg="add del mod topLvl">
          <ac:chgData name="Hamlet Markarian" userId="4926d2b407f31d77" providerId="LiveId" clId="{CDA4706D-CA67-4FF2-AB35-F7B7EF4A3C99}" dt="2020-04-26T19:27:18.726" v="1689" actId="478"/>
          <ac:grpSpMkLst>
            <pc:docMk/>
            <pc:sldMk cId="1303500901" sldId="1470"/>
            <ac:grpSpMk id="83" creationId="{061013CB-7FA2-4F14-BF53-25C58228F878}"/>
          </ac:grpSpMkLst>
        </pc:grpChg>
        <pc:grpChg chg="add del mod topLvl">
          <ac:chgData name="Hamlet Markarian" userId="4926d2b407f31d77" providerId="LiveId" clId="{CDA4706D-CA67-4FF2-AB35-F7B7EF4A3C99}" dt="2020-04-26T19:27:37.150" v="1695" actId="478"/>
          <ac:grpSpMkLst>
            <pc:docMk/>
            <pc:sldMk cId="1303500901" sldId="1470"/>
            <ac:grpSpMk id="89" creationId="{8D16305E-459A-4E6B-B461-36322F84BEA8}"/>
          </ac:grpSpMkLst>
        </pc:grpChg>
        <pc:grpChg chg="add del mod topLvl">
          <ac:chgData name="Hamlet Markarian" userId="4926d2b407f31d77" providerId="LiveId" clId="{CDA4706D-CA67-4FF2-AB35-F7B7EF4A3C99}" dt="2020-04-26T19:27:39.222" v="1696" actId="478"/>
          <ac:grpSpMkLst>
            <pc:docMk/>
            <pc:sldMk cId="1303500901" sldId="1470"/>
            <ac:grpSpMk id="98" creationId="{D9856CAD-430E-4925-AD5D-A05CF24A12FD}"/>
          </ac:grpSpMkLst>
        </pc:grpChg>
        <pc:picChg chg="add mod">
          <ac:chgData name="Hamlet Markarian" userId="4926d2b407f31d77" providerId="LiveId" clId="{CDA4706D-CA67-4FF2-AB35-F7B7EF4A3C99}" dt="2020-04-26T19:34:00.738" v="1713" actId="1076"/>
          <ac:picMkLst>
            <pc:docMk/>
            <pc:sldMk cId="1303500901" sldId="1470"/>
            <ac:picMk id="7" creationId="{2B6BBA24-D3A6-4B82-BA3A-5178F919CABA}"/>
          </ac:picMkLst>
        </pc:picChg>
        <pc:picChg chg="ord">
          <ac:chgData name="Hamlet Markarian" userId="4926d2b407f31d77" providerId="LiveId" clId="{CDA4706D-CA67-4FF2-AB35-F7B7EF4A3C99}" dt="2020-04-26T19:14:13.277" v="1600" actId="166"/>
          <ac:picMkLst>
            <pc:docMk/>
            <pc:sldMk cId="1303500901" sldId="1470"/>
            <ac:picMk id="25" creationId="{C7D19342-F099-4083-8E53-AD3F69C94551}"/>
          </ac:picMkLst>
        </pc:picChg>
        <pc:picChg chg="add mod">
          <ac:chgData name="Hamlet Markarian" userId="4926d2b407f31d77" providerId="LiveId" clId="{CDA4706D-CA67-4FF2-AB35-F7B7EF4A3C99}" dt="2020-04-26T19:34:08.057" v="1716" actId="1076"/>
          <ac:picMkLst>
            <pc:docMk/>
            <pc:sldMk cId="1303500901" sldId="1470"/>
            <ac:picMk id="112" creationId="{E6F58174-C41A-4914-BB54-C5C74762056C}"/>
          </ac:picMkLst>
        </pc:picChg>
        <pc:picChg chg="add mod">
          <ac:chgData name="Hamlet Markarian" userId="4926d2b407f31d77" providerId="LiveId" clId="{CDA4706D-CA67-4FF2-AB35-F7B7EF4A3C99}" dt="2020-04-26T19:30:58.943" v="1709" actId="1038"/>
          <ac:picMkLst>
            <pc:docMk/>
            <pc:sldMk cId="1303500901" sldId="1470"/>
            <ac:picMk id="113" creationId="{AABD45B2-1F99-4393-BEF4-24B58557A131}"/>
          </ac:picMkLst>
        </pc:picChg>
        <pc:picChg chg="add mod">
          <ac:chgData name="Hamlet Markarian" userId="4926d2b407f31d77" providerId="LiveId" clId="{CDA4706D-CA67-4FF2-AB35-F7B7EF4A3C99}" dt="2020-04-26T19:30:14.752" v="1705" actId="14826"/>
          <ac:picMkLst>
            <pc:docMk/>
            <pc:sldMk cId="1303500901" sldId="1470"/>
            <ac:picMk id="114" creationId="{47B50D40-5ED0-431C-8FF0-1D0541B9FEBD}"/>
          </ac:picMkLst>
        </pc:picChg>
      </pc:sldChg>
      <pc:sldChg chg="addSp delSp modSp add">
        <pc:chgData name="Hamlet Markarian" userId="4926d2b407f31d77" providerId="LiveId" clId="{CDA4706D-CA67-4FF2-AB35-F7B7EF4A3C99}" dt="2020-05-06T09:20:14.566" v="3233"/>
        <pc:sldMkLst>
          <pc:docMk/>
          <pc:sldMk cId="2143403837" sldId="1471"/>
        </pc:sldMkLst>
        <pc:spChg chg="mod">
          <ac:chgData name="Hamlet Markarian" userId="4926d2b407f31d77" providerId="LiveId" clId="{CDA4706D-CA67-4FF2-AB35-F7B7EF4A3C99}" dt="2020-04-26T19:34:57.755" v="1729" actId="108"/>
          <ac:spMkLst>
            <pc:docMk/>
            <pc:sldMk cId="2143403837" sldId="1471"/>
            <ac:spMk id="30" creationId="{43F60FF4-0A1A-45F7-8819-51E0677500B7}"/>
          </ac:spMkLst>
        </pc:spChg>
        <pc:spChg chg="add del">
          <ac:chgData name="Hamlet Markarian" userId="4926d2b407f31d77" providerId="LiveId" clId="{CDA4706D-CA67-4FF2-AB35-F7B7EF4A3C99}" dt="2020-04-26T19:35:11.269" v="1734" actId="478"/>
          <ac:spMkLst>
            <pc:docMk/>
            <pc:sldMk cId="2143403837" sldId="1471"/>
            <ac:spMk id="32" creationId="{3115F506-2AD3-4433-8D02-B764A285943A}"/>
          </ac:spMkLst>
        </pc:spChg>
        <pc:spChg chg="add del">
          <ac:chgData name="Hamlet Markarian" userId="4926d2b407f31d77" providerId="LiveId" clId="{CDA4706D-CA67-4FF2-AB35-F7B7EF4A3C99}" dt="2020-04-26T19:35:11.269" v="1734" actId="478"/>
          <ac:spMkLst>
            <pc:docMk/>
            <pc:sldMk cId="2143403837" sldId="1471"/>
            <ac:spMk id="33" creationId="{9F830EE6-F0D1-4EA5-AE6D-1F5C1090C9C0}"/>
          </ac:spMkLst>
        </pc:spChg>
        <pc:spChg chg="mod">
          <ac:chgData name="Hamlet Markarian" userId="4926d2b407f31d77" providerId="LiveId" clId="{CDA4706D-CA67-4FF2-AB35-F7B7EF4A3C99}" dt="2020-04-26T19:35:08.807" v="1733"/>
          <ac:spMkLst>
            <pc:docMk/>
            <pc:sldMk cId="2143403837" sldId="1471"/>
            <ac:spMk id="43" creationId="{0A40DA17-CACD-4696-A520-3EA5915FB79E}"/>
          </ac:spMkLst>
        </pc:spChg>
        <pc:spChg chg="mod">
          <ac:chgData name="Hamlet Markarian" userId="4926d2b407f31d77" providerId="LiveId" clId="{CDA4706D-CA67-4FF2-AB35-F7B7EF4A3C99}" dt="2020-04-26T19:35:43.058" v="1737" actId="20577"/>
          <ac:spMkLst>
            <pc:docMk/>
            <pc:sldMk cId="2143403837" sldId="1471"/>
            <ac:spMk id="108" creationId="{36F126E6-337A-4983-93C3-24B4768765DB}"/>
          </ac:spMkLst>
        </pc:spChg>
        <pc:spChg chg="mod">
          <ac:chgData name="Hamlet Markarian" userId="4926d2b407f31d77" providerId="LiveId" clId="{CDA4706D-CA67-4FF2-AB35-F7B7EF4A3C99}" dt="2020-05-06T09:20:14.566" v="3233"/>
          <ac:spMkLst>
            <pc:docMk/>
            <pc:sldMk cId="2143403837" sldId="1471"/>
            <ac:spMk id="109" creationId="{550F5C5B-1B06-43AB-AA9D-031D28F3DD4E}"/>
          </ac:spMkLst>
        </pc:spChg>
        <pc:spChg chg="mod">
          <ac:chgData name="Hamlet Markarian" userId="4926d2b407f31d77" providerId="LiveId" clId="{CDA4706D-CA67-4FF2-AB35-F7B7EF4A3C99}" dt="2020-04-26T19:36:03" v="1740" actId="20577"/>
          <ac:spMkLst>
            <pc:docMk/>
            <pc:sldMk cId="2143403837" sldId="1471"/>
            <ac:spMk id="110" creationId="{8829143A-BE8B-4DDE-9D5B-7D2F16B8AB3E}"/>
          </ac:spMkLst>
        </pc:spChg>
        <pc:spChg chg="mod">
          <ac:chgData name="Hamlet Markarian" userId="4926d2b407f31d77" providerId="LiveId" clId="{CDA4706D-CA67-4FF2-AB35-F7B7EF4A3C99}" dt="2020-04-26T19:36:13.625" v="1742" actId="20577"/>
          <ac:spMkLst>
            <pc:docMk/>
            <pc:sldMk cId="2143403837" sldId="1471"/>
            <ac:spMk id="111" creationId="{35C58CAF-4712-4207-B09A-52EBAA89EFBD}"/>
          </ac:spMkLst>
        </pc:s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59" creationId="{0AADD950-9633-435C-9589-4230B80EC955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2" creationId="{7A384A43-317A-4838-AF91-44B3C5E71015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5" creationId="{F9A8AAA8-8EF0-4F20-A8FE-421CA504D213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8" creationId="{4F3ADFC4-B8FA-4391-B154-A9993E10B969}"/>
          </ac:grpSpMkLst>
        </pc:grpChg>
        <pc:picChg chg="add mod">
          <ac:chgData name="Hamlet Markarian" userId="4926d2b407f31d77" providerId="LiveId" clId="{CDA4706D-CA67-4FF2-AB35-F7B7EF4A3C99}" dt="2020-04-26T19:44:53.189" v="1792" actId="1035"/>
          <ac:picMkLst>
            <pc:docMk/>
            <pc:sldMk cId="2143403837" sldId="1471"/>
            <ac:picMk id="34" creationId="{315FF916-7476-4854-A7AA-1068D55A2CB0}"/>
          </ac:picMkLst>
        </pc:picChg>
        <pc:picChg chg="del mod">
          <ac:chgData name="Hamlet Markarian" userId="4926d2b407f31d77" providerId="LiveId" clId="{CDA4706D-CA67-4FF2-AB35-F7B7EF4A3C99}" dt="2020-04-26T19:44:48.070" v="1788" actId="478"/>
          <ac:picMkLst>
            <pc:docMk/>
            <pc:sldMk cId="2143403837" sldId="1471"/>
            <ac:picMk id="112" creationId="{E6F58174-C41A-4914-BB54-C5C74762056C}"/>
          </ac:picMkLst>
        </pc:picChg>
        <pc:picChg chg="mod">
          <ac:chgData name="Hamlet Markarian" userId="4926d2b407f31d77" providerId="LiveId" clId="{CDA4706D-CA67-4FF2-AB35-F7B7EF4A3C99}" dt="2020-04-26T19:45:19.422" v="1795" actId="1076"/>
          <ac:picMkLst>
            <pc:docMk/>
            <pc:sldMk cId="2143403837" sldId="1471"/>
            <ac:picMk id="114" creationId="{47B50D40-5ED0-431C-8FF0-1D0541B9FEBD}"/>
          </ac:picMkLst>
        </pc:picChg>
      </pc:sldChg>
      <pc:sldChg chg="addSp delSp modSp add">
        <pc:chgData name="Hamlet Markarian" userId="4926d2b407f31d77" providerId="LiveId" clId="{CDA4706D-CA67-4FF2-AB35-F7B7EF4A3C99}" dt="2020-04-26T19:44:13.279" v="1786" actId="14826"/>
        <pc:sldMkLst>
          <pc:docMk/>
          <pc:sldMk cId="829934764" sldId="1472"/>
        </pc:sldMkLst>
        <pc:spChg chg="mod">
          <ac:chgData name="Hamlet Markarian" userId="4926d2b407f31d77" providerId="LiveId" clId="{CDA4706D-CA67-4FF2-AB35-F7B7EF4A3C99}" dt="2020-04-26T19:39:12.693" v="1773" actId="1076"/>
          <ac:spMkLst>
            <pc:docMk/>
            <pc:sldMk cId="829934764" sldId="1472"/>
            <ac:spMk id="29" creationId="{3ADE16A8-0A1F-4C4A-9814-E7C1F0FCC914}"/>
          </ac:spMkLst>
        </pc:spChg>
        <pc:spChg chg="mod">
          <ac:chgData name="Hamlet Markarian" userId="4926d2b407f31d77" providerId="LiveId" clId="{CDA4706D-CA67-4FF2-AB35-F7B7EF4A3C99}" dt="2020-04-26T19:36:33.761" v="1745" actId="108"/>
          <ac:spMkLst>
            <pc:docMk/>
            <pc:sldMk cId="829934764" sldId="1472"/>
            <ac:spMk id="30" creationId="{43F60FF4-0A1A-45F7-8819-51E0677500B7}"/>
          </ac:spMkLst>
        </pc:spChg>
        <pc:spChg chg="add del">
          <ac:chgData name="Hamlet Markarian" userId="4926d2b407f31d77" providerId="LiveId" clId="{CDA4706D-CA67-4FF2-AB35-F7B7EF4A3C99}" dt="2020-04-26T19:36:41.517" v="1747" actId="478"/>
          <ac:spMkLst>
            <pc:docMk/>
            <pc:sldMk cId="829934764" sldId="1472"/>
            <ac:spMk id="32" creationId="{F6909311-0122-4D58-BD00-7BB1AB490070}"/>
          </ac:spMkLst>
        </pc:spChg>
        <pc:spChg chg="add del">
          <ac:chgData name="Hamlet Markarian" userId="4926d2b407f31d77" providerId="LiveId" clId="{CDA4706D-CA67-4FF2-AB35-F7B7EF4A3C99}" dt="2020-04-26T19:36:41.517" v="1747" actId="478"/>
          <ac:spMkLst>
            <pc:docMk/>
            <pc:sldMk cId="829934764" sldId="1472"/>
            <ac:spMk id="33" creationId="{A052E805-BC17-4365-96F7-EF3EAFFB057C}"/>
          </ac:spMkLst>
        </pc:spChg>
        <pc:spChg chg="mod">
          <ac:chgData name="Hamlet Markarian" userId="4926d2b407f31d77" providerId="LiveId" clId="{CDA4706D-CA67-4FF2-AB35-F7B7EF4A3C99}" dt="2020-04-26T19:36:38.386" v="1746"/>
          <ac:spMkLst>
            <pc:docMk/>
            <pc:sldMk cId="829934764" sldId="1472"/>
            <ac:spMk id="43" creationId="{0A40DA17-CACD-4696-A520-3EA5915FB79E}"/>
          </ac:spMkLst>
        </pc:spChg>
        <pc:spChg chg="mod">
          <ac:chgData name="Hamlet Markarian" userId="4926d2b407f31d77" providerId="LiveId" clId="{CDA4706D-CA67-4FF2-AB35-F7B7EF4A3C99}" dt="2020-04-26T19:37:19.368" v="1751" actId="20577"/>
          <ac:spMkLst>
            <pc:docMk/>
            <pc:sldMk cId="829934764" sldId="1472"/>
            <ac:spMk id="108" creationId="{36F126E6-337A-4983-93C3-24B4768765DB}"/>
          </ac:spMkLst>
        </pc:spChg>
        <pc:spChg chg="mod">
          <ac:chgData name="Hamlet Markarian" userId="4926d2b407f31d77" providerId="LiveId" clId="{CDA4706D-CA67-4FF2-AB35-F7B7EF4A3C99}" dt="2020-04-26T19:39:16.388" v="1774" actId="1076"/>
          <ac:spMkLst>
            <pc:docMk/>
            <pc:sldMk cId="829934764" sldId="1472"/>
            <ac:spMk id="109" creationId="{550F5C5B-1B06-43AB-AA9D-031D28F3DD4E}"/>
          </ac:spMkLst>
        </pc:spChg>
        <pc:spChg chg="del">
          <ac:chgData name="Hamlet Markarian" userId="4926d2b407f31d77" providerId="LiveId" clId="{CDA4706D-CA67-4FF2-AB35-F7B7EF4A3C99}" dt="2020-04-26T19:37:43.048" v="1756" actId="478"/>
          <ac:spMkLst>
            <pc:docMk/>
            <pc:sldMk cId="829934764" sldId="1472"/>
            <ac:spMk id="110" creationId="{8829143A-BE8B-4DDE-9D5B-7D2F16B8AB3E}"/>
          </ac:spMkLst>
        </pc:spChg>
        <pc:spChg chg="mod">
          <ac:chgData name="Hamlet Markarian" userId="4926d2b407f31d77" providerId="LiveId" clId="{CDA4706D-CA67-4FF2-AB35-F7B7EF4A3C99}" dt="2020-04-26T19:39:22.259" v="1775" actId="1076"/>
          <ac:spMkLst>
            <pc:docMk/>
            <pc:sldMk cId="829934764" sldId="1472"/>
            <ac:spMk id="111" creationId="{35C58CAF-4712-4207-B09A-52EBAA89EFBD}"/>
          </ac:spMkLst>
        </pc:spChg>
        <pc:grpChg chg="mod">
          <ac:chgData name="Hamlet Markarian" userId="4926d2b407f31d77" providerId="LiveId" clId="{CDA4706D-CA67-4FF2-AB35-F7B7EF4A3C99}" dt="2020-04-26T19:37:02.484" v="1749" actId="207"/>
          <ac:grpSpMkLst>
            <pc:docMk/>
            <pc:sldMk cId="829934764" sldId="1472"/>
            <ac:grpSpMk id="59" creationId="{0AADD950-9633-435C-9589-4230B80EC955}"/>
          </ac:grpSpMkLst>
        </pc:grpChg>
        <pc:grpChg chg="mod">
          <ac:chgData name="Hamlet Markarian" userId="4926d2b407f31d77" providerId="LiveId" clId="{CDA4706D-CA67-4FF2-AB35-F7B7EF4A3C99}" dt="2020-04-26T19:37:02.484" v="1749" actId="207"/>
          <ac:grpSpMkLst>
            <pc:docMk/>
            <pc:sldMk cId="829934764" sldId="1472"/>
            <ac:grpSpMk id="62" creationId="{7A384A43-317A-4838-AF91-44B3C5E71015}"/>
          </ac:grpSpMkLst>
        </pc:grpChg>
        <pc:grpChg chg="del mod">
          <ac:chgData name="Hamlet Markarian" userId="4926d2b407f31d77" providerId="LiveId" clId="{CDA4706D-CA67-4FF2-AB35-F7B7EF4A3C99}" dt="2020-04-26T19:37:43.048" v="1756" actId="478"/>
          <ac:grpSpMkLst>
            <pc:docMk/>
            <pc:sldMk cId="829934764" sldId="1472"/>
            <ac:grpSpMk id="65" creationId="{F9A8AAA8-8EF0-4F20-A8FE-421CA504D213}"/>
          </ac:grpSpMkLst>
        </pc:grpChg>
        <pc:grpChg chg="mod">
          <ac:chgData name="Hamlet Markarian" userId="4926d2b407f31d77" providerId="LiveId" clId="{CDA4706D-CA67-4FF2-AB35-F7B7EF4A3C99}" dt="2020-04-26T19:39:01.340" v="1768" actId="1076"/>
          <ac:grpSpMkLst>
            <pc:docMk/>
            <pc:sldMk cId="829934764" sldId="1472"/>
            <ac:grpSpMk id="68" creationId="{4F3ADFC4-B8FA-4391-B154-A9993E10B969}"/>
          </ac:grpSpMkLst>
        </pc:grpChg>
        <pc:picChg chg="add del mod">
          <ac:chgData name="Hamlet Markarian" userId="4926d2b407f31d77" providerId="LiveId" clId="{CDA4706D-CA67-4FF2-AB35-F7B7EF4A3C99}" dt="2020-04-26T19:40:26.214" v="1782" actId="14826"/>
          <ac:picMkLst>
            <pc:docMk/>
            <pc:sldMk cId="829934764" sldId="1472"/>
            <ac:picMk id="7" creationId="{2B6BBA24-D3A6-4B82-BA3A-5178F919CABA}"/>
          </ac:picMkLst>
        </pc:picChg>
        <pc:picChg chg="add del mod">
          <ac:chgData name="Hamlet Markarian" userId="4926d2b407f31d77" providerId="LiveId" clId="{CDA4706D-CA67-4FF2-AB35-F7B7EF4A3C99}" dt="2020-04-26T19:40:56.816" v="1785" actId="1076"/>
          <ac:picMkLst>
            <pc:docMk/>
            <pc:sldMk cId="829934764" sldId="1472"/>
            <ac:picMk id="112" creationId="{E6F58174-C41A-4914-BB54-C5C74762056C}"/>
          </ac:picMkLst>
        </pc:picChg>
        <pc:picChg chg="del">
          <ac:chgData name="Hamlet Markarian" userId="4926d2b407f31d77" providerId="LiveId" clId="{CDA4706D-CA67-4FF2-AB35-F7B7EF4A3C99}" dt="2020-04-26T19:37:45.877" v="1757" actId="478"/>
          <ac:picMkLst>
            <pc:docMk/>
            <pc:sldMk cId="829934764" sldId="1472"/>
            <ac:picMk id="113" creationId="{AABD45B2-1F99-4393-BEF4-24B58557A131}"/>
          </ac:picMkLst>
        </pc:picChg>
        <pc:picChg chg="add del mod">
          <ac:chgData name="Hamlet Markarian" userId="4926d2b407f31d77" providerId="LiveId" clId="{CDA4706D-CA67-4FF2-AB35-F7B7EF4A3C99}" dt="2020-04-26T19:44:13.279" v="1786" actId="14826"/>
          <ac:picMkLst>
            <pc:docMk/>
            <pc:sldMk cId="829934764" sldId="1472"/>
            <ac:picMk id="114" creationId="{47B50D40-5ED0-431C-8FF0-1D0541B9FEBD}"/>
          </ac:picMkLst>
        </pc:picChg>
      </pc:sldChg>
      <pc:sldChg chg="addSp delSp modSp add ord">
        <pc:chgData name="Hamlet Markarian" userId="4926d2b407f31d77" providerId="LiveId" clId="{CDA4706D-CA67-4FF2-AB35-F7B7EF4A3C99}" dt="2020-04-26T21:19:54.617" v="2622" actId="14100"/>
        <pc:sldMkLst>
          <pc:docMk/>
          <pc:sldMk cId="2780079642" sldId="1473"/>
        </pc:sldMkLst>
        <pc:spChg chg="mod">
          <ac:chgData name="Hamlet Markarian" userId="4926d2b407f31d77" providerId="LiveId" clId="{CDA4706D-CA67-4FF2-AB35-F7B7EF4A3C99}" dt="2020-04-26T21:17:46.819" v="2599" actId="1076"/>
          <ac:spMkLst>
            <pc:docMk/>
            <pc:sldMk cId="2780079642" sldId="1473"/>
            <ac:spMk id="11" creationId="{5A677010-D983-49A8-91E4-659E96672BEB}"/>
          </ac:spMkLst>
        </pc:spChg>
        <pc:spChg chg="mod">
          <ac:chgData name="Hamlet Markarian" userId="4926d2b407f31d77" providerId="LiveId" clId="{CDA4706D-CA67-4FF2-AB35-F7B7EF4A3C99}" dt="2020-04-26T21:09:13.404" v="2468" actId="6549"/>
          <ac:spMkLst>
            <pc:docMk/>
            <pc:sldMk cId="2780079642" sldId="1473"/>
            <ac:spMk id="27" creationId="{F0FE6F30-0674-45E9-B560-0419ED86B809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6" creationId="{30E97B73-F2B5-4EA3-A9E9-C95CCEBBDD90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7" creationId="{A5DDF85B-88D7-41BB-9B1B-6364DAC5D670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8" creationId="{C5110143-D6F1-457F-8EC0-0048BE4D6106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9" creationId="{F3EA8ACF-E65D-4CCD-8122-90E0A5627CF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0" creationId="{CF34D817-0327-4C40-A4C5-4B337E11005E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3" creationId="{B71AB32D-CE48-4F30-8791-CEF9A5471C5F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4" creationId="{A197A4B8-E274-4677-9004-AA526D2C702B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5" creationId="{4C1C3A51-C38F-4DA2-ADC3-54A6E662F39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6" creationId="{390D7CFE-C2D1-424F-AFA7-6CEE04676DD8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7" creationId="{979E4F8D-4CBF-435F-8652-D28E3EE95A36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8" creationId="{64B824EF-A695-4913-AE2E-C55E5104AFF8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9" creationId="{F6964F19-5BE5-431B-B644-5ABA86A7AB72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0" creationId="{00B1186B-4B44-4465-84E4-07E8968BF6B9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1" creationId="{6C75D3FA-8CCB-42D0-BEBC-2B9A0E0CFAB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2" creationId="{85C44864-B511-4503-AD42-1A684E63C2B2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3" creationId="{56DDC5C2-3200-4CF9-8A9A-3008B0EEDDED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4" creationId="{297EABFB-1F5E-43BC-87A5-ACBC25D79E00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5" creationId="{A99E854E-75B9-4271-9CD5-97A083B6C195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56" creationId="{2FB14971-E6D9-4845-9A54-870911DC2C66}"/>
          </ac:spMkLst>
        </pc:spChg>
        <pc:spChg chg="add mod">
          <ac:chgData name="Hamlet Markarian" userId="4926d2b407f31d77" providerId="LiveId" clId="{CDA4706D-CA67-4FF2-AB35-F7B7EF4A3C99}" dt="2020-04-26T21:15:59.686" v="2571" actId="12789"/>
          <ac:spMkLst>
            <pc:docMk/>
            <pc:sldMk cId="2780079642" sldId="1473"/>
            <ac:spMk id="57" creationId="{11C6186F-95CC-4DE4-8909-1B372A13FCDF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58" creationId="{B5925A7E-2CEF-4DB4-976F-7E22E0E417B8}"/>
          </ac:spMkLst>
        </pc:spChg>
        <pc:spChg chg="add mod">
          <ac:chgData name="Hamlet Markarian" userId="4926d2b407f31d77" providerId="LiveId" clId="{CDA4706D-CA67-4FF2-AB35-F7B7EF4A3C99}" dt="2020-04-26T21:15:55.852" v="2570" actId="12789"/>
          <ac:spMkLst>
            <pc:docMk/>
            <pc:sldMk cId="2780079642" sldId="1473"/>
            <ac:spMk id="59" creationId="{A106AAE1-0FF5-41DD-B69D-DFCEC043B797}"/>
          </ac:spMkLst>
        </pc:spChg>
        <pc:spChg chg="add mod">
          <ac:chgData name="Hamlet Markarian" userId="4926d2b407f31d77" providerId="LiveId" clId="{CDA4706D-CA67-4FF2-AB35-F7B7EF4A3C99}" dt="2020-04-26T21:16:03.140" v="2572" actId="12789"/>
          <ac:spMkLst>
            <pc:docMk/>
            <pc:sldMk cId="2780079642" sldId="1473"/>
            <ac:spMk id="60" creationId="{9FA3B075-28E3-472E-BBB9-B13EBAF430E9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61" creationId="{BA8716CC-C59E-45C0-A7A0-0C221B15FE3C}"/>
          </ac:spMkLst>
        </pc:spChg>
        <pc:spChg chg="add mod">
          <ac:chgData name="Hamlet Markarian" userId="4926d2b407f31d77" providerId="LiveId" clId="{CDA4706D-CA67-4FF2-AB35-F7B7EF4A3C99}" dt="2020-04-26T21:19:54.617" v="2622" actId="14100"/>
          <ac:spMkLst>
            <pc:docMk/>
            <pc:sldMk cId="2780079642" sldId="1473"/>
            <ac:spMk id="62" creationId="{D9F60900-2F89-4929-99E8-0BCCB11FF6A1}"/>
          </ac:spMkLst>
        </pc:spChg>
        <pc:spChg chg="add mod">
          <ac:chgData name="Hamlet Markarian" userId="4926d2b407f31d77" providerId="LiveId" clId="{CDA4706D-CA67-4FF2-AB35-F7B7EF4A3C99}" dt="2020-04-26T21:19:50.864" v="2621" actId="14100"/>
          <ac:spMkLst>
            <pc:docMk/>
            <pc:sldMk cId="2780079642" sldId="1473"/>
            <ac:spMk id="63" creationId="{8E5CCB62-65BD-426D-9E5B-5B15F7C1E368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64" creationId="{DC9EB475-0AAD-42FF-BB93-A4F99B6D9162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5" creationId="{B4DDF5E6-B09A-4CCF-8AB8-56BAA3E4B4CE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6" creationId="{4D172698-E67A-4629-A2C5-91C201CBA0C7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7" creationId="{78FD8B7C-2E18-4583-9388-1EFADD8BB05B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8" creationId="{23C2E097-FBFA-4DAC-8DC3-76E5E46F8D10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9" creationId="{2492D779-3AA5-4078-8F30-9CC3BF44B560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70" creationId="{A11F3335-71CD-419E-9247-04ED5A594BF8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71" creationId="{9C87044C-B53F-47BD-B7A0-8AB6DDC90299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2" creationId="{DE2FDB63-5B8B-419A-9BBD-21A2481D1A97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3" creationId="{976E4C6F-ADA4-4186-821D-E1E4761722BB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4" creationId="{46D3A054-895A-451E-9B7B-D9221C1B9A3E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5" creationId="{BFC8E45F-903D-405E-BDE1-52230DA2571F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6" creationId="{86FADAF7-237F-4B0F-A4F6-7E4FC25DB0A9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7" creationId="{553D16AE-229C-4C14-9B4E-E0411A43F832}"/>
          </ac:spMkLst>
        </pc:spChg>
        <pc:spChg chg="add mod">
          <ac:chgData name="Hamlet Markarian" userId="4926d2b407f31d77" providerId="LiveId" clId="{CDA4706D-CA67-4FF2-AB35-F7B7EF4A3C99}" dt="2020-04-26T21:19:29.025" v="2617" actId="14100"/>
          <ac:spMkLst>
            <pc:docMk/>
            <pc:sldMk cId="2780079642" sldId="1473"/>
            <ac:spMk id="84" creationId="{7CD6F9CE-68E4-470A-926A-A7E6295FCF0A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5" creationId="{6AC4BA6F-0F0F-47FC-98B2-377C72D71556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6" creationId="{76E6005C-B043-4782-A188-4A942A754DCA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7" creationId="{714DBC2B-E035-4E68-9F01-8209A46C1890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8" creationId="{98758DC4-BDBD-4A31-958E-93B57C8C4064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9" creationId="{E1CF25DB-6BF9-4C64-B0A0-17D3734BDE3A}"/>
          </ac:spMkLst>
        </pc:sp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28" creationId="{92592F68-9198-4245-9A57-B4BE99434572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29" creationId="{706A98F2-78B9-48D2-8CD5-F57880FD3704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30" creationId="{D761C818-7F9B-4C1D-8AD2-FBD95ACED842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1" creationId="{811232A6-BC40-4DF7-923D-D24D79BC7A18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2" creationId="{35914CA0-FE5A-45A3-A754-69F962B2F716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3" creationId="{BB0E06E0-206C-43E6-A6ED-9D6608F0BDF3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4" creationId="{1AF83B6F-AE0B-45B4-8347-FCB24EA0A3AA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5" creationId="{29EA2B39-615C-43C8-A440-C23165CF956B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41" creationId="{55E63CEF-24EA-4CEB-9A35-31EC014975C2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42" creationId="{1FDB2373-5DFC-444A-BF44-CED146BC6254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78" creationId="{CA2E276B-866F-407A-9F78-044CB93B4972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79" creationId="{16F05F9B-28B8-4113-A755-D9CC4635EE68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0" creationId="{9953DCD9-C23B-4C79-901A-057B5AFBFB6F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1" creationId="{8D38AC64-B625-4F37-AA4B-3DBC077650B1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2" creationId="{60FC1185-DA9D-429E-941D-ED30754774C2}"/>
          </ac:cxnSpMkLst>
        </pc:cxnChg>
        <pc:cxnChg chg="add mod">
          <ac:chgData name="Hamlet Markarian" userId="4926d2b407f31d77" providerId="LiveId" clId="{CDA4706D-CA67-4FF2-AB35-F7B7EF4A3C99}" dt="2020-04-26T21:17:21.517" v="2592" actId="1035"/>
          <ac:cxnSpMkLst>
            <pc:docMk/>
            <pc:sldMk cId="2780079642" sldId="1473"/>
            <ac:cxnSpMk id="83" creationId="{7687FCAE-A20D-443A-ABDE-2E7FB829216A}"/>
          </ac:cxnSpMkLst>
        </pc:cxnChg>
      </pc:sldChg>
    </pc:docChg>
  </pc:docChgLst>
  <pc:docChgLst>
    <pc:chgData name="Hamlet Markarian" userId="4926d2b407f31d77" providerId="LiveId" clId="{B28895CA-B747-4E81-98DB-44D11ECAFCA3}"/>
    <pc:docChg chg="modSld">
      <pc:chgData name="Hamlet Markarian" userId="4926d2b407f31d77" providerId="LiveId" clId="{B28895CA-B747-4E81-98DB-44D11ECAFCA3}" dt="2020-03-11T19:41:37.837" v="2" actId="14100"/>
      <pc:docMkLst>
        <pc:docMk/>
      </pc:docMkLst>
      <pc:sldChg chg="modSp">
        <pc:chgData name="Hamlet Markarian" userId="4926d2b407f31d77" providerId="LiveId" clId="{B28895CA-B747-4E81-98DB-44D11ECAFCA3}" dt="2020-03-11T19:41:37.837" v="2" actId="14100"/>
        <pc:sldMkLst>
          <pc:docMk/>
          <pc:sldMk cId="4087382123" sldId="618"/>
        </pc:sldMkLst>
        <pc:spChg chg="mod">
          <ac:chgData name="Hamlet Markarian" userId="4926d2b407f31d77" providerId="LiveId" clId="{B28895CA-B747-4E81-98DB-44D11ECAFCA3}" dt="2020-03-11T19:41:37.837" v="2" actId="14100"/>
          <ac:spMkLst>
            <pc:docMk/>
            <pc:sldMk cId="4087382123" sldId="618"/>
            <ac:spMk id="9" creationId="{00000000-0000-0000-0000-000000000000}"/>
          </ac:spMkLst>
        </pc:spChg>
        <pc:graphicFrameChg chg="mod">
          <ac:chgData name="Hamlet Markarian" userId="4926d2b407f31d77" providerId="LiveId" clId="{B28895CA-B747-4E81-98DB-44D11ECAFCA3}" dt="2020-03-11T19:41:33.337" v="0" actId="1076"/>
          <ac:graphicFrameMkLst>
            <pc:docMk/>
            <pc:sldMk cId="4087382123" sldId="618"/>
            <ac:graphicFrameMk id="4" creationId="{00000000-0000-0000-0000-000000000000}"/>
          </ac:graphicFrameMkLst>
        </pc:graphicFrameChg>
      </pc:sldChg>
    </pc:docChg>
  </pc:docChgLst>
  <pc:docChgLst>
    <pc:chgData name="Hamlet Markarian" userId="4926d2b407f31d77" providerId="LiveId" clId="{38B7B751-434C-49B6-9017-56BA1C8444E5}"/>
    <pc:docChg chg="undo redo custSel addSld modSld">
      <pc:chgData name="Hamlet Markarian" userId="4926d2b407f31d77" providerId="LiveId" clId="{38B7B751-434C-49B6-9017-56BA1C8444E5}" dt="2020-03-06T09:05:24.242" v="1671" actId="1076"/>
      <pc:docMkLst>
        <pc:docMk/>
      </pc:docMkLst>
      <pc:sldChg chg="addSp delSp modSp setBg">
        <pc:chgData name="Hamlet Markarian" userId="4926d2b407f31d77" providerId="LiveId" clId="{38B7B751-434C-49B6-9017-56BA1C8444E5}" dt="2020-03-06T08:22:20.777" v="1143"/>
        <pc:sldMkLst>
          <pc:docMk/>
          <pc:sldMk cId="1488022321" sldId="1336"/>
        </pc:sldMkLst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2" creationId="{ABF30A9F-EEC2-4D8E-9A54-F0A0B9E37365}"/>
          </ac:spMkLst>
        </pc:spChg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5" creationId="{28DC324E-E9E3-40D6-8CF3-255940B44968}"/>
          </ac:spMkLst>
        </pc:spChg>
        <pc:spChg chg="add mod ord">
          <ac:chgData name="Hamlet Markarian" userId="4926d2b407f31d77" providerId="LiveId" clId="{38B7B751-434C-49B6-9017-56BA1C8444E5}" dt="2020-03-06T08:21:57.613" v="1141" actId="14100"/>
          <ac:spMkLst>
            <pc:docMk/>
            <pc:sldMk cId="1488022321" sldId="1336"/>
            <ac:spMk id="8" creationId="{A3D43B73-2B0A-4CDF-8104-3D3F930D4D40}"/>
          </ac:spMkLst>
        </pc:spChg>
      </pc:sldChg>
      <pc:sldChg chg="addSp modSp">
        <pc:chgData name="Hamlet Markarian" userId="4926d2b407f31d77" providerId="LiveId" clId="{38B7B751-434C-49B6-9017-56BA1C8444E5}" dt="2020-03-06T08:22:46.786" v="1151" actId="692"/>
        <pc:sldMkLst>
          <pc:docMk/>
          <pc:sldMk cId="654919211" sldId="1421"/>
        </pc:sldMkLst>
        <pc:spChg chg="add mod ord">
          <ac:chgData name="Hamlet Markarian" userId="4926d2b407f31d77" providerId="LiveId" clId="{38B7B751-434C-49B6-9017-56BA1C8444E5}" dt="2020-03-06T06:39:07.277" v="67" actId="207"/>
          <ac:spMkLst>
            <pc:docMk/>
            <pc:sldMk cId="654919211" sldId="1421"/>
            <ac:spMk id="2" creationId="{04255A48-2E46-447F-98DA-0E287025F3FD}"/>
          </ac:spMkLst>
        </pc:spChg>
        <pc:spChg chg="add mod">
          <ac:chgData name="Hamlet Markarian" userId="4926d2b407f31d77" providerId="LiveId" clId="{38B7B751-434C-49B6-9017-56BA1C8444E5}" dt="2020-03-06T06:41:47.192" v="109" actId="20577"/>
          <ac:spMkLst>
            <pc:docMk/>
            <pc:sldMk cId="654919211" sldId="1421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6:39:48.273" v="86" actId="1076"/>
          <ac:spMkLst>
            <pc:docMk/>
            <pc:sldMk cId="654919211" sldId="1421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1:03.396" v="99" actId="1076"/>
          <ac:spMkLst>
            <pc:docMk/>
            <pc:sldMk cId="654919211" sldId="1421"/>
            <ac:spMk id="20" creationId="{2F2415B0-F1C4-4313-9038-A3884674CC46}"/>
          </ac:spMkLst>
        </pc:spChg>
        <pc:spChg chg="add mod">
          <ac:chgData name="Hamlet Markarian" userId="4926d2b407f31d77" providerId="LiveId" clId="{38B7B751-434C-49B6-9017-56BA1C8444E5}" dt="2020-03-06T06:42:50.574" v="136" actId="207"/>
          <ac:spMkLst>
            <pc:docMk/>
            <pc:sldMk cId="654919211" sldId="1421"/>
            <ac:spMk id="21" creationId="{6FB9C1BA-8A6F-4105-8DC8-F568E0F6B384}"/>
          </ac:spMkLst>
        </pc:spChg>
        <pc:spChg chg="add mod">
          <ac:chgData name="Hamlet Markarian" userId="4926d2b407f31d77" providerId="LiveId" clId="{38B7B751-434C-49B6-9017-56BA1C8444E5}" dt="2020-03-06T06:44:39.549" v="172" actId="14100"/>
          <ac:spMkLst>
            <pc:docMk/>
            <pc:sldMk cId="654919211" sldId="1421"/>
            <ac:spMk id="22" creationId="{42A9E9AD-9954-4875-868E-67616CB7A794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3" creationId="{E477416C-FDBE-48AC-88D1-2413BF9F49CC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4" creationId="{72960600-7804-4DF2-BD0F-91C8D735916D}"/>
          </ac:spMkLst>
        </pc:spChg>
        <pc:spChg chg="add mod">
          <ac:chgData name="Hamlet Markarian" userId="4926d2b407f31d77" providerId="LiveId" clId="{38B7B751-434C-49B6-9017-56BA1C8444E5}" dt="2020-03-06T06:42:44.981" v="135" actId="207"/>
          <ac:spMkLst>
            <pc:docMk/>
            <pc:sldMk cId="654919211" sldId="1421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6:42:19.881" v="121" actId="1076"/>
          <ac:spMkLst>
            <pc:docMk/>
            <pc:sldMk cId="654919211" sldId="1421"/>
            <ac:spMk id="27" creationId="{1BE4CAFC-320F-4067-B847-B57A67AECA05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8" creationId="{E4C6B51C-D947-43B3-9B01-CC82AC22908C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9" creationId="{7217DB6E-FB82-4676-B03E-D9819D095EAF}"/>
          </ac:spMkLst>
        </pc:spChg>
        <pc:picChg chg="mod">
          <ac:chgData name="Hamlet Markarian" userId="4926d2b407f31d77" providerId="LiveId" clId="{38B7B751-434C-49B6-9017-56BA1C8444E5}" dt="2020-03-06T07:50:43.428" v="781" actId="207"/>
          <ac:picMkLst>
            <pc:docMk/>
            <pc:sldMk cId="654919211" sldId="1421"/>
            <ac:picMk id="26" creationId="{8CD20B1E-A7B4-4975-963E-93362DE6B185}"/>
          </ac:picMkLst>
        </pc:picChg>
        <pc:cxnChg chg="add mod">
          <ac:chgData name="Hamlet Markarian" userId="4926d2b407f31d77" providerId="LiveId" clId="{38B7B751-434C-49B6-9017-56BA1C8444E5}" dt="2020-03-06T08:22:46.786" v="1151" actId="692"/>
          <ac:cxnSpMkLst>
            <pc:docMk/>
            <pc:sldMk cId="654919211" sldId="1421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8:22:42.174" v="1147" actId="692"/>
          <ac:cxnSpMkLst>
            <pc:docMk/>
            <pc:sldMk cId="654919211" sldId="1421"/>
            <ac:cxnSpMk id="30" creationId="{FE883538-3C90-4E0B-8085-CA1E2BB57F1E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7:53:24.852" v="801" actId="207"/>
        <pc:sldMkLst>
          <pc:docMk/>
          <pc:sldMk cId="1100653396" sldId="1422"/>
        </pc:sldMkLst>
        <pc:spChg chg="mod">
          <ac:chgData name="Hamlet Markarian" userId="4926d2b407f31d77" providerId="LiveId" clId="{38B7B751-434C-49B6-9017-56BA1C8444E5}" dt="2020-03-06T06:54:04.681" v="204" actId="12789"/>
          <ac:spMkLst>
            <pc:docMk/>
            <pc:sldMk cId="1100653396" sldId="1422"/>
            <ac:spMk id="2" creationId="{04255A48-2E46-447F-98DA-0E287025F3F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7:07:57.865" v="345" actId="167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6:55.785" v="189" actId="14100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5" creationId="{49CBAFB5-26A8-410C-8116-417F5FE0A7FF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9" creationId="{7217DB6E-FB82-4676-B03E-D9819D095EAF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2" creationId="{49F872C7-71F2-45D4-9632-8789DA5686D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3" creationId="{2D7DF48A-A338-4CDC-8CAB-B81E4BE6A79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4" creationId="{72323F11-BD13-46E4-BAE6-D02468C79C8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5" creationId="{9CC7EEFF-C65C-46F7-84A2-609A55811BB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6" creationId="{6D007A98-6A1B-4263-8C76-4D1C6F03047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7" creationId="{98A805F8-EED2-4327-885B-AACA70722D0E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39" creationId="{B671F802-BBF1-4346-9A80-DA82BC598694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0" creationId="{0F0E808D-9E54-4622-A021-23442A7235D4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1" creationId="{F9936170-A487-4E34-9C2D-C1CF374BE728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2" creationId="{4E557132-B687-405C-BC2C-891778CEB023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3" creationId="{3C2128B5-56A2-4F35-909E-8FD9E76797FE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4" creationId="{5243A832-3AF0-4B3B-A378-29D70F114E07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5" creationId="{D00FC1D5-0CD2-4F8E-9BA1-77E9E685A960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6" creationId="{79B5715D-34D2-4A8D-9D59-F98EA98BA8A3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7" creationId="{14BC7909-4F13-4E4B-AF56-9207365FD335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8" creationId="{E1CB895A-A7AC-4BA5-8151-13F2363DD8CD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0" creationId="{D0D4EEB7-DBF4-4916-AE71-9183BD398E56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1" creationId="{1627770D-A4CD-4F52-940A-8B2B76D9292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2" creationId="{365092C1-E83A-4821-974A-021DDF09A27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3" creationId="{35DF204E-726F-447F-BA4B-B8AC08018CB1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1" creationId="{4BC97F3E-8D6C-4A2E-B481-5DBF31B23DE2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2" creationId="{1472D296-D0C3-4183-B7DA-CC647AC516A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3" creationId="{195A12AC-B85E-43E2-8507-D50D37C200F8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4" creationId="{2482764E-1B05-4735-A4A0-9BB09D78AF0E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5" creationId="{0C70EA80-30BB-4773-ACAA-417644EDB1D4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6" creationId="{9FE1CE7E-BC94-4715-BD1E-08C2CB35CEAC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7" creationId="{3016520B-BA5E-4893-A605-0DF80E470412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8" creationId="{E2D02007-E935-4903-BB53-80B25D6D3836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9" creationId="{B095D30C-8444-4A75-B93D-E6D65D54EADE}"/>
          </ac:spMkLst>
        </pc:spChg>
        <pc:grpChg chg="add mod">
          <ac:chgData name="Hamlet Markarian" userId="4926d2b407f31d77" providerId="LiveId" clId="{38B7B751-434C-49B6-9017-56BA1C8444E5}" dt="2020-03-06T06:54:04.681" v="204" actId="12789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8B7B751-434C-49B6-9017-56BA1C8444E5}" dt="2020-03-06T06:58:55.357" v="222" actId="165"/>
          <ac:grpSpMkLst>
            <pc:docMk/>
            <pc:sldMk cId="1100653396" sldId="1422"/>
            <ac:grpSpMk id="49" creationId="{FB8FE051-FE48-494B-AC40-A415088A7D4D}"/>
          </ac:grpSpMkLst>
        </pc:grpChg>
        <pc:grpChg chg="del mod topLvl">
          <ac:chgData name="Hamlet Markarian" userId="4926d2b407f31d77" providerId="LiveId" clId="{38B7B751-434C-49B6-9017-56BA1C8444E5}" dt="2020-03-06T06:58:59.236" v="223" actId="478"/>
          <ac:grpSpMkLst>
            <pc:docMk/>
            <pc:sldMk cId="1100653396" sldId="1422"/>
            <ac:grpSpMk id="55" creationId="{DA4F25CD-B02C-4490-B13D-EA0048493812}"/>
          </ac:grpSpMkLst>
        </pc:grpChg>
        <pc:graphicFrameChg chg="add del mod">
          <ac:chgData name="Hamlet Markarian" userId="4926d2b407f31d77" providerId="LiveId" clId="{38B7B751-434C-49B6-9017-56BA1C8444E5}" dt="2020-03-06T06:57:09.697" v="208" actId="478"/>
          <ac:graphicFrameMkLst>
            <pc:docMk/>
            <pc:sldMk cId="1100653396" sldId="1422"/>
            <ac:graphicFrameMk id="38" creationId="{CEE3D1A0-1CC0-49CB-9EB2-E7B665D736DF}"/>
          </ac:graphicFrameMkLst>
        </pc:graphicFrameChg>
        <pc:picChg chg="add mod">
          <ac:chgData name="Hamlet Markarian" userId="4926d2b407f31d77" providerId="LiveId" clId="{38B7B751-434C-49B6-9017-56BA1C8444E5}" dt="2020-03-06T06:52:46.080" v="194" actId="207"/>
          <ac:picMkLst>
            <pc:docMk/>
            <pc:sldMk cId="1100653396" sldId="1422"/>
            <ac:picMk id="3" creationId="{9951BE5A-A290-4C79-9F08-6C255DEAF3A1}"/>
          </ac:picMkLst>
        </pc:picChg>
        <pc:picChg chg="del">
          <ac:chgData name="Hamlet Markarian" userId="4926d2b407f31d77" providerId="LiveId" clId="{38B7B751-434C-49B6-9017-56BA1C8444E5}" dt="2020-03-06T06:52:37.835" v="192" actId="478"/>
          <ac:picMkLst>
            <pc:docMk/>
            <pc:sldMk cId="1100653396" sldId="1422"/>
            <ac:picMk id="26" creationId="{8CD20B1E-A7B4-4975-963E-93362DE6B185}"/>
          </ac:picMkLst>
        </pc:picChg>
        <pc:cxnChg chg="del">
          <ac:chgData name="Hamlet Markarian" userId="4926d2b407f31d77" providerId="LiveId" clId="{38B7B751-434C-49B6-9017-56BA1C8444E5}" dt="2020-03-06T06:54:34.562" v="205" actId="478"/>
          <ac:cxnSpMkLst>
            <pc:docMk/>
            <pc:sldMk cId="1100653396" sldId="1422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7" creationId="{7A8A8675-4616-4ADE-93E2-69E78003B0D4}"/>
          </ac:cxnSpMkLst>
        </pc:cxnChg>
        <pc:cxnChg chg="del">
          <ac:chgData name="Hamlet Markarian" userId="4926d2b407f31d77" providerId="LiveId" clId="{38B7B751-434C-49B6-9017-56BA1C8444E5}" dt="2020-03-06T06:46:47.240" v="186" actId="478"/>
          <ac:cxnSpMkLst>
            <pc:docMk/>
            <pc:sldMk cId="1100653396" sldId="1422"/>
            <ac:cxnSpMk id="30" creationId="{FE883538-3C90-4E0B-8085-CA1E2BB57F1E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31" creationId="{37D1CC6A-60AD-4FF5-BBCA-ED7132D934AD}"/>
          </ac:cxnSpMkLst>
        </pc:cxnChg>
      </pc:sldChg>
      <pc:sldChg chg="addSp delSp modSp add mod">
        <pc:chgData name="Hamlet Markarian" userId="4926d2b407f31d77" providerId="LiveId" clId="{38B7B751-434C-49B6-9017-56BA1C8444E5}" dt="2020-03-06T07:49:09.064" v="773" actId="207"/>
        <pc:sldMkLst>
          <pc:docMk/>
          <pc:sldMk cId="3954515495" sldId="1423"/>
        </pc:sldMkLst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4" creationId="{D8F5EDA6-2B9A-421A-B29D-C5635BF499E3}"/>
          </ac:spMkLst>
        </pc:spChg>
        <pc:spChg chg="add mod">
          <ac:chgData name="Hamlet Markarian" userId="4926d2b407f31d77" providerId="LiveId" clId="{38B7B751-434C-49B6-9017-56BA1C8444E5}" dt="2020-03-06T07:13:13.041" v="403" actId="20577"/>
          <ac:spMkLst>
            <pc:docMk/>
            <pc:sldMk cId="3954515495" sldId="1423"/>
            <ac:spMk id="17" creationId="{92E54E7B-1D8B-473E-A0CA-613D2F22F470}"/>
          </ac:spMkLst>
        </pc:spChg>
        <pc:spChg chg="mod">
          <ac:chgData name="Hamlet Markarian" userId="4926d2b407f31d77" providerId="LiveId" clId="{38B7B751-434C-49B6-9017-56BA1C8444E5}" dt="2020-03-06T07:12:00.032" v="380" actId="20577"/>
          <ac:spMkLst>
            <pc:docMk/>
            <pc:sldMk cId="3954515495" sldId="1423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7:26:19.773" v="511" actId="1076"/>
          <ac:spMkLst>
            <pc:docMk/>
            <pc:sldMk cId="3954515495" sldId="1423"/>
            <ac:spMk id="26" creationId="{0EDA78D2-89D7-4CB6-9C67-742D832CB272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9" creationId="{7217DB6E-FB82-4676-B03E-D9819D095EAF}"/>
          </ac:spMkLst>
        </pc:spChg>
        <pc:graphicFrameChg chg="add mod">
          <ac:chgData name="Hamlet Markarian" userId="4926d2b407f31d77" providerId="LiveId" clId="{38B7B751-434C-49B6-9017-56BA1C8444E5}" dt="2020-03-06T07:48:15.923" v="770" actId="692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del">
          <ac:chgData name="Hamlet Markarian" userId="4926d2b407f31d77" providerId="LiveId" clId="{38B7B751-434C-49B6-9017-56BA1C8444E5}" dt="2020-03-06T07:11:44.308" v="376" actId="478"/>
          <ac:picMkLst>
            <pc:docMk/>
            <pc:sldMk cId="3954515495" sldId="1423"/>
            <ac:picMk id="3" creationId="{9951BE5A-A290-4C79-9F08-6C255DEAF3A1}"/>
          </ac:picMkLst>
        </pc:picChg>
        <pc:picChg chg="add mod">
          <ac:chgData name="Hamlet Markarian" userId="4926d2b407f31d77" providerId="LiveId" clId="{38B7B751-434C-49B6-9017-56BA1C8444E5}" dt="2020-03-06T07:49:09.064" v="773" actId="207"/>
          <ac:picMkLst>
            <pc:docMk/>
            <pc:sldMk cId="3954515495" sldId="1423"/>
            <ac:picMk id="16" creationId="{E43002BD-C1DD-4C11-AA19-23F9CFE755D4}"/>
          </ac:picMkLst>
        </pc:picChg>
        <pc:cxnChg chg="del">
          <ac:chgData name="Hamlet Markarian" userId="4926d2b407f31d77" providerId="LiveId" clId="{38B7B751-434C-49B6-9017-56BA1C8444E5}" dt="2020-03-06T07:11:47.799" v="377" actId="478"/>
          <ac:cxnSpMkLst>
            <pc:docMk/>
            <pc:sldMk cId="3954515495" sldId="1423"/>
            <ac:cxnSpMk id="6" creationId="{E812B600-3CFE-493E-BE34-FB8A6C902A4F}"/>
          </ac:cxnSpMkLst>
        </pc:cxnChg>
        <pc:cxnChg chg="add del mod">
          <ac:chgData name="Hamlet Markarian" userId="4926d2b407f31d77" providerId="LiveId" clId="{38B7B751-434C-49B6-9017-56BA1C8444E5}" dt="2020-03-06T07:36:45.186" v="617" actId="478"/>
          <ac:cxnSpMkLst>
            <pc:docMk/>
            <pc:sldMk cId="3954515495" sldId="1423"/>
            <ac:cxnSpMk id="7" creationId="{405B702D-7772-474F-972C-2B21452287C4}"/>
          </ac:cxnSpMkLst>
        </pc:cxnChg>
        <pc:cxnChg chg="add del mod">
          <ac:chgData name="Hamlet Markarian" userId="4926d2b407f31d77" providerId="LiveId" clId="{38B7B751-434C-49B6-9017-56BA1C8444E5}" dt="2020-03-06T07:38:25.917" v="635" actId="478"/>
          <ac:cxnSpMkLst>
            <pc:docMk/>
            <pc:sldMk cId="3954515495" sldId="1423"/>
            <ac:cxnSpMk id="10" creationId="{A356A73B-F5FE-42FB-BDAE-413E9F7FD920}"/>
          </ac:cxnSpMkLst>
        </pc:cxnChg>
        <pc:cxnChg chg="add del mod">
          <ac:chgData name="Hamlet Markarian" userId="4926d2b407f31d77" providerId="LiveId" clId="{38B7B751-434C-49B6-9017-56BA1C8444E5}" dt="2020-03-06T07:38:24.551" v="634" actId="478"/>
          <ac:cxnSpMkLst>
            <pc:docMk/>
            <pc:sldMk cId="3954515495" sldId="1423"/>
            <ac:cxnSpMk id="30" creationId="{D7627CAB-064A-4A4A-90EF-EAAE1A96BBB2}"/>
          </ac:cxnSpMkLst>
        </pc:cxnChg>
        <pc:cxnChg chg="add del mod">
          <ac:chgData name="Hamlet Markarian" userId="4926d2b407f31d77" providerId="LiveId" clId="{38B7B751-434C-49B6-9017-56BA1C8444E5}" dt="2020-03-06T07:38:27.437" v="636" actId="478"/>
          <ac:cxnSpMkLst>
            <pc:docMk/>
            <pc:sldMk cId="3954515495" sldId="1423"/>
            <ac:cxnSpMk id="31" creationId="{231AF3DD-9196-43AA-8537-9D6D276332F4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8:22:59.677" v="1155" actId="14100"/>
        <pc:sldMkLst>
          <pc:docMk/>
          <pc:sldMk cId="871637653" sldId="1424"/>
        </pc:sldMkLst>
        <pc:spChg chg="add mod">
          <ac:chgData name="Hamlet Markarian" userId="4926d2b407f31d77" providerId="LiveId" clId="{38B7B751-434C-49B6-9017-56BA1C8444E5}" dt="2020-03-06T08:15:34.147" v="1079" actId="14100"/>
          <ac:spMkLst>
            <pc:docMk/>
            <pc:sldMk cId="871637653" sldId="1424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7:49:56.776" v="777" actId="478"/>
          <ac:spMkLst>
            <pc:docMk/>
            <pc:sldMk cId="871637653" sldId="1424"/>
            <ac:spMk id="17" creationId="{92E54E7B-1D8B-473E-A0CA-613D2F22F470}"/>
          </ac:spMkLst>
        </pc:spChg>
        <pc:spChg chg="mod ord">
          <ac:chgData name="Hamlet Markarian" userId="4926d2b407f31d77" providerId="LiveId" clId="{38B7B751-434C-49B6-9017-56BA1C8444E5}" dt="2020-03-06T08:16:36.897" v="1096" actId="1076"/>
          <ac:spMkLst>
            <pc:docMk/>
            <pc:sldMk cId="871637653" sldId="1424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7:53:48.046" v="803" actId="207"/>
          <ac:spMkLst>
            <pc:docMk/>
            <pc:sldMk cId="871637653" sldId="1424"/>
            <ac:spMk id="20" creationId="{2F2415B0-F1C4-4313-9038-A3884674CC46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1" creationId="{BB473F4E-A679-400C-B1CD-A69074C46C2A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2" creationId="{B6AE2EF9-FDC7-4DA2-804F-6BD31D686792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3" creationId="{1FDC4F16-6A7B-4882-B918-0C101EFB3CBC}"/>
          </ac:spMkLst>
        </pc:spChg>
        <pc:spChg chg="del">
          <ac:chgData name="Hamlet Markarian" userId="4926d2b407f31d77" providerId="LiveId" clId="{38B7B751-434C-49B6-9017-56BA1C8444E5}" dt="2020-03-06T07:53:53.857" v="804" actId="478"/>
          <ac:spMkLst>
            <pc:docMk/>
            <pc:sldMk cId="871637653" sldId="1424"/>
            <ac:spMk id="26" creationId="{0EDA78D2-89D7-4CB6-9C67-742D832CB272}"/>
          </ac:spMkLst>
        </pc:spChg>
        <pc:spChg chg="add del mod">
          <ac:chgData name="Hamlet Markarian" userId="4926d2b407f31d77" providerId="LiveId" clId="{38B7B751-434C-49B6-9017-56BA1C8444E5}" dt="2020-03-06T08:02:18.028" v="940" actId="478"/>
          <ac:spMkLst>
            <pc:docMk/>
            <pc:sldMk cId="871637653" sldId="1424"/>
            <ac:spMk id="30" creationId="{46D42C06-3596-438F-9805-B4D48F7A05F2}"/>
          </ac:spMkLst>
        </pc:spChg>
        <pc:spChg chg="add del mod">
          <ac:chgData name="Hamlet Markarian" userId="4926d2b407f31d77" providerId="LiveId" clId="{38B7B751-434C-49B6-9017-56BA1C8444E5}" dt="2020-03-06T08:04:43.326" v="965" actId="478"/>
          <ac:spMkLst>
            <pc:docMk/>
            <pc:sldMk cId="871637653" sldId="1424"/>
            <ac:spMk id="31" creationId="{4E0037D7-5091-44AA-A664-AE870E851AA8}"/>
          </ac:spMkLst>
        </pc:spChg>
        <pc:spChg chg="add del mod">
          <ac:chgData name="Hamlet Markarian" userId="4926d2b407f31d77" providerId="LiveId" clId="{38B7B751-434C-49B6-9017-56BA1C8444E5}" dt="2020-03-06T08:01:32.519" v="935" actId="478"/>
          <ac:spMkLst>
            <pc:docMk/>
            <pc:sldMk cId="871637653" sldId="1424"/>
            <ac:spMk id="32" creationId="{29CAAA2B-1F65-4D55-A085-253660C376C7}"/>
          </ac:spMkLst>
        </pc:spChg>
        <pc:spChg chg="add del mod">
          <ac:chgData name="Hamlet Markarian" userId="4926d2b407f31d77" providerId="LiveId" clId="{38B7B751-434C-49B6-9017-56BA1C8444E5}" dt="2020-03-06T08:00:33.911" v="919" actId="478"/>
          <ac:spMkLst>
            <pc:docMk/>
            <pc:sldMk cId="871637653" sldId="1424"/>
            <ac:spMk id="33" creationId="{A65ECE05-0A57-401A-8C89-B229E8AD0BBD}"/>
          </ac:spMkLst>
        </pc:spChg>
        <pc:spChg chg="add del mod">
          <ac:chgData name="Hamlet Markarian" userId="4926d2b407f31d77" providerId="LiveId" clId="{38B7B751-434C-49B6-9017-56BA1C8444E5}" dt="2020-03-06T08:01:20.298" v="933" actId="478"/>
          <ac:spMkLst>
            <pc:docMk/>
            <pc:sldMk cId="871637653" sldId="1424"/>
            <ac:spMk id="34" creationId="{F83B6FF4-96C9-49D6-8C7A-29688A061E14}"/>
          </ac:spMkLst>
        </pc:spChg>
        <pc:spChg chg="mod">
          <ac:chgData name="Hamlet Markarian" userId="4926d2b407f31d77" providerId="LiveId" clId="{38B7B751-434C-49B6-9017-56BA1C8444E5}" dt="2020-03-06T08:13:53.700" v="1062" actId="368"/>
          <ac:spMkLst>
            <pc:docMk/>
            <pc:sldMk cId="871637653" sldId="1424"/>
            <ac:spMk id="36" creationId="{F1544BE5-01C5-4E73-84A8-75932EAD73C0}"/>
          </ac:spMkLst>
        </pc:spChg>
        <pc:spChg chg="mod">
          <ac:chgData name="Hamlet Markarian" userId="4926d2b407f31d77" providerId="LiveId" clId="{38B7B751-434C-49B6-9017-56BA1C8444E5}" dt="2020-03-06T08:15:49.874" v="1083" actId="1036"/>
          <ac:spMkLst>
            <pc:docMk/>
            <pc:sldMk cId="871637653" sldId="1424"/>
            <ac:spMk id="37" creationId="{14F12074-44F9-4226-87C9-BDCFF15C8CF7}"/>
          </ac:spMkLst>
        </pc:spChg>
        <pc:spChg chg="del">
          <ac:chgData name="Hamlet Markarian" userId="4926d2b407f31d77" providerId="LiveId" clId="{38B7B751-434C-49B6-9017-56BA1C8444E5}" dt="2020-03-06T08:00:47.280" v="921" actId="478"/>
          <ac:spMkLst>
            <pc:docMk/>
            <pc:sldMk cId="871637653" sldId="1424"/>
            <ac:spMk id="38" creationId="{65885EE2-AC80-450D-877E-5CD2EA3B65E1}"/>
          </ac:spMkLst>
        </pc:spChg>
        <pc:spChg chg="del">
          <ac:chgData name="Hamlet Markarian" userId="4926d2b407f31d77" providerId="LiveId" clId="{38B7B751-434C-49B6-9017-56BA1C8444E5}" dt="2020-03-06T08:00:44.243" v="920" actId="478"/>
          <ac:spMkLst>
            <pc:docMk/>
            <pc:sldMk cId="871637653" sldId="1424"/>
            <ac:spMk id="39" creationId="{86A7626E-BD0F-4DB4-A4E2-FE4B1B7E0B8D}"/>
          </ac:spMkLst>
        </pc:spChg>
        <pc:spChg chg="add mod">
          <ac:chgData name="Hamlet Markarian" userId="4926d2b407f31d77" providerId="LiveId" clId="{38B7B751-434C-49B6-9017-56BA1C8444E5}" dt="2020-03-06T08:14:34.526" v="1075" actId="1035"/>
          <ac:spMkLst>
            <pc:docMk/>
            <pc:sldMk cId="871637653" sldId="1424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7:57:37.158" v="839" actId="478"/>
          <ac:spMkLst>
            <pc:docMk/>
            <pc:sldMk cId="871637653" sldId="1424"/>
            <ac:spMk id="69" creationId="{9B32A18D-D42F-4AFF-9715-41BA3EB72337}"/>
          </ac:spMkLst>
        </pc:spChg>
        <pc:spChg chg="add mod ord">
          <ac:chgData name="Hamlet Markarian" userId="4926d2b407f31d77" providerId="LiveId" clId="{38B7B751-434C-49B6-9017-56BA1C8444E5}" dt="2020-03-06T08:18:09.825" v="1115" actId="14100"/>
          <ac:spMkLst>
            <pc:docMk/>
            <pc:sldMk cId="871637653" sldId="1424"/>
            <ac:spMk id="70" creationId="{6B575884-22F3-4A64-9909-312BE96C800A}"/>
          </ac:spMkLst>
        </pc:spChg>
        <pc:spChg chg="mod">
          <ac:chgData name="Hamlet Markarian" userId="4926d2b407f31d77" providerId="LiveId" clId="{38B7B751-434C-49B6-9017-56BA1C8444E5}" dt="2020-03-06T08:16:53.032" v="1098" actId="207"/>
          <ac:spMkLst>
            <pc:docMk/>
            <pc:sldMk cId="871637653" sldId="1424"/>
            <ac:spMk id="74" creationId="{5FC41B80-6386-435D-89C1-DF2FE5014514}"/>
          </ac:spMkLst>
        </pc:spChg>
        <pc:spChg chg="mod">
          <ac:chgData name="Hamlet Markarian" userId="4926d2b407f31d77" providerId="LiveId" clId="{38B7B751-434C-49B6-9017-56BA1C8444E5}" dt="2020-03-06T08:16:20.637" v="1092" actId="1076"/>
          <ac:spMkLst>
            <pc:docMk/>
            <pc:sldMk cId="871637653" sldId="1424"/>
            <ac:spMk id="75" creationId="{229E2224-6C9A-43A4-9B62-C8C50CE679E6}"/>
          </ac:spMkLst>
        </pc:spChg>
        <pc:grpChg chg="add mod">
          <ac:chgData name="Hamlet Markarian" userId="4926d2b407f31d77" providerId="LiveId" clId="{38B7B751-434C-49B6-9017-56BA1C8444E5}" dt="2020-03-06T08:13:39.562" v="1055" actId="164"/>
          <ac:grpSpMkLst>
            <pc:docMk/>
            <pc:sldMk cId="871637653" sldId="1424"/>
            <ac:grpSpMk id="5" creationId="{9D943C0C-1DB8-4D24-8F7F-C4710D131CDC}"/>
          </ac:grpSpMkLst>
        </pc:grpChg>
        <pc:grpChg chg="add mod">
          <ac:chgData name="Hamlet Markarian" userId="4926d2b407f31d77" providerId="LiveId" clId="{38B7B751-434C-49B6-9017-56BA1C8444E5}" dt="2020-03-06T08:14:43.729" v="1078" actId="1037"/>
          <ac:grpSpMkLst>
            <pc:docMk/>
            <pc:sldMk cId="871637653" sldId="1424"/>
            <ac:grpSpMk id="6" creationId="{C0E5999B-1A29-4F8B-8E8E-BC9EC6424E3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13" creationId="{AEF57141-A522-42CA-867E-9A2883C86C61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24" creationId="{5DD111CE-0080-4E19-8D41-73049E681A0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35" creationId="{80BEEE66-6CAE-4AD1-9570-2A6102A25635}"/>
          </ac:grpSpMkLst>
        </pc:grpChg>
        <pc:grpChg chg="add del mod">
          <ac:chgData name="Hamlet Markarian" userId="4926d2b407f31d77" providerId="LiveId" clId="{38B7B751-434C-49B6-9017-56BA1C8444E5}" dt="2020-03-06T07:56:31.404" v="809" actId="478"/>
          <ac:grpSpMkLst>
            <pc:docMk/>
            <pc:sldMk cId="871637653" sldId="1424"/>
            <ac:grpSpMk id="40" creationId="{78B900F7-1740-4F1D-AC3E-FC6294429BC4}"/>
          </ac:grpSpMkLst>
        </pc:grpChg>
        <pc:grpChg chg="add del mod">
          <ac:chgData name="Hamlet Markarian" userId="4926d2b407f31d77" providerId="LiveId" clId="{38B7B751-434C-49B6-9017-56BA1C8444E5}" dt="2020-03-06T08:16:06.093" v="1085" actId="165"/>
          <ac:grpSpMkLst>
            <pc:docMk/>
            <pc:sldMk cId="871637653" sldId="1424"/>
            <ac:grpSpMk id="71" creationId="{F706FE9E-EEEF-41E6-B237-A7F7A3BEA9A0}"/>
          </ac:grpSpMkLst>
        </pc:grpChg>
        <pc:grpChg chg="del mod topLvl">
          <ac:chgData name="Hamlet Markarian" userId="4926d2b407f31d77" providerId="LiveId" clId="{38B7B751-434C-49B6-9017-56BA1C8444E5}" dt="2020-03-06T08:16:08.410" v="1086" actId="478"/>
          <ac:grpSpMkLst>
            <pc:docMk/>
            <pc:sldMk cId="871637653" sldId="1424"/>
            <ac:grpSpMk id="72" creationId="{D0954C8E-BD87-4C96-8E12-C2C43E9A8989}"/>
          </ac:grpSpMkLst>
        </pc:grpChg>
        <pc:grpChg chg="mod topLvl">
          <ac:chgData name="Hamlet Markarian" userId="4926d2b407f31d77" providerId="LiveId" clId="{38B7B751-434C-49B6-9017-56BA1C8444E5}" dt="2020-03-06T08:16:49.871" v="1097" actId="1076"/>
          <ac:grpSpMkLst>
            <pc:docMk/>
            <pc:sldMk cId="871637653" sldId="1424"/>
            <ac:grpSpMk id="73" creationId="{865CDAF0-763D-4B52-9C57-B8E4B2440FF3}"/>
          </ac:grpSpMkLst>
        </pc:grpChg>
        <pc:graphicFrameChg chg="del">
          <ac:chgData name="Hamlet Markarian" userId="4926d2b407f31d77" providerId="LiveId" clId="{38B7B751-434C-49B6-9017-56BA1C8444E5}" dt="2020-03-06T07:53:56.958" v="805" actId="478"/>
          <ac:graphicFrameMkLst>
            <pc:docMk/>
            <pc:sldMk cId="871637653" sldId="1424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38B7B751-434C-49B6-9017-56BA1C8444E5}" dt="2020-03-06T07:53:42.882" v="802" actId="207"/>
          <ac:picMkLst>
            <pc:docMk/>
            <pc:sldMk cId="871637653" sldId="1424"/>
            <ac:picMk id="16" creationId="{E43002BD-C1DD-4C11-AA19-23F9CFE755D4}"/>
          </ac:picMkLst>
        </pc:picChg>
        <pc:cxnChg chg="add del mod">
          <ac:chgData name="Hamlet Markarian" userId="4926d2b407f31d77" providerId="LiveId" clId="{38B7B751-434C-49B6-9017-56BA1C8444E5}" dt="2020-03-06T08:02:16.550" v="939" actId="478"/>
          <ac:cxnSpMkLst>
            <pc:docMk/>
            <pc:sldMk cId="871637653" sldId="1424"/>
            <ac:cxnSpMk id="67" creationId="{17B98285-F0D8-4067-9494-D616E2985611}"/>
          </ac:cxnSpMkLst>
        </pc:cxnChg>
        <pc:cxnChg chg="add mod">
          <ac:chgData name="Hamlet Markarian" userId="4926d2b407f31d77" providerId="LiveId" clId="{38B7B751-434C-49B6-9017-56BA1C8444E5}" dt="2020-03-06T08:22:59.677" v="1155" actId="14100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addSp delSp modSp add modAnim">
        <pc:chgData name="Hamlet Markarian" userId="4926d2b407f31d77" providerId="LiveId" clId="{38B7B751-434C-49B6-9017-56BA1C8444E5}" dt="2020-03-06T08:23:09.003" v="1158" actId="14100"/>
        <pc:sldMkLst>
          <pc:docMk/>
          <pc:sldMk cId="2916488439" sldId="1425"/>
        </pc:sldMkLst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9" creationId="{9772B3FA-6BB9-4A1C-860B-4889FC609AF6}"/>
          </ac:spMkLst>
        </pc:spChg>
        <pc:spChg chg="add 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15" creationId="{D24BBD1E-FF2D-4D24-8968-8CD053F4D459}"/>
          </ac:spMkLst>
        </pc:spChg>
        <pc:spChg chg="add mod">
          <ac:chgData name="Hamlet Markarian" userId="4926d2b407f31d77" providerId="LiveId" clId="{38B7B751-434C-49B6-9017-56BA1C8444E5}" dt="2020-03-06T08:17:50.261" v="1113" actId="14100"/>
          <ac:spMkLst>
            <pc:docMk/>
            <pc:sldMk cId="2916488439" sldId="1425"/>
            <ac:spMk id="17" creationId="{C2EB1756-05E2-4DDB-9C71-F75816F6B3B2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18" creationId="{17AC8FC6-56FE-4D43-A317-A353F449F582}"/>
          </ac:spMkLst>
        </pc:spChg>
        <pc:spChg chg="mod">
          <ac:chgData name="Hamlet Markarian" userId="4926d2b407f31d77" providerId="LiveId" clId="{38B7B751-434C-49B6-9017-56BA1C8444E5}" dt="2020-03-06T08:11:32.167" v="1031" actId="1076"/>
          <ac:spMkLst>
            <pc:docMk/>
            <pc:sldMk cId="2916488439" sldId="1425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07:56.825" v="979" actId="20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38B7B751-434C-49B6-9017-56BA1C8444E5}" dt="2020-03-06T08:12:56.414" v="1052" actId="20577"/>
          <ac:spMkLst>
            <pc:docMk/>
            <pc:sldMk cId="2916488439" sldId="1425"/>
            <ac:spMk id="25" creationId="{07C675D4-F9FE-4993-84B3-0DB212717627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28" creationId="{05028F51-336C-4CBB-837C-7508B468CDD9}"/>
          </ac:spMkLst>
        </pc:spChg>
        <pc:spChg chg="add mod">
          <ac:chgData name="Hamlet Markarian" userId="4926d2b407f31d77" providerId="LiveId" clId="{38B7B751-434C-49B6-9017-56BA1C8444E5}" dt="2020-03-06T08:12:15.416" v="1043"/>
          <ac:spMkLst>
            <pc:docMk/>
            <pc:sldMk cId="2916488439" sldId="1425"/>
            <ac:spMk id="29" creationId="{DB02FB59-EC11-4E4B-95DE-2DE9CAD920C4}"/>
          </ac:spMkLst>
        </pc:spChg>
        <pc:spChg chg="mod">
          <ac:chgData name="Hamlet Markarian" userId="4926d2b407f31d77" providerId="LiveId" clId="{38B7B751-434C-49B6-9017-56BA1C8444E5}" dt="2020-03-06T08:17:38.288" v="1110" actId="20577"/>
          <ac:spMkLst>
            <pc:docMk/>
            <pc:sldMk cId="2916488439" sldId="1425"/>
            <ac:spMk id="32" creationId="{C4AB7167-C9FA-44F3-86F9-2193EB23CB92}"/>
          </ac:spMkLst>
        </pc:spChg>
        <pc:spChg chg="mod">
          <ac:chgData name="Hamlet Markarian" userId="4926d2b407f31d77" providerId="LiveId" clId="{38B7B751-434C-49B6-9017-56BA1C8444E5}" dt="2020-03-06T08:09:43.080" v="1010" actId="113"/>
          <ac:spMkLst>
            <pc:docMk/>
            <pc:sldMk cId="2916488439" sldId="1425"/>
            <ac:spMk id="37" creationId="{14F12074-44F9-4226-87C9-BDCFF15C8CF7}"/>
          </ac:spMkLst>
        </pc:spChg>
        <pc:spChg chg="mod">
          <ac:chgData name="Hamlet Markarian" userId="4926d2b407f31d77" providerId="LiveId" clId="{38B7B751-434C-49B6-9017-56BA1C8444E5}" dt="2020-03-06T08:17:43.921" v="1112" actId="20577"/>
          <ac:spMkLst>
            <pc:docMk/>
            <pc:sldMk cId="2916488439" sldId="1425"/>
            <ac:spMk id="38" creationId="{7ECB3D05-C57D-46D7-AE62-12214CC10C95}"/>
          </ac:spMkLst>
        </pc:spChg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38B7B751-434C-49B6-9017-56BA1C8444E5}" dt="2020-03-06T08:17:54.207" v="1114" actId="14100"/>
          <ac:spMkLst>
            <pc:docMk/>
            <pc:sldMk cId="2916488439" sldId="1425"/>
            <ac:spMk id="70" creationId="{6B575884-22F3-4A64-9909-312BE96C800A}"/>
          </ac:spMkLst>
        </pc:spChg>
        <pc:grpChg chg="add del mod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" creationId="{31D3A64D-0D09-452F-BE46-F8F03AAC5B8B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1" creationId="{1FF50955-B9B1-4879-9501-2BB8F695A43F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2" creationId="{7C8996EE-9CC8-4960-B8AA-D099E73C786E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3" creationId="{C8A33F26-1AAA-43C6-BE33-AAA8E7775457}"/>
          </ac:grpSpMkLst>
        </pc:grpChg>
        <pc:grpChg chg="add mod">
          <ac:chgData name="Hamlet Markarian" userId="4926d2b407f31d77" providerId="LiveId" clId="{38B7B751-434C-49B6-9017-56BA1C8444E5}" dt="2020-03-06T08:17:22.842" v="1105" actId="1076"/>
          <ac:grpSpMkLst>
            <pc:docMk/>
            <pc:sldMk cId="2916488439" sldId="1425"/>
            <ac:grpSpMk id="30" creationId="{D3B94230-B152-4A41-A0E7-ADB3F71FD3D5}"/>
          </ac:grpSpMkLst>
        </pc:grpChg>
        <pc:grpChg chg="add mod">
          <ac:chgData name="Hamlet Markarian" userId="4926d2b407f31d77" providerId="LiveId" clId="{38B7B751-434C-49B6-9017-56BA1C8444E5}" dt="2020-03-06T08:17:28.384" v="1106" actId="1076"/>
          <ac:grpSpMkLst>
            <pc:docMk/>
            <pc:sldMk cId="2916488439" sldId="1425"/>
            <ac:grpSpMk id="33" creationId="{3D9261AD-0052-47D2-960F-8F9284AC5CEF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5" creationId="{80BEEE66-6CAE-4AD1-9570-2A6102A25635}"/>
          </ac:grpSpMkLst>
        </pc:grpChg>
        <pc:cxnChg chg="add mod">
          <ac:chgData name="Hamlet Markarian" userId="4926d2b407f31d77" providerId="LiveId" clId="{38B7B751-434C-49B6-9017-56BA1C8444E5}" dt="2020-03-06T08:23:09.003" v="1158" actId="14100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addSp delSp modSp add mod delAnim modAnim">
        <pc:chgData name="Hamlet Markarian" userId="4926d2b407f31d77" providerId="LiveId" clId="{38B7B751-434C-49B6-9017-56BA1C8444E5}" dt="2020-03-06T09:05:24.242" v="1671" actId="1076"/>
        <pc:sldMkLst>
          <pc:docMk/>
          <pc:sldMk cId="4018053280" sldId="1426"/>
        </pc:sldMkLst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" creationId="{BB6053A4-CD2C-4326-974E-CD1F0D5ADAD1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5" creationId="{D24BBD1E-FF2D-4D24-8968-8CD053F4D45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7" creationId="{C2EB1756-05E2-4DDB-9C71-F75816F6B3B2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8" creationId="{17AC8FC6-56FE-4D43-A317-A353F449F582}"/>
          </ac:spMkLst>
        </pc:spChg>
        <pc:spChg chg="mod ord">
          <ac:chgData name="Hamlet Markarian" userId="4926d2b407f31d77" providerId="LiveId" clId="{38B7B751-434C-49B6-9017-56BA1C8444E5}" dt="2020-03-06T08:58:44.153" v="1579" actId="1076"/>
          <ac:spMkLst>
            <pc:docMk/>
            <pc:sldMk cId="4018053280" sldId="1426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19:48.822" v="1131" actId="207"/>
          <ac:spMkLst>
            <pc:docMk/>
            <pc:sldMk cId="4018053280" sldId="1426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8" creationId="{05028F51-336C-4CBB-837C-7508B468CDD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9" creationId="{DB02FB59-EC11-4E4B-95DE-2DE9CAD920C4}"/>
          </ac:spMkLst>
        </pc:spChg>
        <pc:spChg chg="add mod">
          <ac:chgData name="Hamlet Markarian" userId="4926d2b407f31d77" providerId="LiveId" clId="{38B7B751-434C-49B6-9017-56BA1C8444E5}" dt="2020-03-06T08:52:45.742" v="1498" actId="14100"/>
          <ac:spMkLst>
            <pc:docMk/>
            <pc:sldMk cId="4018053280" sldId="1426"/>
            <ac:spMk id="40" creationId="{FAFF3D89-CB93-4EF0-80A9-11DD0F0F3DCF}"/>
          </ac:spMkLst>
        </pc:spChg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1" creationId="{0D8E611F-9BE1-4EBF-A3A4-FCEED123F82A}"/>
          </ac:spMkLst>
        </pc:spChg>
        <pc:spChg chg="add mod or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3" creationId="{BA426A4F-9180-431A-BDDF-80A4A7CB494E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4" creationId="{E372E3DB-72A9-47DE-AD0A-CD301E310DD3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6" creationId="{A0A2906A-278A-4887-BE5B-E8FB8CCBD326}"/>
          </ac:spMkLst>
        </pc:spChg>
        <pc:spChg chg="add mo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7" creationId="{6D7F5C32-4613-40EB-8CCD-7F671E179C09}"/>
          </ac:spMkLst>
        </pc:spChg>
        <pc:spChg chg="mod">
          <ac:chgData name="Hamlet Markarian" userId="4926d2b407f31d77" providerId="LiveId" clId="{38B7B751-434C-49B6-9017-56BA1C8444E5}" dt="2020-03-06T09:00:27.214" v="1606" actId="207"/>
          <ac:spMkLst>
            <pc:docMk/>
            <pc:sldMk cId="4018053280" sldId="1426"/>
            <ac:spMk id="49" creationId="{7C7C8287-7DAB-4991-B13A-AAABFD20C7DF}"/>
          </ac:spMkLst>
        </pc:spChg>
        <pc:spChg chg="mod">
          <ac:chgData name="Hamlet Markarian" userId="4926d2b407f31d77" providerId="LiveId" clId="{38B7B751-434C-49B6-9017-56BA1C8444E5}" dt="2020-03-06T08:32:09.320" v="1287" actId="1036"/>
          <ac:spMkLst>
            <pc:docMk/>
            <pc:sldMk cId="4018053280" sldId="1426"/>
            <ac:spMk id="50" creationId="{80044009-224D-4BE7-AA0E-AAA6E6E55AF3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1" creationId="{53D10B7F-FD39-42FA-9205-850CAF0B5B87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2" creationId="{0410A041-F39E-447A-9D58-6777B13727B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3" creationId="{029D252D-372A-4071-A89A-DCD5DCAA3E99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4" creationId="{A7C818C0-990D-448E-BF54-9DC290C5032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5" creationId="{18A8B345-E1D5-4EA9-BAC6-0DF9E8C1489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6" creationId="{5EA2576E-2213-40C8-ABE8-8937B94D0F2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7" creationId="{7C963D30-0EEF-4207-A98B-9E2D6829DEBA}"/>
          </ac:spMkLst>
        </pc:spChg>
        <pc:spChg chg="add del mod">
          <ac:chgData name="Hamlet Markarian" userId="4926d2b407f31d77" providerId="LiveId" clId="{38B7B751-434C-49B6-9017-56BA1C8444E5}" dt="2020-03-06T08:37:19.035" v="1340" actId="478"/>
          <ac:spMkLst>
            <pc:docMk/>
            <pc:sldMk cId="4018053280" sldId="1426"/>
            <ac:spMk id="58" creationId="{C128063F-DCAC-406B-9E77-CF0BD202DEE4}"/>
          </ac:spMkLst>
        </pc:spChg>
        <pc:spChg chg="add del mod">
          <ac:chgData name="Hamlet Markarian" userId="4926d2b407f31d77" providerId="LiveId" clId="{38B7B751-434C-49B6-9017-56BA1C8444E5}" dt="2020-03-06T08:35:45.453" v="1303" actId="478"/>
          <ac:spMkLst>
            <pc:docMk/>
            <pc:sldMk cId="4018053280" sldId="1426"/>
            <ac:spMk id="59" creationId="{2E70719F-6922-4551-BFAF-3AD829D156C7}"/>
          </ac:spMkLst>
        </pc:spChg>
        <pc:spChg chg="add del mod">
          <ac:chgData name="Hamlet Markarian" userId="4926d2b407f31d77" providerId="LiveId" clId="{38B7B751-434C-49B6-9017-56BA1C8444E5}" dt="2020-03-06T08:37:21.657" v="1341" actId="478"/>
          <ac:spMkLst>
            <pc:docMk/>
            <pc:sldMk cId="4018053280" sldId="1426"/>
            <ac:spMk id="60" creationId="{882E69D4-DF2F-425F-ADC3-38921C436231}"/>
          </ac:spMkLst>
        </pc:spChg>
        <pc:spChg chg="add del mod">
          <ac:chgData name="Hamlet Markarian" userId="4926d2b407f31d77" providerId="LiveId" clId="{38B7B751-434C-49B6-9017-56BA1C8444E5}" dt="2020-03-06T08:37:17.696" v="1339" actId="478"/>
          <ac:spMkLst>
            <pc:docMk/>
            <pc:sldMk cId="4018053280" sldId="1426"/>
            <ac:spMk id="61" creationId="{93EDB851-EDFA-43C6-BB88-DF8752318EC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2" creationId="{96E405B4-01B4-4F62-A189-AD0D5C1562E5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3" creationId="{0EEA4164-CB6B-40A4-9819-671E7377921E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4" creationId="{E191174C-0AA5-4B78-8882-63F29D6937D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5" creationId="{75F0E0D4-13E4-44A9-A5AC-5FB6B389528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6" creationId="{635538A2-7CDE-426C-811E-A31A0EC7D228}"/>
          </ac:spMkLst>
        </pc:spChg>
        <pc:spChg chg="add del mod">
          <ac:chgData name="Hamlet Markarian" userId="4926d2b407f31d77" providerId="LiveId" clId="{38B7B751-434C-49B6-9017-56BA1C8444E5}" dt="2020-03-06T08:56:32.047" v="1518" actId="478"/>
          <ac:spMkLst>
            <pc:docMk/>
            <pc:sldMk cId="4018053280" sldId="1426"/>
            <ac:spMk id="67" creationId="{0769D104-82E6-4CD1-956B-4ACB791E14BD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69" creationId="{16525C95-FE01-4C1A-A48C-CDD810E514C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70" creationId="{6B575884-22F3-4A64-9909-312BE96C800A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1" creationId="{01D934BE-B3BE-4CFB-BFBE-702C407807D1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2" creationId="{7694958A-C377-4C35-A5EE-1654B3F80ACF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3" creationId="{991B9CA7-308B-4E24-BC5F-75CE0C2C9CB5}"/>
          </ac:spMkLst>
        </pc:spChg>
        <pc:spChg chg="add del mod">
          <ac:chgData name="Hamlet Markarian" userId="4926d2b407f31d77" providerId="LiveId" clId="{38B7B751-434C-49B6-9017-56BA1C8444E5}" dt="2020-03-06T08:56:29.124" v="1517" actId="478"/>
          <ac:spMkLst>
            <pc:docMk/>
            <pc:sldMk cId="4018053280" sldId="1426"/>
            <ac:spMk id="74" creationId="{426D9440-EBC4-4703-94AE-C46420908969}"/>
          </ac:spMkLst>
        </pc:spChg>
        <pc:spChg chg="add del mod">
          <ac:chgData name="Hamlet Markarian" userId="4926d2b407f31d77" providerId="LiveId" clId="{38B7B751-434C-49B6-9017-56BA1C8444E5}" dt="2020-03-06T08:57:19.668" v="1528" actId="478"/>
          <ac:spMkLst>
            <pc:docMk/>
            <pc:sldMk cId="4018053280" sldId="1426"/>
            <ac:spMk id="76" creationId="{0E896697-3ADD-4EC2-9413-42999A4A76FE}"/>
          </ac:spMkLst>
        </pc:spChg>
        <pc:spChg chg="add del mod">
          <ac:chgData name="Hamlet Markarian" userId="4926d2b407f31d77" providerId="LiveId" clId="{38B7B751-434C-49B6-9017-56BA1C8444E5}" dt="2020-03-06T08:57:20.077" v="1529" actId="478"/>
          <ac:spMkLst>
            <pc:docMk/>
            <pc:sldMk cId="4018053280" sldId="1426"/>
            <ac:spMk id="77" creationId="{58C3A5E9-8D53-4D57-BBAE-78C647A40090}"/>
          </ac:spMkLst>
        </pc:spChg>
        <pc:spChg chg="add mod or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78" creationId="{F03FD0F2-2BC3-4BA7-BBB8-2B95281FAD90}"/>
          </ac:spMkLst>
        </pc:spChg>
        <pc:spChg chg="add del mod">
          <ac:chgData name="Hamlet Markarian" userId="4926d2b407f31d77" providerId="LiveId" clId="{38B7B751-434C-49B6-9017-56BA1C8444E5}" dt="2020-03-06T08:57:18.363" v="1527" actId="478"/>
          <ac:spMkLst>
            <pc:docMk/>
            <pc:sldMk cId="4018053280" sldId="1426"/>
            <ac:spMk id="79" creationId="{AFB1FE4F-FAC2-4A71-84E7-5367BCD71A6D}"/>
          </ac:spMkLst>
        </pc:spChg>
        <pc:spChg chg="add del mod">
          <ac:chgData name="Hamlet Markarian" userId="4926d2b407f31d77" providerId="LiveId" clId="{38B7B751-434C-49B6-9017-56BA1C8444E5}" dt="2020-03-06T08:57:16.936" v="1526" actId="478"/>
          <ac:spMkLst>
            <pc:docMk/>
            <pc:sldMk cId="4018053280" sldId="1426"/>
            <ac:spMk id="80" creationId="{326DAAEC-47C4-42C8-A5E4-F018F011991D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1" creationId="{DCD109BF-59FA-46D3-913C-2D749E6A1849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2" creationId="{AB75E3A0-C496-4242-A0B5-2EF64BB06FB5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3" creationId="{E389EB6F-086C-4439-9724-1C1E67ED951E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4" creationId="{77FFEB70-B747-4D0C-8FC0-1F299C59C9AE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5" creationId="{516A6D89-12BC-4CE7-A06F-03743B56F8F7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6" creationId="{A8C48729-4BCB-47E6-B40B-87E40162EA2B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7" creationId="{7DA41891-3298-4014-991F-8831157AF6FC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8" creationId="{8D703F8C-7044-442B-8383-5F853A6C3D86}"/>
          </ac:spMkLst>
        </pc:spChg>
        <pc:grpChg chg="add mod or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6" creationId="{1C676FE5-1AB1-4736-B661-78951A3CEF17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7" creationId="{7B967BC7-095D-437D-BF15-B729AE5C699A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8" creationId="{C9BC229F-07AE-4E06-A6CC-FF7BE9D8523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13" creationId="{523D0447-7EF6-49F3-AC4C-536418335471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2" creationId="{7C8996EE-9CC8-4960-B8AA-D099E73C786E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3" creationId="{C8A33F26-1AAA-43C6-BE33-AAA8E777545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0" creationId="{D3B94230-B152-4A41-A0E7-ADB3F71FD3D5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3" creationId="{3D9261AD-0052-47D2-960F-8F9284AC5CEF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5" creationId="{80BEEE66-6CAE-4AD1-9570-2A6102A25635}"/>
          </ac:grpSpMkLst>
        </pc:grpChg>
        <pc:grpChg chg="add mo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48" creationId="{989BA6F0-E14E-43B5-ABF4-492506D3A6CB}"/>
          </ac:grpSpMkLst>
        </pc:grpChg>
        <pc:graphicFrameChg chg="add del mod">
          <ac:chgData name="Hamlet Markarian" userId="4926d2b407f31d77" providerId="LiveId" clId="{38B7B751-434C-49B6-9017-56BA1C8444E5}" dt="2020-03-06T08:56:38.778" v="1519" actId="478"/>
          <ac:graphicFrameMkLst>
            <pc:docMk/>
            <pc:sldMk cId="4018053280" sldId="1426"/>
            <ac:graphicFrameMk id="75" creationId="{4A7B7200-F233-4B23-86CF-72B65E3103F8}"/>
          </ac:graphicFrameMkLst>
        </pc:graphicFrameChg>
        <pc:picChg chg="mod">
          <ac:chgData name="Hamlet Markarian" userId="4926d2b407f31d77" providerId="LiveId" clId="{38B7B751-434C-49B6-9017-56BA1C8444E5}" dt="2020-03-06T08:23:39.926" v="1163" actId="1076"/>
          <ac:picMkLst>
            <pc:docMk/>
            <pc:sldMk cId="4018053280" sldId="1426"/>
            <ac:picMk id="16" creationId="{E43002BD-C1DD-4C11-AA19-23F9CFE755D4}"/>
          </ac:picMkLst>
        </pc:picChg>
        <pc:cxnChg chg="add mod">
          <ac:chgData name="Hamlet Markarian" userId="4926d2b407f31d77" providerId="LiveId" clId="{38B7B751-434C-49B6-9017-56BA1C8444E5}" dt="2020-03-06T08:23:31.921" v="1162" actId="692"/>
          <ac:cxnSpMkLst>
            <pc:docMk/>
            <pc:sldMk cId="4018053280" sldId="1426"/>
            <ac:cxnSpMk id="39" creationId="{3C437925-791E-463C-BD59-A7BCABD75DAB}"/>
          </ac:cxnSpMkLst>
        </pc:cxnChg>
        <pc:cxnChg chg="add del">
          <ac:chgData name="Hamlet Markarian" userId="4926d2b407f31d77" providerId="LiveId" clId="{38B7B751-434C-49B6-9017-56BA1C8444E5}" dt="2020-03-06T08:25:40.825" v="1190" actId="478"/>
          <ac:cxnSpMkLst>
            <pc:docMk/>
            <pc:sldMk cId="4018053280" sldId="1426"/>
            <ac:cxnSpMk id="42" creationId="{82936F40-C1C5-4087-9982-B17336627089}"/>
          </ac:cxnSpMkLst>
        </pc:cxnChg>
        <pc:cxnChg chg="add del mod">
          <ac:chgData name="Hamlet Markarian" userId="4926d2b407f31d77" providerId="LiveId" clId="{38B7B751-434C-49B6-9017-56BA1C8444E5}" dt="2020-03-06T08:28:41.612" v="1216" actId="478"/>
          <ac:cxnSpMkLst>
            <pc:docMk/>
            <pc:sldMk cId="4018053280" sldId="1426"/>
            <ac:cxnSpMk id="45" creationId="{08BA2219-D57B-4F9B-91F7-F3D0A23BAF50}"/>
          </ac:cxnSpMkLst>
        </pc:cxnChg>
      </pc:sldChg>
    </pc:docChg>
  </pc:docChgLst>
  <pc:docChgLst>
    <pc:chgData name="Hamlet Markarian" userId="4926d2b407f31d77" providerId="LiveId" clId="{3EED30E3-7D39-4CC5-BEE7-05476543F91D}"/>
    <pc:docChg chg="undo custSel addSld delSld modSld sldOrd modSection">
      <pc:chgData name="Hamlet Markarian" userId="4926d2b407f31d77" providerId="LiveId" clId="{3EED30E3-7D39-4CC5-BEE7-05476543F91D}" dt="2020-03-16T07:18:33.492" v="406" actId="6549"/>
      <pc:docMkLst>
        <pc:docMk/>
      </pc:docMkLst>
      <pc:sldChg chg="modSp">
        <pc:chgData name="Hamlet Markarian" userId="4926d2b407f31d77" providerId="LiveId" clId="{3EED30E3-7D39-4CC5-BEE7-05476543F91D}" dt="2020-03-16T06:25:51.354" v="10" actId="20577"/>
        <pc:sldMkLst>
          <pc:docMk/>
          <pc:sldMk cId="1488022321" sldId="1336"/>
        </pc:sldMkLst>
        <pc:spChg chg="mod">
          <ac:chgData name="Hamlet Markarian" userId="4926d2b407f31d77" providerId="LiveId" clId="{3EED30E3-7D39-4CC5-BEE7-05476543F91D}" dt="2020-03-16T06:25:51.354" v="10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3EED30E3-7D39-4CC5-BEE7-05476543F91D}" dt="2020-03-16T06:25:43.683" v="7" actId="12789"/>
          <ac:picMkLst>
            <pc:docMk/>
            <pc:sldMk cId="1488022321" sldId="1336"/>
            <ac:picMk id="4" creationId="{D23836F7-B841-48FF-AD43-27A81DB82384}"/>
          </ac:picMkLst>
        </pc:picChg>
      </pc:sldChg>
      <pc:sldChg chg="del">
        <pc:chgData name="Hamlet Markarian" userId="4926d2b407f31d77" providerId="LiveId" clId="{3EED30E3-7D39-4CC5-BEE7-05476543F91D}" dt="2020-03-16T06:28:44.460" v="11" actId="2696"/>
        <pc:sldMkLst>
          <pc:docMk/>
          <pc:sldMk cId="654919211" sldId="1421"/>
        </pc:sldMkLst>
      </pc:sldChg>
      <pc:sldChg chg="addSp delSp modSp delAnim modAnim">
        <pc:chgData name="Hamlet Markarian" userId="4926d2b407f31d77" providerId="LiveId" clId="{3EED30E3-7D39-4CC5-BEE7-05476543F91D}" dt="2020-03-16T07:18:33.492" v="406" actId="6549"/>
        <pc:sldMkLst>
          <pc:docMk/>
          <pc:sldMk cId="1100653396" sldId="1422"/>
        </pc:sldMkLst>
        <pc:spChg chg="mod">
          <ac:chgData name="Hamlet Markarian" userId="4926d2b407f31d77" providerId="LiveId" clId="{3EED30E3-7D39-4CC5-BEE7-05476543F91D}" dt="2020-03-16T06:39:16.927" v="8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EED30E3-7D39-4CC5-BEE7-05476543F91D}" dt="2020-03-16T06:29:16.732" v="21" actId="242"/>
          <ac:spMkLst>
            <pc:docMk/>
            <pc:sldMk cId="1100653396" sldId="1422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4" creationId="{835709D3-E9DC-4273-A59A-52970CE926FE}"/>
          </ac:spMkLst>
        </pc:spChg>
        <pc:spChg chg="add mod">
          <ac:chgData name="Hamlet Markarian" userId="4926d2b407f31d77" providerId="LiveId" clId="{3EED30E3-7D39-4CC5-BEE7-05476543F91D}" dt="2020-03-16T06:30:24.325" v="31" actId="12789"/>
          <ac:spMkLst>
            <pc:docMk/>
            <pc:sldMk cId="1100653396" sldId="1422"/>
            <ac:spMk id="25" creationId="{255BA461-51E8-47E9-A34B-C38900E4B025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6" creationId="{C8A8C1E7-478C-4C43-9078-8030485F416D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7" creationId="{8B85ECFB-1304-4D51-9CEE-D0EFFF3D9E24}"/>
          </ac:spMkLst>
        </pc:spChg>
        <pc:spChg chg="add mod">
          <ac:chgData name="Hamlet Markarian" userId="4926d2b407f31d77" providerId="LiveId" clId="{3EED30E3-7D39-4CC5-BEE7-05476543F91D}" dt="2020-03-16T06:30:42.433" v="35"/>
          <ac:spMkLst>
            <pc:docMk/>
            <pc:sldMk cId="1100653396" sldId="1422"/>
            <ac:spMk id="28" creationId="{C2898B81-2B57-4DA9-8D3E-1A815F0D6EBA}"/>
          </ac:spMkLst>
        </pc:spChg>
        <pc:spChg chg="add mod">
          <ac:chgData name="Hamlet Markarian" userId="4926d2b407f31d77" providerId="LiveId" clId="{3EED30E3-7D39-4CC5-BEE7-05476543F91D}" dt="2020-03-16T06:30:15.014" v="29" actId="12789"/>
          <ac:spMkLst>
            <pc:docMk/>
            <pc:sldMk cId="1100653396" sldId="1422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32" creationId="{64D5F241-3F06-4A4D-9FDD-D4EF1BE58B62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0" creationId="{0F0E808D-9E54-4622-A021-23442A7235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2" creationId="{4E557132-B687-405C-BC2C-891778CEB023}"/>
          </ac:spMkLst>
        </pc:spChg>
        <pc:spChg chg="mod topLvl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4" creationId="{5243A832-3AF0-4B3B-A378-29D70F114E07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2" creationId="{365092C1-E83A-4821-974A-021DDF09A27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3" creationId="{35DF204E-726F-447F-BA4B-B8AC08018CB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EED30E3-7D39-4CC5-BEE7-05476543F91D}" dt="2020-03-16T06:31:03.737" v="38"/>
          <ac:spMkLst>
            <pc:docMk/>
            <pc:sldMk cId="1100653396" sldId="1422"/>
            <ac:spMk id="55" creationId="{E9C6FDCF-31DE-443F-A603-18D90FB08EAE}"/>
          </ac:spMkLst>
        </pc:spChg>
        <pc:spChg chg="add mod">
          <ac:chgData name="Hamlet Markarian" userId="4926d2b407f31d77" providerId="LiveId" clId="{3EED30E3-7D39-4CC5-BEE7-05476543F91D}" dt="2020-03-16T07:18:33.492" v="406" actId="6549"/>
          <ac:spMkLst>
            <pc:docMk/>
            <pc:sldMk cId="1100653396" sldId="1422"/>
            <ac:spMk id="56" creationId="{F31B6DA4-F269-4B35-9A6A-2F1D6F2B73F1}"/>
          </ac:spMkLst>
        </pc:spChg>
        <pc:spChg chg="add mod">
          <ac:chgData name="Hamlet Markarian" userId="4926d2b407f31d77" providerId="LiveId" clId="{3EED30E3-7D39-4CC5-BEE7-05476543F91D}" dt="2020-03-16T06:31:09.911" v="39"/>
          <ac:spMkLst>
            <pc:docMk/>
            <pc:sldMk cId="1100653396" sldId="1422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1" creationId="{4BC97F3E-8D6C-4A2E-B481-5DBF31B23DE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2" creationId="{1472D296-D0C3-4183-B7DA-CC647AC516AF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3" creationId="{195A12AC-B85E-43E2-8507-D50D37C200F8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4" creationId="{2482764E-1B05-4735-A4A0-9BB09D78AF0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5" creationId="{0C70EA80-30BB-4773-ACAA-417644EDB1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6" creationId="{9FE1CE7E-BC94-4715-BD1E-08C2CB35CEAC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7" creationId="{3016520B-BA5E-4893-A605-0DF80E47041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8" creationId="{E2D02007-E935-4903-BB53-80B25D6D3836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9" creationId="{B095D30C-8444-4A75-B93D-E6D65D54EADE}"/>
          </ac:spMkLst>
        </pc:spChg>
        <pc:spChg chg="mod topLvl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71" creationId="{1B818075-BB2D-48BE-B6FA-B6FA2210F41F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74" creationId="{E0054137-F41B-4971-8D45-8AE9DC26F773}"/>
          </ac:spMkLst>
        </pc:spChg>
        <pc:spChg chg="add mod">
          <ac:chgData name="Hamlet Markarian" userId="4926d2b407f31d77" providerId="LiveId" clId="{3EED30E3-7D39-4CC5-BEE7-05476543F91D}" dt="2020-03-16T06:31:23.334" v="43" actId="571"/>
          <ac:spMkLst>
            <pc:docMk/>
            <pc:sldMk cId="1100653396" sldId="1422"/>
            <ac:spMk id="76" creationId="{A3392E5E-1E0F-4313-A80A-DABF600BFEC4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7" creationId="{078F4069-99C9-4A1E-A01A-AD5CCE7C6187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8" creationId="{B3BE0FC5-00A2-436A-AC83-6B9A393C0C20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9" creationId="{42A5A361-6CC3-40B9-B396-36E169A9AF33}"/>
          </ac:spMkLst>
        </pc:spChg>
        <pc:spChg chg="mod topLvl">
          <ac:chgData name="Hamlet Markarian" userId="4926d2b407f31d77" providerId="LiveId" clId="{3EED30E3-7D39-4CC5-BEE7-05476543F91D}" dt="2020-03-16T06:35:25.705" v="66" actId="207"/>
          <ac:spMkLst>
            <pc:docMk/>
            <pc:sldMk cId="1100653396" sldId="1422"/>
            <ac:spMk id="81" creationId="{EAC52B62-E0ED-4685-B076-A481C6F70DA1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84" creationId="{C656803B-D927-4064-B312-B501C408F847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87" creationId="{9063A9FC-8CC3-4A0A-A674-BBC310257BEB}"/>
          </ac:spMkLst>
        </pc:spChg>
        <pc:spChg chg="add mod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90" creationId="{20576411-0DC4-43CC-858A-394DCFB878E4}"/>
          </ac:spMkLst>
        </pc:spChg>
        <pc:spChg chg="add mod">
          <ac:chgData name="Hamlet Markarian" userId="4926d2b407f31d77" providerId="LiveId" clId="{3EED30E3-7D39-4CC5-BEE7-05476543F91D}" dt="2020-03-16T06:38:49.714" v="79" actId="1076"/>
          <ac:spMkLst>
            <pc:docMk/>
            <pc:sldMk cId="1100653396" sldId="1422"/>
            <ac:spMk id="91" creationId="{44FC6774-503B-4869-82E1-0745BD2AAEC6}"/>
          </ac:spMkLst>
        </pc:spChg>
        <pc:spChg chg="add mod">
          <ac:chgData name="Hamlet Markarian" userId="4926d2b407f31d77" providerId="LiveId" clId="{3EED30E3-7D39-4CC5-BEE7-05476543F91D}" dt="2020-03-16T06:39:35.340" v="88" actId="1076"/>
          <ac:spMkLst>
            <pc:docMk/>
            <pc:sldMk cId="1100653396" sldId="1422"/>
            <ac:spMk id="92" creationId="{9124B855-880A-472F-B3BA-8625ECC61798}"/>
          </ac:spMkLst>
        </pc:spChg>
        <pc:spChg chg="add mod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93" creationId="{3BA050C8-8CF3-4998-B5CA-2181664ACD0D}"/>
          </ac:spMkLst>
        </pc:spChg>
        <pc:spChg chg="add mod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94" creationId="{3DDD9D9F-C0A3-4914-B1C3-4FA8D93AEA8A}"/>
          </ac:spMkLst>
        </pc:spChg>
        <pc:spChg chg="add mod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95" creationId="{1D8E5564-2FB4-4636-82B8-1A264904FAD6}"/>
          </ac:spMkLst>
        </pc:spChg>
        <pc:grpChg chg="del">
          <ac:chgData name="Hamlet Markarian" userId="4926d2b407f31d77" providerId="LiveId" clId="{3EED30E3-7D39-4CC5-BEE7-05476543F91D}" dt="2020-03-16T06:28:47.068" v="12" actId="478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0" creationId="{B260AA1B-3A01-4244-956D-A85DB538B1A1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34" creationId="{BB01FDFD-B6F1-4D1E-B3DB-2D762B60FE9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7" creationId="{47C9AC05-6894-4588-A81D-47393A0D1D4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41" creationId="{E62E1926-6498-4920-8F13-75F4DC4740AA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6" creationId="{FCE3F3AB-EEE9-43E0-89D5-5AD41EFA4085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9" creationId="{170FD458-737D-4BE4-B731-E7519BB26F6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58" creationId="{E2754D72-2AF9-4AFC-AE45-400D92286FC4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0" creationId="{66641C34-B1A3-455A-8379-9F0393C75AA9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3" creationId="{08051C5D-A6DA-4156-B27D-083A1A6FE824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0" creationId="{2DC6172F-8D97-401B-82C0-1DF363659F88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3" creationId="{8BB112D2-117D-4A99-BE43-C89530695356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6" creationId="{52F35E96-29F1-495B-907C-CBE0DEDF72F7}"/>
          </ac:grpSpMkLst>
        </pc:grpChg>
        <pc:picChg chg="del">
          <ac:chgData name="Hamlet Markarian" userId="4926d2b407f31d77" providerId="LiveId" clId="{3EED30E3-7D39-4CC5-BEE7-05476543F91D}" dt="2020-03-16T06:28:47.881" v="13" actId="478"/>
          <ac:picMkLst>
            <pc:docMk/>
            <pc:sldMk cId="1100653396" sldId="1422"/>
            <ac:picMk id="3" creationId="{9951BE5A-A290-4C79-9F08-6C255DEAF3A1}"/>
          </ac:picMkLst>
        </pc:picChg>
        <pc:picChg chg="add mod">
          <ac:chgData name="Hamlet Markarian" userId="4926d2b407f31d77" providerId="LiveId" clId="{3EED30E3-7D39-4CC5-BEE7-05476543F91D}" dt="2020-03-16T06:33:58.428" v="63" actId="1076"/>
          <ac:picMkLst>
            <pc:docMk/>
            <pc:sldMk cId="1100653396" sldId="1422"/>
            <ac:picMk id="5" creationId="{B514D683-38CF-4E25-987D-26E4992B1267}"/>
          </ac:picMkLst>
        </pc:picChg>
        <pc:picChg chg="del mod topLvl">
          <ac:chgData name="Hamlet Markarian" userId="4926d2b407f31d77" providerId="LiveId" clId="{3EED30E3-7D39-4CC5-BEE7-05476543F91D}" dt="2020-03-16T06:38:55.496" v="81" actId="478"/>
          <ac:picMkLst>
            <pc:docMk/>
            <pc:sldMk cId="1100653396" sldId="1422"/>
            <ac:picMk id="33" creationId="{AC535A1D-A6F3-461F-90B9-905896547C72}"/>
          </ac:picMkLst>
        </pc:picChg>
        <pc:picChg chg="del mod topLvl">
          <ac:chgData name="Hamlet Markarian" userId="4926d2b407f31d77" providerId="LiveId" clId="{3EED30E3-7D39-4CC5-BEE7-05476543F91D}" dt="2020-03-16T06:38:58.651" v="82" actId="478"/>
          <ac:picMkLst>
            <pc:docMk/>
            <pc:sldMk cId="1100653396" sldId="1422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39:00.526" v="83" actId="478"/>
          <ac:picMkLst>
            <pc:docMk/>
            <pc:sldMk cId="1100653396" sldId="1422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38:53.856" v="80" actId="478"/>
          <ac:picMkLst>
            <pc:docMk/>
            <pc:sldMk cId="1100653396" sldId="1422"/>
            <ac:picMk id="60" creationId="{58C6B123-DF7F-4728-8521-651AA6846269}"/>
          </ac:picMkLst>
        </pc:picChg>
        <pc:picChg chg="del mod topLvl">
          <ac:chgData name="Hamlet Markarian" userId="4926d2b407f31d77" providerId="LiveId" clId="{3EED30E3-7D39-4CC5-BEE7-05476543F91D}" dt="2020-03-16T06:37:51.366" v="72" actId="478"/>
          <ac:picMkLst>
            <pc:docMk/>
            <pc:sldMk cId="1100653396" sldId="1422"/>
            <ac:picMk id="72" creationId="{93C5C016-49D5-43D5-B506-457416EFE41A}"/>
          </ac:picMkLst>
        </pc:picChg>
        <pc:picChg chg="del mod topLvl">
          <ac:chgData name="Hamlet Markarian" userId="4926d2b407f31d77" providerId="LiveId" clId="{3EED30E3-7D39-4CC5-BEE7-05476543F91D}" dt="2020-03-16T06:38:46.653" v="77" actId="478"/>
          <ac:picMkLst>
            <pc:docMk/>
            <pc:sldMk cId="1100653396" sldId="1422"/>
            <ac:picMk id="75" creationId="{C2A0D656-778D-429A-8D6B-2CE65CBCF429}"/>
          </ac:picMkLst>
        </pc:picChg>
        <pc:picChg chg="del mod topLvl">
          <ac:chgData name="Hamlet Markarian" userId="4926d2b407f31d77" providerId="LiveId" clId="{3EED30E3-7D39-4CC5-BEE7-05476543F91D}" dt="2020-03-16T06:32:00.995" v="49" actId="478"/>
          <ac:picMkLst>
            <pc:docMk/>
            <pc:sldMk cId="1100653396" sldId="1422"/>
            <ac:picMk id="82" creationId="{188B0B74-72E3-4CB5-AC09-EA142ABDD8CC}"/>
          </ac:picMkLst>
        </pc:picChg>
        <pc:picChg chg="del mod topLvl">
          <ac:chgData name="Hamlet Markarian" userId="4926d2b407f31d77" providerId="LiveId" clId="{3EED30E3-7D39-4CC5-BEE7-05476543F91D}" dt="2020-03-16T06:31:59.308" v="48" actId="478"/>
          <ac:picMkLst>
            <pc:docMk/>
            <pc:sldMk cId="1100653396" sldId="1422"/>
            <ac:picMk id="85" creationId="{63B272A5-DD67-4AC9-A43C-EA256DD1E3B7}"/>
          </ac:picMkLst>
        </pc:picChg>
        <pc:picChg chg="del mod topLvl">
          <ac:chgData name="Hamlet Markarian" userId="4926d2b407f31d77" providerId="LiveId" clId="{3EED30E3-7D39-4CC5-BEE7-05476543F91D}" dt="2020-03-16T06:31:58.136" v="47" actId="478"/>
          <ac:picMkLst>
            <pc:docMk/>
            <pc:sldMk cId="1100653396" sldId="1422"/>
            <ac:picMk id="88" creationId="{26ECEDF7-2DD1-4DBA-AA1D-09832DEF9782}"/>
          </ac:picMkLst>
        </pc:picChg>
        <pc:picChg chg="add del">
          <ac:chgData name="Hamlet Markarian" userId="4926d2b407f31d77" providerId="LiveId" clId="{3EED30E3-7D39-4CC5-BEE7-05476543F91D}" dt="2020-03-16T06:34:37.801" v="65" actId="478"/>
          <ac:picMkLst>
            <pc:docMk/>
            <pc:sldMk cId="1100653396" sldId="1422"/>
            <ac:picMk id="89" creationId="{43494AA2-767B-4C97-8997-47DFDE82C911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47:04.732" v="116" actId="1076"/>
        <pc:sldMkLst>
          <pc:docMk/>
          <pc:sldMk cId="50890922" sldId="1437"/>
        </pc:sldMkLst>
        <pc:spChg chg="mod">
          <ac:chgData name="Hamlet Markarian" userId="4926d2b407f31d77" providerId="LiveId" clId="{3EED30E3-7D39-4CC5-BEE7-05476543F91D}" dt="2020-03-16T06:36:52.077" v="71" actId="20577"/>
          <ac:spMkLst>
            <pc:docMk/>
            <pc:sldMk cId="50890922" sldId="1437"/>
            <ac:spMk id="25" creationId="{255BA461-51E8-47E9-A34B-C38900E4B025}"/>
          </ac:spMkLst>
        </pc:spChg>
        <pc:spChg chg="mod">
          <ac:chgData name="Hamlet Markarian" userId="4926d2b407f31d77" providerId="LiveId" clId="{3EED30E3-7D39-4CC5-BEE7-05476543F91D}" dt="2020-03-16T06:32:49.244" v="56"/>
          <ac:spMkLst>
            <pc:docMk/>
            <pc:sldMk cId="50890922" sldId="1437"/>
            <ac:spMk id="28" creationId="{C2898B81-2B57-4DA9-8D3E-1A815F0D6EBA}"/>
          </ac:spMkLst>
        </pc:spChg>
        <pc:spChg chg="mod">
          <ac:chgData name="Hamlet Markarian" userId="4926d2b407f31d77" providerId="LiveId" clId="{3EED30E3-7D39-4CC5-BEE7-05476543F91D}" dt="2020-03-16T06:32:42.718" v="55"/>
          <ac:spMkLst>
            <pc:docMk/>
            <pc:sldMk cId="50890922" sldId="1437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2" creationId="{64D5F241-3F06-4A4D-9FDD-D4EF1BE58B62}"/>
          </ac:spMkLst>
        </pc:spChg>
        <pc:spChg chg="add mod">
          <ac:chgData name="Hamlet Markarian" userId="4926d2b407f31d77" providerId="LiveId" clId="{3EED30E3-7D39-4CC5-BEE7-05476543F91D}" dt="2020-03-16T06:43:29.760" v="107" actId="1076"/>
          <ac:spMkLst>
            <pc:docMk/>
            <pc:sldMk cId="50890922" sldId="1437"/>
            <ac:spMk id="35" creationId="{B8EE862B-E8FF-4C65-99E4-ECB04834E1DE}"/>
          </ac:spMkLst>
        </pc:spChg>
        <pc:spChg chg="add mod">
          <ac:chgData name="Hamlet Markarian" userId="4926d2b407f31d77" providerId="LiveId" clId="{3EED30E3-7D39-4CC5-BEE7-05476543F91D}" dt="2020-03-16T06:45:36.455" v="109" actId="1076"/>
          <ac:spMkLst>
            <pc:docMk/>
            <pc:sldMk cId="50890922" sldId="1437"/>
            <ac:spMk id="36" creationId="{A197E1E2-B3C0-4939-B82E-1F883F02A48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8" creationId="{BE7CF208-38D6-44D2-B54C-7990BBAB50D1}"/>
          </ac:spMkLst>
        </pc:spChg>
        <pc:spChg chg="add mod">
          <ac:chgData name="Hamlet Markarian" userId="4926d2b407f31d77" providerId="LiveId" clId="{3EED30E3-7D39-4CC5-BEE7-05476543F91D}" dt="2020-03-16T06:46:13.536" v="111" actId="1076"/>
          <ac:spMkLst>
            <pc:docMk/>
            <pc:sldMk cId="50890922" sldId="1437"/>
            <ac:spMk id="40" creationId="{DEB72F24-61A3-4FC2-936F-B75E8F91CFE1}"/>
          </ac:spMkLst>
        </pc:spChg>
        <pc:spChg chg="add del mod">
          <ac:chgData name="Hamlet Markarian" userId="4926d2b407f31d77" providerId="LiveId" clId="{3EED30E3-7D39-4CC5-BEE7-05476543F91D}" dt="2020-03-16T06:47:01.077" v="114" actId="478"/>
          <ac:spMkLst>
            <pc:docMk/>
            <pc:sldMk cId="50890922" sldId="1437"/>
            <ac:spMk id="42" creationId="{2BDD17D2-0AC2-4F00-B844-6F5D6D8854E9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43" creationId="{269EADA0-EADE-42FC-A895-925797CCE872}"/>
          </ac:spMkLst>
        </pc:spChg>
        <pc:spChg chg="add mod">
          <ac:chgData name="Hamlet Markarian" userId="4926d2b407f31d77" providerId="LiveId" clId="{3EED30E3-7D39-4CC5-BEE7-05476543F91D}" dt="2020-03-16T06:47:04.732" v="116" actId="1076"/>
          <ac:spMkLst>
            <pc:docMk/>
            <pc:sldMk cId="50890922" sldId="1437"/>
            <ac:spMk id="44" creationId="{51728761-6AC5-4E5C-9FFC-334405B43FB4}"/>
          </ac:spMkLst>
        </pc:spChg>
        <pc:spChg chg="mod">
          <ac:chgData name="Hamlet Markarian" userId="4926d2b407f31d77" providerId="LiveId" clId="{3EED30E3-7D39-4CC5-BEE7-05476543F91D}" dt="2020-03-16T06:32:57.368" v="59" actId="20577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7" creationId="{9063A9FC-8CC3-4A0A-A674-BBC310257BEB}"/>
          </ac:spMkLst>
        </pc:s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0" creationId="{B260AA1B-3A01-4244-956D-A85DB538B1A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7" creationId="{47C9AC05-6894-4588-A81D-47393A0D1D4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41" creationId="{E62E1926-6498-4920-8F13-75F4DC4740AA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58" creationId="{E2754D72-2AF9-4AFC-AE45-400D92286FC4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0" creationId="{66641C34-B1A3-455A-8379-9F0393C75AA9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3" creationId="{08051C5D-A6DA-4156-B27D-083A1A6FE824}"/>
          </ac:grpSpMkLst>
        </pc:grpChg>
        <pc:picChg chg="del mod topLvl">
          <ac:chgData name="Hamlet Markarian" userId="4926d2b407f31d77" providerId="LiveId" clId="{3EED30E3-7D39-4CC5-BEE7-05476543F91D}" dt="2020-03-16T06:43:22.277" v="103" actId="478"/>
          <ac:picMkLst>
            <pc:docMk/>
            <pc:sldMk cId="50890922" sldId="1437"/>
            <ac:picMk id="33" creationId="{AC535A1D-A6F3-461F-90B9-905896547C72}"/>
          </ac:picMkLst>
        </pc:picChg>
        <pc:picChg chg="add">
          <ac:chgData name="Hamlet Markarian" userId="4926d2b407f31d77" providerId="LiveId" clId="{3EED30E3-7D39-4CC5-BEE7-05476543F91D}" dt="2020-03-16T06:36:20.975" v="69"/>
          <ac:picMkLst>
            <pc:docMk/>
            <pc:sldMk cId="50890922" sldId="1437"/>
            <ac:picMk id="34" creationId="{59B8E063-71E3-4FEB-A3B7-233EB3AF93E1}"/>
          </ac:picMkLst>
        </pc:picChg>
        <pc:picChg chg="del mod topLvl">
          <ac:chgData name="Hamlet Markarian" userId="4926d2b407f31d77" providerId="LiveId" clId="{3EED30E3-7D39-4CC5-BEE7-05476543F91D}" dt="2020-03-16T06:43:23.417" v="104" actId="478"/>
          <ac:picMkLst>
            <pc:docMk/>
            <pc:sldMk cId="50890922" sldId="1437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43:24.792" v="105" actId="478"/>
          <ac:picMkLst>
            <pc:docMk/>
            <pc:sldMk cId="50890922" sldId="1437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43:20.715" v="102" actId="478"/>
          <ac:picMkLst>
            <pc:docMk/>
            <pc:sldMk cId="50890922" sldId="1437"/>
            <ac:picMk id="60" creationId="{58C6B123-DF7F-4728-8521-651AA6846269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54:46.518" v="175" actId="207"/>
        <pc:sldMkLst>
          <pc:docMk/>
          <pc:sldMk cId="4116021285" sldId="1438"/>
        </pc:sldMkLst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18" creationId="{B5119015-B5B3-4F54-876F-6C801584B745}"/>
          </ac:spMkLst>
        </pc:spChg>
        <pc:spChg chg="mod">
          <ac:chgData name="Hamlet Markarian" userId="4926d2b407f31d77" providerId="LiveId" clId="{3EED30E3-7D39-4CC5-BEE7-05476543F91D}" dt="2020-03-16T06:47:53.804" v="120" actId="20577"/>
          <ac:spMkLst>
            <pc:docMk/>
            <pc:sldMk cId="4116021285" sldId="1438"/>
            <ac:spMk id="20" creationId="{2F2415B0-F1C4-4313-9038-A3884674CC4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1" creationId="{98F45B21-F40F-4906-AC26-DF981B627CD0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2" creationId="{D10FC55D-9802-4A47-AA5C-F2BDEAECF2D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3" creationId="{C700C32E-E87B-442A-80CB-A512D6CD849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4" creationId="{17B9727F-625B-4006-989D-88CB3975E8D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5" creationId="{255BA461-51E8-47E9-A34B-C38900E4B025}"/>
          </ac:spMkLst>
        </pc:spChg>
        <pc:spChg chg="add mod">
          <ac:chgData name="Hamlet Markarian" userId="4926d2b407f31d77" providerId="LiveId" clId="{3EED30E3-7D39-4CC5-BEE7-05476543F91D}" dt="2020-03-16T06:50:30.041" v="134" actId="14100"/>
          <ac:spMkLst>
            <pc:docMk/>
            <pc:sldMk cId="4116021285" sldId="1438"/>
            <ac:spMk id="26" creationId="{23883FB8-11B8-493E-917A-3790E0B70223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30" creationId="{3C3B15AE-140B-41A0-98C4-A7FF88111C4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2" creationId="{64D5F241-3F06-4A4D-9FDD-D4EF1BE58B6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5" creationId="{B8EE862B-E8FF-4C65-99E4-ECB04834E1D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6" creationId="{A197E1E2-B3C0-4939-B82E-1F883F02A48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0" creationId="{DEB72F24-61A3-4FC2-936F-B75E8F91CFE1}"/>
          </ac:spMkLst>
        </pc:spChg>
        <pc:spChg chg="mod topLvl">
          <ac:chgData name="Hamlet Markarian" userId="4926d2b407f31d77" providerId="LiveId" clId="{3EED30E3-7D39-4CC5-BEE7-05476543F91D}" dt="2020-03-16T06:51:23.131" v="145" actId="165"/>
          <ac:spMkLst>
            <pc:docMk/>
            <pc:sldMk cId="4116021285" sldId="1438"/>
            <ac:spMk id="41" creationId="{D4DDD59E-1763-43D9-A089-5B9461AC3A2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4" creationId="{51728761-6AC5-4E5C-9FFC-334405B43FB4}"/>
          </ac:spMkLst>
        </pc:spChg>
        <pc:spChg chg="mod topLvl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51" creationId="{D3893061-6DC2-4BF3-92AF-E1CF3F8AE8A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9" creationId="{611C991E-7895-4C06-91D3-DEA32900292D}"/>
          </ac:spMkLst>
        </pc:spChg>
        <pc:spChg chg="mod topLvl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60" creationId="{F1F0A054-2A50-473C-9BBD-225C579C21F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4" creationId="{5FCB23F6-FFFD-4A18-B472-5BD40E1C836B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5" creationId="{684EC66A-5703-4DC3-9FD7-D1DF03A1E725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6" creationId="{D9FE0856-EAA3-4DD8-9667-FD401FEC549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7" creationId="{52EF9ECE-4AB0-419C-9631-568D4FE2083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8" creationId="{07C0E61F-E1F7-45C2-9F7F-DEC74F1A3C34}"/>
          </ac:spMkLst>
        </pc:spChg>
        <pc:spChg chg="mod topLvl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70" creationId="{7DF5F480-1D41-40D8-AA14-F4EDF8861BD2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79" creationId="{F93F756F-B27F-41AF-8B1D-868694883731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0" creationId="{42D65D2B-4E78-42A5-B638-061B84FEC85A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1" creationId="{9BAC22A0-18A0-4E5E-A809-4003F137C943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2" creationId="{EBF70D98-FEF0-483A-8DA7-E7FADCA5344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3" creationId="{6100C173-4D1D-45D3-8905-EEF63F7ABCF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4" creationId="{E50D3003-3930-472C-98A3-492A5AAF3DC7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5" creationId="{4B01F3BD-2D14-4660-9A2F-0F570AEC77AC}"/>
          </ac:spMkLst>
        </pc:spChg>
        <pc:spChg chg="add mod">
          <ac:chgData name="Hamlet Markarian" userId="4926d2b407f31d77" providerId="LiveId" clId="{3EED30E3-7D39-4CC5-BEE7-05476543F91D}" dt="2020-03-16T06:50:28.292" v="133" actId="14100"/>
          <ac:spMkLst>
            <pc:docMk/>
            <pc:sldMk cId="4116021285" sldId="1438"/>
            <ac:spMk id="86" creationId="{5F7748DF-4D36-4B1C-B047-2B65406C8F71}"/>
          </ac:spMkLst>
        </pc:spChg>
        <pc:spChg chg="add mod">
          <ac:chgData name="Hamlet Markarian" userId="4926d2b407f31d77" providerId="LiveId" clId="{3EED30E3-7D39-4CC5-BEE7-05476543F91D}" dt="2020-03-16T06:50:48.047" v="139" actId="1076"/>
          <ac:spMkLst>
            <pc:docMk/>
            <pc:sldMk cId="4116021285" sldId="1438"/>
            <ac:spMk id="87" creationId="{F2388913-A8A7-48B4-A477-161642ED4A2E}"/>
          </ac:spMkLst>
        </pc:spChg>
        <pc:spChg chg="add mod">
          <ac:chgData name="Hamlet Markarian" userId="4926d2b407f31d77" providerId="LiveId" clId="{3EED30E3-7D39-4CC5-BEE7-05476543F91D}" dt="2020-03-16T06:50:59.654" v="142" actId="14100"/>
          <ac:spMkLst>
            <pc:docMk/>
            <pc:sldMk cId="4116021285" sldId="1438"/>
            <ac:spMk id="88" creationId="{31DD1711-FA03-45CA-9B8C-C3118D15B38A}"/>
          </ac:spMkLst>
        </pc:spChg>
        <pc:spChg chg="add mod">
          <ac:chgData name="Hamlet Markarian" userId="4926d2b407f31d77" providerId="LiveId" clId="{3EED30E3-7D39-4CC5-BEE7-05476543F91D}" dt="2020-03-16T06:51:10.259" v="144"/>
          <ac:spMkLst>
            <pc:docMk/>
            <pc:sldMk cId="4116021285" sldId="1438"/>
            <ac:spMk id="89" creationId="{04CF6B17-B36D-4BCC-801A-E1DD8BDDAF2A}"/>
          </ac:spMkLst>
        </pc:spChg>
        <pc:spChg chg="add mod">
          <ac:chgData name="Hamlet Markarian" userId="4926d2b407f31d77" providerId="LiveId" clId="{3EED30E3-7D39-4CC5-BEE7-05476543F91D}" dt="2020-03-16T06:52:08.527" v="149" actId="1076"/>
          <ac:spMkLst>
            <pc:docMk/>
            <pc:sldMk cId="4116021285" sldId="1438"/>
            <ac:spMk id="90" creationId="{E5EE9016-BCF6-4B32-9697-994D3423C9AF}"/>
          </ac:spMkLst>
        </pc:spChg>
        <pc:spChg chg="add mod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91" creationId="{3BCFD6AE-99F6-4546-8AC1-4FA9B7DDC1FD}"/>
          </ac:spMkLst>
        </pc:spChg>
        <pc:spChg chg="add mod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92" creationId="{EF49CFA8-C6AD-4419-905C-A5295CD24983}"/>
          </ac:spMkLst>
        </pc:spChg>
        <pc:spChg chg="add mod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93" creationId="{F823AE5E-7C6A-437B-AED2-7CE581C8A40B}"/>
          </ac:spMkLst>
        </pc:spChg>
        <pc:spChg chg="add mod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94" creationId="{C13996DB-DEE1-4EC4-AAF0-486FCE1963A7}"/>
          </ac:spMkLst>
        </pc:s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27" creationId="{38753735-F826-4CE5-99D4-C2EB06DCF433}"/>
          </ac:grpSpMkLst>
        </pc:grpChg>
        <pc:grpChg chg="del mod topLvl">
          <ac:chgData name="Hamlet Markarian" userId="4926d2b407f31d77" providerId="LiveId" clId="{3EED30E3-7D39-4CC5-BEE7-05476543F91D}" dt="2020-03-16T06:52:38.315" v="150" actId="478"/>
          <ac:grpSpMkLst>
            <pc:docMk/>
            <pc:sldMk cId="4116021285" sldId="1438"/>
            <ac:grpSpMk id="31" creationId="{8D7FCED0-659C-4D02-887C-FF41D3544F2B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39" creationId="{3F34CF5E-8BC6-49F7-8088-75C0D242DF33}"/>
          </ac:grpSpMkLst>
        </pc:grpChg>
        <pc:grpChg chg="del mod topLvl">
          <ac:chgData name="Hamlet Markarian" userId="4926d2b407f31d77" providerId="LiveId" clId="{3EED30E3-7D39-4CC5-BEE7-05476543F91D}" dt="2020-03-16T06:52:01.623" v="146" actId="478"/>
          <ac:grpSpMkLst>
            <pc:docMk/>
            <pc:sldMk cId="4116021285" sldId="1438"/>
            <ac:grpSpMk id="42" creationId="{7C8C5E4D-7B13-46AA-9F63-673BE53A9A7C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0" creationId="{E4335875-92EA-4494-BAE2-275F369DB947}"/>
          </ac:grpSpMkLst>
        </pc:grpChg>
        <pc:grpChg chg="del mod topLvl">
          <ac:chgData name="Hamlet Markarian" userId="4926d2b407f31d77" providerId="LiveId" clId="{3EED30E3-7D39-4CC5-BEE7-05476543F91D}" dt="2020-03-16T06:52:54.839" v="156" actId="478"/>
          <ac:grpSpMkLst>
            <pc:docMk/>
            <pc:sldMk cId="4116021285" sldId="1438"/>
            <ac:grpSpMk id="52" creationId="{6CF5E8D4-ED87-43C2-87BB-8A0C49493040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8" creationId="{39071545-938C-424B-B634-E39C9A54A892}"/>
          </ac:grpSpMkLst>
        </pc:grpChg>
        <pc:grpChg chg="del mod topLvl">
          <ac:chgData name="Hamlet Markarian" userId="4926d2b407f31d77" providerId="LiveId" clId="{3EED30E3-7D39-4CC5-BEE7-05476543F91D}" dt="2020-03-16T06:52:56.432" v="157" actId="478"/>
          <ac:grpSpMkLst>
            <pc:docMk/>
            <pc:sldMk cId="4116021285" sldId="1438"/>
            <ac:grpSpMk id="61" creationId="{229329F3-956F-48D8-B84E-F7AFE57CCC58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69" creationId="{D66E5C69-5E91-4B66-BA5B-2B2D8B35668F}"/>
          </ac:grpSpMkLst>
        </pc:grpChg>
        <pc:grpChg chg="del mod topLvl">
          <ac:chgData name="Hamlet Markarian" userId="4926d2b407f31d77" providerId="LiveId" clId="{3EED30E3-7D39-4CC5-BEE7-05476543F91D}" dt="2020-03-16T06:52:57.557" v="158" actId="478"/>
          <ac:grpSpMkLst>
            <pc:docMk/>
            <pc:sldMk cId="4116021285" sldId="1438"/>
            <ac:grpSpMk id="71" creationId="{A5CA6A35-5594-4CD3-A270-96E6341FEFD9}"/>
          </ac:grpSpMkLst>
        </pc:grpChg>
        <pc:picChg chg="mod">
          <ac:chgData name="Hamlet Markarian" userId="4926d2b407f31d77" providerId="LiveId" clId="{3EED30E3-7D39-4CC5-BEE7-05476543F91D}" dt="2020-03-16T06:54:46.518" v="175" actId="207"/>
          <ac:picMkLst>
            <pc:docMk/>
            <pc:sldMk cId="4116021285" sldId="1438"/>
            <ac:picMk id="34" creationId="{59B8E063-71E3-4FEB-A3B7-233EB3AF93E1}"/>
          </ac:picMkLst>
        </pc:pic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7" creationId="{C8F569C0-2B73-4918-9754-E6EB2D3D72A6}"/>
          </ac:cxnSpMkLst>
        </pc:cxn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8" creationId="{69BA2D79-2916-4E5E-A590-4AC5487C9533}"/>
          </ac:cxnSpMkLst>
        </pc:cxnChg>
      </pc:sldChg>
      <pc:sldChg chg="addSp delSp modSp add ord delAnim modAnim">
        <pc:chgData name="Hamlet Markarian" userId="4926d2b407f31d77" providerId="LiveId" clId="{3EED30E3-7D39-4CC5-BEE7-05476543F91D}" dt="2020-03-16T07:18:15.762" v="405" actId="14100"/>
        <pc:sldMkLst>
          <pc:docMk/>
          <pc:sldMk cId="2779411540" sldId="1439"/>
        </pc:sldMkLst>
        <pc:spChg chg="del">
          <ac:chgData name="Hamlet Markarian" userId="4926d2b407f31d77" providerId="LiveId" clId="{3EED30E3-7D39-4CC5-BEE7-05476543F91D}" dt="2020-03-16T06:55:51.101" v="184" actId="478"/>
          <ac:spMkLst>
            <pc:docMk/>
            <pc:sldMk cId="2779411540" sldId="1439"/>
            <ac:spMk id="2" creationId="{04255A48-2E46-447F-98DA-0E287025F3FD}"/>
          </ac:spMkLst>
        </pc:spChg>
        <pc:spChg chg="mod">
          <ac:chgData name="Hamlet Markarian" userId="4926d2b407f31d77" providerId="LiveId" clId="{3EED30E3-7D39-4CC5-BEE7-05476543F91D}" dt="2020-03-16T06:55:39.455" v="182" actId="20577"/>
          <ac:spMkLst>
            <pc:docMk/>
            <pc:sldMk cId="2779411540" sldId="1439"/>
            <ac:spMk id="20" creationId="{2F2415B0-F1C4-4313-9038-A3884674CC4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5" creationId="{255BA461-51E8-47E9-A34B-C38900E4B025}"/>
          </ac:spMkLst>
        </pc:spChg>
        <pc:spChg chg="add mod topLvl">
          <ac:chgData name="Hamlet Markarian" userId="4926d2b407f31d77" providerId="LiveId" clId="{3EED30E3-7D39-4CC5-BEE7-05476543F91D}" dt="2020-03-16T07:12:22.305" v="358" actId="20577"/>
          <ac:spMkLst>
            <pc:docMk/>
            <pc:sldMk cId="2779411540" sldId="1439"/>
            <ac:spMk id="27" creationId="{66FA05EE-8593-4C20-A3F2-69F2EF4F1CC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9" creationId="{CC9C7C67-F7B8-4229-81D3-1ADE6D9D20C4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0" creationId="{FDD002FD-96D1-4DC1-A0C3-2554C4BD970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1" creationId="{42FBCA3E-93F7-4591-A5A8-1F55898F6579}"/>
          </ac:spMkLst>
        </pc:spChg>
        <pc:spChg chg="mod">
          <ac:chgData name="Hamlet Markarian" userId="4926d2b407f31d77" providerId="LiveId" clId="{3EED30E3-7D39-4CC5-BEE7-05476543F91D}" dt="2020-03-16T07:11:25.297" v="354" actId="207"/>
          <ac:spMkLst>
            <pc:docMk/>
            <pc:sldMk cId="2779411540" sldId="1439"/>
            <ac:spMk id="32" creationId="{64D5F241-3F06-4A4D-9FDD-D4EF1BE58B6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3" creationId="{7602C9C5-0D8E-4BB0-BDF2-57A95A797C38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5" creationId="{B612F75B-DABF-455F-9CCF-0B10916BA1A4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6" creationId="{2FBD77FD-2C3D-4969-A57B-2582397FB786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7" creationId="{FC4E6389-EFEE-4757-B64B-587C44E6A60C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38" creationId="{BE7CF208-38D6-44D2-B54C-7990BBAB50D1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9" creationId="{D97BE80B-ACE7-4E54-87BD-EE558BFF523A}"/>
          </ac:spMkLst>
        </pc:spChg>
        <pc:spChg chg="add mod topLvl">
          <ac:chgData name="Hamlet Markarian" userId="4926d2b407f31d77" providerId="LiveId" clId="{3EED30E3-7D39-4CC5-BEE7-05476543F91D}" dt="2020-03-16T07:17:37.986" v="395" actId="6549"/>
          <ac:spMkLst>
            <pc:docMk/>
            <pc:sldMk cId="2779411540" sldId="1439"/>
            <ac:spMk id="40" creationId="{1B3D6BDC-3505-473E-91B3-A189B0242556}"/>
          </ac:spMkLst>
        </pc:spChg>
        <pc:spChg chg="add mod topLvl">
          <ac:chgData name="Hamlet Markarian" userId="4926d2b407f31d77" providerId="LiveId" clId="{3EED30E3-7D39-4CC5-BEE7-05476543F91D}" dt="2020-03-16T07:11:09.957" v="353" actId="404"/>
          <ac:spMkLst>
            <pc:docMk/>
            <pc:sldMk cId="2779411540" sldId="1439"/>
            <ac:spMk id="41" creationId="{11C4806E-FEA9-428B-A12F-2D61E9733897}"/>
          </ac:spMkLst>
        </pc:spChg>
        <pc:spChg chg="add mod topLvl">
          <ac:chgData name="Hamlet Markarian" userId="4926d2b407f31d77" providerId="LiveId" clId="{3EED30E3-7D39-4CC5-BEE7-05476543F91D}" dt="2020-03-16T07:18:15.762" v="405" actId="14100"/>
          <ac:spMkLst>
            <pc:docMk/>
            <pc:sldMk cId="2779411540" sldId="1439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7" creationId="{080C382B-7665-4050-8CF2-001C8775A95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1" creationId="{1B818075-BB2D-48BE-B6FA-B6FA2210F41F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4" creationId="{E0054137-F41B-4971-8D45-8AE9DC26F773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7" creationId="{9063A9FC-8CC3-4A0A-A674-BBC310257BE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0" creationId="{20576411-0DC4-43CC-858A-394DCFB878E4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1" creationId="{44FC6774-503B-4869-82E1-0745BD2AAEC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2" creationId="{9124B855-880A-472F-B3BA-8625ECC61798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3" creationId="{3BA050C8-8CF3-4998-B5CA-2181664ACD0D}"/>
          </ac:spMkLst>
        </pc:spChg>
        <pc:spChg chg="mod">
          <ac:chgData name="Hamlet Markarian" userId="4926d2b407f31d77" providerId="LiveId" clId="{3EED30E3-7D39-4CC5-BEE7-05476543F91D}" dt="2020-03-16T06:56:16.715" v="187" actId="1035"/>
          <ac:spMkLst>
            <pc:docMk/>
            <pc:sldMk cId="2779411540" sldId="1439"/>
            <ac:spMk id="94" creationId="{3DDD9D9F-C0A3-4914-B1C3-4FA8D93AEA8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5" creationId="{1D8E5564-2FB4-4636-82B8-1A264904FAD6}"/>
          </ac:spMkLst>
        </pc:s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3" creationId="{2B680396-C285-4FD3-ABDE-AE87A4113856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4" creationId="{E7243C42-B2A3-4A08-ADD7-745B579EA75F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6" creationId="{3E4F9655-36C3-4B74-B519-27AE37EEE0F1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7" creationId="{D181F4D4-8983-45FE-936D-122272826807}"/>
          </ac:grpSpMkLst>
        </pc:grpChg>
        <pc:picChg chg="del">
          <ac:chgData name="Hamlet Markarian" userId="4926d2b407f31d77" providerId="LiveId" clId="{3EED30E3-7D39-4CC5-BEE7-05476543F91D}" dt="2020-03-16T06:55:45.173" v="183" actId="478"/>
          <ac:picMkLst>
            <pc:docMk/>
            <pc:sldMk cId="2779411540" sldId="1439"/>
            <ac:picMk id="5" creationId="{B514D683-38CF-4E25-987D-26E4992B1267}"/>
          </ac:picMkLst>
        </pc:picChg>
        <pc:cxnChg chg="add del mod">
          <ac:chgData name="Hamlet Markarian" userId="4926d2b407f31d77" providerId="LiveId" clId="{3EED30E3-7D39-4CC5-BEE7-05476543F91D}" dt="2020-03-16T06:57:35.446" v="190" actId="478"/>
          <ac:cxnSpMkLst>
            <pc:docMk/>
            <pc:sldMk cId="2779411540" sldId="1439"/>
            <ac:cxnSpMk id="34" creationId="{021A0CBA-6F0B-40BC-98BF-4B25E8F728ED}"/>
          </ac:cxnSpMkLst>
        </pc:cxnChg>
      </pc:sldChg>
      <pc:sldChg chg="addSp delSp modSp add">
        <pc:chgData name="Hamlet Markarian" userId="4926d2b407f31d77" providerId="LiveId" clId="{3EED30E3-7D39-4CC5-BEE7-05476543F91D}" dt="2020-03-16T07:17:12.438" v="394" actId="20577"/>
        <pc:sldMkLst>
          <pc:docMk/>
          <pc:sldMk cId="461307659" sldId="1440"/>
        </pc:sldMkLst>
        <pc:spChg chg="add mod">
          <ac:chgData name="Hamlet Markarian" userId="4926d2b407f31d77" providerId="LiveId" clId="{3EED30E3-7D39-4CC5-BEE7-05476543F91D}" dt="2020-03-16T07:00:47.681" v="247" actId="1076"/>
          <ac:spMkLst>
            <pc:docMk/>
            <pc:sldMk cId="461307659" sldId="1440"/>
            <ac:spMk id="14" creationId="{4AF8CE4A-75D6-4501-B057-7506D2F050A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5" creationId="{BC541DDF-9AB0-40A5-88ED-EB6CEED1FD9B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7" creationId="{7C0A7AAA-1BBC-4060-8A88-5E0201FA8B56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0:23.119" v="244" actId="20577"/>
          <ac:spMkLst>
            <pc:docMk/>
            <pc:sldMk cId="461307659" sldId="1440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1" creationId="{0A3D68D8-8866-4B29-A88F-E3125A255C33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2" creationId="{145C7394-7853-4542-BF41-087D0C0AA941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3" creationId="{420578CF-93CD-467A-88F2-8949D089BBE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17:01.425" v="393" actId="6549"/>
          <ac:spMkLst>
            <pc:docMk/>
            <pc:sldMk cId="461307659" sldId="1440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34.155" v="355" actId="207"/>
          <ac:spMkLst>
            <pc:docMk/>
            <pc:sldMk cId="461307659" sldId="1440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7:12.438" v="394" actId="20577"/>
          <ac:spMkLst>
            <pc:docMk/>
            <pc:sldMk cId="461307659" sldId="1440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1:57.661" v="254"/>
          <ac:spMkLst>
            <pc:docMk/>
            <pc:sldMk cId="461307659" sldId="1440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2:06.619" v="256" actId="14100"/>
          <ac:spMkLst>
            <pc:docMk/>
            <pc:sldMk cId="461307659" sldId="1440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7:00:42.557" v="245" actId="478"/>
          <ac:spMkLst>
            <pc:docMk/>
            <pc:sldMk cId="461307659" sldId="1440"/>
            <ac:spMk id="94" creationId="{3DDD9D9F-C0A3-4914-B1C3-4FA8D93AEA8A}"/>
          </ac:spMkLst>
        </pc:spChg>
      </pc:sldChg>
      <pc:sldChg chg="addSp delSp modSp add">
        <pc:chgData name="Hamlet Markarian" userId="4926d2b407f31d77" providerId="LiveId" clId="{3EED30E3-7D39-4CC5-BEE7-05476543F91D}" dt="2020-03-16T07:14:04.883" v="370" actId="207"/>
        <pc:sldMkLst>
          <pc:docMk/>
          <pc:sldMk cId="3240160969" sldId="1441"/>
        </pc:sldMkLst>
        <pc:spChg chg="mod">
          <ac:chgData name="Hamlet Markarian" userId="4926d2b407f31d77" providerId="LiveId" clId="{3EED30E3-7D39-4CC5-BEE7-05476543F91D}" dt="2020-03-16T07:05:00.579" v="283"/>
          <ac:spMkLst>
            <pc:docMk/>
            <pc:sldMk cId="3240160969" sldId="1441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16" creationId="{9EA85E16-E5EC-4BDA-B428-D60927AC1660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7" creationId="{7C0A7AAA-1BBC-4060-8A88-5E0201FA8B56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4:26.278" v="278" actId="20577"/>
          <ac:spMkLst>
            <pc:docMk/>
            <pc:sldMk cId="3240160969" sldId="1441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1" creationId="{0A3D68D8-8866-4B29-A88F-E3125A255C33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2" creationId="{145C7394-7853-4542-BF41-087D0C0AA941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3" creationId="{420578CF-93CD-467A-88F2-8949D089BBE4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04:34.408" v="279"/>
          <ac:spMkLst>
            <pc:docMk/>
            <pc:sldMk cId="3240160969" sldId="1441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40.669" v="356" actId="207"/>
          <ac:spMkLst>
            <pc:docMk/>
            <pc:sldMk cId="3240160969" sldId="1441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4:41.760" v="280"/>
          <ac:spMkLst>
            <pc:docMk/>
            <pc:sldMk cId="3240160969" sldId="1441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4:47.215" v="281"/>
          <ac:spMkLst>
            <pc:docMk/>
            <pc:sldMk cId="3240160969" sldId="1441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4:54.609" v="282"/>
          <ac:spMkLst>
            <pc:docMk/>
            <pc:sldMk cId="3240160969" sldId="1441"/>
            <ac:spMk id="42" creationId="{70BCF6AF-D640-4534-B849-D3B3A1FAA849}"/>
          </ac:spMkLst>
        </pc:spChg>
      </pc:sldChg>
      <pc:sldChg chg="addSp delSp modSp add">
        <pc:chgData name="Hamlet Markarian" userId="4926d2b407f31d77" providerId="LiveId" clId="{3EED30E3-7D39-4CC5-BEE7-05476543F91D}" dt="2020-03-16T07:16:27.615" v="392" actId="20577"/>
        <pc:sldMkLst>
          <pc:docMk/>
          <pc:sldMk cId="2824312981" sldId="1442"/>
        </pc:sldMkLst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5" creationId="{BC541DDF-9AB0-40A5-88ED-EB6CEED1FD9B}"/>
          </ac:spMkLst>
        </pc:spChg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42.607" v="383" actId="6549"/>
          <ac:spMkLst>
            <pc:docMk/>
            <pc:sldMk cId="2824312981" sldId="1442"/>
            <ac:spMk id="17" creationId="{C6BF9A13-EB3A-40EC-B8C4-8422A19916DC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18" creationId="{9EA09A3E-FB1D-4210-9A9B-C31D77D9BDDA}"/>
          </ac:spMkLst>
        </pc:spChg>
        <pc:spChg chg="mod">
          <ac:chgData name="Hamlet Markarian" userId="4926d2b407f31d77" providerId="LiveId" clId="{3EED30E3-7D39-4CC5-BEE7-05476543F91D}" dt="2020-03-16T07:06:14.112" v="292" actId="20577"/>
          <ac:spMkLst>
            <pc:docMk/>
            <pc:sldMk cId="2824312981" sldId="1442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1" creationId="{E623EF06-9FAD-44CA-B111-BA48C4BD4815}"/>
          </ac:spMkLst>
        </pc:spChg>
        <pc:spChg chg="add mod">
          <ac:chgData name="Hamlet Markarian" userId="4926d2b407f31d77" providerId="LiveId" clId="{3EED30E3-7D39-4CC5-BEE7-05476543F91D}" dt="2020-03-16T07:07:26.337" v="311"/>
          <ac:spMkLst>
            <pc:docMk/>
            <pc:sldMk cId="2824312981" sldId="1442"/>
            <ac:spMk id="22" creationId="{6897E33B-FB82-4CE1-ADC8-AE9DF319DEE7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3" creationId="{53D274D1-83B8-40F2-9D52-BA6CC20521EE}"/>
          </ac:spMkLst>
        </pc:spChg>
        <pc:spChg chg="add mod">
          <ac:chgData name="Hamlet Markarian" userId="4926d2b407f31d77" providerId="LiveId" clId="{3EED30E3-7D39-4CC5-BEE7-05476543F91D}" dt="2020-03-16T07:16:27.615" v="392" actId="20577"/>
          <ac:spMkLst>
            <pc:docMk/>
            <pc:sldMk cId="2824312981" sldId="1442"/>
            <ac:spMk id="24" creationId="{E53F026D-84B7-4743-AACF-4C1C12B1B1F4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5" creationId="{DD450C0F-BABD-434C-ABF4-24921AC63A77}"/>
          </ac:spMkLst>
        </pc:spChg>
        <pc:spChg chg="add mod">
          <ac:chgData name="Hamlet Markarian" userId="4926d2b407f31d77" providerId="LiveId" clId="{3EED30E3-7D39-4CC5-BEE7-05476543F91D}" dt="2020-03-16T07:07:39.522" v="313"/>
          <ac:spMkLst>
            <pc:docMk/>
            <pc:sldMk cId="2824312981" sldId="1442"/>
            <ac:spMk id="26" creationId="{966568EC-862F-4CB2-93CA-00CE1B9241AD}"/>
          </ac:spMkLst>
        </pc:spChg>
        <pc:spChg chg="mod">
          <ac:chgData name="Hamlet Markarian" userId="4926d2b407f31d77" providerId="LiveId" clId="{3EED30E3-7D39-4CC5-BEE7-05476543F91D}" dt="2020-03-16T07:13:14.197" v="364" actId="113"/>
          <ac:spMkLst>
            <pc:docMk/>
            <pc:sldMk cId="2824312981" sldId="1442"/>
            <ac:spMk id="27" creationId="{66FA05EE-8593-4C20-A3F2-69F2EF4F1CC9}"/>
          </ac:spMkLst>
        </pc:spChg>
        <pc:spChg chg="add mod">
          <ac:chgData name="Hamlet Markarian" userId="4926d2b407f31d77" providerId="LiveId" clId="{3EED30E3-7D39-4CC5-BEE7-05476543F91D}" dt="2020-03-16T07:07:58.602" v="317" actId="14100"/>
          <ac:spMkLst>
            <pc:docMk/>
            <pc:sldMk cId="2824312981" sldId="1442"/>
            <ac:spMk id="28" creationId="{792ADB77-0916-4212-850F-88DCAD05C96E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9" creationId="{8DF344E9-C290-4B0A-B775-24947ACB8FCB}"/>
          </ac:spMkLst>
        </pc:spChg>
        <pc:spChg chg="mod">
          <ac:chgData name="Hamlet Markarian" userId="4926d2b407f31d77" providerId="LiveId" clId="{3EED30E3-7D39-4CC5-BEE7-05476543F91D}" dt="2020-03-16T07:11:50.338" v="357" actId="207"/>
          <ac:spMkLst>
            <pc:docMk/>
            <pc:sldMk cId="2824312981" sldId="1442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6:36.819" v="296" actId="14100"/>
          <ac:spMkLst>
            <pc:docMk/>
            <pc:sldMk cId="2824312981" sldId="1442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5:26.548" v="381" actId="6549"/>
          <ac:spMkLst>
            <pc:docMk/>
            <pc:sldMk cId="2824312981" sldId="1442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5:32.796" v="382" actId="6549"/>
          <ac:spMkLst>
            <pc:docMk/>
            <pc:sldMk cId="2824312981" sldId="1442"/>
            <ac:spMk id="42" creationId="{70BCF6AF-D640-4534-B849-D3B3A1FAA849}"/>
          </ac:spMkLst>
        </pc:spChg>
      </pc:sldChg>
      <pc:sldChg chg="addSp modSp add ord">
        <pc:chgData name="Hamlet Markarian" userId="4926d2b407f31d77" providerId="LiveId" clId="{3EED30E3-7D39-4CC5-BEE7-05476543F91D}" dt="2020-03-16T07:15:01.882" v="379" actId="20577"/>
        <pc:sldMkLst>
          <pc:docMk/>
          <pc:sldMk cId="530983922" sldId="1443"/>
        </pc:sldMkLst>
        <pc:spChg chg="mod">
          <ac:chgData name="Hamlet Markarian" userId="4926d2b407f31d77" providerId="LiveId" clId="{3EED30E3-7D39-4CC5-BEE7-05476543F91D}" dt="2020-03-16T07:10:37.171" v="344"/>
          <ac:spMkLst>
            <pc:docMk/>
            <pc:sldMk cId="530983922" sldId="1443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01.882" v="379" actId="20577"/>
          <ac:spMkLst>
            <pc:docMk/>
            <pc:sldMk cId="530983922" sldId="1443"/>
            <ac:spMk id="17" creationId="{380EDCC5-CCE3-4C69-B71E-ED78277062D7}"/>
          </ac:spMkLst>
        </pc:spChg>
        <pc:spChg chg="add 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8" creationId="{5FC29475-4E5E-4DD7-813C-A765DAB68D55}"/>
          </ac:spMkLst>
        </pc:spChg>
        <pc:spChg chg="mod">
          <ac:chgData name="Hamlet Markarian" userId="4926d2b407f31d77" providerId="LiveId" clId="{3EED30E3-7D39-4CC5-BEE7-05476543F91D}" dt="2020-03-16T07:09:41.167" v="336" actId="20577"/>
          <ac:spMkLst>
            <pc:docMk/>
            <pc:sldMk cId="530983922" sldId="1443"/>
            <ac:spMk id="20" creationId="{2F2415B0-F1C4-4313-9038-A3884674CC46}"/>
          </ac:spMkLst>
        </pc:spChg>
        <pc:spChg chg="mod">
          <ac:chgData name="Hamlet Markarian" userId="4926d2b407f31d77" providerId="LiveId" clId="{3EED30E3-7D39-4CC5-BEE7-05476543F91D}" dt="2020-03-16T07:10:04.578" v="338"/>
          <ac:spMkLst>
            <pc:docMk/>
            <pc:sldMk cId="530983922" sldId="1443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09:57.565" v="337" actId="207"/>
          <ac:spMkLst>
            <pc:docMk/>
            <pc:sldMk cId="530983922" sldId="1443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0:50.012" v="348" actId="1035"/>
          <ac:spMkLst>
            <pc:docMk/>
            <pc:sldMk cId="530983922" sldId="1443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0:21.526" v="341" actId="14100"/>
          <ac:spMkLst>
            <pc:docMk/>
            <pc:sldMk cId="530983922" sldId="1443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0:30.554" v="343" actId="14100"/>
          <ac:spMkLst>
            <pc:docMk/>
            <pc:sldMk cId="530983922" sldId="1443"/>
            <ac:spMk id="42" creationId="{70BCF6AF-D640-4534-B849-D3B3A1FAA849}"/>
          </ac:spMkLst>
        </pc:spChg>
      </pc:sldChg>
    </pc:docChg>
  </pc:docChgLst>
  <pc:docChgLst>
    <pc:chgData name="Hamlet Markarian" userId="4926d2b407f31d77" providerId="LiveId" clId="{EEEC791B-24D3-4C70-B5BC-6F44A4C0C734}"/>
    <pc:docChg chg="undo custSel addSld delSld modSld sldOrd modSection">
      <pc:chgData name="Hamlet Markarian" userId="4926d2b407f31d77" providerId="LiveId" clId="{EEEC791B-24D3-4C70-B5BC-6F44A4C0C734}" dt="2020-04-09T23:41:03.475" v="3310" actId="14100"/>
      <pc:docMkLst>
        <pc:docMk/>
      </pc:docMkLst>
      <pc:sldChg chg="addSp delSp modSp">
        <pc:chgData name="Hamlet Markarian" userId="4926d2b407f31d77" providerId="LiveId" clId="{EEEC791B-24D3-4C70-B5BC-6F44A4C0C734}" dt="2020-04-09T20:05:06.570" v="1178" actId="207"/>
        <pc:sldMkLst>
          <pc:docMk/>
          <pc:sldMk cId="1488022321" sldId="1336"/>
        </pc:sldMkLst>
        <pc:spChg chg="add del mod">
          <ac:chgData name="Hamlet Markarian" userId="4926d2b407f31d77" providerId="LiveId" clId="{EEEC791B-24D3-4C70-B5BC-6F44A4C0C734}" dt="2020-04-09T20:04:35.660" v="1169"/>
          <ac:spMkLst>
            <pc:docMk/>
            <pc:sldMk cId="1488022321" sldId="1336"/>
            <ac:spMk id="12" creationId="{E7CCFB8E-B247-4085-B579-E3BFF9BCFDE1}"/>
          </ac:spMkLst>
        </pc:spChg>
        <pc:spChg chg="add mod">
          <ac:chgData name="Hamlet Markarian" userId="4926d2b407f31d77" providerId="LiveId" clId="{EEEC791B-24D3-4C70-B5BC-6F44A4C0C734}" dt="2020-04-09T20:04:33.795" v="1164" actId="571"/>
          <ac:spMkLst>
            <pc:docMk/>
            <pc:sldMk cId="1488022321" sldId="1336"/>
            <ac:spMk id="13" creationId="{7FBDE2AD-E2E0-4091-A2CE-16DF81465315}"/>
          </ac:spMkLst>
        </pc:spChg>
        <pc:spChg chg="mod">
          <ac:chgData name="Hamlet Markarian" userId="4926d2b407f31d77" providerId="LiveId" clId="{EEEC791B-24D3-4C70-B5BC-6F44A4C0C734}" dt="2020-04-09T19:51:41.720" v="1108" actId="20577"/>
          <ac:spMkLst>
            <pc:docMk/>
            <pc:sldMk cId="1488022321" sldId="1336"/>
            <ac:spMk id="14" creationId="{8C0A38DE-7E13-4312-9AFA-866AA71C4C95}"/>
          </ac:spMkLst>
        </pc:spChg>
        <pc:spChg chg="add mod">
          <ac:chgData name="Hamlet Markarian" userId="4926d2b407f31d77" providerId="LiveId" clId="{EEEC791B-24D3-4C70-B5BC-6F44A4C0C734}" dt="2020-04-09T20:04:33.540" v="1163" actId="571"/>
          <ac:spMkLst>
            <pc:docMk/>
            <pc:sldMk cId="1488022321" sldId="1336"/>
            <ac:spMk id="15" creationId="{D0851B0A-8598-46C1-903B-B3C72392AEA0}"/>
          </ac:spMkLst>
        </pc:spChg>
        <pc:picChg chg="add del mod">
          <ac:chgData name="Hamlet Markarian" userId="4926d2b407f31d77" providerId="LiveId" clId="{EEEC791B-24D3-4C70-B5BC-6F44A4C0C734}" dt="2020-04-09T20:04:47.268" v="1173" actId="478"/>
          <ac:picMkLst>
            <pc:docMk/>
            <pc:sldMk cId="1488022321" sldId="1336"/>
            <ac:picMk id="4" creationId="{D23836F7-B841-48FF-AD43-27A81DB82384}"/>
          </ac:picMkLst>
        </pc:picChg>
        <pc:picChg chg="add del mod">
          <ac:chgData name="Hamlet Markarian" userId="4926d2b407f31d77" providerId="LiveId" clId="{EEEC791B-24D3-4C70-B5BC-6F44A4C0C734}" dt="2020-04-09T20:05:06.570" v="1178" actId="207"/>
          <ac:picMkLst>
            <pc:docMk/>
            <pc:sldMk cId="1488022321" sldId="1336"/>
            <ac:picMk id="10" creationId="{4D81A94D-9932-44C6-8B7D-EE36CA1DB8B4}"/>
          </ac:picMkLst>
        </pc:picChg>
        <pc:picChg chg="add del mod">
          <ac:chgData name="Hamlet Markarian" userId="4926d2b407f31d77" providerId="LiveId" clId="{EEEC791B-24D3-4C70-B5BC-6F44A4C0C734}" dt="2020-04-09T20:04:47.987" v="1174" actId="478"/>
          <ac:picMkLst>
            <pc:docMk/>
            <pc:sldMk cId="1488022321" sldId="1336"/>
            <ac:picMk id="11" creationId="{B03BA34C-A6E7-44EA-B5CC-DD48C8C5F4E9}"/>
          </ac:picMkLst>
        </pc:picChg>
      </pc:sldChg>
      <pc:sldChg chg="addSp delSp modSp delAnim">
        <pc:chgData name="Hamlet Markarian" userId="4926d2b407f31d77" providerId="LiveId" clId="{EEEC791B-24D3-4C70-B5BC-6F44A4C0C734}" dt="2020-04-09T23:41:03.475" v="3310" actId="14100"/>
        <pc:sldMkLst>
          <pc:docMk/>
          <pc:sldMk cId="1100653396" sldId="1422"/>
        </pc:sldMkLst>
        <pc:spChg chg="mod">
          <ac:chgData name="Hamlet Markarian" userId="4926d2b407f31d77" providerId="LiveId" clId="{EEEC791B-24D3-4C70-B5BC-6F44A4C0C734}" dt="2020-04-09T18:30:21.485" v="53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18:27:40.200" v="512" actId="404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5" creationId="{255BA461-51E8-47E9-A34B-C38900E4B025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8" creationId="{C2898B81-2B57-4DA9-8D3E-1A815F0D6EB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2" creationId="{64D5F241-3F06-4A4D-9FDD-D4EF1BE58B62}"/>
          </ac:spMkLst>
        </pc:spChg>
        <pc:spChg chg="add mod">
          <ac:chgData name="Hamlet Markarian" userId="4926d2b407f31d77" providerId="LiveId" clId="{EEEC791B-24D3-4C70-B5BC-6F44A4C0C734}" dt="2020-04-09T18:38:24.345" v="647" actId="207"/>
          <ac:spMkLst>
            <pc:docMk/>
            <pc:sldMk cId="1100653396" sldId="1422"/>
            <ac:spMk id="34" creationId="{77DD2082-3C73-4DFC-B06E-E48F40165E0B}"/>
          </ac:spMkLst>
        </pc:spChg>
        <pc:spChg chg="add mod">
          <ac:chgData name="Hamlet Markarian" userId="4926d2b407f31d77" providerId="LiveId" clId="{EEEC791B-24D3-4C70-B5BC-6F44A4C0C734}" dt="2020-04-09T18:38:18.331" v="646" actId="207"/>
          <ac:spMkLst>
            <pc:docMk/>
            <pc:sldMk cId="1100653396" sldId="1422"/>
            <ac:spMk id="35" creationId="{AA80F875-78B0-4541-90A5-EEE125D87F82}"/>
          </ac:spMkLst>
        </pc:spChg>
        <pc:spChg chg="add del mod">
          <ac:chgData name="Hamlet Markarian" userId="4926d2b407f31d77" providerId="LiveId" clId="{EEEC791B-24D3-4C70-B5BC-6F44A4C0C734}" dt="2020-04-09T19:30:25.349" v="1089" actId="478"/>
          <ac:spMkLst>
            <pc:docMk/>
            <pc:sldMk cId="1100653396" sldId="1422"/>
            <ac:spMk id="36" creationId="{812F5D0B-A8EC-4489-B8C3-3DCB858895A9}"/>
          </ac:spMkLst>
        </pc:spChg>
        <pc:spChg chg="add mod topLvl">
          <ac:chgData name="Hamlet Markarian" userId="4926d2b407f31d77" providerId="LiveId" clId="{EEEC791B-24D3-4C70-B5BC-6F44A4C0C734}" dt="2020-04-09T18:44:34.621" v="686" actId="14861"/>
          <ac:spMkLst>
            <pc:docMk/>
            <pc:sldMk cId="1100653396" sldId="1422"/>
            <ac:spMk id="37" creationId="{0B1849FD-9FD2-4836-B6C2-B5320DBB2FD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8" creationId="{BE7CF208-38D6-44D2-B54C-7990BBAB50D1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39" creationId="{20956EAB-0F3C-4B26-A6D9-9CFD6DEEC97B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0" creationId="{A9A2E8E2-DF41-4C5A-8535-2BE8C30F62CA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1" creationId="{9AC93D5E-0DB9-4ACC-8891-57BC23FF3F23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2" creationId="{A0B57696-5845-4CC0-9FEE-55BC0B466FB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43" creationId="{269EADA0-EADE-42FC-A895-925797CCE872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4" creationId="{398510FE-9A3A-47DE-80C3-330FB722D101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5" creationId="{A0F2D081-7B2C-4D36-9957-756241C72E48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6" creationId="{D6B0DB97-BBD1-4CE2-BFD8-5F258666490D}"/>
          </ac:spMkLst>
        </pc:spChg>
        <pc:spChg chg="add del mod">
          <ac:chgData name="Hamlet Markarian" userId="4926d2b407f31d77" providerId="LiveId" clId="{EEEC791B-24D3-4C70-B5BC-6F44A4C0C734}" dt="2020-04-09T18:34:50.044" v="595" actId="478"/>
          <ac:spMkLst>
            <pc:docMk/>
            <pc:sldMk cId="1100653396" sldId="1422"/>
            <ac:spMk id="47" creationId="{AD7060C8-835E-4A59-ABED-9D2262924DDC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6" creationId="{F31B6DA4-F269-4B35-9A6A-2F1D6F2B73F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7" creationId="{080C382B-7665-4050-8CF2-001C8775A95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9" creationId="{611C991E-7895-4C06-91D3-DEA32900292D}"/>
          </ac:spMkLst>
        </pc:spChg>
        <pc:spChg chg="mod topLvl">
          <ac:chgData name="Hamlet Markarian" userId="4926d2b407f31d77" providerId="LiveId" clId="{EEEC791B-24D3-4C70-B5BC-6F44A4C0C734}" dt="2020-04-09T18:34:42.109" v="594" actId="12788"/>
          <ac:spMkLst>
            <pc:docMk/>
            <pc:sldMk cId="1100653396" sldId="1422"/>
            <ac:spMk id="65" creationId="{FE989CAF-3D2F-44C4-B065-ECFF26A988DC}"/>
          </ac:spMkLst>
        </pc:spChg>
        <pc:spChg chg="mod topLvl">
          <ac:chgData name="Hamlet Markarian" userId="4926d2b407f31d77" providerId="LiveId" clId="{EEEC791B-24D3-4C70-B5BC-6F44A4C0C734}" dt="2020-04-09T18:50:42.445" v="703" actId="207"/>
          <ac:spMkLst>
            <pc:docMk/>
            <pc:sldMk cId="1100653396" sldId="1422"/>
            <ac:spMk id="66" creationId="{C112A59E-31B8-44D6-B7E2-7F773DB8CB1F}"/>
          </ac:spMkLst>
        </pc:spChg>
        <pc:spChg chg="mod topLvl">
          <ac:chgData name="Hamlet Markarian" userId="4926d2b407f31d77" providerId="LiveId" clId="{EEEC791B-24D3-4C70-B5BC-6F44A4C0C734}" dt="2020-04-09T18:28:41.635" v="519" actId="1076"/>
          <ac:spMkLst>
            <pc:docMk/>
            <pc:sldMk cId="1100653396" sldId="1422"/>
            <ac:spMk id="67" creationId="{0C723D93-A25E-4642-AC86-999276D68260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1" creationId="{1B818075-BB2D-48BE-B6FA-B6FA2210F41F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4" creationId="{E0054137-F41B-4971-8D45-8AE9DC26F773}"/>
          </ac:spMkLst>
        </pc:spChg>
        <pc:spChg chg="add del mod">
          <ac:chgData name="Hamlet Markarian" userId="4926d2b407f31d77" providerId="LiveId" clId="{EEEC791B-24D3-4C70-B5BC-6F44A4C0C734}" dt="2020-04-09T18:26:21.813" v="489" actId="478"/>
          <ac:spMkLst>
            <pc:docMk/>
            <pc:sldMk cId="1100653396" sldId="1422"/>
            <ac:spMk id="75" creationId="{20B9CD5E-C66D-4E81-9418-D084F923DFCF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6" creationId="{6B8C33C6-EB4E-4E67-9B1B-5E692D8C242E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7" creationId="{72E14E15-3475-4970-B432-AD41A172C4F5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8" creationId="{AE074B43-671E-4A19-9C19-19FBC4C44562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9" creationId="{D1BB3B2A-AE36-4A91-9564-88B5C85B5E73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1" creationId="{EAC52B62-E0ED-4685-B076-A481C6F70DA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4" creationId="{C656803B-D927-4064-B312-B501C408F847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7" creationId="{9063A9FC-8CC3-4A0A-A674-BBC310257BE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0" creationId="{20576411-0DC4-43CC-858A-394DCFB878E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1" creationId="{44FC6774-503B-4869-82E1-0745BD2AAEC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2" creationId="{9124B855-880A-472F-B3BA-8625ECC61798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3" creationId="{3BA050C8-8CF3-4998-B5CA-2181664ACD0D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4" creationId="{3DDD9D9F-C0A3-4914-B1C3-4FA8D93AEA8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5" creationId="{1D8E5564-2FB4-4636-82B8-1A264904FAD6}"/>
          </ac:spMkLst>
        </pc:spChg>
        <pc:spChg chg="add mod">
          <ac:chgData name="Hamlet Markarian" userId="4926d2b407f31d77" providerId="LiveId" clId="{EEEC791B-24D3-4C70-B5BC-6F44A4C0C734}" dt="2020-04-09T18:44:44.280" v="687" actId="553"/>
          <ac:spMkLst>
            <pc:docMk/>
            <pc:sldMk cId="1100653396" sldId="1422"/>
            <ac:spMk id="115" creationId="{6418DBBA-3AA6-44C7-B01C-8BB00AB898FB}"/>
          </ac:spMkLst>
        </pc:spChg>
        <pc:spChg chg="add mod">
          <ac:chgData name="Hamlet Markarian" userId="4926d2b407f31d77" providerId="LiveId" clId="{EEEC791B-24D3-4C70-B5BC-6F44A4C0C734}" dt="2020-04-09T18:44:54.796" v="688" actId="553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EEEC791B-24D3-4C70-B5BC-6F44A4C0C734}" dt="2020-04-09T18:45:03.336" v="689" actId="552"/>
          <ac:spMkLst>
            <pc:docMk/>
            <pc:sldMk cId="1100653396" sldId="1422"/>
            <ac:spMk id="118" creationId="{DCB6E086-09C3-4880-98FF-80DA5A177384}"/>
          </ac:spMkLst>
        </pc:spChg>
        <pc:spChg chg="add mod">
          <ac:chgData name="Hamlet Markarian" userId="4926d2b407f31d77" providerId="LiveId" clId="{EEEC791B-24D3-4C70-B5BC-6F44A4C0C734}" dt="2020-04-09T18:45:08.321" v="690" actId="552"/>
          <ac:spMkLst>
            <pc:docMk/>
            <pc:sldMk cId="1100653396" sldId="1422"/>
            <ac:spMk id="119" creationId="{25012140-B7AA-4F1E-B2E9-106D8095EF8F}"/>
          </ac:spMkLst>
        </pc:spChg>
        <pc:spChg chg="add mod">
          <ac:chgData name="Hamlet Markarian" userId="4926d2b407f31d77" providerId="LiveId" clId="{EEEC791B-24D3-4C70-B5BC-6F44A4C0C734}" dt="2020-04-09T18:45:11.983" v="691" actId="552"/>
          <ac:spMkLst>
            <pc:docMk/>
            <pc:sldMk cId="1100653396" sldId="1422"/>
            <ac:spMk id="120" creationId="{21C33F51-1756-4F67-AC57-6FAFBD454E8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3" creationId="{7D36755A-058A-4F3B-A75B-A06D1D55F32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4" creationId="{80111469-7A7E-463B-A431-1924C835D9F1}"/>
          </ac:spMkLst>
        </pc:spChg>
        <pc:spChg chg="add mod">
          <ac:chgData name="Hamlet Markarian" userId="4926d2b407f31d77" providerId="LiveId" clId="{EEEC791B-24D3-4C70-B5BC-6F44A4C0C734}" dt="2020-04-09T19:04:00.272" v="859" actId="20577"/>
          <ac:spMkLst>
            <pc:docMk/>
            <pc:sldMk cId="1100653396" sldId="1422"/>
            <ac:spMk id="165" creationId="{1909B621-AAF4-453E-B5DF-CF3504A71383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6" creationId="{7F62EBBF-FA2D-4A0A-AC95-7225BE1B4DE6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7" creationId="{518461FC-0020-4430-A701-7CDA5D08333A}"/>
          </ac:spMkLst>
        </pc:spChg>
        <pc:spChg chg="add mod">
          <ac:chgData name="Hamlet Markarian" userId="4926d2b407f31d77" providerId="LiveId" clId="{EEEC791B-24D3-4C70-B5BC-6F44A4C0C734}" dt="2020-04-09T19:03:48.848" v="856" actId="20577"/>
          <ac:spMkLst>
            <pc:docMk/>
            <pc:sldMk cId="1100653396" sldId="1422"/>
            <ac:spMk id="168" creationId="{D481AFA2-35AB-4C98-AF10-951156B2EF75}"/>
          </ac:spMkLst>
        </pc:s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3" creationId="{B7A4B281-F8DA-4559-B4C5-A10ED17925AC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4" creationId="{25CF9330-D3D4-4969-88BF-0D77854DE2CD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6" creationId="{29240111-CEA8-4458-AA4A-709CE425AF23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7" creationId="{52EA5CF6-93D2-44B9-8044-A0660222C3F8}"/>
          </ac:grpSpMkLst>
        </pc:grpChg>
        <pc:grpChg chg="add del mod">
          <ac:chgData name="Hamlet Markarian" userId="4926d2b407f31d77" providerId="LiveId" clId="{EEEC791B-24D3-4C70-B5BC-6F44A4C0C734}" dt="2020-04-09T18:07:25.003" v="248" actId="165"/>
          <ac:grpSpMkLst>
            <pc:docMk/>
            <pc:sldMk cId="1100653396" sldId="1422"/>
            <ac:grpSpMk id="8" creationId="{F7F8E716-0657-4C70-AA61-B6BB79402865}"/>
          </ac:grpSpMkLst>
        </pc:grpChg>
        <pc:grpChg chg="add del mod">
          <ac:chgData name="Hamlet Markarian" userId="4926d2b407f31d77" providerId="LiveId" clId="{EEEC791B-24D3-4C70-B5BC-6F44A4C0C734}" dt="2020-04-09T18:02:30.089" v="56" actId="21"/>
          <ac:grpSpMkLst>
            <pc:docMk/>
            <pc:sldMk cId="1100653396" sldId="1422"/>
            <ac:grpSpMk id="27" creationId="{D47B06AB-4E5A-42D5-9DE3-44F894DE5319}"/>
          </ac:grpSpMkLst>
        </pc:grpChg>
        <pc:grpChg chg="add del mod">
          <ac:chgData name="Hamlet Markarian" userId="4926d2b407f31d77" providerId="LiveId" clId="{EEEC791B-24D3-4C70-B5BC-6F44A4C0C734}" dt="2020-04-09T18:10:52.909" v="336" actId="165"/>
          <ac:grpSpMkLst>
            <pc:docMk/>
            <pc:sldMk cId="1100653396" sldId="1422"/>
            <ac:grpSpMk id="64" creationId="{15522D91-9A9C-44B6-AD49-D8EFD5E87902}"/>
          </ac:grpSpMkLst>
        </pc:grpChg>
        <pc:picChg chg="mod">
          <ac:chgData name="Hamlet Markarian" userId="4926d2b407f31d77" providerId="LiveId" clId="{EEEC791B-24D3-4C70-B5BC-6F44A4C0C734}" dt="2020-04-09T19:18:13.782" v="1033" actId="207"/>
          <ac:picMkLst>
            <pc:docMk/>
            <pc:sldMk cId="1100653396" sldId="1422"/>
            <ac:picMk id="5" creationId="{B514D683-38CF-4E25-987D-26E4992B1267}"/>
          </ac:picMkLst>
        </pc:picChg>
        <pc:picChg chg="add mod">
          <ac:chgData name="Hamlet Markarian" userId="4926d2b407f31d77" providerId="LiveId" clId="{EEEC791B-24D3-4C70-B5BC-6F44A4C0C734}" dt="2020-04-09T19:30:46.052" v="1094" actId="1076"/>
          <ac:picMkLst>
            <pc:docMk/>
            <pc:sldMk cId="1100653396" sldId="1422"/>
            <ac:picMk id="31" creationId="{425BFFA3-FE2D-4197-9D4B-DE69066E9139}"/>
          </ac:picMkLst>
        </pc:picChg>
        <pc:cxnChg chg="add del mod">
          <ac:chgData name="Hamlet Markarian" userId="4926d2b407f31d77" providerId="LiveId" clId="{EEEC791B-24D3-4C70-B5BC-6F44A4C0C734}" dt="2020-04-09T18:32:47.221" v="563" actId="478"/>
          <ac:cxnSpMkLst>
            <pc:docMk/>
            <pc:sldMk cId="1100653396" sldId="1422"/>
            <ac:cxnSpMk id="10" creationId="{9672AFA0-8106-4BAB-9FE3-ED2307A23B70}"/>
          </ac:cxnSpMkLst>
        </pc:cxnChg>
        <pc:cxnChg chg="add del mod">
          <ac:chgData name="Hamlet Markarian" userId="4926d2b407f31d77" providerId="LiveId" clId="{EEEC791B-24D3-4C70-B5BC-6F44A4C0C734}" dt="2020-04-09T18:28:33.200" v="518" actId="478"/>
          <ac:cxnSpMkLst>
            <pc:docMk/>
            <pc:sldMk cId="1100653396" sldId="1422"/>
            <ac:cxnSpMk id="51" creationId="{A1F66D21-9753-4793-8029-CE2C5EBFF63A}"/>
          </ac:cxnSpMkLst>
        </pc:cxnChg>
        <pc:cxnChg chg="add del mod">
          <ac:chgData name="Hamlet Markarian" userId="4926d2b407f31d77" providerId="LiveId" clId="{EEEC791B-24D3-4C70-B5BC-6F44A4C0C734}" dt="2020-04-09T18:28:31.683" v="517" actId="478"/>
          <ac:cxnSpMkLst>
            <pc:docMk/>
            <pc:sldMk cId="1100653396" sldId="1422"/>
            <ac:cxnSpMk id="54" creationId="{C71FAD89-4FF5-47E5-AC66-D80DE442CF82}"/>
          </ac:cxnSpMkLst>
        </pc:cxnChg>
        <pc:cxnChg chg="add del mod">
          <ac:chgData name="Hamlet Markarian" userId="4926d2b407f31d77" providerId="LiveId" clId="{EEEC791B-24D3-4C70-B5BC-6F44A4C0C734}" dt="2020-04-09T18:28:29.908" v="516" actId="478"/>
          <ac:cxnSpMkLst>
            <pc:docMk/>
            <pc:sldMk cId="1100653396" sldId="1422"/>
            <ac:cxnSpMk id="58" creationId="{19B7AA76-C15E-4030-A263-8AE506517A34}"/>
          </ac:cxnSpMkLst>
        </pc:cxnChg>
        <pc:cxnChg chg="add mod">
          <ac:chgData name="Hamlet Markarian" userId="4926d2b407f31d77" providerId="LiveId" clId="{EEEC791B-24D3-4C70-B5BC-6F44A4C0C734}" dt="2020-04-09T23:41:03.475" v="3310" actId="14100"/>
          <ac:cxnSpMkLst>
            <pc:docMk/>
            <pc:sldMk cId="1100653396" sldId="1422"/>
            <ac:cxnSpMk id="128" creationId="{9F7A9537-3EB4-4B9F-84C5-D081C164C6AD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2" creationId="{FB77F2B1-1833-4167-AB5C-C2CE58D47F5E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3" creationId="{5646F8F7-777D-4DF1-B7DA-0AB8449E353A}"/>
          </ac:cxnSpMkLst>
        </pc:cxnChg>
        <pc:cxnChg chg="add mod">
          <ac:chgData name="Hamlet Markarian" userId="4926d2b407f31d77" providerId="LiveId" clId="{EEEC791B-24D3-4C70-B5BC-6F44A4C0C734}" dt="2020-04-09T18:45:51.557" v="698" actId="14100"/>
          <ac:cxnSpMkLst>
            <pc:docMk/>
            <pc:sldMk cId="1100653396" sldId="1422"/>
            <ac:cxnSpMk id="136" creationId="{7AA27600-C071-418B-8316-6B9012A1A7EC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9" creationId="{03B68882-49D3-4033-B01C-D2CA04639790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2" creationId="{1E8C4095-BE32-4070-9484-F62EDB5D5CCF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delAnim">
        <pc:chgData name="Hamlet Markarian" userId="4926d2b407f31d77" providerId="LiveId" clId="{EEEC791B-24D3-4C70-B5BC-6F44A4C0C734}" dt="2020-04-09T19:52:02.841" v="1120" actId="20577"/>
        <pc:sldMkLst>
          <pc:docMk/>
          <pc:sldMk cId="50890922" sldId="1437"/>
        </pc:sldMkLst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2" creationId="{04255A48-2E46-447F-98DA-0E287025F3FD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1" creationId="{972E608A-811F-44E1-A2A9-DF4310082223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3" creationId="{9DFF4047-C6E0-48AF-9922-97D2F6755EF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4" creationId="{D842DE15-5926-449F-A589-A1D7FE5C727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5" creationId="{0A1CE6DE-10D4-4AD4-B3C6-11BADA78D6FA}"/>
          </ac:spMkLst>
        </pc:spChg>
        <pc:spChg chg="add ord">
          <ac:chgData name="Hamlet Markarian" userId="4926d2b407f31d77" providerId="LiveId" clId="{EEEC791B-24D3-4C70-B5BC-6F44A4C0C734}" dt="2020-04-09T18:52:58.093" v="712" actId="167"/>
          <ac:spMkLst>
            <pc:docMk/>
            <pc:sldMk cId="50890922" sldId="1437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18:52:51.692" v="710" actId="478"/>
          <ac:spMkLst>
            <pc:docMk/>
            <pc:sldMk cId="50890922" sldId="1437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52:26.732" v="704" actId="478"/>
          <ac:spMkLst>
            <pc:docMk/>
            <pc:sldMk cId="50890922" sldId="1437"/>
            <ac:spMk id="23" creationId="{1846F75C-5247-4283-8A8A-49650700BAD6}"/>
          </ac:spMkLst>
        </pc:spChg>
        <pc:spChg chg="add del ord">
          <ac:chgData name="Hamlet Markarian" userId="4926d2b407f31d77" providerId="LiveId" clId="{EEEC791B-24D3-4C70-B5BC-6F44A4C0C734}" dt="2020-04-09T18:53:07.716" v="714" actId="478"/>
          <ac:spMkLst>
            <pc:docMk/>
            <pc:sldMk cId="50890922" sldId="1437"/>
            <ac:spMk id="24" creationId="{417ABB57-BEEE-4B37-A3F0-9594AC40B0EA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5" creationId="{255BA461-51E8-47E9-A34B-C38900E4B025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5" creationId="{589A8668-F129-4A07-A7C7-F7A69C841C27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6" creationId="{6D0B586E-4248-4837-A19F-B1FFA0EEA998}"/>
          </ac:spMkLst>
        </pc:spChg>
        <pc:spChg chg="add mod">
          <ac:chgData name="Hamlet Markarian" userId="4926d2b407f31d77" providerId="LiveId" clId="{EEEC791B-24D3-4C70-B5BC-6F44A4C0C734}" dt="2020-04-09T19:08:08.806" v="883" actId="1076"/>
          <ac:spMkLst>
            <pc:docMk/>
            <pc:sldMk cId="50890922" sldId="1437"/>
            <ac:spMk id="28" creationId="{26E06309-8166-418F-A84A-2A0DB997FF97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8" creationId="{C2898B81-2B57-4DA9-8D3E-1A815F0D6EBA}"/>
          </ac:spMkLst>
        </pc:spChg>
        <pc:spChg chg="add del mod">
          <ac:chgData name="Hamlet Markarian" userId="4926d2b407f31d77" providerId="LiveId" clId="{EEEC791B-24D3-4C70-B5BC-6F44A4C0C734}" dt="2020-04-09T19:08:00.381" v="881" actId="478"/>
          <ac:spMkLst>
            <pc:docMk/>
            <pc:sldMk cId="50890922" sldId="1437"/>
            <ac:spMk id="29" creationId="{48980A14-2ABE-44E7-9D89-52024C898938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2" creationId="{64D5F241-3F06-4A4D-9FDD-D4EF1BE58B6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5" creationId="{B8EE862B-E8FF-4C65-99E4-ECB04834E1D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6" creationId="{A197E1E2-B3C0-4939-B82E-1F883F02A48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8" creationId="{BE7CF208-38D6-44D2-B54C-7990BBAB50D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0" creationId="{DEB72F24-61A3-4FC2-936F-B75E8F91CFE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3" creationId="{269EADA0-EADE-42FC-A895-925797CCE87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4" creationId="{51728761-6AC5-4E5C-9FFC-334405B43FB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9" creationId="{611C991E-7895-4C06-91D3-DEA32900292D}"/>
          </ac:spMkLst>
        </pc:spChg>
        <pc:grpChg chg="add del">
          <ac:chgData name="Hamlet Markarian" userId="4926d2b407f31d77" providerId="LiveId" clId="{EEEC791B-24D3-4C70-B5BC-6F44A4C0C734}" dt="2020-04-09T18:52:28.780" v="705" actId="478"/>
          <ac:grpSpMkLst>
            <pc:docMk/>
            <pc:sldMk cId="50890922" sldId="1437"/>
            <ac:grpSpMk id="18" creationId="{569B2457-86B8-4D61-A777-10E2080CD7E6}"/>
          </ac:grpSpMkLst>
        </pc:grpChg>
        <pc:graphicFrameChg chg="add mod modGraphic">
          <ac:chgData name="Hamlet Markarian" userId="4926d2b407f31d77" providerId="LiveId" clId="{EEEC791B-24D3-4C70-B5BC-6F44A4C0C734}" dt="2020-04-09T19:52:02.841" v="1120" actId="20577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picChg chg="add del">
          <ac:chgData name="Hamlet Markarian" userId="4926d2b407f31d77" providerId="LiveId" clId="{EEEC791B-24D3-4C70-B5BC-6F44A4C0C734}" dt="2020-04-09T18:52:47.956" v="708"/>
          <ac:picMkLst>
            <pc:docMk/>
            <pc:sldMk cId="50890922" sldId="1437"/>
            <ac:picMk id="12" creationId="{FBCC2310-56C8-4D75-9D76-33DE4B0AF34D}"/>
          </ac:picMkLst>
        </pc:picChg>
        <pc:picChg chg="add del ord">
          <ac:chgData name="Hamlet Markarian" userId="4926d2b407f31d77" providerId="LiveId" clId="{EEEC791B-24D3-4C70-B5BC-6F44A4C0C734}" dt="2020-04-09T19:18:17.524" v="1034" actId="478"/>
          <ac:picMkLst>
            <pc:docMk/>
            <pc:sldMk cId="50890922" sldId="1437"/>
            <ac:picMk id="17" creationId="{191D3137-BF3F-4960-9293-E870D1A89B0D}"/>
          </ac:picMkLst>
        </pc:picChg>
        <pc:picChg chg="add del">
          <ac:chgData name="Hamlet Markarian" userId="4926d2b407f31d77" providerId="LiveId" clId="{EEEC791B-24D3-4C70-B5BC-6F44A4C0C734}" dt="2020-04-09T19:05:46.205" v="869" actId="478"/>
          <ac:picMkLst>
            <pc:docMk/>
            <pc:sldMk cId="50890922" sldId="1437"/>
            <ac:picMk id="27" creationId="{0CB24E4A-A71D-4C39-A7B1-DA4786E6509D}"/>
          </ac:picMkLst>
        </pc:picChg>
        <pc:picChg chg="add">
          <ac:chgData name="Hamlet Markarian" userId="4926d2b407f31d77" providerId="LiveId" clId="{EEEC791B-24D3-4C70-B5BC-6F44A4C0C734}" dt="2020-04-09T19:18:17.815" v="1035"/>
          <ac:picMkLst>
            <pc:docMk/>
            <pc:sldMk cId="50890922" sldId="1437"/>
            <ac:picMk id="30" creationId="{34D0E67C-D226-4DF5-9D1B-EAB51874B8F3}"/>
          </ac:picMkLst>
        </pc:picChg>
        <pc:picChg chg="del">
          <ac:chgData name="Hamlet Markarian" userId="4926d2b407f31d77" providerId="LiveId" clId="{EEEC791B-24D3-4C70-B5BC-6F44A4C0C734}" dt="2020-04-09T18:52:49.596" v="709" actId="478"/>
          <ac:picMkLst>
            <pc:docMk/>
            <pc:sldMk cId="50890922" sldId="1437"/>
            <ac:picMk id="34" creationId="{59B8E063-71E3-4FEB-A3B7-233EB3AF93E1}"/>
          </ac:picMkLst>
        </pc:picChg>
      </pc:sldChg>
      <pc:sldChg chg="modSp">
        <pc:chgData name="Hamlet Markarian" userId="4926d2b407f31d77" providerId="LiveId" clId="{EEEC791B-24D3-4C70-B5BC-6F44A4C0C734}" dt="2020-04-09T18:04:02.221" v="75" actId="20577"/>
        <pc:sldMkLst>
          <pc:docMk/>
          <pc:sldMk cId="2779411540" sldId="1439"/>
        </pc:sldMkLst>
        <pc:spChg chg="mod">
          <ac:chgData name="Hamlet Markarian" userId="4926d2b407f31d77" providerId="LiveId" clId="{EEEC791B-24D3-4C70-B5BC-6F44A4C0C734}" dt="2020-04-09T18:04:02.221" v="75" actId="20577"/>
          <ac:spMkLst>
            <pc:docMk/>
            <pc:sldMk cId="2779411540" sldId="1439"/>
            <ac:spMk id="27" creationId="{66FA05EE-8593-4C20-A3F2-69F2EF4F1CC9}"/>
          </ac:spMkLst>
        </pc:spChg>
      </pc:sldChg>
      <pc:sldChg chg="addSp delSp modSp add">
        <pc:chgData name="Hamlet Markarian" userId="4926d2b407f31d77" providerId="LiveId" clId="{EEEC791B-24D3-4C70-B5BC-6F44A4C0C734}" dt="2020-04-09T19:37:47.963" v="1107" actId="1036"/>
        <pc:sldMkLst>
          <pc:docMk/>
          <pc:sldMk cId="67160810" sldId="1444"/>
        </pc:sldMkLst>
        <pc:spChg chg="add mod">
          <ac:chgData name="Hamlet Markarian" userId="4926d2b407f31d77" providerId="LiveId" clId="{EEEC791B-24D3-4C70-B5BC-6F44A4C0C734}" dt="2020-04-09T19:17:40.889" v="1030" actId="948"/>
          <ac:spMkLst>
            <pc:docMk/>
            <pc:sldMk cId="67160810" sldId="1444"/>
            <ac:spMk id="3" creationId="{69143F2E-14E3-4C27-A703-D17E76B040C7}"/>
          </ac:spMkLst>
        </pc:spChg>
        <pc:spChg chg="add mod">
          <ac:chgData name="Hamlet Markarian" userId="4926d2b407f31d77" providerId="LiveId" clId="{EEEC791B-24D3-4C70-B5BC-6F44A4C0C734}" dt="2020-04-09T19:17:44.461" v="1031" actId="948"/>
          <ac:spMkLst>
            <pc:docMk/>
            <pc:sldMk cId="67160810" sldId="1444"/>
            <ac:spMk id="9" creationId="{73A164E9-DFE0-4EED-9DB0-9E311A18B1DD}"/>
          </ac:spMkLst>
        </pc:spChg>
        <pc:spChg chg="add mod topLvl">
          <ac:chgData name="Hamlet Markarian" userId="4926d2b407f31d77" providerId="LiveId" clId="{EEEC791B-24D3-4C70-B5BC-6F44A4C0C734}" dt="2020-04-09T19:16:21.500" v="1010" actId="164"/>
          <ac:spMkLst>
            <pc:docMk/>
            <pc:sldMk cId="67160810" sldId="1444"/>
            <ac:spMk id="11" creationId="{86026ECE-C256-4D0B-A2E4-119E0B3A7247}"/>
          </ac:spMkLst>
        </pc:spChg>
        <pc:spChg chg="add mod topLvl">
          <ac:chgData name="Hamlet Markarian" userId="4926d2b407f31d77" providerId="LiveId" clId="{EEEC791B-24D3-4C70-B5BC-6F44A4C0C734}" dt="2020-04-09T19:16:16.516" v="1008" actId="164"/>
          <ac:spMkLst>
            <pc:docMk/>
            <pc:sldMk cId="67160810" sldId="1444"/>
            <ac:spMk id="12" creationId="{86AD61DF-BE26-44DC-837C-1B67F40B732C}"/>
          </ac:spMkLst>
        </pc:spChg>
        <pc:spChg chg="add mod topLvl">
          <ac:chgData name="Hamlet Markarian" userId="4926d2b407f31d77" providerId="LiveId" clId="{EEEC791B-24D3-4C70-B5BC-6F44A4C0C734}" dt="2020-04-09T19:16:14.620" v="1007" actId="164"/>
          <ac:spMkLst>
            <pc:docMk/>
            <pc:sldMk cId="67160810" sldId="1444"/>
            <ac:spMk id="13" creationId="{4BEE6566-C57B-4023-9079-DA722AD24272}"/>
          </ac:spMkLst>
        </pc:spChg>
        <pc:spChg chg="add mod">
          <ac:chgData name="Hamlet Markarian" userId="4926d2b407f31d77" providerId="LiveId" clId="{EEEC791B-24D3-4C70-B5BC-6F44A4C0C734}" dt="2020-04-09T19:29:34.559" v="1078" actId="20577"/>
          <ac:spMkLst>
            <pc:docMk/>
            <pc:sldMk cId="67160810" sldId="1444"/>
            <ac:spMk id="14" creationId="{DA17CE84-4D70-4894-AAEC-9D41B0A05EC6}"/>
          </ac:spMkLst>
        </pc:spChg>
        <pc:spChg chg="add del mod">
          <ac:chgData name="Hamlet Markarian" userId="4926d2b407f31d77" providerId="LiveId" clId="{EEEC791B-24D3-4C70-B5BC-6F44A4C0C734}" dt="2020-04-09T19:13:38.420" v="965" actId="478"/>
          <ac:spMkLst>
            <pc:docMk/>
            <pc:sldMk cId="67160810" sldId="1444"/>
            <ac:spMk id="15" creationId="{AB896598-360F-4991-8143-DAE301EADC4C}"/>
          </ac:spMkLst>
        </pc:spChg>
        <pc:spChg chg="add del mod">
          <ac:chgData name="Hamlet Markarian" userId="4926d2b407f31d77" providerId="LiveId" clId="{EEEC791B-24D3-4C70-B5BC-6F44A4C0C734}" dt="2020-04-09T19:13:34.644" v="964" actId="478"/>
          <ac:spMkLst>
            <pc:docMk/>
            <pc:sldMk cId="67160810" sldId="1444"/>
            <ac:spMk id="18" creationId="{1C9D63EA-860C-40A5-9819-7E550BFCDF69}"/>
          </ac:spMkLst>
        </pc:spChg>
        <pc:spChg chg="mod">
          <ac:chgData name="Hamlet Markarian" userId="4926d2b407f31d77" providerId="LiveId" clId="{EEEC791B-24D3-4C70-B5BC-6F44A4C0C734}" dt="2020-04-09T19:13:23.220" v="960" actId="1076"/>
          <ac:spMkLst>
            <pc:docMk/>
            <pc:sldMk cId="67160810" sldId="1444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19:29:41.655" v="1081" actId="20577"/>
          <ac:spMkLst>
            <pc:docMk/>
            <pc:sldMk cId="67160810" sldId="1444"/>
            <ac:spMk id="20" creationId="{CE3F595F-589F-47F3-B663-270703409D88}"/>
          </ac:spMkLst>
        </pc:spChg>
        <pc:spChg chg="add mod">
          <ac:chgData name="Hamlet Markarian" userId="4926d2b407f31d77" providerId="LiveId" clId="{EEEC791B-24D3-4C70-B5BC-6F44A4C0C734}" dt="2020-04-09T19:29:45.184" v="1084" actId="20577"/>
          <ac:spMkLst>
            <pc:docMk/>
            <pc:sldMk cId="67160810" sldId="1444"/>
            <ac:spMk id="21" creationId="{F2C3B36B-AFC2-468A-8898-EB7B70632C0A}"/>
          </ac:spMkLst>
        </pc:spChg>
        <pc:spChg chg="del">
          <ac:chgData name="Hamlet Markarian" userId="4926d2b407f31d77" providerId="LiveId" clId="{EEEC791B-24D3-4C70-B5BC-6F44A4C0C734}" dt="2020-04-09T19:09:22.284" v="886" actId="478"/>
          <ac:spMkLst>
            <pc:docMk/>
            <pc:sldMk cId="67160810" sldId="1444"/>
            <ac:spMk id="28" creationId="{26E06309-8166-418F-A84A-2A0DB997FF97}"/>
          </ac:spMkLst>
        </pc:spChg>
        <pc:grpChg chg="add del mod">
          <ac:chgData name="Hamlet Markarian" userId="4926d2b407f31d77" providerId="LiveId" clId="{EEEC791B-24D3-4C70-B5BC-6F44A4C0C734}" dt="2020-04-09T19:12:32.924" v="937" actId="165"/>
          <ac:grpSpMkLst>
            <pc:docMk/>
            <pc:sldMk cId="67160810" sldId="1444"/>
            <ac:grpSpMk id="4" creationId="{2A26398A-7521-4A84-99C6-29EBAA2751F0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5" creationId="{80F1453E-0B2A-400E-8E0D-D4C159AFAA23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6" creationId="{10D08129-8302-4887-B209-9B09A44C1649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7" creationId="{899ACB72-1FFE-4561-B634-B7E402A65A13}"/>
          </ac:grpSpMkLst>
        </pc:grpChg>
        <pc:graphicFrameChg chg="del">
          <ac:chgData name="Hamlet Markarian" userId="4926d2b407f31d77" providerId="LiveId" clId="{EEEC791B-24D3-4C70-B5BC-6F44A4C0C734}" dt="2020-04-09T19:09:20.117" v="885" actId="478"/>
          <ac:graphicFrameMkLst>
            <pc:docMk/>
            <pc:sldMk cId="67160810" sldId="1444"/>
            <ac:graphicFrameMk id="10" creationId="{D1115644-95BC-4F40-AD63-106E5DA01B65}"/>
          </ac:graphicFrameMkLst>
        </pc:graphicFrameChg>
        <pc:picChg chg="del">
          <ac:chgData name="Hamlet Markarian" userId="4926d2b407f31d77" providerId="LiveId" clId="{EEEC791B-24D3-4C70-B5BC-6F44A4C0C734}" dt="2020-04-09T19:18:20.140" v="1036" actId="478"/>
          <ac:picMkLst>
            <pc:docMk/>
            <pc:sldMk cId="67160810" sldId="1444"/>
            <ac:picMk id="17" creationId="{191D3137-BF3F-4960-9293-E870D1A89B0D}"/>
          </ac:picMkLst>
        </pc:picChg>
        <pc:picChg chg="add">
          <ac:chgData name="Hamlet Markarian" userId="4926d2b407f31d77" providerId="LiveId" clId="{EEEC791B-24D3-4C70-B5BC-6F44A4C0C734}" dt="2020-04-09T19:18:20.382" v="1037"/>
          <ac:picMkLst>
            <pc:docMk/>
            <pc:sldMk cId="67160810" sldId="1444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0:34:39.051" v="1313" actId="14100"/>
        <pc:sldMkLst>
          <pc:docMk/>
          <pc:sldMk cId="3312975176" sldId="1445"/>
        </pc:sldMkLst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3" creationId="{69143F2E-14E3-4C27-A703-D17E76B040C7}"/>
          </ac:spMkLst>
        </pc:spChg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9" creationId="{73A164E9-DFE0-4EED-9DB0-9E311A18B1DD}"/>
          </ac:spMkLst>
        </pc:spChg>
        <pc:spChg chg="mod">
          <ac:chgData name="Hamlet Markarian" userId="4926d2b407f31d77" providerId="LiveId" clId="{EEEC791B-24D3-4C70-B5BC-6F44A4C0C734}" dt="2020-04-09T20:07:19.373" v="1184" actId="6549"/>
          <ac:spMkLst>
            <pc:docMk/>
            <pc:sldMk cId="3312975176" sldId="1445"/>
            <ac:spMk id="16" creationId="{51A55428-D23F-4777-96FE-D91E0B26310D}"/>
          </ac:spMkLst>
        </pc:spChg>
        <pc:spChg chg="add mod">
          <ac:chgData name="Hamlet Markarian" userId="4926d2b407f31d77" providerId="LiveId" clId="{EEEC791B-24D3-4C70-B5BC-6F44A4C0C734}" dt="2020-04-09T20:22:37.884" v="1210" actId="1036"/>
          <ac:spMkLst>
            <pc:docMk/>
            <pc:sldMk cId="3312975176" sldId="1445"/>
            <ac:spMk id="17" creationId="{F26253F6-537A-4F07-B26E-8729EB3B13F3}"/>
          </ac:spMkLst>
        </pc:spChg>
        <pc:spChg chg="add mod">
          <ac:chgData name="Hamlet Markarian" userId="4926d2b407f31d77" providerId="LiveId" clId="{EEEC791B-24D3-4C70-B5BC-6F44A4C0C734}" dt="2020-04-09T20:28:44.325" v="1248" actId="14100"/>
          <ac:spMkLst>
            <pc:docMk/>
            <pc:sldMk cId="3312975176" sldId="1445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28:32.073" v="1245" actId="1076"/>
          <ac:spMkLst>
            <pc:docMk/>
            <pc:sldMk cId="3312975176" sldId="1445"/>
            <ac:spMk id="23" creationId="{BB5302AF-0B9D-42E8-982A-A2EEE5C04C42}"/>
          </ac:spMkLst>
        </pc:spChg>
        <pc:spChg chg="add mod">
          <ac:chgData name="Hamlet Markarian" userId="4926d2b407f31d77" providerId="LiveId" clId="{EEEC791B-24D3-4C70-B5BC-6F44A4C0C734}" dt="2020-04-09T20:33:03.902" v="1283" actId="14100"/>
          <ac:spMkLst>
            <pc:docMk/>
            <pc:sldMk cId="3312975176" sldId="1445"/>
            <ac:spMk id="26" creationId="{17B2AE47-984D-4E1B-9D11-B113DA5BC488}"/>
          </ac:spMkLst>
        </pc:spChg>
        <pc:spChg chg="add mod">
          <ac:chgData name="Hamlet Markarian" userId="4926d2b407f31d77" providerId="LiveId" clId="{EEEC791B-24D3-4C70-B5BC-6F44A4C0C734}" dt="2020-04-09T20:33:11.343" v="1286" actId="1076"/>
          <ac:spMkLst>
            <pc:docMk/>
            <pc:sldMk cId="3312975176" sldId="1445"/>
            <ac:spMk id="27" creationId="{604D6084-6E2D-4DA3-A487-75AE4C577068}"/>
          </ac:spMkLst>
        </pc:spChg>
        <pc:spChg chg="add mod">
          <ac:chgData name="Hamlet Markarian" userId="4926d2b407f31d77" providerId="LiveId" clId="{EEEC791B-24D3-4C70-B5BC-6F44A4C0C734}" dt="2020-04-09T20:33:13.734" v="1287" actId="14100"/>
          <ac:spMkLst>
            <pc:docMk/>
            <pc:sldMk cId="3312975176" sldId="1445"/>
            <ac:spMk id="29" creationId="{5C13C71F-0CF0-47FF-B203-782B4CE172AC}"/>
          </ac:spMkLst>
        </pc:spChg>
        <pc:spChg chg="add mod">
          <ac:chgData name="Hamlet Markarian" userId="4926d2b407f31d77" providerId="LiveId" clId="{EEEC791B-24D3-4C70-B5BC-6F44A4C0C734}" dt="2020-04-09T20:34:11.723" v="1301" actId="14100"/>
          <ac:spMkLst>
            <pc:docMk/>
            <pc:sldMk cId="3312975176" sldId="1445"/>
            <ac:spMk id="30" creationId="{631E916F-B9B4-4C1E-8B2C-FA2AE384A4E4}"/>
          </ac:spMkLst>
        </pc:spChg>
        <pc:spChg chg="add mod">
          <ac:chgData name="Hamlet Markarian" userId="4926d2b407f31d77" providerId="LiveId" clId="{EEEC791B-24D3-4C70-B5BC-6F44A4C0C734}" dt="2020-04-09T20:34:39.051" v="1313" actId="14100"/>
          <ac:spMkLst>
            <pc:docMk/>
            <pc:sldMk cId="3312975176" sldId="1445"/>
            <ac:spMk id="32" creationId="{D53B1856-40A5-4DA8-8A1B-F3CFB52E1105}"/>
          </ac:spMkLst>
        </pc:s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5" creationId="{80F1453E-0B2A-400E-8E0D-D4C159AFAA23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6" creationId="{10D08129-8302-4887-B209-9B09A44C1649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7" creationId="{899ACB72-1FFE-4561-B634-B7E402A65A13}"/>
          </ac:grpSpMkLst>
        </pc:grpChg>
        <pc:picChg chg="mod">
          <ac:chgData name="Hamlet Markarian" userId="4926d2b407f31d77" providerId="LiveId" clId="{EEEC791B-24D3-4C70-B5BC-6F44A4C0C734}" dt="2020-04-09T20:00:37.057" v="1123" actId="207"/>
          <ac:picMkLst>
            <pc:docMk/>
            <pc:sldMk cId="3312975176" sldId="1445"/>
            <ac:picMk id="22" creationId="{6EC43757-C97F-41D2-9E16-7785831773E6}"/>
          </ac:picMkLst>
        </pc:picChg>
        <pc:picChg chg="add mod">
          <ac:chgData name="Hamlet Markarian" userId="4926d2b407f31d77" providerId="LiveId" clId="{EEEC791B-24D3-4C70-B5BC-6F44A4C0C734}" dt="2020-04-09T20:29:31.495" v="1250" actId="207"/>
          <ac:picMkLst>
            <pc:docMk/>
            <pc:sldMk cId="3312975176" sldId="1445"/>
            <ac:picMk id="24" creationId="{85494F66-867E-4000-B1A4-74B959DF89CA}"/>
          </ac:picMkLst>
        </pc:picChg>
        <pc:picChg chg="add mod">
          <ac:chgData name="Hamlet Markarian" userId="4926d2b407f31d77" providerId="LiveId" clId="{EEEC791B-24D3-4C70-B5BC-6F44A4C0C734}" dt="2020-04-09T20:28:41.731" v="1247" actId="1076"/>
          <ac:picMkLst>
            <pc:docMk/>
            <pc:sldMk cId="3312975176" sldId="1445"/>
            <ac:picMk id="25" creationId="{01940D3D-FAD7-4A66-98A3-91AA018EDB2E}"/>
          </ac:picMkLst>
        </pc:picChg>
        <pc:picChg chg="add mod">
          <ac:chgData name="Hamlet Markarian" userId="4926d2b407f31d77" providerId="LiveId" clId="{EEEC791B-24D3-4C70-B5BC-6F44A4C0C734}" dt="2020-04-09T20:33:11.343" v="1286" actId="1076"/>
          <ac:picMkLst>
            <pc:docMk/>
            <pc:sldMk cId="3312975176" sldId="1445"/>
            <ac:picMk id="28" creationId="{19A16CC9-6004-48CC-909E-E5A63138AD36}"/>
          </ac:picMkLst>
        </pc:picChg>
        <pc:picChg chg="add mod">
          <ac:chgData name="Hamlet Markarian" userId="4926d2b407f31d77" providerId="LiveId" clId="{EEEC791B-24D3-4C70-B5BC-6F44A4C0C734}" dt="2020-04-09T20:33:32.682" v="1288" actId="571"/>
          <ac:picMkLst>
            <pc:docMk/>
            <pc:sldMk cId="3312975176" sldId="1445"/>
            <ac:picMk id="31" creationId="{DAAB7DCB-7156-48DA-9DAE-0A73F65E4BDC}"/>
          </ac:picMkLst>
        </pc:picChg>
      </pc:sldChg>
      <pc:sldChg chg="addSp delSp modSp add">
        <pc:chgData name="Hamlet Markarian" userId="4926d2b407f31d77" providerId="LiveId" clId="{EEEC791B-24D3-4C70-B5BC-6F44A4C0C734}" dt="2020-04-09T22:07:14.857" v="2263"/>
        <pc:sldMkLst>
          <pc:docMk/>
          <pc:sldMk cId="877979776" sldId="1446"/>
        </pc:sldMkLst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17" creationId="{F26253F6-537A-4F07-B26E-8729EB3B13F3}"/>
          </ac:spMkLst>
        </pc:spChg>
        <pc:spChg chg="mod">
          <ac:chgData name="Hamlet Markarian" userId="4926d2b407f31d77" providerId="LiveId" clId="{EEEC791B-24D3-4C70-B5BC-6F44A4C0C734}" dt="2020-04-09T20:36:15.572" v="1320" actId="1036"/>
          <ac:spMkLst>
            <pc:docMk/>
            <pc:sldMk cId="877979776" sldId="1446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39:46.036" v="1484" actId="12789"/>
          <ac:spMkLst>
            <pc:docMk/>
            <pc:sldMk cId="877979776" sldId="1446"/>
            <ac:spMk id="20" creationId="{A6C01E31-A6E5-44BD-BD71-4D85E68D751E}"/>
          </ac:spMkLst>
        </pc:spChg>
        <pc:spChg chg="add mod">
          <ac:chgData name="Hamlet Markarian" userId="4926d2b407f31d77" providerId="LiveId" clId="{EEEC791B-24D3-4C70-B5BC-6F44A4C0C734}" dt="2020-04-09T20:41:33.588" v="1511" actId="14100"/>
          <ac:spMkLst>
            <pc:docMk/>
            <pc:sldMk cId="877979776" sldId="1446"/>
            <ac:spMk id="21" creationId="{7B93F637-848B-42C9-A111-6E826ED06BCD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3" creationId="{BB5302AF-0B9D-42E8-982A-A2EEE5C04C42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6" creationId="{17B2AE47-984D-4E1B-9D11-B113DA5BC48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7" creationId="{604D6084-6E2D-4DA3-A487-75AE4C57706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9" creationId="{5C13C71F-0CF0-47FF-B203-782B4CE172AC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0" creationId="{631E916F-B9B4-4C1E-8B2C-FA2AE384A4E4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2" creationId="{D53B1856-40A5-4DA8-8A1B-F3CFB52E1105}"/>
          </ac:spMkLst>
        </pc:spChg>
        <pc:spChg chg="add mod">
          <ac:chgData name="Hamlet Markarian" userId="4926d2b407f31d77" providerId="LiveId" clId="{EEEC791B-24D3-4C70-B5BC-6F44A4C0C734}" dt="2020-04-09T20:40:06.109" v="1490" actId="14100"/>
          <ac:spMkLst>
            <pc:docMk/>
            <pc:sldMk cId="877979776" sldId="1446"/>
            <ac:spMk id="33" creationId="{4E2A0716-B2AE-4A15-A07F-48D4D4E09B3F}"/>
          </ac:spMkLst>
        </pc:spChg>
        <pc:spChg chg="add mod">
          <ac:chgData name="Hamlet Markarian" userId="4926d2b407f31d77" providerId="LiveId" clId="{EEEC791B-24D3-4C70-B5BC-6F44A4C0C734}" dt="2020-04-09T20:59:11.174" v="1700" actId="207"/>
          <ac:spMkLst>
            <pc:docMk/>
            <pc:sldMk cId="877979776" sldId="1446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0:41:31.254" v="1510" actId="14100"/>
          <ac:spMkLst>
            <pc:docMk/>
            <pc:sldMk cId="877979776" sldId="1446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0:42:20.062" v="1529" actId="20577"/>
          <ac:spMkLst>
            <pc:docMk/>
            <pc:sldMk cId="877979776" sldId="1446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2:07:14.857" v="2263"/>
          <ac:spMkLst>
            <pc:docMk/>
            <pc:sldMk cId="877979776" sldId="1446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0:44:03.529" v="1558" actId="1076"/>
          <ac:spMkLst>
            <pc:docMk/>
            <pc:sldMk cId="877979776" sldId="1446"/>
            <ac:spMk id="43" creationId="{28F3836A-8EDA-427F-AC2E-839525D85EC6}"/>
          </ac:spMkLst>
        </pc:spChg>
        <pc:spChg chg="add mod">
          <ac:chgData name="Hamlet Markarian" userId="4926d2b407f31d77" providerId="LiveId" clId="{EEEC791B-24D3-4C70-B5BC-6F44A4C0C734}" dt="2020-04-09T20:45:48.548" v="1569" actId="6549"/>
          <ac:spMkLst>
            <pc:docMk/>
            <pc:sldMk cId="877979776" sldId="1446"/>
            <ac:spMk id="45" creationId="{304163F8-3533-4181-9D13-AE532EB75F30}"/>
          </ac:spMkLst>
        </pc:spChg>
        <pc:spChg chg="add mod">
          <ac:chgData name="Hamlet Markarian" userId="4926d2b407f31d77" providerId="LiveId" clId="{EEEC791B-24D3-4C70-B5BC-6F44A4C0C734}" dt="2020-04-09T20:46:21.739" v="1571"/>
          <ac:spMkLst>
            <pc:docMk/>
            <pc:sldMk cId="877979776" sldId="1446"/>
            <ac:spMk id="46" creationId="{04673BBF-966B-4DE7-AA2A-DF2CA7803AD0}"/>
          </ac:spMkLst>
        </pc:sp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4" creationId="{85494F66-867E-4000-B1A4-74B959DF89CA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5" creationId="{01940D3D-FAD7-4A66-98A3-91AA018EDB2E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8" creationId="{19A16CC9-6004-48CC-909E-E5A63138AD36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31" creationId="{DAAB7DCB-7156-48DA-9DAE-0A73F65E4BDC}"/>
          </ac:picMkLst>
        </pc:picChg>
        <pc:picChg chg="add mod">
          <ac:chgData name="Hamlet Markarian" userId="4926d2b407f31d77" providerId="LiveId" clId="{EEEC791B-24D3-4C70-B5BC-6F44A4C0C734}" dt="2020-04-09T20:43:53.473" v="1555" actId="1076"/>
          <ac:picMkLst>
            <pc:docMk/>
            <pc:sldMk cId="877979776" sldId="1446"/>
            <ac:picMk id="42" creationId="{C05AB0AC-2C07-4EC1-83B5-282F3F875764}"/>
          </ac:picMkLst>
        </pc:picChg>
        <pc:picChg chg="add mod">
          <ac:chgData name="Hamlet Markarian" userId="4926d2b407f31d77" providerId="LiveId" clId="{EEEC791B-24D3-4C70-B5BC-6F44A4C0C734}" dt="2020-04-09T20:44:38.334" v="1563" actId="1076"/>
          <ac:picMkLst>
            <pc:docMk/>
            <pc:sldMk cId="877979776" sldId="1446"/>
            <ac:picMk id="44" creationId="{1D669D28-1271-409D-B36C-B394909F5F0C}"/>
          </ac:picMkLst>
        </pc:picChg>
        <pc:cxnChg chg="add mod">
          <ac:chgData name="Hamlet Markarian" userId="4926d2b407f31d77" providerId="LiveId" clId="{EEEC791B-24D3-4C70-B5BC-6F44A4C0C734}" dt="2020-04-09T20:40:06.109" v="1490" actId="14100"/>
          <ac:cxnSpMkLst>
            <pc:docMk/>
            <pc:sldMk cId="877979776" sldId="1446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0:42:58.337" v="1549" actId="108"/>
          <ac:cxnSpMkLst>
            <pc:docMk/>
            <pc:sldMk cId="877979776" sldId="1446"/>
            <ac:cxnSpMk id="12" creationId="{41E851B3-F7A8-491D-A111-F56CA355BC18}"/>
          </ac:cxnSpMkLst>
        </pc:cxnChg>
        <pc:cxnChg chg="add mod">
          <ac:chgData name="Hamlet Markarian" userId="4926d2b407f31d77" providerId="LiveId" clId="{EEEC791B-24D3-4C70-B5BC-6F44A4C0C734}" dt="2020-04-09T20:40:52.109" v="1500" actId="14100"/>
          <ac:cxnSpMkLst>
            <pc:docMk/>
            <pc:sldMk cId="877979776" sldId="1446"/>
            <ac:cxnSpMk id="35" creationId="{A277E83E-F2C1-44BD-AF83-88AD8DA7BC5E}"/>
          </ac:cxnSpMkLst>
        </pc:cxnChg>
        <pc:cxnChg chg="add del mod">
          <ac:chgData name="Hamlet Markarian" userId="4926d2b407f31d77" providerId="LiveId" clId="{EEEC791B-24D3-4C70-B5BC-6F44A4C0C734}" dt="2020-04-09T20:42:47.844" v="1547" actId="478"/>
          <ac:cxnSpMkLst>
            <pc:docMk/>
            <pc:sldMk cId="877979776" sldId="1446"/>
            <ac:cxnSpMk id="39" creationId="{77AEAC3D-8F94-45CE-9311-D4A72442B4E3}"/>
          </ac:cxnSpMkLst>
        </pc:cxnChg>
        <pc:cxnChg chg="add mod">
          <ac:chgData name="Hamlet Markarian" userId="4926d2b407f31d77" providerId="LiveId" clId="{EEEC791B-24D3-4C70-B5BC-6F44A4C0C734}" dt="2020-04-09T20:43:10.647" v="1553" actId="14100"/>
          <ac:cxnSpMkLst>
            <pc:docMk/>
            <pc:sldMk cId="877979776" sldId="1446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0:46:44.134" v="1574" actId="14100"/>
          <ac:cxnSpMkLst>
            <pc:docMk/>
            <pc:sldMk cId="877979776" sldId="1446"/>
            <ac:cxnSpMk id="47" creationId="{CA2E0C77-7D63-46FB-A4A0-4819B3BB6D4F}"/>
          </ac:cxnSpMkLst>
        </pc:cxnChg>
        <pc:cxnChg chg="add mod">
          <ac:chgData name="Hamlet Markarian" userId="4926d2b407f31d77" providerId="LiveId" clId="{EEEC791B-24D3-4C70-B5BC-6F44A4C0C734}" dt="2020-04-09T20:47:43.418" v="1590" actId="692"/>
          <ac:cxnSpMkLst>
            <pc:docMk/>
            <pc:sldMk cId="877979776" sldId="1446"/>
            <ac:cxnSpMk id="50" creationId="{ED39A378-12CC-41EA-92F4-5000D224C76F}"/>
          </ac:cxnSpMkLst>
        </pc:cxnChg>
      </pc:sldChg>
      <pc:sldChg chg="addSp delSp modSp add">
        <pc:chgData name="Hamlet Markarian" userId="4926d2b407f31d77" providerId="LiveId" clId="{EEEC791B-24D3-4C70-B5BC-6F44A4C0C734}" dt="2020-04-09T23:33:40.966" v="3309" actId="1076"/>
        <pc:sldMkLst>
          <pc:docMk/>
          <pc:sldMk cId="486477403" sldId="1447"/>
        </pc:sldMkLst>
        <pc:spChg chg="add mod ord">
          <ac:chgData name="Hamlet Markarian" userId="4926d2b407f31d77" providerId="LiveId" clId="{EEEC791B-24D3-4C70-B5BC-6F44A4C0C734}" dt="2020-04-09T23:30:25.997" v="3303" actId="207"/>
          <ac:spMkLst>
            <pc:docMk/>
            <pc:sldMk cId="486477403" sldId="1447"/>
            <ac:spMk id="6" creationId="{4236C1DE-9484-44A7-AB46-D9309C08454F}"/>
          </ac:spMkLst>
        </pc:spChg>
        <pc:spChg chg="ord">
          <ac:chgData name="Hamlet Markarian" userId="4926d2b407f31d77" providerId="LiveId" clId="{EEEC791B-24D3-4C70-B5BC-6F44A4C0C734}" dt="2020-04-09T23:19:25.165" v="3057" actId="167"/>
          <ac:spMkLst>
            <pc:docMk/>
            <pc:sldMk cId="486477403" sldId="1447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23:28:26.843" v="3259" actId="1076"/>
          <ac:spMkLst>
            <pc:docMk/>
            <pc:sldMk cId="486477403" sldId="1447"/>
            <ac:spMk id="20" creationId="{A6C01E31-A6E5-44BD-BD71-4D85E68D751E}"/>
          </ac:spMkLst>
        </pc:spChg>
        <pc:spChg chg="mod">
          <ac:chgData name="Hamlet Markarian" userId="4926d2b407f31d77" providerId="LiveId" clId="{EEEC791B-24D3-4C70-B5BC-6F44A4C0C734}" dt="2020-04-09T20:49:08.855" v="1602" actId="1076"/>
          <ac:spMkLst>
            <pc:docMk/>
            <pc:sldMk cId="486477403" sldId="1447"/>
            <ac:spMk id="21" creationId="{7B93F637-848B-42C9-A111-6E826ED06BCD}"/>
          </ac:spMkLst>
        </pc:spChg>
        <pc:spChg chg="add del mod">
          <ac:chgData name="Hamlet Markarian" userId="4926d2b407f31d77" providerId="LiveId" clId="{EEEC791B-24D3-4C70-B5BC-6F44A4C0C734}" dt="2020-04-09T23:19:28.170" v="3058" actId="478"/>
          <ac:spMkLst>
            <pc:docMk/>
            <pc:sldMk cId="486477403" sldId="1447"/>
            <ac:spMk id="28" creationId="{198EC887-FA96-49F8-BBCC-57BA2491262B}"/>
          </ac:spMkLst>
        </pc:spChg>
        <pc:spChg chg="add del mod">
          <ac:chgData name="Hamlet Markarian" userId="4926d2b407f31d77" providerId="LiveId" clId="{EEEC791B-24D3-4C70-B5BC-6F44A4C0C734}" dt="2020-04-09T23:23:37.602" v="3180" actId="478"/>
          <ac:spMkLst>
            <pc:docMk/>
            <pc:sldMk cId="486477403" sldId="1447"/>
            <ac:spMk id="30" creationId="{A7CD6C90-C72C-401B-9949-8155F3E7EC51}"/>
          </ac:spMkLst>
        </pc:spChg>
        <pc:spChg chg="add del mod">
          <ac:chgData name="Hamlet Markarian" userId="4926d2b407f31d77" providerId="LiveId" clId="{EEEC791B-24D3-4C70-B5BC-6F44A4C0C734}" dt="2020-04-09T22:16:36.219" v="2461" actId="478"/>
          <ac:spMkLst>
            <pc:docMk/>
            <pc:sldMk cId="486477403" sldId="1447"/>
            <ac:spMk id="31" creationId="{FE97DBA5-A447-44CC-B541-BF2D3D4FB7F6}"/>
          </ac:spMkLst>
        </pc:spChg>
        <pc:spChg chg="add del mod">
          <ac:chgData name="Hamlet Markarian" userId="4926d2b407f31d77" providerId="LiveId" clId="{EEEC791B-24D3-4C70-B5BC-6F44A4C0C734}" dt="2020-04-09T22:16:32.091" v="2458" actId="478"/>
          <ac:spMkLst>
            <pc:docMk/>
            <pc:sldMk cId="486477403" sldId="1447"/>
            <ac:spMk id="32" creationId="{13C6328A-8048-40E7-BC67-D191525A50E9}"/>
          </ac:spMkLst>
        </pc:spChg>
        <pc:spChg chg="add mod">
          <ac:chgData name="Hamlet Markarian" userId="4926d2b407f31d77" providerId="LiveId" clId="{EEEC791B-24D3-4C70-B5BC-6F44A4C0C734}" dt="2020-04-09T22:10:38.654" v="2283" actId="20577"/>
          <ac:spMkLst>
            <pc:docMk/>
            <pc:sldMk cId="486477403" sldId="1447"/>
            <ac:spMk id="33" creationId="{10FA31F3-9497-4421-B428-EA229692A88B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3" creationId="{4E2A0716-B2AE-4A15-A07F-48D4D4E09B3F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2:10:44.599" v="2286" actId="20577"/>
          <ac:spMkLst>
            <pc:docMk/>
            <pc:sldMk cId="486477403" sldId="1447"/>
            <ac:spMk id="34" creationId="{68CD2E5D-0C77-4B09-BA29-A359B87F12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3:29:26.774" v="3299" actId="20577"/>
          <ac:spMkLst>
            <pc:docMk/>
            <pc:sldMk cId="486477403" sldId="1447"/>
            <ac:spMk id="36" creationId="{B19436BE-2826-4A56-AAB4-48C3B61BC89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37" creationId="{C9FE6DE7-1E34-4243-BCF5-FE502A3E14E7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3:30:12.686" v="3302" actId="1076"/>
          <ac:spMkLst>
            <pc:docMk/>
            <pc:sldMk cId="486477403" sldId="1447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42" creationId="{EC4ED968-C755-4C12-AA2A-339A7F0E7D2B}"/>
          </ac:spMkLst>
        </pc:spChg>
        <pc:spChg chg="add del mod">
          <ac:chgData name="Hamlet Markarian" userId="4926d2b407f31d77" providerId="LiveId" clId="{EEEC791B-24D3-4C70-B5BC-6F44A4C0C734}" dt="2020-04-09T23:16:54.994" v="3032" actId="478"/>
          <ac:spMkLst>
            <pc:docMk/>
            <pc:sldMk cId="486477403" sldId="1447"/>
            <ac:spMk id="43" creationId="{242F9784-4A11-4F84-BB07-33F4657472A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3" creationId="{28F3836A-8EDA-427F-AC2E-839525D85EC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5" creationId="{304163F8-3533-4181-9D13-AE532EB75F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6" creationId="{04673BBF-966B-4DE7-AA2A-DF2CA7803AD0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50" creationId="{DBE90ABF-A697-4126-A920-3EDA245428C4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1" creationId="{DD415939-E10A-4723-8B70-1963D8ADB8B2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2" creationId="{D66B2B15-51EF-4F77-BE50-C26C38995039}"/>
          </ac:spMkLst>
        </pc:spChg>
        <pc:spChg chg="add del mo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3" creationId="{89390F02-4D2B-4F3E-95F2-86585A3D1BB5}"/>
          </ac:spMkLst>
        </pc:spChg>
        <pc:spChg chg="add mod">
          <ac:chgData name="Hamlet Markarian" userId="4926d2b407f31d77" providerId="LiveId" clId="{EEEC791B-24D3-4C70-B5BC-6F44A4C0C734}" dt="2020-04-09T23:29:31.072" v="3300"/>
          <ac:spMkLst>
            <pc:docMk/>
            <pc:sldMk cId="486477403" sldId="1447"/>
            <ac:spMk id="55" creationId="{830DAE94-A837-44C2-BF27-BBF3ACD6486A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56" creationId="{7B49483E-D68B-432D-875E-E2C0E49FCCE4}"/>
          </ac:spMkLst>
        </pc:spChg>
        <pc:spChg chg="add del mod">
          <ac:chgData name="Hamlet Markarian" userId="4926d2b407f31d77" providerId="LiveId" clId="{EEEC791B-24D3-4C70-B5BC-6F44A4C0C734}" dt="2020-04-09T23:25:02.866" v="3206" actId="478"/>
          <ac:spMkLst>
            <pc:docMk/>
            <pc:sldMk cId="486477403" sldId="1447"/>
            <ac:spMk id="58" creationId="{A02E0562-F30C-485D-99AD-BD0184CCBFAA}"/>
          </ac:spMkLst>
        </pc:spChg>
        <pc:spChg chg="add del mod">
          <ac:chgData name="Hamlet Markarian" userId="4926d2b407f31d77" providerId="LiveId" clId="{EEEC791B-24D3-4C70-B5BC-6F44A4C0C734}" dt="2020-04-09T22:16:19.531" v="2454" actId="478"/>
          <ac:spMkLst>
            <pc:docMk/>
            <pc:sldMk cId="486477403" sldId="1447"/>
            <ac:spMk id="60" creationId="{0896C738-66D5-47A1-89FF-65A0A007FA86}"/>
          </ac:spMkLst>
        </pc:spChg>
        <pc:spChg chg="add mod ord">
          <ac:chgData name="Hamlet Markarian" userId="4926d2b407f31d77" providerId="LiveId" clId="{EEEC791B-24D3-4C70-B5BC-6F44A4C0C734}" dt="2020-04-09T23:27:14.828" v="3249" actId="14100"/>
          <ac:spMkLst>
            <pc:docMk/>
            <pc:sldMk cId="486477403" sldId="1447"/>
            <ac:spMk id="62" creationId="{A4E74D0C-8F27-48EF-9484-BCDBC90FD356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73" creationId="{06C174CD-ED38-4F8B-8FE9-AA112E7E6AC5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4" creationId="{B87EC0A5-1AD4-4567-998D-2BDB484D1AEF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5" creationId="{482A8E91-E435-413B-A1C1-6EB9D9223288}"/>
          </ac:spMkLst>
        </pc:spChg>
        <pc:picChg chg="del">
          <ac:chgData name="Hamlet Markarian" userId="4926d2b407f31d77" providerId="LiveId" clId="{EEEC791B-24D3-4C70-B5BC-6F44A4C0C734}" dt="2020-04-09T20:48:31.505" v="1593" actId="478"/>
          <ac:picMkLst>
            <pc:docMk/>
            <pc:sldMk cId="486477403" sldId="1447"/>
            <ac:picMk id="42" creationId="{C05AB0AC-2C07-4EC1-83B5-282F3F875764}"/>
          </ac:picMkLst>
        </pc:picChg>
        <pc:picChg chg="mod">
          <ac:chgData name="Hamlet Markarian" userId="4926d2b407f31d77" providerId="LiveId" clId="{EEEC791B-24D3-4C70-B5BC-6F44A4C0C734}" dt="2020-04-09T20:49:05.219" v="1601" actId="1038"/>
          <ac:picMkLst>
            <pc:docMk/>
            <pc:sldMk cId="486477403" sldId="1447"/>
            <ac:picMk id="44" creationId="{1D669D28-1271-409D-B36C-B394909F5F0C}"/>
          </ac:picMkLst>
        </pc:picChg>
        <pc:picChg chg="add mod">
          <ac:chgData name="Hamlet Markarian" userId="4926d2b407f31d77" providerId="LiveId" clId="{EEEC791B-24D3-4C70-B5BC-6F44A4C0C734}" dt="2020-04-09T23:28:44.895" v="3260" actId="571"/>
          <ac:picMkLst>
            <pc:docMk/>
            <pc:sldMk cId="486477403" sldId="1447"/>
            <ac:picMk id="101" creationId="{FD8E7FC9-C155-4040-AC3B-58FDDA1248CA}"/>
          </ac:picMkLst>
        </pc:picChg>
        <pc:picChg chg="add mod">
          <ac:chgData name="Hamlet Markarian" userId="4926d2b407f31d77" providerId="LiveId" clId="{EEEC791B-24D3-4C70-B5BC-6F44A4C0C734}" dt="2020-04-09T23:28:47.926" v="3261" actId="571"/>
          <ac:picMkLst>
            <pc:docMk/>
            <pc:sldMk cId="486477403" sldId="1447"/>
            <ac:picMk id="102" creationId="{ACBE27B6-9A7F-447C-8D3B-2CEBA9254FED}"/>
          </ac:picMkLst>
        </pc:picChg>
        <pc:cxnChg chg="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4" creationId="{FA3255B5-1133-4272-8888-35A3FE770B0A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12" creationId="{41E851B3-F7A8-491D-A111-F56CA355BC18}"/>
          </ac:cxnSpMkLst>
        </pc:cxnChg>
        <pc:cxnChg chg="add del mod">
          <ac:chgData name="Hamlet Markarian" userId="4926d2b407f31d77" providerId="LiveId" clId="{EEEC791B-24D3-4C70-B5BC-6F44A4C0C734}" dt="2020-04-09T23:19:03.786" v="3052" actId="478"/>
          <ac:cxnSpMkLst>
            <pc:docMk/>
            <pc:sldMk cId="486477403" sldId="1447"/>
            <ac:cxnSpMk id="24" creationId="{F837F75C-9379-4DB5-A9F7-191EE678D1B1}"/>
          </ac:cxnSpMkLst>
        </pc:cxnChg>
        <pc:cxnChg chg="add del mod">
          <ac:chgData name="Hamlet Markarian" userId="4926d2b407f31d77" providerId="LiveId" clId="{EEEC791B-24D3-4C70-B5BC-6F44A4C0C734}" dt="2020-04-09T23:18:50.682" v="3049" actId="478"/>
          <ac:cxnSpMkLst>
            <pc:docMk/>
            <pc:sldMk cId="486477403" sldId="1447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26" creationId="{520C1C0D-5D1D-447F-B373-0303EAE02E70}"/>
          </ac:cxnSpMkLst>
        </pc:cxnChg>
        <pc:cxnChg chg="add del">
          <ac:chgData name="Hamlet Markarian" userId="4926d2b407f31d77" providerId="LiveId" clId="{EEEC791B-24D3-4C70-B5BC-6F44A4C0C734}" dt="2020-04-09T22:11:14.139" v="2310"/>
          <ac:cxnSpMkLst>
            <pc:docMk/>
            <pc:sldMk cId="486477403" sldId="1447"/>
            <ac:cxnSpMk id="35" creationId="{1291DA82-0781-4918-AAF4-84EC0AA6446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35" creationId="{A277E83E-F2C1-44BD-AF83-88AD8DA7BC5E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38" creationId="{43299876-D49F-44BC-8C68-2BC403479414}"/>
          </ac:cxnSpMkLst>
        </pc:cxnChg>
        <pc:cxnChg chg="add del mod">
          <ac:chgData name="Hamlet Markarian" userId="4926d2b407f31d77" providerId="LiveId" clId="{EEEC791B-24D3-4C70-B5BC-6F44A4C0C734}" dt="2020-04-09T22:16:34.250" v="2459" actId="478"/>
          <ac:cxnSpMkLst>
            <pc:docMk/>
            <pc:sldMk cId="486477403" sldId="1447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45" creationId="{F2AF6090-515D-460C-A7CC-45E4069B0655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7" creationId="{CA2E0C77-7D63-46FB-A4A0-4819B3BB6D4F}"/>
          </ac:cxnSpMkLst>
        </pc:cxnChg>
        <pc:cxnChg chg="add del mod">
          <ac:chgData name="Hamlet Markarian" userId="4926d2b407f31d77" providerId="LiveId" clId="{EEEC791B-24D3-4C70-B5BC-6F44A4C0C734}" dt="2020-04-09T22:16:27.683" v="2456" actId="478"/>
          <ac:cxnSpMkLst>
            <pc:docMk/>
            <pc:sldMk cId="486477403" sldId="1447"/>
            <ac:cxnSpMk id="49" creationId="{82788146-84F7-48E9-A03A-35E9A4ECFAF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50" creationId="{ED39A378-12CC-41EA-92F4-5000D224C76F}"/>
          </ac:cxnSpMkLst>
        </pc:cxnChg>
        <pc:cxnChg chg="add del mod">
          <ac:chgData name="Hamlet Markarian" userId="4926d2b407f31d77" providerId="LiveId" clId="{EEEC791B-24D3-4C70-B5BC-6F44A4C0C734}" dt="2020-04-09T23:16:58.666" v="3033" actId="478"/>
          <ac:cxnSpMkLst>
            <pc:docMk/>
            <pc:sldMk cId="486477403" sldId="1447"/>
            <ac:cxnSpMk id="54" creationId="{1A15089D-B840-409A-BDA3-5CEA11656868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57" creationId="{17FB52B9-71F0-4027-B8A6-BF4131FF94E1}"/>
          </ac:cxnSpMkLst>
        </pc:cxnChg>
        <pc:cxnChg chg="add del mod">
          <ac:chgData name="Hamlet Markarian" userId="4926d2b407f31d77" providerId="LiveId" clId="{EEEC791B-24D3-4C70-B5BC-6F44A4C0C734}" dt="2020-04-09T23:22:03.434" v="3158" actId="478"/>
          <ac:cxnSpMkLst>
            <pc:docMk/>
            <pc:sldMk cId="486477403" sldId="1447"/>
            <ac:cxnSpMk id="59" creationId="{D5C8F140-EA8E-47F0-8646-B297FF5898B4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60" creationId="{D4FDDE72-799F-42D6-9328-EB5FD9458CC6}"/>
          </ac:cxnSpMkLst>
        </pc:cxnChg>
        <pc:cxnChg chg="add del mod">
          <ac:chgData name="Hamlet Markarian" userId="4926d2b407f31d77" providerId="LiveId" clId="{EEEC791B-24D3-4C70-B5BC-6F44A4C0C734}" dt="2020-04-09T23:22:04.654" v="3159" actId="478"/>
          <ac:cxnSpMkLst>
            <pc:docMk/>
            <pc:sldMk cId="486477403" sldId="1447"/>
            <ac:cxnSpMk id="61" creationId="{97D1C22A-3ACF-4F03-88CC-14CEFD48E879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64" creationId="{87BCC540-E046-4BCA-BB4C-6BA628FC1CD1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69" creationId="{6EF4FDFA-C4BD-4185-B8AD-924F78660745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76" creationId="{C2599569-1C11-47BE-9568-76C9428CF3DF}"/>
          </ac:cxnSpMkLst>
        </pc:cxnChg>
      </pc:sldChg>
      <pc:sldChg chg="addSp delSp modSp add del">
        <pc:chgData name="Hamlet Markarian" userId="4926d2b407f31d77" providerId="LiveId" clId="{EEEC791B-24D3-4C70-B5BC-6F44A4C0C734}" dt="2020-04-09T22:19:26.188" v="2481" actId="2696"/>
        <pc:sldMkLst>
          <pc:docMk/>
          <pc:sldMk cId="1295272826" sldId="1448"/>
        </pc:sldMkLst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6" creationId="{4236C1DE-9484-44A7-AB46-D9309C08454F}"/>
          </ac:spMkLst>
        </pc:spChg>
        <pc:spChg chg="add del mod">
          <ac:chgData name="Hamlet Markarian" userId="4926d2b407f31d77" providerId="LiveId" clId="{EEEC791B-24D3-4C70-B5BC-6F44A4C0C734}" dt="2020-04-09T21:01:00.164" v="1727" actId="478"/>
          <ac:spMkLst>
            <pc:docMk/>
            <pc:sldMk cId="1295272826" sldId="1448"/>
            <ac:spMk id="9" creationId="{D9CB22D1-D8F6-4FB7-886D-96504C1D335B}"/>
          </ac:spMkLst>
        </pc:spChg>
        <pc:spChg chg="mod">
          <ac:chgData name="Hamlet Markarian" userId="4926d2b407f31d77" providerId="LiveId" clId="{EEEC791B-24D3-4C70-B5BC-6F44A4C0C734}" dt="2020-04-09T20:56:07.162" v="1675" actId="20577"/>
          <ac:spMkLst>
            <pc:docMk/>
            <pc:sldMk cId="1295272826" sldId="1448"/>
            <ac:spMk id="18" creationId="{175E7200-6738-4807-9933-95B8A89DCB86}"/>
          </ac:spMkLst>
        </pc:spChg>
        <pc:spChg chg="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0" creationId="{A6C01E31-A6E5-44BD-BD71-4D85E68D751E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1" creationId="{7B93F637-848B-42C9-A111-6E826ED06BCD}"/>
          </ac:spMkLst>
        </pc:spChg>
        <pc:spChg chg="add">
          <ac:chgData name="Hamlet Markarian" userId="4926d2b407f31d77" providerId="LiveId" clId="{EEEC791B-24D3-4C70-B5BC-6F44A4C0C734}" dt="2020-04-09T20:56:45.440" v="1681"/>
          <ac:spMkLst>
            <pc:docMk/>
            <pc:sldMk cId="1295272826" sldId="1448"/>
            <ac:spMk id="23" creationId="{510FDDDD-D783-42B8-A113-47F5B2457734}"/>
          </ac:spMkLst>
        </pc:spChg>
        <pc:spChg chg="add mod">
          <ac:chgData name="Hamlet Markarian" userId="4926d2b407f31d77" providerId="LiveId" clId="{EEEC791B-24D3-4C70-B5BC-6F44A4C0C734}" dt="2020-04-09T21:03:24.663" v="1747" actId="20577"/>
          <ac:spMkLst>
            <pc:docMk/>
            <pc:sldMk cId="1295272826" sldId="1448"/>
            <ac:spMk id="24" creationId="{17ABB154-ADE1-4C63-BB7D-EBB20C4B0016}"/>
          </ac:spMkLst>
        </pc:spChg>
        <pc:spChg chg="add mod">
          <ac:chgData name="Hamlet Markarian" userId="4926d2b407f31d77" providerId="LiveId" clId="{EEEC791B-24D3-4C70-B5BC-6F44A4C0C734}" dt="2020-04-09T20:58:06.230" v="1688" actId="20577"/>
          <ac:spMkLst>
            <pc:docMk/>
            <pc:sldMk cId="1295272826" sldId="1448"/>
            <ac:spMk id="27" creationId="{994266BB-8AD5-4BA8-BE42-2CEB04FE83DD}"/>
          </ac:spMkLst>
        </pc:spChg>
        <pc:spChg chg="add mod">
          <ac:chgData name="Hamlet Markarian" userId="4926d2b407f31d77" providerId="LiveId" clId="{EEEC791B-24D3-4C70-B5BC-6F44A4C0C734}" dt="2020-04-09T20:58:44.420" v="1698" actId="1076"/>
          <ac:spMkLst>
            <pc:docMk/>
            <pc:sldMk cId="1295272826" sldId="1448"/>
            <ac:spMk id="28" creationId="{AF6EEFE6-9E7A-4CC8-8074-4F08DD4865D2}"/>
          </ac:spMkLst>
        </pc:spChg>
        <pc:spChg chg="add mo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0" creationId="{A7CD6C90-C72C-401B-9949-8155F3E7EC51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1" creationId="{FE97DBA5-A447-44CC-B541-BF2D3D4FB7F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2" creationId="{13C6328A-8048-40E7-BC67-D191525A50E9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3" creationId="{30B0D066-B3DA-4856-96D4-9CCF61314038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4" creationId="{3DF45936-B6B7-428D-90F1-EF1E96B79984}"/>
          </ac:spMkLst>
        </pc:spChg>
        <pc:spChg chg="add mod">
          <ac:chgData name="Hamlet Markarian" userId="4926d2b407f31d77" providerId="LiveId" clId="{EEEC791B-24D3-4C70-B5BC-6F44A4C0C734}" dt="2020-04-09T21:01:29.499" v="1731" actId="1076"/>
          <ac:spMkLst>
            <pc:docMk/>
            <pc:sldMk cId="1295272826" sldId="1448"/>
            <ac:spMk id="35" creationId="{71F741F5-C074-49E6-81F7-83326916AC3C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38" creationId="{78E368F9-7185-456C-AE66-C47B8406C805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1:05:14.202" v="1760" actId="14100"/>
          <ac:spMkLst>
            <pc:docMk/>
            <pc:sldMk cId="1295272826" sldId="1448"/>
            <ac:spMk id="47" creationId="{089D3DC3-6DA1-4389-A93D-4E32816A1D56}"/>
          </ac:spMkLst>
        </pc:spChg>
        <pc:spChg chg="del">
          <ac:chgData name="Hamlet Markarian" userId="4926d2b407f31d77" providerId="LiveId" clId="{EEEC791B-24D3-4C70-B5BC-6F44A4C0C734}" dt="2020-04-09T20:56:10.364" v="1676" actId="478"/>
          <ac:spMkLst>
            <pc:docMk/>
            <pc:sldMk cId="1295272826" sldId="1448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1:05:21.457" v="1764" actId="14100"/>
          <ac:spMkLst>
            <pc:docMk/>
            <pc:sldMk cId="1295272826" sldId="1448"/>
            <ac:spMk id="50" creationId="{FE664DCC-637F-4347-B801-7C8CBE4468AB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1" creationId="{DD415939-E10A-4723-8B70-1963D8ADB8B2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2" creationId="{D66B2B15-51EF-4F77-BE50-C26C38995039}"/>
          </ac:spMkLst>
        </pc:spChg>
        <pc:spChg chg="del">
          <ac:chgData name="Hamlet Markarian" userId="4926d2b407f31d77" providerId="LiveId" clId="{EEEC791B-24D3-4C70-B5BC-6F44A4C0C734}" dt="2020-04-09T20:56:12.787" v="1677" actId="478"/>
          <ac:spMkLst>
            <pc:docMk/>
            <pc:sldMk cId="1295272826" sldId="1448"/>
            <ac:spMk id="53" creationId="{89390F02-4D2B-4F3E-95F2-86585A3D1BB5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4" creationId="{9FFA2846-F560-41E9-B1E7-018B85500C0A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5" creationId="{BB9564EE-18FE-4586-BF6D-C4AA2AA15811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6" creationId="{DFC4E477-3A35-4768-A2A0-D9BA788274C8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7" creationId="{D8B96A00-D183-471D-8D66-61134C34BC97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8" creationId="{4034F4D2-4BD6-4003-BD4D-55AD0CA7E613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9" creationId="{2D4857A4-759A-4F25-A6CE-929E4D2C38DE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60" creationId="{67FFFD85-34AA-47EC-803B-FB18FE6028EB}"/>
          </ac:spMkLst>
        </pc:spChg>
        <pc:picChg chg="add mod">
          <ac:chgData name="Hamlet Markarian" userId="4926d2b407f31d77" providerId="LiveId" clId="{EEEC791B-24D3-4C70-B5BC-6F44A4C0C734}" dt="2020-04-09T21:01:09.875" v="1728" actId="207"/>
          <ac:picMkLst>
            <pc:docMk/>
            <pc:sldMk cId="1295272826" sldId="1448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0:56:02.163" v="1667" actId="478"/>
          <ac:picMkLst>
            <pc:docMk/>
            <pc:sldMk cId="1295272826" sldId="1448"/>
            <ac:picMk id="44" creationId="{1D669D28-1271-409D-B36C-B394909F5F0C}"/>
          </ac:picMkLst>
        </pc:picChg>
        <pc:picChg chg="add mod ord">
          <ac:chgData name="Hamlet Markarian" userId="4926d2b407f31d77" providerId="LiveId" clId="{EEEC791B-24D3-4C70-B5BC-6F44A4C0C734}" dt="2020-04-09T21:08:17.522" v="1809" actId="166"/>
          <ac:picMkLst>
            <pc:docMk/>
            <pc:sldMk cId="1295272826" sldId="1448"/>
            <ac:picMk id="46" creationId="{8BE9A687-6FA9-4372-8A60-5A453BDDEC18}"/>
          </ac:picMkLst>
        </pc:picChg>
        <pc:cxnChg chg="del">
          <ac:chgData name="Hamlet Markarian" userId="4926d2b407f31d77" providerId="LiveId" clId="{EEEC791B-24D3-4C70-B5BC-6F44A4C0C734}" dt="2020-04-09T20:56:03.617" v="1668" actId="478"/>
          <ac:cxnSpMkLst>
            <pc:docMk/>
            <pc:sldMk cId="1295272826" sldId="1448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1:01:29.499" v="1731" actId="1076"/>
          <ac:cxnSpMkLst>
            <pc:docMk/>
            <pc:sldMk cId="1295272826" sldId="1448"/>
            <ac:cxnSpMk id="5" creationId="{D0B9167A-B983-47DB-B72D-3501979EF381}"/>
          </ac:cxnSpMkLst>
        </pc:cxnChg>
        <pc:cxnChg chg="add del mod">
          <ac:chgData name="Hamlet Markarian" userId="4926d2b407f31d77" providerId="LiveId" clId="{EEEC791B-24D3-4C70-B5BC-6F44A4C0C734}" dt="2020-04-09T21:01:59.724" v="1734" actId="11529"/>
          <ac:cxnSpMkLst>
            <pc:docMk/>
            <pc:sldMk cId="1295272826" sldId="1448"/>
            <ac:cxnSpMk id="15" creationId="{02396FFA-B662-4713-885F-C01906C75195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1:01:35.788" v="1732" actId="14100"/>
          <ac:cxnSpMkLst>
            <pc:docMk/>
            <pc:sldMk cId="1295272826" sldId="1448"/>
            <ac:cxnSpMk id="36" creationId="{72FB9740-08C6-4CE3-A74F-FD8B5385A464}"/>
          </ac:cxnSpMkLst>
        </pc:cxnChg>
        <pc:cxnChg chg="add mod">
          <ac:chgData name="Hamlet Markarian" userId="4926d2b407f31d77" providerId="LiveId" clId="{EEEC791B-24D3-4C70-B5BC-6F44A4C0C734}" dt="2020-04-09T21:02:19.926" v="1740" actId="692"/>
          <ac:cxnSpMkLst>
            <pc:docMk/>
            <pc:sldMk cId="1295272826" sldId="1448"/>
            <ac:cxnSpMk id="37" creationId="{DF518B9E-148E-4A07-B4E6-149B7BEE613E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56:10.364" v="1676" actId="478"/>
          <ac:cxnSpMkLst>
            <pc:docMk/>
            <pc:sldMk cId="1295272826" sldId="1448"/>
            <ac:cxnSpMk id="49" creationId="{82788146-84F7-48E9-A03A-35E9A4ECFAF1}"/>
          </ac:cxnSpMkLst>
        </pc:cxnChg>
        <pc:cxnChg chg="add mod">
          <ac:chgData name="Hamlet Markarian" userId="4926d2b407f31d77" providerId="LiveId" clId="{EEEC791B-24D3-4C70-B5BC-6F44A4C0C734}" dt="2020-04-09T21:08:10.221" v="1808" actId="14100"/>
          <ac:cxnSpMkLst>
            <pc:docMk/>
            <pc:sldMk cId="1295272826" sldId="1448"/>
            <ac:cxnSpMk id="61" creationId="{8A56A466-AD41-4B81-B382-45E22BDA4C21}"/>
          </ac:cxnSpMkLst>
        </pc:cxnChg>
      </pc:sldChg>
      <pc:sldChg chg="addSp modSp add">
        <pc:chgData name="Hamlet Markarian" userId="4926d2b407f31d77" providerId="LiveId" clId="{EEEC791B-24D3-4C70-B5BC-6F44A4C0C734}" dt="2020-04-09T21:09:27.620" v="1820" actId="1076"/>
        <pc:sldMkLst>
          <pc:docMk/>
          <pc:sldMk cId="2516163081" sldId="1449"/>
        </pc:sldMkLst>
        <pc:spChg chg="add mod">
          <ac:chgData name="Hamlet Markarian" userId="4926d2b407f31d77" providerId="LiveId" clId="{EEEC791B-24D3-4C70-B5BC-6F44A4C0C734}" dt="2020-04-09T21:09:27.620" v="1820" actId="1076"/>
          <ac:spMkLst>
            <pc:docMk/>
            <pc:sldMk cId="2516163081" sldId="1449"/>
            <ac:spMk id="31" creationId="{490F224D-4F2F-4DC9-BE4F-C184D5AFC6EF}"/>
          </ac:spMkLst>
        </pc:spChg>
        <pc:spChg chg="mod">
          <ac:chgData name="Hamlet Markarian" userId="4926d2b407f31d77" providerId="LiveId" clId="{EEEC791B-24D3-4C70-B5BC-6F44A4C0C734}" dt="2020-04-09T21:08:53.903" v="1813" actId="14100"/>
          <ac:spMkLst>
            <pc:docMk/>
            <pc:sldMk cId="2516163081" sldId="1449"/>
            <ac:spMk id="47" creationId="{089D3DC3-6DA1-4389-A93D-4E32816A1D56}"/>
          </ac:spMkLst>
        </pc:spChg>
      </pc:sldChg>
      <pc:sldChg chg="addSp delSp modSp add">
        <pc:chgData name="Hamlet Markarian" userId="4926d2b407f31d77" providerId="LiveId" clId="{EEEC791B-24D3-4C70-B5BC-6F44A4C0C734}" dt="2020-04-09T21:40:49.260" v="2262" actId="1037"/>
        <pc:sldMkLst>
          <pc:docMk/>
          <pc:sldMk cId="3076855396" sldId="1450"/>
        </pc:sldMkLst>
        <pc:spChg chg="mod">
          <ac:chgData name="Hamlet Markarian" userId="4926d2b407f31d77" providerId="LiveId" clId="{EEEC791B-24D3-4C70-B5BC-6F44A4C0C734}" dt="2020-04-09T21:09:47.828" v="1825"/>
          <ac:spMkLst>
            <pc:docMk/>
            <pc:sldMk cId="3076855396" sldId="1450"/>
            <ac:spMk id="18" creationId="{175E7200-6738-4807-9933-95B8A89DCB86}"/>
          </ac:spMkLst>
        </pc:spChg>
        <pc:spChg chg="mod">
          <ac:chgData name="Hamlet Markarian" userId="4926d2b407f31d77" providerId="LiveId" clId="{EEEC791B-24D3-4C70-B5BC-6F44A4C0C734}" dt="2020-04-09T21:18:13.715" v="1940" actId="1076"/>
          <ac:spMkLst>
            <pc:docMk/>
            <pc:sldMk cId="3076855396" sldId="1450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3" creationId="{510FDDDD-D783-42B8-A113-47F5B245773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4" creationId="{17ABB154-ADE1-4C63-BB7D-EBB20C4B001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7" creationId="{994266BB-8AD5-4BA8-BE42-2CEB04FE83DD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8" creationId="{AF6EEFE6-9E7A-4CC8-8074-4F08DD4865D2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1" creationId="{490F224D-4F2F-4DC9-BE4F-C184D5AFC6EF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3" creationId="{30B0D066-B3DA-4856-96D4-9CCF6131403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4" creationId="{3DF45936-B6B7-428D-90F1-EF1E96B7998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5" creationId="{71F741F5-C074-49E6-81F7-83326916AC3C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8" creationId="{78E368F9-7185-456C-AE66-C47B8406C805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45" creationId="{6B3B4689-9A24-4A16-BC93-C59B19337889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47" creationId="{089D3DC3-6DA1-4389-A93D-4E32816A1D56}"/>
          </ac:spMkLst>
        </pc:spChg>
        <pc:spChg chg="del mod topLvl">
          <ac:chgData name="Hamlet Markarian" userId="4926d2b407f31d77" providerId="LiveId" clId="{EEEC791B-24D3-4C70-B5BC-6F44A4C0C734}" dt="2020-04-09T21:12:27.147" v="1828" actId="478"/>
          <ac:spMkLst>
            <pc:docMk/>
            <pc:sldMk cId="3076855396" sldId="1450"/>
            <ac:spMk id="48" creationId="{D40C1FA6-E9C2-4974-92F1-178987FDEA9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0" creationId="{FE664DCC-637F-4347-B801-7C8CBE4468AB}"/>
          </ac:spMkLst>
        </pc:spChg>
        <pc:spChg chg="del">
          <ac:chgData name="Hamlet Markarian" userId="4926d2b407f31d77" providerId="LiveId" clId="{EEEC791B-24D3-4C70-B5BC-6F44A4C0C734}" dt="2020-04-09T21:09:39.721" v="1824" actId="478"/>
          <ac:spMkLst>
            <pc:docMk/>
            <pc:sldMk cId="3076855396" sldId="1450"/>
            <ac:spMk id="51" creationId="{DD415939-E10A-4723-8B70-1963D8ADB8B2}"/>
          </ac:spMkLst>
        </pc:spChg>
        <pc:spChg chg="del">
          <ac:chgData name="Hamlet Markarian" userId="4926d2b407f31d77" providerId="LiveId" clId="{EEEC791B-24D3-4C70-B5BC-6F44A4C0C734}" dt="2020-04-09T21:09:38.985" v="1823" actId="478"/>
          <ac:spMkLst>
            <pc:docMk/>
            <pc:sldMk cId="3076855396" sldId="1450"/>
            <ac:spMk id="52" creationId="{D66B2B15-51EF-4F77-BE50-C26C38995039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53" creationId="{38C47829-66D2-4718-87C4-D4235C021B57}"/>
          </ac:spMkLst>
        </pc:spChg>
        <pc:spChg chg="del mod topLvl">
          <ac:chgData name="Hamlet Markarian" userId="4926d2b407f31d77" providerId="LiveId" clId="{EEEC791B-24D3-4C70-B5BC-6F44A4C0C734}" dt="2020-04-09T21:16:27.891" v="1929" actId="478"/>
          <ac:spMkLst>
            <pc:docMk/>
            <pc:sldMk cId="3076855396" sldId="1450"/>
            <ac:spMk id="54" creationId="{F5050726-F12B-4733-9812-EC1144564F6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6" creationId="{DFC4E477-3A35-4768-A2A0-D9BA788274C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7" creationId="{D8B96A00-D183-471D-8D66-61134C34BC97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8" creationId="{4034F4D2-4BD6-4003-BD4D-55AD0CA7E61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9" creationId="{2D4857A4-759A-4F25-A6CE-929E4D2C38DE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60" creationId="{67FFFD85-34AA-47EC-803B-FB18FE6028E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2" creationId="{8D1997E8-125A-4EB7-B128-2E26BCBEF74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8" creationId="{3F4D0A26-9CD4-46E1-8F87-B7CD89E5F9A1}"/>
          </ac:spMkLst>
        </pc:spChg>
        <pc:spChg chg="mod topLvl">
          <ac:chgData name="Hamlet Markarian" userId="4926d2b407f31d77" providerId="LiveId" clId="{EEEC791B-24D3-4C70-B5BC-6F44A4C0C734}" dt="2020-04-09T21:22:50.878" v="1982" actId="207"/>
          <ac:spMkLst>
            <pc:docMk/>
            <pc:sldMk cId="3076855396" sldId="1450"/>
            <ac:spMk id="75" creationId="{C216AE0A-B2BD-4410-9AA5-20E17134AF55}"/>
          </ac:spMkLst>
        </pc:spChg>
        <pc:spChg chg="del mod topLvl">
          <ac:chgData name="Hamlet Markarian" userId="4926d2b407f31d77" providerId="LiveId" clId="{EEEC791B-24D3-4C70-B5BC-6F44A4C0C734}" dt="2020-04-09T21:12:39.660" v="1829" actId="478"/>
          <ac:spMkLst>
            <pc:docMk/>
            <pc:sldMk cId="3076855396" sldId="1450"/>
            <ac:spMk id="76" creationId="{B914629F-ABFF-4B5A-943F-11E1394D1EEF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78" creationId="{203CAF5B-BC45-406E-B3C4-2CF71E225191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2" creationId="{A69252CE-4E20-46DE-8ED3-013487E0881F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3" creationId="{97B326DF-40E1-469F-BF89-62098FE8BAC3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4" creationId="{B3AFE6FA-685F-4D06-8B6B-9E6AFED1B57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5" creationId="{6BE4D966-6E73-49E7-A0B5-72D04D257F1F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6" creationId="{4532CB8A-A3CB-4FE3-A311-8FF78043244A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7" creationId="{F4E62EC6-8551-4EF4-A125-3122FEA9322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8" creationId="{16901BAA-7E83-4A03-83FA-337E43EFDFFD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9" creationId="{8E7D4F01-250F-4F6E-838C-48A2524636E4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0" creationId="{91184D0E-0083-40D8-B4BE-5669D7D0293A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1" creationId="{7F0D73EB-5BEF-4672-9DCC-003542E475CB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2" creationId="{5BB240EC-C4DB-4774-A62C-64ABB3B72F54}"/>
          </ac:spMkLst>
        </pc:spChg>
        <pc:spChg chg="add mod">
          <ac:chgData name="Hamlet Markarian" userId="4926d2b407f31d77" providerId="LiveId" clId="{EEEC791B-24D3-4C70-B5BC-6F44A4C0C734}" dt="2020-04-09T21:40:49.260" v="2262" actId="1037"/>
          <ac:spMkLst>
            <pc:docMk/>
            <pc:sldMk cId="3076855396" sldId="1450"/>
            <ac:spMk id="93" creationId="{0900508C-0409-416F-980E-70A0A8D51AD8}"/>
          </ac:spMkLst>
        </pc:s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4" creationId="{749F9C22-5BF4-432F-9DC1-7D515A929E61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9" creationId="{876B24CB-1FDA-4AD5-ABF3-27E2805FCD9C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55" creationId="{13154252-BDC5-423A-A769-662120DB794F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3" creationId="{030AA55E-E3CF-4CCA-91B8-2C8F18E36CD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67" creationId="{3BD21EE7-DA68-4558-9880-AE39E024E82D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9" creationId="{336796E3-D9BB-4163-94F6-64B4DB9A864D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4" creationId="{95D4B49C-3A78-48D0-B5AE-CD0A6DF7CEB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7" creationId="{7EC66A41-1B20-4087-B692-47C8A381E331}"/>
          </ac:grpSpMkLst>
        </pc:grpChg>
        <pc:grpChg chg="del mod topLvl">
          <ac:chgData name="Hamlet Markarian" userId="4926d2b407f31d77" providerId="LiveId" clId="{EEEC791B-24D3-4C70-B5BC-6F44A4C0C734}" dt="2020-04-09T21:15:49.779" v="1922" actId="478"/>
          <ac:grpSpMkLst>
            <pc:docMk/>
            <pc:sldMk cId="3076855396" sldId="1450"/>
            <ac:grpSpMk id="79" creationId="{731C3E0F-3062-415D-B78F-223F030E089A}"/>
          </ac:grpSpMkLst>
        </pc:grp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46" creationId="{8BE9A687-6FA9-4372-8A60-5A453BDDEC18}"/>
          </ac:picMkLst>
        </pc:pic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5" creationId="{D0B9167A-B983-47DB-B72D-3501979EF381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2" creationId="{76FCFEA2-AB25-4C29-9A1C-F1AE557602F7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6" creationId="{72FB9740-08C6-4CE3-A74F-FD8B5385A464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7" creationId="{DF518B9E-148E-4A07-B4E6-149B7BEE613E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9" creationId="{532AEFA1-4DD0-4C5C-A8DA-77FB4C6C05A2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0" creationId="{1300BB03-F85C-4DA4-BC05-65FC9455ACFD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1" creationId="{2A7BA1BC-2AC3-4C5B-8CDC-EF4657E137E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2" creationId="{7894CE37-E5D2-4938-88B9-8DD6DFC394D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3" creationId="{4C66C1FE-E34D-47AB-A8A0-75A83250AF9E}"/>
          </ac:cxnSpMkLst>
        </pc:cxnChg>
        <pc:cxnChg chg="del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61" creationId="{8A56A466-AD41-4B81-B382-45E22BDA4C21}"/>
          </ac:cxnSpMkLst>
        </pc:cxnChg>
      </pc:sldChg>
      <pc:sldChg chg="addSp delSp modSp add">
        <pc:chgData name="Hamlet Markarian" userId="4926d2b407f31d77" providerId="LiveId" clId="{EEEC791B-24D3-4C70-B5BC-6F44A4C0C734}" dt="2020-04-09T22:25:01.190" v="2514" actId="20577"/>
        <pc:sldMkLst>
          <pc:docMk/>
          <pc:sldMk cId="291225651" sldId="1451"/>
        </pc:sldMkLst>
        <pc:spChg chg="mod">
          <ac:chgData name="Hamlet Markarian" userId="4926d2b407f31d77" providerId="LiveId" clId="{EEEC791B-24D3-4C70-B5BC-6F44A4C0C734}" dt="2020-04-09T21:22:36.081" v="1979" actId="20577"/>
          <ac:spMkLst>
            <pc:docMk/>
            <pc:sldMk cId="291225651" sldId="1451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22:39.204" v="1980" actId="478"/>
          <ac:spMkLst>
            <pc:docMk/>
            <pc:sldMk cId="291225651" sldId="1451"/>
            <ac:spMk id="18" creationId="{175E7200-6738-4807-9933-95B8A89DCB86}"/>
          </ac:spMkLst>
        </pc:spChg>
        <pc:spChg chg="mod ord">
          <ac:chgData name="Hamlet Markarian" userId="4926d2b407f31d77" providerId="LiveId" clId="{EEEC791B-24D3-4C70-B5BC-6F44A4C0C734}" dt="2020-04-09T21:26:18.718" v="2054" actId="167"/>
          <ac:spMkLst>
            <pc:docMk/>
            <pc:sldMk cId="291225651" sldId="1451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22:19:45.446" v="2490" actId="20577"/>
          <ac:spMkLst>
            <pc:docMk/>
            <pc:sldMk cId="291225651" sldId="1451"/>
            <ac:spMk id="38" creationId="{036F8C97-7B02-435B-AF0A-94C34C8F7A98}"/>
          </ac:spMkLst>
        </pc:spChg>
        <pc:spChg chg="add mod">
          <ac:chgData name="Hamlet Markarian" userId="4926d2b407f31d77" providerId="LiveId" clId="{EEEC791B-24D3-4C70-B5BC-6F44A4C0C734}" dt="2020-04-09T22:25:01.190" v="2514" actId="20577"/>
          <ac:spMkLst>
            <pc:docMk/>
            <pc:sldMk cId="291225651" sldId="1451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45" creationId="{6B3B4689-9A24-4A16-BC93-C59B19337889}"/>
          </ac:spMkLst>
        </pc:spChg>
        <pc:spChg chg="add mod ord">
          <ac:chgData name="Hamlet Markarian" userId="4926d2b407f31d77" providerId="LiveId" clId="{EEEC791B-24D3-4C70-B5BC-6F44A4C0C734}" dt="2020-04-09T22:19:49.287" v="2491" actId="14100"/>
          <ac:spMkLst>
            <pc:docMk/>
            <pc:sldMk cId="291225651" sldId="1451"/>
            <ac:spMk id="46" creationId="{DF38F3B8-A77E-4D10-862D-53FA237DB93E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53" creationId="{38C47829-66D2-4718-87C4-D4235C021B5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2" creationId="{8D1997E8-125A-4EB7-B128-2E26BCBEF74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8" creationId="{3F4D0A26-9CD4-46E1-8F87-B7CD89E5F9A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5" creationId="{C216AE0A-B2BD-4410-9AA5-20E17134AF55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8" creationId="{203CAF5B-BC45-406E-B3C4-2CF71E22519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2" creationId="{A69252CE-4E20-46DE-8ED3-013487E088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4" creationId="{B3AFE6FA-685F-4D06-8B6B-9E6AFED1B572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5" creationId="{6BE4D966-6E73-49E7-A0B5-72D04D257F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6" creationId="{4532CB8A-A3CB-4FE3-A311-8FF78043244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8" creationId="{16901BAA-7E83-4A03-83FA-337E43EFDFFD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9" creationId="{8E7D4F01-250F-4F6E-838C-48A2524636E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0" creationId="{91184D0E-0083-40D8-B4BE-5669D7D0293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1" creationId="{7F0D73EB-5BEF-4672-9DCC-003542E475C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2" creationId="{5BB240EC-C4DB-4774-A62C-64ABB3B72F5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3" creationId="{0900508C-0409-416F-980E-70A0A8D51AD8}"/>
          </ac:spMkLst>
        </pc:s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3" creationId="{030AA55E-E3CF-4CCA-91B8-2C8F18E36CD8}"/>
          </ac:grpSpMkLst>
        </pc:gr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9" creationId="{336796E3-D9BB-4163-94F6-64B4DB9A864D}"/>
          </ac:grpSpMkLst>
        </pc:grp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2" creationId="{76FCFEA2-AB25-4C29-9A1C-F1AE557602F7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9" creationId="{532AEFA1-4DD0-4C5C-A8DA-77FB4C6C05A2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0" creationId="{1300BB03-F85C-4DA4-BC05-65FC9455ACFD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1" creationId="{2A7BA1BC-2AC3-4C5B-8CDC-EF4657E137E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2" creationId="{7894CE37-E5D2-4938-88B9-8DD6DFC394D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3" creationId="{4C66C1FE-E34D-47AB-A8A0-75A83250AF9E}"/>
          </ac:cxnSpMkLst>
        </pc:cxnChg>
      </pc:sldChg>
      <pc:sldChg chg="addSp delSp modSp add">
        <pc:chgData name="Hamlet Markarian" userId="4926d2b407f31d77" providerId="LiveId" clId="{EEEC791B-24D3-4C70-B5BC-6F44A4C0C734}" dt="2020-04-09T21:40:28.621" v="2257" actId="207"/>
        <pc:sldMkLst>
          <pc:docMk/>
          <pc:sldMk cId="2450628075" sldId="1452"/>
        </pc:sldMkLst>
        <pc:spChg chg="mod">
          <ac:chgData name="Hamlet Markarian" userId="4926d2b407f31d77" providerId="LiveId" clId="{EEEC791B-24D3-4C70-B5BC-6F44A4C0C734}" dt="2020-04-09T21:33:01.864" v="2062"/>
          <ac:spMkLst>
            <pc:docMk/>
            <pc:sldMk cId="2450628075" sldId="1452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38" creationId="{036F8C97-7B02-435B-AF0A-94C34C8F7A98}"/>
          </ac:spMkLst>
        </pc:spChg>
        <pc:spChg chg="del">
          <ac:chgData name="Hamlet Markarian" userId="4926d2b407f31d77" providerId="LiveId" clId="{EEEC791B-24D3-4C70-B5BC-6F44A4C0C734}" dt="2020-04-09T21:32:31.284" v="2059" actId="478"/>
          <ac:spMkLst>
            <pc:docMk/>
            <pc:sldMk cId="2450628075" sldId="1452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46" creationId="{DF38F3B8-A77E-4D10-862D-53FA237DB93E}"/>
          </ac:spMkLst>
        </pc:spChg>
        <pc:graphicFrameChg chg="add mod modGraphic">
          <ac:chgData name="Hamlet Markarian" userId="4926d2b407f31d77" providerId="LiveId" clId="{EEEC791B-24D3-4C70-B5BC-6F44A4C0C734}" dt="2020-04-09T21:40:28.621" v="2257" actId="207"/>
          <ac:graphicFrameMkLst>
            <pc:docMk/>
            <pc:sldMk cId="2450628075" sldId="1452"/>
            <ac:graphicFrameMk id="9" creationId="{ACF0C606-88BF-4774-8DD9-441098F95379}"/>
          </ac:graphicFrameMkLst>
        </pc:graphicFrameChg>
      </pc:sldChg>
      <pc:sldChg chg="addSp delSp modSp add">
        <pc:chgData name="Hamlet Markarian" userId="4926d2b407f31d77" providerId="LiveId" clId="{EEEC791B-24D3-4C70-B5BC-6F44A4C0C734}" dt="2020-04-09T23:15:45.761" v="3031" actId="1076"/>
        <pc:sldMkLst>
          <pc:docMk/>
          <pc:sldMk cId="2843591133" sldId="1453"/>
        </pc:sldMkLst>
        <pc:spChg chg="add mod ord">
          <ac:chgData name="Hamlet Markarian" userId="4926d2b407f31d77" providerId="LiveId" clId="{EEEC791B-24D3-4C70-B5BC-6F44A4C0C734}" dt="2020-04-09T23:15:45.761" v="3031" actId="1076"/>
          <ac:spMkLst>
            <pc:docMk/>
            <pc:sldMk cId="2843591133" sldId="1453"/>
            <ac:spMk id="6" creationId="{0B586102-E593-4862-8539-648A4A655F3B}"/>
          </ac:spMkLst>
        </pc:spChg>
        <pc:spChg chg="add mod">
          <ac:chgData name="Hamlet Markarian" userId="4926d2b407f31d77" providerId="LiveId" clId="{EEEC791B-24D3-4C70-B5BC-6F44A4C0C734}" dt="2020-04-09T22:29:59.496" v="2548" actId="14100"/>
          <ac:spMkLst>
            <pc:docMk/>
            <pc:sldMk cId="2843591133" sldId="1453"/>
            <ac:spMk id="7" creationId="{D6324E6C-BF06-4707-AA60-4D6E3E7E8278}"/>
          </ac:spMkLst>
        </pc:spChg>
        <pc:spChg chg="add del mod topLvl">
          <ac:chgData name="Hamlet Markarian" userId="4926d2b407f31d77" providerId="LiveId" clId="{EEEC791B-24D3-4C70-B5BC-6F44A4C0C734}" dt="2020-04-09T22:33:04.650" v="2574" actId="478"/>
          <ac:spMkLst>
            <pc:docMk/>
            <pc:sldMk cId="2843591133" sldId="1453"/>
            <ac:spMk id="13" creationId="{8CDE4625-6619-4935-9424-0BB919C34AC3}"/>
          </ac:spMkLst>
        </pc:spChg>
        <pc:spChg chg="mod">
          <ac:chgData name="Hamlet Markarian" userId="4926d2b407f31d77" providerId="LiveId" clId="{EEEC791B-24D3-4C70-B5BC-6F44A4C0C734}" dt="2020-04-09T22:43:34.925" v="2629" actId="6549"/>
          <ac:spMkLst>
            <pc:docMk/>
            <pc:sldMk cId="2843591133" sldId="1453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22:32:41.053" v="2569" actId="167"/>
          <ac:spMkLst>
            <pc:docMk/>
            <pc:sldMk cId="2843591133" sldId="1453"/>
            <ac:spMk id="19" creationId="{42101231-1855-46EE-A3D9-B84E75ACB56A}"/>
          </ac:spMkLst>
        </pc:spChg>
        <pc:grpChg chg="add del mod ord">
          <ac:chgData name="Hamlet Markarian" userId="4926d2b407f31d77" providerId="LiveId" clId="{EEEC791B-24D3-4C70-B5BC-6F44A4C0C734}" dt="2020-04-09T22:33:04.650" v="2574" actId="478"/>
          <ac:grpSpMkLst>
            <pc:docMk/>
            <pc:sldMk cId="2843591133" sldId="1453"/>
            <ac:grpSpMk id="5" creationId="{A9BAB17F-751D-459D-8CBF-A91B7E56113F}"/>
          </ac:grpSpMkLst>
        </pc:grpChg>
        <pc:graphicFrameChg chg="del">
          <ac:chgData name="Hamlet Markarian" userId="4926d2b407f31d77" providerId="LiveId" clId="{EEEC791B-24D3-4C70-B5BC-6F44A4C0C734}" dt="2020-04-09T22:22:48.460" v="2493" actId="478"/>
          <ac:graphicFrameMkLst>
            <pc:docMk/>
            <pc:sldMk cId="2843591133" sldId="1453"/>
            <ac:graphicFrameMk id="9" creationId="{ACF0C606-88BF-4774-8DD9-441098F95379}"/>
          </ac:graphicFrameMkLst>
        </pc:graphicFrameChg>
        <pc:graphicFrameChg chg="add mod topLvl">
          <ac:chgData name="Hamlet Markarian" userId="4926d2b407f31d77" providerId="LiveId" clId="{EEEC791B-24D3-4C70-B5BC-6F44A4C0C734}" dt="2020-04-09T23:15:45.761" v="3031" actId="1076"/>
          <ac:graphicFrameMkLst>
            <pc:docMk/>
            <pc:sldMk cId="2843591133" sldId="1453"/>
            <ac:graphicFrameMk id="12" creationId="{7400EE73-4B1B-413E-9206-5636C8E82060}"/>
          </ac:graphicFrameMkLst>
        </pc:graphicFrameChg>
        <pc:picChg chg="add del mod">
          <ac:chgData name="Hamlet Markarian" userId="4926d2b407f31d77" providerId="LiveId" clId="{EEEC791B-24D3-4C70-B5BC-6F44A4C0C734}" dt="2020-04-09T22:27:07.434" v="2545" actId="478"/>
          <ac:picMkLst>
            <pc:docMk/>
            <pc:sldMk cId="2843591133" sldId="1453"/>
            <ac:picMk id="4" creationId="{7D2C6778-1A68-4230-8C11-D21DB0E243B4}"/>
          </ac:picMkLst>
        </pc:picChg>
        <pc:picChg chg="add del mod">
          <ac:chgData name="Hamlet Markarian" userId="4926d2b407f31d77" providerId="LiveId" clId="{EEEC791B-24D3-4C70-B5BC-6F44A4C0C734}" dt="2020-04-09T22:27:03.675" v="2544" actId="478"/>
          <ac:picMkLst>
            <pc:docMk/>
            <pc:sldMk cId="2843591133" sldId="1453"/>
            <ac:picMk id="10" creationId="{6A1274EC-26A4-47F7-84DD-653270F2487E}"/>
          </ac:picMkLst>
        </pc:picChg>
        <pc:picChg chg="add mod ord">
          <ac:chgData name="Hamlet Markarian" userId="4926d2b407f31d77" providerId="LiveId" clId="{EEEC791B-24D3-4C70-B5BC-6F44A4C0C734}" dt="2020-04-09T23:15:45.761" v="3031" actId="1076"/>
          <ac:picMkLst>
            <pc:docMk/>
            <pc:sldMk cId="2843591133" sldId="1453"/>
            <ac:picMk id="11" creationId="{0284890E-74E6-4905-B444-5302E28C7FD7}"/>
          </ac:picMkLst>
        </pc:picChg>
        <pc:picChg chg="mod">
          <ac:chgData name="Hamlet Markarian" userId="4926d2b407f31d77" providerId="LiveId" clId="{EEEC791B-24D3-4C70-B5BC-6F44A4C0C734}" dt="2020-04-09T22:22:52.604" v="2494" actId="207"/>
          <ac:picMkLst>
            <pc:docMk/>
            <pc:sldMk cId="2843591133" sldId="1453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2:43:41.279" v="2630"/>
        <pc:sldMkLst>
          <pc:docMk/>
          <pc:sldMk cId="3166885443" sldId="1454"/>
        </pc:sldMkLst>
        <pc:spChg chg="add del mod">
          <ac:chgData name="Hamlet Markarian" userId="4926d2b407f31d77" providerId="LiveId" clId="{EEEC791B-24D3-4C70-B5BC-6F44A4C0C734}" dt="2020-04-09T22:41:57.315" v="2615" actId="478"/>
          <ac:spMkLst>
            <pc:docMk/>
            <pc:sldMk cId="3166885443" sldId="1454"/>
            <ac:spMk id="3" creationId="{5652B23F-757F-481D-A92B-7EF3CFC4B9AF}"/>
          </ac:spMkLst>
        </pc:spChg>
        <pc:spChg chg="del">
          <ac:chgData name="Hamlet Markarian" userId="4926d2b407f31d77" providerId="LiveId" clId="{EEEC791B-24D3-4C70-B5BC-6F44A4C0C734}" dt="2020-04-09T22:34:47.698" v="2588" actId="478"/>
          <ac:spMkLst>
            <pc:docMk/>
            <pc:sldMk cId="3166885443" sldId="1454"/>
            <ac:spMk id="6" creationId="{0B586102-E593-4862-8539-648A4A655F3B}"/>
          </ac:spMkLst>
        </pc:spChg>
        <pc:spChg chg="mod">
          <ac:chgData name="Hamlet Markarian" userId="4926d2b407f31d77" providerId="LiveId" clId="{EEEC791B-24D3-4C70-B5BC-6F44A4C0C734}" dt="2020-04-09T22:41:51.287" v="2614" actId="12"/>
          <ac:spMkLst>
            <pc:docMk/>
            <pc:sldMk cId="3166885443" sldId="1454"/>
            <ac:spMk id="7" creationId="{D6324E6C-BF06-4707-AA60-4D6E3E7E8278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3" creationId="{84643131-0A78-484C-8887-5279EFE035B5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4" creationId="{6663AC7D-CB00-49F0-AF55-6B635B892FF3}"/>
          </ac:spMkLst>
        </pc:spChg>
        <pc:spChg chg="mod">
          <ac:chgData name="Hamlet Markarian" userId="4926d2b407f31d77" providerId="LiveId" clId="{EEEC791B-24D3-4C70-B5BC-6F44A4C0C734}" dt="2020-04-09T22:43:41.279" v="2630"/>
          <ac:spMkLst>
            <pc:docMk/>
            <pc:sldMk cId="3166885443" sldId="1454"/>
            <ac:spMk id="16" creationId="{51A55428-D23F-4777-96FE-D91E0B26310D}"/>
          </ac:spMkLst>
        </pc:spChg>
        <pc:graphicFrameChg chg="del">
          <ac:chgData name="Hamlet Markarian" userId="4926d2b407f31d77" providerId="LiveId" clId="{EEEC791B-24D3-4C70-B5BC-6F44A4C0C734}" dt="2020-04-09T22:34:46.772" v="2587" actId="478"/>
          <ac:graphicFrameMkLst>
            <pc:docMk/>
            <pc:sldMk cId="3166885443" sldId="1454"/>
            <ac:graphicFrameMk id="12" creationId="{7400EE73-4B1B-413E-9206-5636C8E82060}"/>
          </ac:graphicFrameMkLst>
        </pc:graphicFrameChg>
        <pc:picChg chg="del">
          <ac:chgData name="Hamlet Markarian" userId="4926d2b407f31d77" providerId="LiveId" clId="{EEEC791B-24D3-4C70-B5BC-6F44A4C0C734}" dt="2020-04-09T22:34:46.043" v="2586" actId="478"/>
          <ac:picMkLst>
            <pc:docMk/>
            <pc:sldMk cId="3166885443" sldId="1454"/>
            <ac:picMk id="11" creationId="{0284890E-74E6-4905-B444-5302E28C7FD7}"/>
          </ac:picMkLst>
        </pc:picChg>
        <pc:cxnChg chg="add del mod">
          <ac:chgData name="Hamlet Markarian" userId="4926d2b407f31d77" providerId="LiveId" clId="{EEEC791B-24D3-4C70-B5BC-6F44A4C0C734}" dt="2020-04-09T22:41:57.315" v="2615" actId="478"/>
          <ac:cxnSpMkLst>
            <pc:docMk/>
            <pc:sldMk cId="3166885443" sldId="1454"/>
            <ac:cxnSpMk id="5" creationId="{CF50A0C3-780E-4A9C-BA0A-D2ABE47C0E1B}"/>
          </ac:cxnSpMkLst>
        </pc:cxnChg>
      </pc:sldChg>
      <pc:sldChg chg="addSp delSp modSp add">
        <pc:chgData name="Hamlet Markarian" userId="4926d2b407f31d77" providerId="LiveId" clId="{EEEC791B-24D3-4C70-B5BC-6F44A4C0C734}" dt="2020-04-09T22:55:11.073" v="2730" actId="14100"/>
        <pc:sldMkLst>
          <pc:docMk/>
          <pc:sldMk cId="107762672" sldId="1455"/>
        </pc:sldMkLst>
        <pc:spChg chg="del">
          <ac:chgData name="Hamlet Markarian" userId="4926d2b407f31d77" providerId="LiveId" clId="{EEEC791B-24D3-4C70-B5BC-6F44A4C0C734}" dt="2020-04-09T22:43:00.619" v="2623" actId="478"/>
          <ac:spMkLst>
            <pc:docMk/>
            <pc:sldMk cId="107762672" sldId="1455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49:50.714" v="2703" actId="1076"/>
          <ac:spMkLst>
            <pc:docMk/>
            <pc:sldMk cId="107762672" sldId="1455"/>
            <ac:spMk id="8" creationId="{66523EB2-37C8-4DB8-B95C-EE564250CC12}"/>
          </ac:spMkLst>
        </pc:spChg>
        <pc:spChg chg="add mod">
          <ac:chgData name="Hamlet Markarian" userId="4926d2b407f31d77" providerId="LiveId" clId="{EEEC791B-24D3-4C70-B5BC-6F44A4C0C734}" dt="2020-04-09T22:51:23.958" v="2711" actId="948"/>
          <ac:spMkLst>
            <pc:docMk/>
            <pc:sldMk cId="107762672" sldId="1455"/>
            <ac:spMk id="11" creationId="{B57AF0EE-5E37-4D6D-AA74-71E686433040}"/>
          </ac:spMkLst>
        </pc:spChg>
        <pc:spChg chg="add mod">
          <ac:chgData name="Hamlet Markarian" userId="4926d2b407f31d77" providerId="LiveId" clId="{EEEC791B-24D3-4C70-B5BC-6F44A4C0C734}" dt="2020-04-09T22:55:11.073" v="2730" actId="14100"/>
          <ac:spMkLst>
            <pc:docMk/>
            <pc:sldMk cId="107762672" sldId="1455"/>
            <ac:spMk id="13" creationId="{C590DD82-20E7-4213-9037-0B20435E62D3}"/>
          </ac:spMkLst>
        </pc:spChg>
        <pc:spChg chg="mod">
          <ac:chgData name="Hamlet Markarian" userId="4926d2b407f31d77" providerId="LiveId" clId="{EEEC791B-24D3-4C70-B5BC-6F44A4C0C734}" dt="2020-04-09T22:43:45.653" v="2631" actId="20577"/>
          <ac:spMkLst>
            <pc:docMk/>
            <pc:sldMk cId="107762672" sldId="1455"/>
            <ac:spMk id="16" creationId="{51A55428-D23F-4777-96FE-D91E0B26310D}"/>
          </ac:spMkLst>
        </pc:spChg>
        <pc:spChg chg="add mod ord">
          <ac:chgData name="Hamlet Markarian" userId="4926d2b407f31d77" providerId="LiveId" clId="{EEEC791B-24D3-4C70-B5BC-6F44A4C0C734}" dt="2020-04-09T22:51:54.788" v="2718" actId="207"/>
          <ac:spMkLst>
            <pc:docMk/>
            <pc:sldMk cId="107762672" sldId="1455"/>
            <ac:spMk id="18" creationId="{6C766952-4384-44FB-96AB-1095949ABE87}"/>
          </ac:spMkLst>
        </pc:spChg>
        <pc:spChg chg="mod">
          <ac:chgData name="Hamlet Markarian" userId="4926d2b407f31d77" providerId="LiveId" clId="{EEEC791B-24D3-4C70-B5BC-6F44A4C0C734}" dt="2020-04-09T22:51:39.001" v="2713" actId="14100"/>
          <ac:spMkLst>
            <pc:docMk/>
            <pc:sldMk cId="107762672" sldId="1455"/>
            <ac:spMk id="19" creationId="{42101231-1855-46EE-A3D9-B84E75ACB56A}"/>
          </ac:spMkLst>
        </pc:spChg>
        <pc:cxnChg chg="add mod">
          <ac:chgData name="Hamlet Markarian" userId="4926d2b407f31d77" providerId="LiveId" clId="{EEEC791B-24D3-4C70-B5BC-6F44A4C0C734}" dt="2020-04-09T22:49:50.714" v="2703" actId="1076"/>
          <ac:cxnSpMkLst>
            <pc:docMk/>
            <pc:sldMk cId="107762672" sldId="1455"/>
            <ac:cxnSpMk id="9" creationId="{62F3E2D9-4C6E-47E8-90D6-F6A760FCB458}"/>
          </ac:cxnSpMkLst>
        </pc:cxnChg>
        <pc:cxnChg chg="add del mod">
          <ac:chgData name="Hamlet Markarian" userId="4926d2b407f31d77" providerId="LiveId" clId="{EEEC791B-24D3-4C70-B5BC-6F44A4C0C734}" dt="2020-04-09T22:51:06.906" v="2710" actId="478"/>
          <ac:cxnSpMkLst>
            <pc:docMk/>
            <pc:sldMk cId="107762672" sldId="1455"/>
            <ac:cxnSpMk id="10" creationId="{AD1E4512-A381-4B62-9A4A-6BCC632BA98D}"/>
          </ac:cxnSpMkLst>
        </pc:cxnChg>
        <pc:cxnChg chg="add del mod">
          <ac:chgData name="Hamlet Markarian" userId="4926d2b407f31d77" providerId="LiveId" clId="{EEEC791B-24D3-4C70-B5BC-6F44A4C0C734}" dt="2020-04-09T22:51:03.578" v="2709" actId="478"/>
          <ac:cxnSpMkLst>
            <pc:docMk/>
            <pc:sldMk cId="107762672" sldId="1455"/>
            <ac:cxnSpMk id="17" creationId="{793E0AE8-8E58-4596-9513-F69F4AB7F9BF}"/>
          </ac:cxnSpMkLst>
        </pc:cxnChg>
      </pc:sldChg>
      <pc:sldChg chg="addSp delSp modSp add ord">
        <pc:chgData name="Hamlet Markarian" userId="4926d2b407f31d77" providerId="LiveId" clId="{EEEC791B-24D3-4C70-B5BC-6F44A4C0C734}" dt="2020-04-09T23:15:19.382" v="3030" actId="14100"/>
        <pc:sldMkLst>
          <pc:docMk/>
          <pc:sldMk cId="1217705752" sldId="1456"/>
        </pc:sldMkLst>
        <pc:spChg chg="del">
          <ac:chgData name="Hamlet Markarian" userId="4926d2b407f31d77" providerId="LiveId" clId="{EEEC791B-24D3-4C70-B5BC-6F44A4C0C734}" dt="2020-04-09T22:55:33.723" v="2734" actId="478"/>
          <ac:spMkLst>
            <pc:docMk/>
            <pc:sldMk cId="1217705752" sldId="1456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56:08.695" v="2737" actId="20577"/>
          <ac:spMkLst>
            <pc:docMk/>
            <pc:sldMk cId="1217705752" sldId="1456"/>
            <ac:spMk id="8" creationId="{E79C2B40-473F-4CFF-BAD8-82587DD19E31}"/>
          </ac:spMkLst>
        </pc:spChg>
        <pc:spChg chg="add mod ord">
          <ac:chgData name="Hamlet Markarian" userId="4926d2b407f31d77" providerId="LiveId" clId="{EEEC791B-24D3-4C70-B5BC-6F44A4C0C734}" dt="2020-04-09T23:15:16.855" v="3029" actId="14100"/>
          <ac:spMkLst>
            <pc:docMk/>
            <pc:sldMk cId="1217705752" sldId="1456"/>
            <ac:spMk id="11" creationId="{B3208293-2432-40B8-885A-BB198A0C4660}"/>
          </ac:spMkLst>
        </pc:spChg>
        <pc:spChg chg="add mod">
          <ac:chgData name="Hamlet Markarian" userId="4926d2b407f31d77" providerId="LiveId" clId="{EEEC791B-24D3-4C70-B5BC-6F44A4C0C734}" dt="2020-04-09T23:11:51.408" v="2975" actId="113"/>
          <ac:spMkLst>
            <pc:docMk/>
            <pc:sldMk cId="1217705752" sldId="1456"/>
            <ac:spMk id="12" creationId="{B0D696AB-C48F-4A6D-AD63-905CA7086DCD}"/>
          </ac:spMkLst>
        </pc:spChg>
        <pc:spChg chg="add mod">
          <ac:chgData name="Hamlet Markarian" userId="4926d2b407f31d77" providerId="LiveId" clId="{EEEC791B-24D3-4C70-B5BC-6F44A4C0C734}" dt="2020-04-09T23:10:54.305" v="2973" actId="1036"/>
          <ac:spMkLst>
            <pc:docMk/>
            <pc:sldMk cId="1217705752" sldId="1456"/>
            <ac:spMk id="13" creationId="{09735762-7F17-43D7-9070-A29B5F27EFD0}"/>
          </ac:spMkLst>
        </pc:spChg>
        <pc:spChg chg="add del mod">
          <ac:chgData name="Hamlet Markarian" userId="4926d2b407f31d77" providerId="LiveId" clId="{EEEC791B-24D3-4C70-B5BC-6F44A4C0C734}" dt="2020-04-09T23:06:39.818" v="2903" actId="478"/>
          <ac:spMkLst>
            <pc:docMk/>
            <pc:sldMk cId="1217705752" sldId="1456"/>
            <ac:spMk id="15" creationId="{1C2DE26A-007E-4F66-8FA4-1E37206AD8F1}"/>
          </ac:spMkLst>
        </pc:spChg>
        <pc:spChg chg="add del mod">
          <ac:chgData name="Hamlet Markarian" userId="4926d2b407f31d77" providerId="LiveId" clId="{EEEC791B-24D3-4C70-B5BC-6F44A4C0C734}" dt="2020-04-09T23:06:27.434" v="2902" actId="478"/>
          <ac:spMkLst>
            <pc:docMk/>
            <pc:sldMk cId="1217705752" sldId="1456"/>
            <ac:spMk id="17" creationId="{696E3A71-86FD-4B06-B8C9-415E47777C9B}"/>
          </ac:spMkLst>
        </pc:spChg>
        <pc:spChg chg="add del mod">
          <ac:chgData name="Hamlet Markarian" userId="4926d2b407f31d77" providerId="LiveId" clId="{EEEC791B-24D3-4C70-B5BC-6F44A4C0C734}" dt="2020-04-09T23:06:25.523" v="2901" actId="478"/>
          <ac:spMkLst>
            <pc:docMk/>
            <pc:sldMk cId="1217705752" sldId="1456"/>
            <ac:spMk id="18" creationId="{E85B6EC8-5EEE-48AF-A2D5-31A182046EA9}"/>
          </ac:spMkLst>
        </pc:spChg>
        <pc:spChg chg="mod">
          <ac:chgData name="Hamlet Markarian" userId="4926d2b407f31d77" providerId="LiveId" clId="{EEEC791B-24D3-4C70-B5BC-6F44A4C0C734}" dt="2020-04-09T23:15:19.382" v="3030" actId="14100"/>
          <ac:spMkLst>
            <pc:docMk/>
            <pc:sldMk cId="1217705752" sldId="1456"/>
            <ac:spMk id="19" creationId="{42101231-1855-46EE-A3D9-B84E75ACB56A}"/>
          </ac:spMkLst>
        </pc:spChg>
        <pc:graphicFrameChg chg="add del mod">
          <ac:chgData name="Hamlet Markarian" userId="4926d2b407f31d77" providerId="LiveId" clId="{EEEC791B-24D3-4C70-B5BC-6F44A4C0C734}" dt="2020-04-09T22:58:59.757" v="2767" actId="478"/>
          <ac:graphicFrameMkLst>
            <pc:docMk/>
            <pc:sldMk cId="1217705752" sldId="1456"/>
            <ac:graphicFrameMk id="5" creationId="{41C85FFB-6555-4734-B278-5E465AFE2744}"/>
          </ac:graphicFrameMkLst>
        </pc:graphicFrameChg>
        <pc:graphicFrameChg chg="add mod modGraphic">
          <ac:chgData name="Hamlet Markarian" userId="4926d2b407f31d77" providerId="LiveId" clId="{EEEC791B-24D3-4C70-B5BC-6F44A4C0C734}" dt="2020-04-09T23:10:44.009" v="2970"/>
          <ac:graphicFrameMkLst>
            <pc:docMk/>
            <pc:sldMk cId="1217705752" sldId="1456"/>
            <ac:graphicFrameMk id="6" creationId="{BB61451B-6425-4E9C-80FF-77F02265BF6F}"/>
          </ac:graphicFrameMkLst>
        </pc:graphicFrameChg>
        <pc:cxnChg chg="add mod">
          <ac:chgData name="Hamlet Markarian" userId="4926d2b407f31d77" providerId="LiveId" clId="{EEEC791B-24D3-4C70-B5BC-6F44A4C0C734}" dt="2020-04-09T22:56:17.182" v="2740" actId="14100"/>
          <ac:cxnSpMkLst>
            <pc:docMk/>
            <pc:sldMk cId="1217705752" sldId="1456"/>
            <ac:cxnSpMk id="9" creationId="{7CE90726-87BA-4062-9648-E6EBD54DFD92}"/>
          </ac:cxnSpMkLst>
        </pc:cxnChg>
      </pc:sldChg>
      <pc:sldChg chg="addSp delSp modSp add">
        <pc:chgData name="Hamlet Markarian" userId="4926d2b407f31d77" providerId="LiveId" clId="{EEEC791B-24D3-4C70-B5BC-6F44A4C0C734}" dt="2020-04-09T23:15:10.658" v="3028" actId="14100"/>
        <pc:sldMkLst>
          <pc:docMk/>
          <pc:sldMk cId="586486166" sldId="1457"/>
        </pc:sldMkLst>
        <pc:spChg chg="mod">
          <ac:chgData name="Hamlet Markarian" userId="4926d2b407f31d77" providerId="LiveId" clId="{EEEC791B-24D3-4C70-B5BC-6F44A4C0C734}" dt="2020-04-09T23:15:07.223" v="3027" actId="14100"/>
          <ac:spMkLst>
            <pc:docMk/>
            <pc:sldMk cId="586486166" sldId="1457"/>
            <ac:spMk id="11" creationId="{B3208293-2432-40B8-885A-BB198A0C4660}"/>
          </ac:spMkLst>
        </pc:spChg>
        <pc:spChg chg="mod">
          <ac:chgData name="Hamlet Markarian" userId="4926d2b407f31d77" providerId="LiveId" clId="{EEEC791B-24D3-4C70-B5BC-6F44A4C0C734}" dt="2020-04-09T23:14:46.185" v="3022" actId="14100"/>
          <ac:spMkLst>
            <pc:docMk/>
            <pc:sldMk cId="586486166" sldId="1457"/>
            <ac:spMk id="12" creationId="{B0D696AB-C48F-4A6D-AD63-905CA7086DCD}"/>
          </ac:spMkLst>
        </pc:spChg>
        <pc:spChg chg="del">
          <ac:chgData name="Hamlet Markarian" userId="4926d2b407f31d77" providerId="LiveId" clId="{EEEC791B-24D3-4C70-B5BC-6F44A4C0C734}" dt="2020-04-09T23:12:12.370" v="2980" actId="478"/>
          <ac:spMkLst>
            <pc:docMk/>
            <pc:sldMk cId="586486166" sldId="1457"/>
            <ac:spMk id="13" creationId="{09735762-7F17-43D7-9070-A29B5F27EFD0}"/>
          </ac:spMkLst>
        </pc:spChg>
        <pc:spChg chg="add mod">
          <ac:chgData name="Hamlet Markarian" userId="4926d2b407f31d77" providerId="LiveId" clId="{EEEC791B-24D3-4C70-B5BC-6F44A4C0C734}" dt="2020-04-09T23:14:55.799" v="3025" actId="1076"/>
          <ac:spMkLst>
            <pc:docMk/>
            <pc:sldMk cId="586486166" sldId="1457"/>
            <ac:spMk id="14" creationId="{497803DB-7907-4814-977A-AB3D0F5369A4}"/>
          </ac:spMkLst>
        </pc:spChg>
        <pc:spChg chg="add mod">
          <ac:chgData name="Hamlet Markarian" userId="4926d2b407f31d77" providerId="LiveId" clId="{EEEC791B-24D3-4C70-B5BC-6F44A4C0C734}" dt="2020-04-09T23:15:01.858" v="3026" actId="1076"/>
          <ac:spMkLst>
            <pc:docMk/>
            <pc:sldMk cId="586486166" sldId="1457"/>
            <ac:spMk id="15" creationId="{AB96C297-D221-476C-A643-BDFCE610060C}"/>
          </ac:spMkLst>
        </pc:spChg>
        <pc:spChg chg="mod">
          <ac:chgData name="Hamlet Markarian" userId="4926d2b407f31d77" providerId="LiveId" clId="{EEEC791B-24D3-4C70-B5BC-6F44A4C0C734}" dt="2020-04-09T23:15:10.658" v="3028" actId="14100"/>
          <ac:spMkLst>
            <pc:docMk/>
            <pc:sldMk cId="586486166" sldId="1457"/>
            <ac:spMk id="19" creationId="{42101231-1855-46EE-A3D9-B84E75ACB56A}"/>
          </ac:spMkLst>
        </pc:spChg>
        <pc:graphicFrameChg chg="del">
          <ac:chgData name="Hamlet Markarian" userId="4926d2b407f31d77" providerId="LiveId" clId="{EEEC791B-24D3-4C70-B5BC-6F44A4C0C734}" dt="2020-04-09T23:12:22.388" v="2982" actId="478"/>
          <ac:graphicFrameMkLst>
            <pc:docMk/>
            <pc:sldMk cId="586486166" sldId="1457"/>
            <ac:graphicFrameMk id="6" creationId="{BB61451B-6425-4E9C-80FF-77F02265BF6F}"/>
          </ac:graphicFrameMkLst>
        </pc:graphicFrameChg>
      </pc:sldChg>
    </pc:docChg>
  </pc:docChgLst>
  <pc:docChgLst>
    <pc:chgData name="Hamlet Markarian" userId="4926d2b407f31d77" providerId="LiveId" clId="{897C268C-92B1-49C0-B2EA-CD249F20947D}"/>
    <pc:docChg chg="delSld delSection modSection">
      <pc:chgData name="Hamlet Markarian" userId="4926d2b407f31d77" providerId="LiveId" clId="{897C268C-92B1-49C0-B2EA-CD249F20947D}" dt="2020-05-06T09:22:37.887" v="1" actId="17853"/>
      <pc:docMkLst>
        <pc:docMk/>
      </pc:docMkLst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5587160" sldId="2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83666046" sldId="2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65829032" sldId="2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8453863" sldId="2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47803383" sldId="2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83137278" sldId="2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9147706" sldId="2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2258631" sldId="2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5537131" sldId="2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96219352" sldId="2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36027379" sldId="3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479853" sldId="3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92502008" sldId="3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67808683" sldId="3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70633115" sldId="3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4293435" sldId="3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64840811" sldId="3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99066736" sldId="3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61866639" sldId="3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130994" sldId="3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38410943" sldId="3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21147126" sldId="3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51618678" sldId="3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1079455" sldId="3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6875732" sldId="3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91917350" sldId="3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39900950" sldId="3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83932910" sldId="3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2300263" sldId="3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81275336" sldId="3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33559491" sldId="3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1232785" sldId="3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57368760" sldId="3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11130720" sldId="3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7694491" sldId="3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1749315" sldId="3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2323820" sldId="3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09547469" sldId="3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87210529" sldId="3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15624946" sldId="3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2151974" sldId="3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65290199" sldId="3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00276698" sldId="3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518369" sldId="4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54614764" sldId="4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21256106" sldId="4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7091337" sldId="4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4198181" sldId="4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3528737" sldId="4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8009225" sldId="4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5533559" sldId="4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63492529" sldId="4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81817213" sldId="4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0048594" sldId="4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905008" sldId="4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3492504" sldId="4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58718084" sldId="4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7300482" sldId="4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7189621" sldId="4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6748227" sldId="4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99291034" sldId="4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42363908" sldId="4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11749488" sldId="4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8527200" sldId="4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43126984" sldId="4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0136816" sldId="4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3023072" sldId="4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800408" sldId="4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14061463" sldId="4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20582324" sldId="4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61998561" sldId="4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38273432" sldId="4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02272148" sldId="4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59498715" sldId="4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04736861" sldId="4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48155772" sldId="4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7062496" sldId="4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9451602" sldId="4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5973885" sldId="4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7948777" sldId="4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3640382" sldId="4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48405615" sldId="4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71995222" sldId="4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86043370" sldId="4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6189079" sldId="4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5619372" sldId="4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7446948" sldId="4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8330223" sldId="4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27471" sldId="4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49328635" sldId="4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6712835" sldId="4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2619550" sldId="4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2906181" sldId="4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907260" sldId="4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20380356" sldId="4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7217490" sldId="4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67113191" sldId="4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0283360" sldId="4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9201784" sldId="4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11485658" sldId="4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8336564" sldId="5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52919677" sldId="5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0464578" sldId="5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0419009" sldId="5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8529493" sldId="5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18163539" sldId="5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6488187" sldId="5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47911074" sldId="5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47032868" sldId="5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787890" sldId="5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0932130" sldId="5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897745" sldId="5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99502659" sldId="5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24406522" sldId="5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01579305" sldId="5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29583680" sldId="5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4599421" sldId="5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9194918" sldId="5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835753" sldId="5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5482129" sldId="5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683751" sldId="5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48232475" sldId="5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2707296" sldId="6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0382367" sldId="6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3793608" sldId="6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5339315" sldId="6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78978168" sldId="6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48514537" sldId="6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7382123" sldId="6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67175060" sldId="6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68441627" sldId="6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08207491" sldId="6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87459977" sldId="6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3804339" sldId="6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3235144" sldId="6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89528813" sldId="6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1685059" sldId="6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90238317" sldId="6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18349494" sldId="6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2781199" sldId="6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43762596" sldId="6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9258394" sldId="6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6221982" sldId="6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55281837" sldId="6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7465614" sldId="6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9276877" sldId="6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3528442" sldId="6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1955743" sldId="6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3522532" sldId="6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8582905" sldId="6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2663753" sldId="6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03671663" sldId="6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6208828" sldId="6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52212661" sldId="6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4544598" sldId="6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8486810" sldId="6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0595972" sldId="7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48654537" sldId="7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28963456" sldId="7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5437606" sldId="7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54861954" sldId="7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9914339" sldId="7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1535680" sldId="7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874331" sldId="7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889623" sldId="7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0537783" sldId="7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0374085" sldId="7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78500038" sldId="7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48084226" sldId="7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30094953" sldId="7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15496131" sldId="7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0072236" sldId="7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0356230" sldId="7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6235126" sldId="7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92776296" sldId="7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48501878" sldId="7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4039799" sldId="7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89935593" sldId="7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9578575" sldId="7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93318662" sldId="7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34499264" sldId="7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68465818" sldId="7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20973328" sldId="7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1423023" sldId="7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07257844" sldId="7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17176603" sldId="7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0694051" sldId="7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4741621" sldId="7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0586838" sldId="7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71772121" sldId="7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12282851" sldId="7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350726" sldId="7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37600117" sldId="7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62887683" sldId="7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62693821" sldId="7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12649075" sldId="8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06680663" sldId="8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74913754" sldId="8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6690522" sldId="8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6727474" sldId="8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46791464" sldId="8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88923118" sldId="8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11745421" sldId="8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1926900" sldId="8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42337946" sldId="8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913322" sldId="8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83616967" sldId="8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603348" sldId="8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2294877" sldId="8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7997886" sldId="8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7687328" sldId="8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917390" sldId="8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0994926" sldId="8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53381982" sldId="8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7036676" sldId="8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3617030" sldId="8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1347565" sldId="8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98645872" sldId="8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9207080" sldId="8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02114901" sldId="8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05637750" sldId="8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92026967" sldId="8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92346438" sldId="8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2769495" sldId="8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5727804" sldId="8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43183543" sldId="8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20755813" sldId="8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18354115" sldId="8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8085185" sldId="8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296780" sldId="8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157341" sldId="8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838015" sldId="8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42014258" sldId="8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0099317" sldId="8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79309164" sldId="8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52680961" sldId="8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58916258" sldId="8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47597280" sldId="8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53832305" sldId="8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9098132" sldId="8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1574510" sldId="8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7391654" sldId="8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2561995" sldId="8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7922217" sldId="8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5742233" sldId="8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6140256" sldId="8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0861456" sldId="8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4814020" sldId="8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4860075" sldId="8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2670352" sldId="8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8987985" sldId="8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4707614" sldId="8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21327540" sldId="8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1564075" sldId="8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6494009" sldId="8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68588855" sldId="8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90033764" sldId="8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81180426" sldId="8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75119877" sldId="8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9082518" sldId="8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6208499" sldId="9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33976713" sldId="9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4213649" sldId="9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81176736" sldId="9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9725474" sldId="9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7323277" sldId="9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7256498" sldId="9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9645271" sldId="9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012786" sldId="9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4382682" sldId="9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9566688" sldId="9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5464586" sldId="9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0358142" sldId="9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36554755" sldId="9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6491881" sldId="9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6812282" sldId="9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3840579" sldId="9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97489959" sldId="9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96511018" sldId="9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77094482" sldId="9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29071869" sldId="9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68330235" sldId="9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55238635" sldId="9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1689238" sldId="9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18263723" sldId="9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9422600" sldId="9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7397392" sldId="9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75985" sldId="9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64005856" sldId="9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8024540" sldId="9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69962227" sldId="9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0115664" sldId="9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8632345" sldId="9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8286867" sldId="9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81824128" sldId="9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58060151" sldId="9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38740028" sldId="9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53828325" sldId="9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35218031" sldId="9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95088591" sldId="9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0159104" sldId="9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7306758" sldId="9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5986629" sldId="9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5493611" sldId="9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0263181" sldId="9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0850533" sldId="9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7149576" sldId="9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89292113" sldId="10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89828859" sldId="10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2023512" sldId="10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69981657" sldId="10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7729352" sldId="10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18957608" sldId="10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82258576" sldId="10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827513" sldId="10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69523353" sldId="10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40492276" sldId="10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4618251" sldId="10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2770983" sldId="10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2855059" sldId="10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70440" sldId="10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0988444" sldId="10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16196022" sldId="10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70012940" sldId="10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31313728" sldId="10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11014" sldId="10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15861084" sldId="10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2775604" sldId="10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04144023" sldId="10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98610869" sldId="10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76726568" sldId="10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5713973" sldId="10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99211869" sldId="10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94695293" sldId="10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3597883" sldId="10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7011841" sldId="10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74353056" sldId="10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0808368" sldId="10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7528113" sldId="10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15003972" sldId="10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2243955" sldId="10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52834980" sldId="10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7061517" sldId="10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51432609" sldId="10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8961080" sldId="10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5817022" sldId="10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650223" sldId="10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81960256" sldId="10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00915075" sldId="10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24152440" sldId="10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83053255" sldId="10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8786303" sldId="10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9978638" sldId="10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94198381" sldId="10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1655899" sldId="10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07413548" sldId="10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60986612" sldId="10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9221635" sldId="10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4450013" sldId="10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9747677" sldId="10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4459676" sldId="10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87180034" sldId="10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98812802" sldId="10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0987619" sldId="10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4529723" sldId="10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0980659" sldId="10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8747618" sldId="11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94743906" sldId="11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18058863" sldId="11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131655" sldId="11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747478" sldId="11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91846617" sldId="11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9993189" sldId="11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6817207" sldId="11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5451083" sldId="11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07408858" sldId="11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6855665" sldId="11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07634669" sldId="11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9566501" sldId="11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8929824" sldId="11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3547516" sldId="11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7802629" sldId="11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7197124" sldId="11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0366577" sldId="11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25708021" sldId="11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5697983" sldId="11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2799852" sldId="11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78282437" sldId="11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7386512" sldId="11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2981180" sldId="11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5384574" sldId="11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03073115" sldId="11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2482686" sldId="11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3212162" sldId="11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30293721" sldId="11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528849" sldId="11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38620547" sldId="11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6775344" sldId="11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0453846" sldId="11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29579266" sldId="11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15972559" sldId="11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5988465" sldId="11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17470572" sldId="11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3957250" sldId="11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41848518" sldId="11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7567183" sldId="11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66201296" sldId="11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32968560" sldId="11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41264572" sldId="11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0970061" sldId="11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6772259" sldId="11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6565597" sldId="11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0659073" sldId="11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6263591" sldId="11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08028790" sldId="11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7084116" sldId="11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01417138" sldId="11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79855212" sldId="11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7447176" sldId="11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1908826" sldId="11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13903607" sldId="11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9313530" sldId="11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78061421" sldId="11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3950464" sldId="12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7573370" sldId="12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62635203" sldId="12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2347917" sldId="12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52492716" sldId="12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1529151" sldId="12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83901775" sldId="12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51856192" sldId="12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0368406" sldId="12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3976610" sldId="12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8599937" sldId="12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39571895" sldId="12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3177873" sldId="12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12537151" sldId="12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1686273" sldId="12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22871101" sldId="12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05872661" sldId="12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34756197" sldId="12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5295432" sldId="12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28184989" sldId="12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35839382" sldId="12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850266" sldId="12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34440638" sldId="12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54336975" sldId="12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68695428" sldId="12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20742019" sldId="12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92165065" sldId="12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3406256" sldId="12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9445249" sldId="12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01365442" sldId="12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5296258" sldId="12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72031383" sldId="12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4640695" sldId="12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3590171" sldId="12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4490242" sldId="12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04227155" sldId="12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75975875" sldId="12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3322609" sldId="12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2160207" sldId="12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1104865" sldId="12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7174377" sldId="12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62858088" sldId="12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9904778" sldId="12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1865576" sldId="12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6270818" sldId="12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29639971" sldId="12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54048259" sldId="12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8505339" sldId="12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48020505" sldId="12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8790776" sldId="12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67198622" sldId="12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04435873" sldId="12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50353588" sldId="12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276921" sldId="12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145989" sldId="12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99070991" sldId="12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59985683" sldId="12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2687743" sldId="12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19673475" sldId="12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4209049" sldId="12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3584940" sldId="12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9240813" sldId="12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8999199" sldId="12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94669152" sldId="12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50058867" sldId="12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47196917" sldId="12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5797907" sldId="12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02319236" sldId="12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88867725" sldId="13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3774456" sldId="13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4187997" sldId="13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6185214" sldId="13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2817030" sldId="13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4029539" sldId="13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3429948" sldId="13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61872870" sldId="13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15305140" sldId="13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3435920" sldId="13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0520466" sldId="13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79145131" sldId="13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0669425" sldId="13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6315983" sldId="13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8740876" sldId="13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99870458" sldId="13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5559641" sldId="13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18438887" sldId="13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6120904" sldId="13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49956441" sldId="13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2230248" sldId="13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01685576" sldId="13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5738465" sldId="13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51905945" sldId="13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5601716" sldId="13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4041785" sldId="13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8306283" sldId="13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02861360" sldId="13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55644953" sldId="13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51890457" sldId="13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45447987" sldId="13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8350380" sldId="13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02564168" sldId="13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922321" sldId="13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2061279" sldId="13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8903977" sldId="13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8155321" sldId="13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42746228" sldId="13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28745724" sldId="13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4248913" sldId="13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00866140" sldId="13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186525" sldId="13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6381460" sldId="13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3502744" sldId="13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0817922" sldId="13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84823888" sldId="13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21399217" sldId="13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960484" sldId="13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97661756" sldId="13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9868965" sldId="13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37400270" sldId="13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2371606" sldId="13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5218474" sldId="13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08277265" sldId="13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5595330" sldId="13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38973121" sldId="13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1524182" sldId="13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0697460" sldId="13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88968666" sldId="13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54388103" sldId="13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61048925" sldId="13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3842614" sldId="13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64431597" sldId="13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416810" sldId="13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2003359" sldId="13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18807458" sldId="13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19484638" sldId="13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7960566" sldId="13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5312994" sldId="13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5292832" sldId="13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9576548" sldId="13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8620322" sldId="13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24055172" sldId="13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3226684" sldId="13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53576514" sldId="13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92897399" sldId="13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52827124" sldId="13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19583753" sldId="13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04842095" sldId="13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9706215" sldId="13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69184013" sldId="13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37673921" sldId="14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13920260" sldId="14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14734035" sldId="14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60772118" sldId="14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1837953" sldId="14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80581482" sldId="14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69006572" sldId="14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59558201" sldId="14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85787693" sldId="14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89488143" sldId="14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895850" sldId="14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49151972" sldId="14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6667157" sldId="14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42662228" sldId="14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9993420" sldId="14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7994107" sldId="14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3028426" sldId="14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41204020" sldId="14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92434836" sldId="14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18693313" sldId="14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2789513" sldId="14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00653396" sldId="14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54515495" sldId="14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1637653" sldId="14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16488439" sldId="14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8053280" sldId="14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0443544" sldId="14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4373445" sldId="14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58087691" sldId="14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4772633" sldId="14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79876" sldId="14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9980575" sldId="14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024834" sldId="14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3922678" sldId="14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1313007" sldId="14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4928290" sldId="14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890922" sldId="14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6021285" sldId="14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79411540" sldId="14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61307659" sldId="14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40160969" sldId="14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4312981" sldId="14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30983922" sldId="14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7160810" sldId="14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12975176" sldId="14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7979776" sldId="14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86477403" sldId="14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16163081" sldId="14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6855396" sldId="14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1225651" sldId="14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50628075" sldId="14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43591133" sldId="14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66885443" sldId="14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7762672" sldId="14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7705752" sldId="14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6486166" sldId="1457"/>
        </pc:sldMkLst>
      </pc:sldChg>
      <pc:sldMasterChg chg="delSldLayout">
        <pc:chgData name="Hamlet Markarian" userId="4926d2b407f31d77" providerId="LiveId" clId="{897C268C-92B1-49C0-B2EA-CD249F20947D}" dt="2020-05-06T09:22:34.436" v="0" actId="2696"/>
        <pc:sldMasterMkLst>
          <pc:docMk/>
          <pc:sldMasterMk cId="1241911007" sldId="2147483680"/>
        </pc:sldMasterMkLst>
        <pc:sldLayoutChg chg="del">
          <pc:chgData name="Hamlet Markarian" userId="4926d2b407f31d77" providerId="LiveId" clId="{897C268C-92B1-49C0-B2EA-CD249F20947D}" dt="2020-05-06T09:22:34.436" v="0" actId="2696"/>
          <pc:sldLayoutMkLst>
            <pc:docMk/>
            <pc:sldMasterMk cId="1241911007" sldId="2147483680"/>
            <pc:sldLayoutMk cId="582441548" sldId="2147483789"/>
          </pc:sldLayoutMkLst>
        </pc:sldLayoutChg>
      </pc:sldMasterChg>
    </pc:docChg>
  </pc:docChgLst>
  <pc:docChgLst>
    <pc:chgData name="Hamlet Markarian" userId="4926d2b407f31d77" providerId="LiveId" clId="{0C5E0C79-E7FE-4A1B-9CD7-46CA820D8F52}"/>
    <pc:docChg chg="undo custSel addSld delSld modSld sldOrd modSection">
      <pc:chgData name="Hamlet Markarian" userId="4926d2b407f31d77" providerId="LiveId" clId="{0C5E0C79-E7FE-4A1B-9CD7-46CA820D8F52}" dt="2020-03-10T09:53:37.006" v="3282" actId="113"/>
      <pc:docMkLst>
        <pc:docMk/>
      </pc:docMkLst>
      <pc:sldChg chg="addSp delSp">
        <pc:chgData name="Hamlet Markarian" userId="4926d2b407f31d77" providerId="LiveId" clId="{0C5E0C79-E7FE-4A1B-9CD7-46CA820D8F52}" dt="2020-03-10T08:32:06.198" v="2077" actId="478"/>
        <pc:sldMkLst>
          <pc:docMk/>
          <pc:sldMk cId="2526817207" sldId="1107"/>
        </pc:sldMkLst>
        <pc:spChg chg="add del">
          <ac:chgData name="Hamlet Markarian" userId="4926d2b407f31d77" providerId="LiveId" clId="{0C5E0C79-E7FE-4A1B-9CD7-46CA820D8F52}" dt="2020-03-10T08:32:06.198" v="2077" actId="478"/>
          <ac:spMkLst>
            <pc:docMk/>
            <pc:sldMk cId="2526817207" sldId="1107"/>
            <ac:spMk id="39" creationId="{D62FFE07-EDC9-4037-BE50-FB6A85071050}"/>
          </ac:spMkLst>
        </pc:spChg>
      </pc:sldChg>
      <pc:sldChg chg="modSp">
        <pc:chgData name="Hamlet Markarian" userId="4926d2b407f31d77" providerId="LiveId" clId="{0C5E0C79-E7FE-4A1B-9CD7-46CA820D8F52}" dt="2020-03-10T09:53:37.006" v="3282" actId="113"/>
        <pc:sldMkLst>
          <pc:docMk/>
          <pc:sldMk cId="1488022321" sldId="1336"/>
        </pc:sldMkLst>
        <pc:spChg chg="mod">
          <ac:chgData name="Hamlet Markarian" userId="4926d2b407f31d77" providerId="LiveId" clId="{0C5E0C79-E7FE-4A1B-9CD7-46CA820D8F52}" dt="2020-03-10T09:53:37.006" v="3282" actId="113"/>
          <ac:spMkLst>
            <pc:docMk/>
            <pc:sldMk cId="1488022321" sldId="1336"/>
            <ac:spMk id="14" creationId="{8C0A38DE-7E13-4312-9AFA-866AA71C4C95}"/>
          </ac:spMkLst>
        </pc:spChg>
      </pc:sldChg>
      <pc:sldChg chg="modSp">
        <pc:chgData name="Hamlet Markarian" userId="4926d2b407f31d77" providerId="LiveId" clId="{0C5E0C79-E7FE-4A1B-9CD7-46CA820D8F52}" dt="2020-03-06T10:27:53.674" v="5" actId="1038"/>
        <pc:sldMkLst>
          <pc:docMk/>
          <pc:sldMk cId="654919211" sldId="1421"/>
        </pc:sldMkLst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1" creationId="{6FB9C1BA-8A6F-4105-8DC8-F568E0F6B384}"/>
          </ac:spMkLst>
        </pc:spChg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2" creationId="{42A9E9AD-9954-4875-868E-67616CB7A794}"/>
          </ac:spMkLst>
        </pc:spChg>
      </pc:sldChg>
      <pc:sldChg chg="modSp modAnim">
        <pc:chgData name="Hamlet Markarian" userId="4926d2b407f31d77" providerId="LiveId" clId="{0C5E0C79-E7FE-4A1B-9CD7-46CA820D8F52}" dt="2020-03-10T09:50:01.639" v="3276"/>
        <pc:sldMkLst>
          <pc:docMk/>
          <pc:sldMk cId="1100653396" sldId="1422"/>
        </pc:sldMkLst>
        <pc:spChg chg="mod">
          <ac:chgData name="Hamlet Markarian" userId="4926d2b407f31d77" providerId="LiveId" clId="{0C5E0C79-E7FE-4A1B-9CD7-46CA820D8F52}" dt="2020-03-10T08:48:19.718" v="2439" actId="1037"/>
          <ac:spMkLst>
            <pc:docMk/>
            <pc:sldMk cId="1100653396" sldId="1422"/>
            <ac:spMk id="20" creationId="{2F2415B0-F1C4-4313-9038-A3884674CC46}"/>
          </ac:spMkLst>
        </pc:spChg>
      </pc:sldChg>
      <pc:sldChg chg="addSp modSp">
        <pc:chgData name="Hamlet Markarian" userId="4926d2b407f31d77" providerId="LiveId" clId="{0C5E0C79-E7FE-4A1B-9CD7-46CA820D8F52}" dt="2020-03-10T08:48:24.038" v="2449" actId="1037"/>
        <pc:sldMkLst>
          <pc:docMk/>
          <pc:sldMk cId="3954515495" sldId="1423"/>
        </pc:sldMkLst>
        <pc:spChg chg="add mod">
          <ac:chgData name="Hamlet Markarian" userId="4926d2b407f31d77" providerId="LiveId" clId="{0C5E0C79-E7FE-4A1B-9CD7-46CA820D8F52}" dt="2020-03-06T11:17:15.271" v="567" actId="14100"/>
          <ac:spMkLst>
            <pc:docMk/>
            <pc:sldMk cId="3954515495" sldId="1423"/>
            <ac:spMk id="9" creationId="{5F3C9B7B-1757-487C-B072-2A8987F36365}"/>
          </ac:spMkLst>
        </pc:spChg>
        <pc:spChg chg="add mod">
          <ac:chgData name="Hamlet Markarian" userId="4926d2b407f31d77" providerId="LiveId" clId="{0C5E0C79-E7FE-4A1B-9CD7-46CA820D8F52}" dt="2020-03-06T11:16:32.817" v="551" actId="692"/>
          <ac:spMkLst>
            <pc:docMk/>
            <pc:sldMk cId="3954515495" sldId="1423"/>
            <ac:spMk id="10" creationId="{B8594E50-A614-4CBD-B091-015E81AA6085}"/>
          </ac:spMkLst>
        </pc:spChg>
        <pc:spChg chg="add mod">
          <ac:chgData name="Hamlet Markarian" userId="4926d2b407f31d77" providerId="LiveId" clId="{0C5E0C79-E7FE-4A1B-9CD7-46CA820D8F52}" dt="2020-03-06T11:20:48.308" v="622" actId="207"/>
          <ac:spMkLst>
            <pc:docMk/>
            <pc:sldMk cId="3954515495" sldId="1423"/>
            <ac:spMk id="11" creationId="{D9BA71E7-099C-40DF-BF51-CF26D6DA712F}"/>
          </ac:spMkLst>
        </pc:spChg>
        <pc:spChg chg="add mod">
          <ac:chgData name="Hamlet Markarian" userId="4926d2b407f31d77" providerId="LiveId" clId="{0C5E0C79-E7FE-4A1B-9CD7-46CA820D8F52}" dt="2020-03-06T11:16:28.405" v="550" actId="692"/>
          <ac:spMkLst>
            <pc:docMk/>
            <pc:sldMk cId="3954515495" sldId="1423"/>
            <ac:spMk id="13" creationId="{DA237B81-F582-478E-A3A3-71BE355112EF}"/>
          </ac:spMkLst>
        </pc:spChg>
        <pc:spChg chg="add mod">
          <ac:chgData name="Hamlet Markarian" userId="4926d2b407f31d77" providerId="LiveId" clId="{0C5E0C79-E7FE-4A1B-9CD7-46CA820D8F52}" dt="2020-03-06T11:20:44.010" v="621" actId="207"/>
          <ac:spMkLst>
            <pc:docMk/>
            <pc:sldMk cId="3954515495" sldId="1423"/>
            <ac:spMk id="14" creationId="{7B687E62-DC10-468D-8183-7A0622CBC677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15" creationId="{D3298A59-1128-4437-A409-A687BD7DF757}"/>
          </ac:spMkLst>
        </pc:spChg>
        <pc:spChg chg="mod">
          <ac:chgData name="Hamlet Markarian" userId="4926d2b407f31d77" providerId="LiveId" clId="{0C5E0C79-E7FE-4A1B-9CD7-46CA820D8F52}" dt="2020-03-06T11:18:08.531" v="575" actId="1076"/>
          <ac:spMkLst>
            <pc:docMk/>
            <pc:sldMk cId="3954515495" sldId="1423"/>
            <ac:spMk id="17" creationId="{92E54E7B-1D8B-473E-A0CA-613D2F22F470}"/>
          </ac:spMkLst>
        </pc:spChg>
        <pc:spChg chg="ord">
          <ac:chgData name="Hamlet Markarian" userId="4926d2b407f31d77" providerId="LiveId" clId="{0C5E0C79-E7FE-4A1B-9CD7-46CA820D8F52}" dt="2020-03-06T11:17:58.460" v="571" actId="167"/>
          <ac:spMkLst>
            <pc:docMk/>
            <pc:sldMk cId="3954515495" sldId="1423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24.038" v="2449" actId="1037"/>
          <ac:spMkLst>
            <pc:docMk/>
            <pc:sldMk cId="3954515495" sldId="1423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21" creationId="{5427243C-1BB3-4699-9CDC-B89E12B4D408}"/>
          </ac:spMkLst>
        </pc:spChg>
        <pc:spChg chg="add mod">
          <ac:chgData name="Hamlet Markarian" userId="4926d2b407f31d77" providerId="LiveId" clId="{0C5E0C79-E7FE-4A1B-9CD7-46CA820D8F52}" dt="2020-03-06T11:20:39.591" v="620" actId="207"/>
          <ac:spMkLst>
            <pc:docMk/>
            <pc:sldMk cId="3954515495" sldId="1423"/>
            <ac:spMk id="22" creationId="{5929408F-752A-4267-89A9-9E3FCF95ADF6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3" creationId="{2CC808C0-3479-4854-BB42-EEB26729E4BF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4" creationId="{595768DC-5D83-4E07-B3E0-171B6E877E27}"/>
          </ac:spMkLst>
        </pc:spChg>
        <pc:spChg chg="add mod">
          <ac:chgData name="Hamlet Markarian" userId="4926d2b407f31d77" providerId="LiveId" clId="{0C5E0C79-E7FE-4A1B-9CD7-46CA820D8F52}" dt="2020-03-06T11:20:19.710" v="616" actId="207"/>
          <ac:spMkLst>
            <pc:docMk/>
            <pc:sldMk cId="3954515495" sldId="1423"/>
            <ac:spMk id="25" creationId="{1F807AE4-83BA-45A9-A22F-450FD5216719}"/>
          </ac:spMkLst>
        </pc:spChg>
        <pc:spChg chg="mod">
          <ac:chgData name="Hamlet Markarian" userId="4926d2b407f31d77" providerId="LiveId" clId="{0C5E0C79-E7FE-4A1B-9CD7-46CA820D8F52}" dt="2020-03-06T11:17:36.354" v="569" actId="1076"/>
          <ac:spMkLst>
            <pc:docMk/>
            <pc:sldMk cId="3954515495" sldId="1423"/>
            <ac:spMk id="26" creationId="{0EDA78D2-89D7-4CB6-9C67-742D832CB272}"/>
          </ac:spMkLst>
        </pc:spChg>
        <pc:spChg chg="add mod">
          <ac:chgData name="Hamlet Markarian" userId="4926d2b407f31d77" providerId="LiveId" clId="{0C5E0C79-E7FE-4A1B-9CD7-46CA820D8F52}" dt="2020-03-06T11:16:06.934" v="546" actId="692"/>
          <ac:spMkLst>
            <pc:docMk/>
            <pc:sldMk cId="3954515495" sldId="1423"/>
            <ac:spMk id="28" creationId="{289C11A7-22ED-4CB5-86BE-35CFD44D950F}"/>
          </ac:spMkLst>
        </pc:spChg>
        <pc:spChg chg="add mod">
          <ac:chgData name="Hamlet Markarian" userId="4926d2b407f31d77" providerId="LiveId" clId="{0C5E0C79-E7FE-4A1B-9CD7-46CA820D8F52}" dt="2020-03-06T11:20:24.201" v="617" actId="207"/>
          <ac:spMkLst>
            <pc:docMk/>
            <pc:sldMk cId="3954515495" sldId="1423"/>
            <ac:spMk id="29" creationId="{1C14F894-4C42-4D4A-8313-F21591C19208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0" creationId="{A9258468-4E57-4995-85B7-349CE02AAFBF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1" creationId="{4F9E33C4-6B71-43BA-98A5-C16BD503C4EB}"/>
          </ac:spMkLst>
        </pc:spChg>
        <pc:spChg chg="add mod">
          <ac:chgData name="Hamlet Markarian" userId="4926d2b407f31d77" providerId="LiveId" clId="{0C5E0C79-E7FE-4A1B-9CD7-46CA820D8F52}" dt="2020-03-06T11:20:28.708" v="618" actId="207"/>
          <ac:spMkLst>
            <pc:docMk/>
            <pc:sldMk cId="3954515495" sldId="1423"/>
            <ac:spMk id="32" creationId="{613BE696-ECCC-4204-9D0C-00909F98D1A2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3" creationId="{A8F2C69F-4B2A-4EC7-85D8-DE588934BA8E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4" creationId="{3E9D1DE4-B075-4096-B556-773FFE4CDC92}"/>
          </ac:spMkLst>
        </pc:spChg>
        <pc:spChg chg="add mod">
          <ac:chgData name="Hamlet Markarian" userId="4926d2b407f31d77" providerId="LiveId" clId="{0C5E0C79-E7FE-4A1B-9CD7-46CA820D8F52}" dt="2020-03-06T11:20:32.843" v="619" actId="207"/>
          <ac:spMkLst>
            <pc:docMk/>
            <pc:sldMk cId="3954515495" sldId="1423"/>
            <ac:spMk id="35" creationId="{FC5F2FFA-4893-48D0-859E-210E12E8895C}"/>
          </ac:spMkLst>
        </pc:spChg>
        <pc:graphicFrameChg chg="mod ord">
          <ac:chgData name="Hamlet Markarian" userId="4926d2b407f31d77" providerId="LiveId" clId="{0C5E0C79-E7FE-4A1B-9CD7-46CA820D8F52}" dt="2020-03-06T11:17:58.460" v="571" actId="167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0C5E0C79-E7FE-4A1B-9CD7-46CA820D8F52}" dt="2020-03-06T11:21:29.879" v="623" actId="207"/>
          <ac:picMkLst>
            <pc:docMk/>
            <pc:sldMk cId="3954515495" sldId="1423"/>
            <ac:picMk id="16" creationId="{E43002BD-C1DD-4C11-AA19-23F9CFE755D4}"/>
          </ac:picMkLst>
        </pc:picChg>
        <pc:cxnChg chg="add mod">
          <ac:chgData name="Hamlet Markarian" userId="4926d2b407f31d77" providerId="LiveId" clId="{0C5E0C79-E7FE-4A1B-9CD7-46CA820D8F52}" dt="2020-03-06T11:16:28.405" v="550" actId="692"/>
          <ac:cxnSpMkLst>
            <pc:docMk/>
            <pc:sldMk cId="3954515495" sldId="1423"/>
            <ac:cxnSpMk id="12" creationId="{EFD2C976-AFD3-45BF-AAFD-BDD604DDC8F1}"/>
          </ac:cxnSpMkLst>
        </pc:cxnChg>
        <pc:cxnChg chg="add mod">
          <ac:chgData name="Hamlet Markarian" userId="4926d2b407f31d77" providerId="LiveId" clId="{0C5E0C79-E7FE-4A1B-9CD7-46CA820D8F52}" dt="2020-03-06T11:16:06.934" v="546" actId="692"/>
          <ac:cxnSpMkLst>
            <pc:docMk/>
            <pc:sldMk cId="3954515495" sldId="1423"/>
            <ac:cxnSpMk id="27" creationId="{A7ADA117-964C-4F6A-81E4-DF956FB83EB6}"/>
          </ac:cxnSpMkLst>
        </pc:cxnChg>
      </pc:sldChg>
      <pc:sldChg chg="addSp delSp modSp modAnim">
        <pc:chgData name="Hamlet Markarian" userId="4926d2b407f31d77" providerId="LiveId" clId="{0C5E0C79-E7FE-4A1B-9CD7-46CA820D8F52}" dt="2020-03-10T09:50:07.895" v="3277"/>
        <pc:sldMkLst>
          <pc:docMk/>
          <pc:sldMk cId="871637653" sldId="1424"/>
        </pc:sldMkLst>
        <pc:spChg chg="add del mod">
          <ac:chgData name="Hamlet Markarian" userId="4926d2b407f31d77" providerId="LiveId" clId="{0C5E0C79-E7FE-4A1B-9CD7-46CA820D8F52}" dt="2020-03-06T11:23:38.654" v="654" actId="767"/>
          <ac:spMkLst>
            <pc:docMk/>
            <pc:sldMk cId="871637653" sldId="1424"/>
            <ac:spMk id="3" creationId="{6AE2FA89-7D46-4681-A45F-CF21F6C2D6BF}"/>
          </ac:spMkLst>
        </pc:spChg>
        <pc:spChg chg="mod">
          <ac:chgData name="Hamlet Markarian" userId="4926d2b407f31d77" providerId="LiveId" clId="{0C5E0C79-E7FE-4A1B-9CD7-46CA820D8F52}" dt="2020-03-10T08:48:28.845" v="2459" actId="1037"/>
          <ac:spMkLst>
            <pc:docMk/>
            <pc:sldMk cId="871637653" sldId="1424"/>
            <ac:spMk id="20" creationId="{2F2415B0-F1C4-4313-9038-A3884674CC46}"/>
          </ac:spMkLst>
        </pc:spChg>
        <pc:cxnChg chg="add del mod">
          <ac:chgData name="Hamlet Markarian" userId="4926d2b407f31d77" providerId="LiveId" clId="{0C5E0C79-E7FE-4A1B-9CD7-46CA820D8F52}" dt="2020-03-10T08:48:33.405" v="2469" actId="1037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modSp modAnim">
        <pc:chgData name="Hamlet Markarian" userId="4926d2b407f31d77" providerId="LiveId" clId="{0C5E0C79-E7FE-4A1B-9CD7-46CA820D8F52}" dt="2020-03-10T09:50:11.782" v="3278"/>
        <pc:sldMkLst>
          <pc:docMk/>
          <pc:sldMk cId="2916488439" sldId="1425"/>
        </pc:sldMkLst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9" creationId="{9772B3FA-6BB9-4A1C-860B-4889FC609AF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15" creationId="{D24BBD1E-FF2D-4D24-8968-8CD053F4D459}"/>
          </ac:spMkLst>
        </pc:spChg>
        <pc:spChg chg="mod">
          <ac:chgData name="Hamlet Markarian" userId="4926d2b407f31d77" providerId="LiveId" clId="{0C5E0C79-E7FE-4A1B-9CD7-46CA820D8F52}" dt="2020-03-10T08:48:41.702" v="2479" actId="103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70" creationId="{6B575884-22F3-4A64-9909-312BE96C800A}"/>
          </ac:spMkLst>
        </pc:s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10" creationId="{A33B2CE1-16E3-4391-BB55-1DE74A717728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0" creationId="{D3B94230-B152-4A41-A0E7-ADB3F71FD3D5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5" creationId="{80BEEE66-6CAE-4AD1-9570-2A6102A25635}"/>
          </ac:grpSpMkLst>
        </pc:grpChg>
        <pc:cxnChg chg="mod">
          <ac:chgData name="Hamlet Markarian" userId="4926d2b407f31d77" providerId="LiveId" clId="{0C5E0C79-E7FE-4A1B-9CD7-46CA820D8F52}" dt="2020-03-10T08:48:41.702" v="2479" actId="1037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modSp modAnim">
        <pc:chgData name="Hamlet Markarian" userId="4926d2b407f31d77" providerId="LiveId" clId="{0C5E0C79-E7FE-4A1B-9CD7-46CA820D8F52}" dt="2020-03-10T09:50:16.847" v="3279"/>
        <pc:sldMkLst>
          <pc:docMk/>
          <pc:sldMk cId="4018053280" sldId="1426"/>
        </pc:sldMkLst>
        <pc:spChg chg="mod">
          <ac:chgData name="Hamlet Markarian" userId="4926d2b407f31d77" providerId="LiveId" clId="{0C5E0C79-E7FE-4A1B-9CD7-46CA820D8F52}" dt="2020-03-10T08:48:48.725" v="2489" actId="1037"/>
          <ac:spMkLst>
            <pc:docMk/>
            <pc:sldMk cId="4018053280" sldId="1426"/>
            <ac:spMk id="20" creationId="{2F2415B0-F1C4-4313-9038-A3884674CC46}"/>
          </ac:spMkLst>
        </pc:spChg>
        <pc:cxnChg chg="mod">
          <ac:chgData name="Hamlet Markarian" userId="4926d2b407f31d77" providerId="LiveId" clId="{0C5E0C79-E7FE-4A1B-9CD7-46CA820D8F52}" dt="2020-03-10T08:48:48.725" v="2489" actId="1037"/>
          <ac:cxnSpMkLst>
            <pc:docMk/>
            <pc:sldMk cId="4018053280" sldId="1426"/>
            <ac:cxnSpMk id="39" creationId="{3C437925-791E-463C-BD59-A7BCABD75DAB}"/>
          </ac:cxnSpMkLst>
        </pc:cxnChg>
      </pc:sldChg>
      <pc:sldChg chg="addSp delSp modSp add ord delAnim modAnim">
        <pc:chgData name="Hamlet Markarian" userId="4926d2b407f31d77" providerId="LiveId" clId="{0C5E0C79-E7FE-4A1B-9CD7-46CA820D8F52}" dt="2020-03-10T08:48:56.302" v="2499" actId="1037"/>
        <pc:sldMkLst>
          <pc:docMk/>
          <pc:sldMk cId="2680443544" sldId="1427"/>
        </pc:sldMkLst>
        <pc:spChg chg="add del">
          <ac:chgData name="Hamlet Markarian" userId="4926d2b407f31d77" providerId="LiveId" clId="{0C5E0C79-E7FE-4A1B-9CD7-46CA820D8F52}" dt="2020-03-06T11:34:54.747" v="778"/>
          <ac:spMkLst>
            <pc:docMk/>
            <pc:sldMk cId="2680443544" sldId="1427"/>
            <ac:spMk id="5" creationId="{7108C390-4257-43E1-BE89-065FF7C029A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9" creationId="{9772B3FA-6BB9-4A1C-860B-4889FC609AF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5" creationId="{D24BBD1E-FF2D-4D24-8968-8CD053F4D45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7" creationId="{C2EB1756-05E2-4DDB-9C71-F75816F6B3B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8" creationId="{17AC8FC6-56FE-4D43-A317-A353F449F582}"/>
          </ac:spMkLst>
        </pc:spChg>
        <pc:spChg chg="mod">
          <ac:chgData name="Hamlet Markarian" userId="4926d2b407f31d77" providerId="LiveId" clId="{0C5E0C79-E7FE-4A1B-9CD7-46CA820D8F52}" dt="2020-03-06T11:44:27.391" v="911" actId="1076"/>
          <ac:spMkLst>
            <pc:docMk/>
            <pc:sldMk cId="2680443544" sldId="1427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56.302" v="2499" actId="1037"/>
          <ac:spMkLst>
            <pc:docMk/>
            <pc:sldMk cId="2680443544" sldId="1427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8" creationId="{05028F51-336C-4CBB-837C-7508B468CDD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9" creationId="{DB02FB59-EC11-4E4B-95DE-2DE9CAD920C4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0" creationId="{2F0022BE-3EA9-44E4-9EEF-6726F27DA281}"/>
          </ac:spMkLst>
        </pc:spChg>
        <pc:spChg chg="add del mod">
          <ac:chgData name="Hamlet Markarian" userId="4926d2b407f31d77" providerId="LiveId" clId="{0C5E0C79-E7FE-4A1B-9CD7-46CA820D8F52}" dt="2020-03-06T11:29:40.058" v="729" actId="478"/>
          <ac:spMkLst>
            <pc:docMk/>
            <pc:sldMk cId="2680443544" sldId="1427"/>
            <ac:spMk id="41" creationId="{16311D93-5912-4E02-A383-58A539877A28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2" creationId="{19DF215D-B1F6-443F-924B-C2E81D72330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5" creationId="{2133714B-6747-4B94-B13A-A4416A1BA29C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6" creationId="{981FB717-C097-43E3-9005-DDDA6B371C8E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7" creationId="{5D364978-CDC7-4A45-8431-CD114A17B37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8" creationId="{666C7F2E-2B31-4302-8AF6-2F41580EE29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9" creationId="{0CF9337C-4A50-4532-B7AF-A9BEA57664D7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0" creationId="{A4C45BB2-07BD-4C8A-A11F-AD31B4BF746A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1" creationId="{22E04132-51AC-4C7D-A474-1EE8B4D803D1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2" creationId="{BC813EB0-45B6-4FCD-928C-B8513B8903D8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3" creationId="{908D4C0A-B564-41DE-98B3-6F052DAEAE2F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68" creationId="{FEACD878-6157-4DAA-8FC5-13D54F6FE0BE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70" creationId="{6B575884-22F3-4A64-9909-312BE96C800A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1" creationId="{0EE551E4-8960-416E-A9C3-2699FC2D267F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2" creationId="{254F237D-5769-4C08-9F3A-44A5887AE0D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5" creationId="{DA336D6A-F1BB-4738-A4D6-238477D2B01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9" creationId="{2C7979E6-B3D1-4FC5-9BD7-C6A3B94DA46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0" creationId="{15CF98C8-724A-4371-9799-DFCB6C30BB8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1" creationId="{0B6D586B-E4C5-45D1-89B3-9369BC000133}"/>
          </ac:spMkLst>
        </pc:s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6" creationId="{D3E68B7B-D708-4992-AE50-C4B03F6E3ABA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7" creationId="{3058E285-288A-4CE3-AF22-B5C5C52735F5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8" creationId="{4751E9BF-F914-400B-B38E-58AEE573386C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10" creationId="{A33B2CE1-16E3-4391-BB55-1DE74A717728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3" creationId="{0AA53702-41DA-4F0A-81FD-963F4C4BD512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4" creationId="{A1AED999-36C6-4084-9E50-52A4B0302888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2" creationId="{7C8996EE-9CC8-4960-B8AA-D099E73C786E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3" creationId="{C8A33F26-1AAA-43C6-BE33-AAA8E7775457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0" creationId="{D3B94230-B152-4A41-A0E7-ADB3F71FD3D5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3" creationId="{3D9261AD-0052-47D2-960F-8F9284AC5CEF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5" creationId="{80BEEE66-6CAE-4AD1-9570-2A6102A25635}"/>
          </ac:grpSpMkLst>
        </pc:grpChg>
        <pc:picChg chg="mod">
          <ac:chgData name="Hamlet Markarian" userId="4926d2b407f31d77" providerId="LiveId" clId="{0C5E0C79-E7FE-4A1B-9CD7-46CA820D8F52}" dt="2020-03-06T11:27:36.535" v="675" actId="207"/>
          <ac:picMkLst>
            <pc:docMk/>
            <pc:sldMk cId="2680443544" sldId="1427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3" creationId="{DDAEAB09-B344-4014-985B-092D925BC93A}"/>
          </ac:picMkLst>
        </pc:picChg>
        <pc:picChg chg="add del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4" creationId="{172BB694-FAF0-41C4-B3CE-F541D0F32B1A}"/>
          </ac:picMkLst>
        </pc:picChg>
        <pc:cxnChg chg="mod">
          <ac:chgData name="Hamlet Markarian" userId="4926d2b407f31d77" providerId="LiveId" clId="{0C5E0C79-E7FE-4A1B-9CD7-46CA820D8F52}" dt="2020-03-10T08:48:56.302" v="2499" actId="1037"/>
          <ac:cxnSpMkLst>
            <pc:docMk/>
            <pc:sldMk cId="2680443544" sldId="1427"/>
            <ac:cxnSpMk id="39" creationId="{24521991-704F-458E-A881-CC4E4E810685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5" creationId="{53DA1885-E285-4E8A-AD18-C7BCACA57FFD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9" creationId="{F49D584D-EADB-4A90-89F0-08841B50F9F9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3" creationId="{A4B2F823-1273-4935-8898-EF60712A67B7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4" creationId="{9D49A044-1F17-45FD-A3E3-6C1C4392AFF8}"/>
          </ac:cxnSpMkLst>
        </pc:cxnChg>
      </pc:sldChg>
      <pc:sldChg chg="addSp delSp modSp add del">
        <pc:chgData name="Hamlet Markarian" userId="4926d2b407f31d77" providerId="LiveId" clId="{0C5E0C79-E7FE-4A1B-9CD7-46CA820D8F52}" dt="2020-03-06T11:21:50.245" v="624" actId="2696"/>
        <pc:sldMkLst>
          <pc:docMk/>
          <pc:sldMk cId="3295787978" sldId="1427"/>
        </pc:sldMkLst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3" creationId="{21F2AF0D-6FF1-4384-B89E-1304D53428AE}"/>
          </ac:spMkLst>
        </pc:spChg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4" creationId="{BEDAF149-3572-4BCE-8DD5-0FC2F9D5F8BF}"/>
          </ac:spMkLst>
        </pc:spChg>
        <pc:spChg chg="add del mod">
          <ac:chgData name="Hamlet Markarian" userId="4926d2b407f31d77" providerId="LiveId" clId="{0C5E0C79-E7FE-4A1B-9CD7-46CA820D8F52}" dt="2020-03-06T10:48:17.422" v="48" actId="478"/>
          <ac:spMkLst>
            <pc:docMk/>
            <pc:sldMk cId="3295787978" sldId="1427"/>
            <ac:spMk id="5" creationId="{E96ECD6C-271B-4C50-BD42-97FE5C473651}"/>
          </ac:spMkLst>
        </pc:spChg>
        <pc:spChg chg="add del mod">
          <ac:chgData name="Hamlet Markarian" userId="4926d2b407f31d77" providerId="LiveId" clId="{0C5E0C79-E7FE-4A1B-9CD7-46CA820D8F52}" dt="2020-03-06T10:58:47.237" v="129" actId="478"/>
          <ac:spMkLst>
            <pc:docMk/>
            <pc:sldMk cId="3295787978" sldId="1427"/>
            <ac:spMk id="6" creationId="{E7B13E46-DACC-4D66-BD26-01121FA96430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22" creationId="{8B9FF58C-CE7A-4846-9E6F-0455DE0F80C0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23" creationId="{2C3DAFAA-0343-48C5-9538-02A85E288775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24" creationId="{EEE88EE3-0BDA-4AEF-8BB4-A9AC6D51ACAE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25" creationId="{CDFA8374-E9A9-4AB5-9790-C6852DF7860B}"/>
          </ac:spMkLst>
        </pc:spChg>
        <pc:spChg chg="del">
          <ac:chgData name="Hamlet Markarian" userId="4926d2b407f31d77" providerId="LiveId" clId="{0C5E0C79-E7FE-4A1B-9CD7-46CA820D8F52}" dt="2020-03-06T10:35:44.154" v="7" actId="478"/>
          <ac:spMkLst>
            <pc:docMk/>
            <pc:sldMk cId="3295787978" sldId="1427"/>
            <ac:spMk id="26" creationId="{0EDA78D2-89D7-4CB6-9C67-742D832CB272}"/>
          </ac:spMkLst>
        </pc:spChg>
        <pc:spChg chg="add del mod">
          <ac:chgData name="Hamlet Markarian" userId="4926d2b407f31d77" providerId="LiveId" clId="{0C5E0C79-E7FE-4A1B-9CD7-46CA820D8F52}" dt="2020-03-06T11:03:31.605" v="193" actId="478"/>
          <ac:spMkLst>
            <pc:docMk/>
            <pc:sldMk cId="3295787978" sldId="1427"/>
            <ac:spMk id="31" creationId="{38B26400-31A3-4A14-B61A-7C10A452D4F9}"/>
          </ac:spMkLst>
        </pc:spChg>
        <pc:spChg chg="add del mod">
          <ac:chgData name="Hamlet Markarian" userId="4926d2b407f31d77" providerId="LiveId" clId="{0C5E0C79-E7FE-4A1B-9CD7-46CA820D8F52}" dt="2020-03-06T11:03:31.123" v="192" actId="478"/>
          <ac:spMkLst>
            <pc:docMk/>
            <pc:sldMk cId="3295787978" sldId="1427"/>
            <ac:spMk id="32" creationId="{8F3C7EAA-65BC-4EE0-B4F5-FB9DD7EBED62}"/>
          </ac:spMkLst>
        </pc:spChg>
        <pc:spChg chg="add del mod">
          <ac:chgData name="Hamlet Markarian" userId="4926d2b407f31d77" providerId="LiveId" clId="{0C5E0C79-E7FE-4A1B-9CD7-46CA820D8F52}" dt="2020-03-06T11:03:30.075" v="191" actId="478"/>
          <ac:spMkLst>
            <pc:docMk/>
            <pc:sldMk cId="3295787978" sldId="1427"/>
            <ac:spMk id="33" creationId="{74A2BD77-1AA3-4EBF-90A5-5A11F0F47128}"/>
          </ac:spMkLst>
        </pc:spChg>
        <pc:spChg chg="add del mod">
          <ac:chgData name="Hamlet Markarian" userId="4926d2b407f31d77" providerId="LiveId" clId="{0C5E0C79-E7FE-4A1B-9CD7-46CA820D8F52}" dt="2020-03-06T11:03:29.338" v="190" actId="478"/>
          <ac:spMkLst>
            <pc:docMk/>
            <pc:sldMk cId="3295787978" sldId="1427"/>
            <ac:spMk id="34" creationId="{9ECBD222-B124-4400-9C68-86CA14520682}"/>
          </ac:spMkLst>
        </pc:spChg>
        <pc:spChg chg="add del mod">
          <ac:chgData name="Hamlet Markarian" userId="4926d2b407f31d77" providerId="LiveId" clId="{0C5E0C79-E7FE-4A1B-9CD7-46CA820D8F52}" dt="2020-03-06T11:03:28.375" v="189" actId="478"/>
          <ac:spMkLst>
            <pc:docMk/>
            <pc:sldMk cId="3295787978" sldId="1427"/>
            <ac:spMk id="35" creationId="{0A017185-113E-4A7B-B831-AC4752879687}"/>
          </ac:spMkLst>
        </pc:spChg>
        <pc:spChg chg="add del mod">
          <ac:chgData name="Hamlet Markarian" userId="4926d2b407f31d77" providerId="LiveId" clId="{0C5E0C79-E7FE-4A1B-9CD7-46CA820D8F52}" dt="2020-03-06T11:03:27.470" v="188" actId="478"/>
          <ac:spMkLst>
            <pc:docMk/>
            <pc:sldMk cId="3295787978" sldId="1427"/>
            <ac:spMk id="36" creationId="{3D2D7E36-9656-4ED8-8639-C5FAEFBB092E}"/>
          </ac:spMkLst>
        </pc:spChg>
        <pc:spChg chg="add del mod">
          <ac:chgData name="Hamlet Markarian" userId="4926d2b407f31d77" providerId="LiveId" clId="{0C5E0C79-E7FE-4A1B-9CD7-46CA820D8F52}" dt="2020-03-06T11:03:24.140" v="186" actId="478"/>
          <ac:spMkLst>
            <pc:docMk/>
            <pc:sldMk cId="3295787978" sldId="1427"/>
            <ac:spMk id="37" creationId="{43A138AE-AE33-41BC-AFCC-9F81B52CA936}"/>
          </ac:spMkLst>
        </pc:spChg>
        <pc:spChg chg="add del mod">
          <ac:chgData name="Hamlet Markarian" userId="4926d2b407f31d77" providerId="LiveId" clId="{0C5E0C79-E7FE-4A1B-9CD7-46CA820D8F52}" dt="2020-03-06T10:39:11.040" v="24" actId="478"/>
          <ac:spMkLst>
            <pc:docMk/>
            <pc:sldMk cId="3295787978" sldId="1427"/>
            <ac:spMk id="38" creationId="{20D9C70C-BD23-467E-A83E-B851C6A06B61}"/>
          </ac:spMkLst>
        </pc:spChg>
        <pc:spChg chg="add del mod">
          <ac:chgData name="Hamlet Markarian" userId="4926d2b407f31d77" providerId="LiveId" clId="{0C5E0C79-E7FE-4A1B-9CD7-46CA820D8F52}" dt="2020-03-06T11:03:25.319" v="187" actId="478"/>
          <ac:spMkLst>
            <pc:docMk/>
            <pc:sldMk cId="3295787978" sldId="1427"/>
            <ac:spMk id="39" creationId="{94F44057-6A13-4E05-BCFF-55CBA5EDC2AE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0" creationId="{B6AD510A-A26F-40C4-A266-384581031102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1" creationId="{2DFDD13B-A560-4571-B97B-8B47B82045A7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42" creationId="{DFEC9486-AAC4-4E0B-84EC-1AEB95CBA7DE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43" creationId="{9E8BFFE3-FF10-423B-A954-3808C7F3F8C6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44" creationId="{CC0F97E9-9BF6-4C0B-A534-3D828B3FFCA3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45" creationId="{4B726ADD-164E-475F-AEFE-F20B28A15B7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46" creationId="{AB1A4201-1FC1-4ECD-B947-18C422172286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47" creationId="{F45BD641-9271-4A30-934C-79D133B07558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8" creationId="{E1AC8305-58D1-4580-BA0A-27C7AA458929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9" creationId="{AE926CF8-0853-4CB9-84F9-FFEC307F6CBF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50" creationId="{44CB93C1-5E97-47C1-9E79-ED361DFF88E4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51" creationId="{F9A73D43-1C8D-4841-9914-D15BD09CBCF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52" creationId="{6014BBC6-CF98-4FEA-9B64-C37437514D4F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53" creationId="{5F3496FE-9D3E-4C8D-BC71-BDB0CE90681F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54" creationId="{FD94E391-C4D4-4CFC-B43E-48B4599C2389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55" creationId="{454D5198-EACF-460B-BAAD-1E357DE9326D}"/>
          </ac:spMkLst>
        </pc:spChg>
        <pc:spChg chg="mod">
          <ac:chgData name="Hamlet Markarian" userId="4926d2b407f31d77" providerId="LiveId" clId="{0C5E0C79-E7FE-4A1B-9CD7-46CA820D8F52}" dt="2020-03-06T10:45:26.723" v="42"/>
          <ac:spMkLst>
            <pc:docMk/>
            <pc:sldMk cId="3295787978" sldId="1427"/>
            <ac:spMk id="56" creationId="{8B976E18-088A-41B9-A2F8-44B262AD79DF}"/>
          </ac:spMkLst>
        </pc:spChg>
        <pc:spChg chg="add del mod">
          <ac:chgData name="Hamlet Markarian" userId="4926d2b407f31d77" providerId="LiveId" clId="{0C5E0C79-E7FE-4A1B-9CD7-46CA820D8F52}" dt="2020-03-06T11:03:09.979" v="181" actId="478"/>
          <ac:spMkLst>
            <pc:docMk/>
            <pc:sldMk cId="3295787978" sldId="1427"/>
            <ac:spMk id="57" creationId="{10ED32CE-ED35-457C-ADDC-D0113CFF0998}"/>
          </ac:spMkLst>
        </pc:spChg>
        <pc:spChg chg="add del mod">
          <ac:chgData name="Hamlet Markarian" userId="4926d2b407f31d77" providerId="LiveId" clId="{0C5E0C79-E7FE-4A1B-9CD7-46CA820D8F52}" dt="2020-03-06T11:03:08.029" v="179" actId="478"/>
          <ac:spMkLst>
            <pc:docMk/>
            <pc:sldMk cId="3295787978" sldId="1427"/>
            <ac:spMk id="58" creationId="{3822A43F-7A3E-4C81-BD7B-E44EE31588E0}"/>
          </ac:spMkLst>
        </pc:spChg>
        <pc:spChg chg="add del mod">
          <ac:chgData name="Hamlet Markarian" userId="4926d2b407f31d77" providerId="LiveId" clId="{0C5E0C79-E7FE-4A1B-9CD7-46CA820D8F52}" dt="2020-03-06T11:03:09.238" v="180" actId="478"/>
          <ac:spMkLst>
            <pc:docMk/>
            <pc:sldMk cId="3295787978" sldId="1427"/>
            <ac:spMk id="59" creationId="{173ADEB9-4274-438E-B2A9-256B30C1C758}"/>
          </ac:spMkLst>
        </pc:spChg>
        <pc:spChg chg="add del mod">
          <ac:chgData name="Hamlet Markarian" userId="4926d2b407f31d77" providerId="LiveId" clId="{0C5E0C79-E7FE-4A1B-9CD7-46CA820D8F52}" dt="2020-03-06T11:03:11.353" v="182" actId="478"/>
          <ac:spMkLst>
            <pc:docMk/>
            <pc:sldMk cId="3295787978" sldId="1427"/>
            <ac:spMk id="60" creationId="{43329D9D-5677-4C4C-B0A4-1CFA654EFECB}"/>
          </ac:spMkLst>
        </pc:spChg>
        <pc:spChg chg="add del mod">
          <ac:chgData name="Hamlet Markarian" userId="4926d2b407f31d77" providerId="LiveId" clId="{0C5E0C79-E7FE-4A1B-9CD7-46CA820D8F52}" dt="2020-03-06T11:03:11.830" v="183" actId="478"/>
          <ac:spMkLst>
            <pc:docMk/>
            <pc:sldMk cId="3295787978" sldId="1427"/>
            <ac:spMk id="61" creationId="{A577E194-EBAC-4648-8902-3268A5DA1600}"/>
          </ac:spMkLst>
        </pc:spChg>
        <pc:spChg chg="add del mod">
          <ac:chgData name="Hamlet Markarian" userId="4926d2b407f31d77" providerId="LiveId" clId="{0C5E0C79-E7FE-4A1B-9CD7-46CA820D8F52}" dt="2020-03-06T11:03:12.472" v="184" actId="478"/>
          <ac:spMkLst>
            <pc:docMk/>
            <pc:sldMk cId="3295787978" sldId="1427"/>
            <ac:spMk id="62" creationId="{99F7B827-10C4-42D9-BE03-8305C144F551}"/>
          </ac:spMkLst>
        </pc:spChg>
        <pc:spChg chg="add del mod">
          <ac:chgData name="Hamlet Markarian" userId="4926d2b407f31d77" providerId="LiveId" clId="{0C5E0C79-E7FE-4A1B-9CD7-46CA820D8F52}" dt="2020-03-06T11:03:13.375" v="185" actId="478"/>
          <ac:spMkLst>
            <pc:docMk/>
            <pc:sldMk cId="3295787978" sldId="1427"/>
            <ac:spMk id="63" creationId="{FF6B9C53-1E18-4D91-8165-37C62B5789E3}"/>
          </ac:spMkLst>
        </pc:spChg>
        <pc:spChg chg="add del mod">
          <ac:chgData name="Hamlet Markarian" userId="4926d2b407f31d77" providerId="LiveId" clId="{0C5E0C79-E7FE-4A1B-9CD7-46CA820D8F52}" dt="2020-03-06T11:02:27.552" v="171" actId="478"/>
          <ac:spMkLst>
            <pc:docMk/>
            <pc:sldMk cId="3295787978" sldId="1427"/>
            <ac:spMk id="64" creationId="{F111CAD9-8E71-49CB-97E2-A054F29E91E7}"/>
          </ac:spMkLst>
        </pc:spChg>
        <pc:spChg chg="add del mod">
          <ac:chgData name="Hamlet Markarian" userId="4926d2b407f31d77" providerId="LiveId" clId="{0C5E0C79-E7FE-4A1B-9CD7-46CA820D8F52}" dt="2020-03-06T10:59:36.397" v="136" actId="478"/>
          <ac:spMkLst>
            <pc:docMk/>
            <pc:sldMk cId="3295787978" sldId="1427"/>
            <ac:spMk id="65" creationId="{3BF46A61-8F9E-4B06-B2CF-353DD034FF4A}"/>
          </ac:spMkLst>
        </pc:spChg>
        <pc:spChg chg="add del mod">
          <ac:chgData name="Hamlet Markarian" userId="4926d2b407f31d77" providerId="LiveId" clId="{0C5E0C79-E7FE-4A1B-9CD7-46CA820D8F52}" dt="2020-03-06T11:01:52.694" v="165" actId="478"/>
          <ac:spMkLst>
            <pc:docMk/>
            <pc:sldMk cId="3295787978" sldId="1427"/>
            <ac:spMk id="66" creationId="{BCEEE604-8A05-4051-A618-0B3428DBEA4E}"/>
          </ac:spMkLst>
        </pc:spChg>
        <pc:spChg chg="add del mod">
          <ac:chgData name="Hamlet Markarian" userId="4926d2b407f31d77" providerId="LiveId" clId="{0C5E0C79-E7FE-4A1B-9CD7-46CA820D8F52}" dt="2020-03-06T11:02:53.065" v="178" actId="478"/>
          <ac:spMkLst>
            <pc:docMk/>
            <pc:sldMk cId="3295787978" sldId="1427"/>
            <ac:spMk id="67" creationId="{2B58E673-D097-4D5D-957B-259C6E9CA0BF}"/>
          </ac:spMkLst>
        </pc:spChg>
        <pc:spChg chg="add del mod">
          <ac:chgData name="Hamlet Markarian" userId="4926d2b407f31d77" providerId="LiveId" clId="{0C5E0C79-E7FE-4A1B-9CD7-46CA820D8F52}" dt="2020-03-06T11:00:35.283" v="146" actId="478"/>
          <ac:spMkLst>
            <pc:docMk/>
            <pc:sldMk cId="3295787978" sldId="1427"/>
            <ac:spMk id="68" creationId="{21A2FDA8-9091-458B-88C5-75F47EE10DB0}"/>
          </ac:spMkLst>
        </pc:spChg>
        <pc:spChg chg="add del mod">
          <ac:chgData name="Hamlet Markarian" userId="4926d2b407f31d77" providerId="LiveId" clId="{0C5E0C79-E7FE-4A1B-9CD7-46CA820D8F52}" dt="2020-03-06T11:01:05.265" v="153" actId="478"/>
          <ac:spMkLst>
            <pc:docMk/>
            <pc:sldMk cId="3295787978" sldId="1427"/>
            <ac:spMk id="69" creationId="{6089EACB-B6F3-4494-BB49-BC6EAE49E02A}"/>
          </ac:spMkLst>
        </pc:spChg>
        <pc:spChg chg="add del mod">
          <ac:chgData name="Hamlet Markarian" userId="4926d2b407f31d77" providerId="LiveId" clId="{0C5E0C79-E7FE-4A1B-9CD7-46CA820D8F52}" dt="2020-03-06T11:01:22.792" v="158" actId="478"/>
          <ac:spMkLst>
            <pc:docMk/>
            <pc:sldMk cId="3295787978" sldId="1427"/>
            <ac:spMk id="70" creationId="{3A231C22-F98F-42E4-AB27-1F11AC7C05F6}"/>
          </ac:spMkLst>
        </pc:spChg>
        <pc:grpChg chg="add del mod">
          <ac:chgData name="Hamlet Markarian" userId="4926d2b407f31d77" providerId="LiveId" clId="{0C5E0C79-E7FE-4A1B-9CD7-46CA820D8F52}" dt="2020-03-06T10:36:21.821" v="15" actId="478"/>
          <ac:grpSpMkLst>
            <pc:docMk/>
            <pc:sldMk cId="3295787978" sldId="1427"/>
            <ac:grpSpMk id="9" creationId="{9E4D19C9-70CB-4DC5-9088-25BAE8C89AB7}"/>
          </ac:grpSpMkLst>
        </pc:grpChg>
        <pc:graphicFrameChg chg="del">
          <ac:chgData name="Hamlet Markarian" userId="4926d2b407f31d77" providerId="LiveId" clId="{0C5E0C79-E7FE-4A1B-9CD7-46CA820D8F52}" dt="2020-03-06T10:35:44.154" v="7" actId="478"/>
          <ac:graphicFrameMkLst>
            <pc:docMk/>
            <pc:sldMk cId="3295787978" sldId="1427"/>
            <ac:graphicFrameMk id="18" creationId="{8D6C24DE-A32A-4D56-A0CC-4D0925821E32}"/>
          </ac:graphicFrameMkLst>
        </pc:graphicFrame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1" creationId="{8B178983-BD14-4F21-95E5-DD58D979424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2" creationId="{E1823C80-E068-4C81-A3F0-BBF44CE1297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3" creationId="{190728DC-DB02-4F94-BBAD-B51FA9946658}"/>
          </ac:cxnSpMkLst>
        </pc:cxnChg>
        <pc:cxnChg chg="add del mod">
          <ac:chgData name="Hamlet Markarian" userId="4926d2b407f31d77" providerId="LiveId" clId="{0C5E0C79-E7FE-4A1B-9CD7-46CA820D8F52}" dt="2020-03-06T11:07:51.397" v="285"/>
          <ac:cxnSpMkLst>
            <pc:docMk/>
            <pc:sldMk cId="3295787978" sldId="1427"/>
            <ac:cxnSpMk id="27" creationId="{70476228-875B-4BB9-B4A2-A5998EF266B0}"/>
          </ac:cxnSpMkLst>
        </pc:cxnChg>
        <pc:cxnChg chg="add mod">
          <ac:chgData name="Hamlet Markarian" userId="4926d2b407f31d77" providerId="LiveId" clId="{0C5E0C79-E7FE-4A1B-9CD7-46CA820D8F52}" dt="2020-03-06T10:35:59.019" v="9" actId="1076"/>
          <ac:cxnSpMkLst>
            <pc:docMk/>
            <pc:sldMk cId="3295787978" sldId="1427"/>
            <ac:cxnSpMk id="28" creationId="{06848B68-D3CA-46AE-8477-A24816E8918E}"/>
          </ac:cxnSpMkLst>
        </pc:cxnChg>
        <pc:cxnChg chg="add del mod">
          <ac:chgData name="Hamlet Markarian" userId="4926d2b407f31d77" providerId="LiveId" clId="{0C5E0C79-E7FE-4A1B-9CD7-46CA820D8F52}" dt="2020-03-06T11:03:42.212" v="194" actId="478"/>
          <ac:cxnSpMkLst>
            <pc:docMk/>
            <pc:sldMk cId="3295787978" sldId="1427"/>
            <ac:cxnSpMk id="29" creationId="{1D82F68E-C956-4258-96E8-84398507C0A6}"/>
          </ac:cxnSpMkLst>
        </pc:cxnChg>
        <pc:cxnChg chg="add del mod">
          <ac:chgData name="Hamlet Markarian" userId="4926d2b407f31d77" providerId="LiveId" clId="{0C5E0C79-E7FE-4A1B-9CD7-46CA820D8F52}" dt="2020-03-06T11:05:28.256" v="222"/>
          <ac:cxnSpMkLst>
            <pc:docMk/>
            <pc:sldMk cId="3295787978" sldId="1427"/>
            <ac:cxnSpMk id="30" creationId="{DEDCC095-0FEA-47AF-9144-4D2DD222E0EE}"/>
          </ac:cxnSpMkLst>
        </pc:cxnChg>
      </pc:sldChg>
      <pc:sldChg chg="addSp delSp modSp add">
        <pc:chgData name="Hamlet Markarian" userId="4926d2b407f31d77" providerId="LiveId" clId="{0C5E0C79-E7FE-4A1B-9CD7-46CA820D8F52}" dt="2020-03-10T08:49:01.045" v="2509" actId="1037"/>
        <pc:sldMkLst>
          <pc:docMk/>
          <pc:sldMk cId="2674373445" sldId="1428"/>
        </pc:sldMkLst>
        <pc:spChg chg="mod">
          <ac:chgData name="Hamlet Markarian" userId="4926d2b407f31d77" providerId="LiveId" clId="{0C5E0C79-E7FE-4A1B-9CD7-46CA820D8F52}" dt="2020-03-10T08:49:01.045" v="2509" actId="1037"/>
          <ac:spMkLst>
            <pc:docMk/>
            <pc:sldMk cId="2674373445" sldId="1428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34" creationId="{1E317A01-FD95-4C26-88B8-CAD177DA4158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35" creationId="{190B9BFC-6BC0-4BE5-958D-BAA8DB2437A5}"/>
          </ac:spMkLst>
        </pc:spChg>
        <pc:spChg chg="add mod">
          <ac:chgData name="Hamlet Markarian" userId="4926d2b407f31d77" providerId="LiveId" clId="{0C5E0C79-E7FE-4A1B-9CD7-46CA820D8F52}" dt="2020-03-06T11:59:31.387" v="1121" actId="20577"/>
          <ac:spMkLst>
            <pc:docMk/>
            <pc:sldMk cId="2674373445" sldId="1428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06T11:59:36.884" v="1126" actId="14100"/>
          <ac:spMkLst>
            <pc:docMk/>
            <pc:sldMk cId="2674373445" sldId="1428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1:53:30.058" v="994" actId="478"/>
          <ac:spMkLst>
            <pc:docMk/>
            <pc:sldMk cId="2674373445" sldId="1428"/>
            <ac:spMk id="42" creationId="{19DF215D-B1F6-443F-924B-C2E81D72330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5" creationId="{2133714B-6747-4B94-B13A-A4416A1BA29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6" creationId="{981FB717-C097-43E3-9005-DDDA6B371C8E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7" creationId="{5D364978-CDC7-4A45-8431-CD114A17B37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8" creationId="{666C7F2E-2B31-4302-8AF6-2F41580EE29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9" creationId="{0CF9337C-4A50-4532-B7AF-A9BEA57664D7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0" creationId="{A4C45BB2-07BD-4C8A-A11F-AD31B4BF746A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1" creationId="{22E04132-51AC-4C7D-A474-1EE8B4D803D1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2" creationId="{BC813EB0-45B6-4FCD-928C-B8513B8903D8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3" creationId="{908D4C0A-B564-41DE-98B3-6F052DAEAE2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56" creationId="{DE80960B-EC1E-46D1-AB2A-0832065A4F9D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06T11:59:19.799" v="1110" actId="164"/>
          <ac:spMkLst>
            <pc:docMk/>
            <pc:sldMk cId="2674373445" sldId="1428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63" creationId="{C34A2826-8090-43E8-ABDD-73EA712D351C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64" creationId="{14C2F48F-802E-43D3-842A-22AA4CEF535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1" creationId="{0EE551E4-8960-416E-A9C3-2699FC2D267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2" creationId="{254F237D-5769-4C08-9F3A-44A5887AE0D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5" creationId="{DA336D6A-F1BB-4738-A4D6-238477D2B01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9" creationId="{2C7979E6-B3D1-4FC5-9BD7-C6A3B94DA46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0" creationId="{15CF98C8-724A-4371-9799-DFCB6C30BB8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1" creationId="{0B6D586B-E4C5-45D1-89B3-9369BC000133}"/>
          </ac:spMkLst>
        </pc:spChg>
        <pc:grpChg chg="add mod">
          <ac:chgData name="Hamlet Markarian" userId="4926d2b407f31d77" providerId="LiveId" clId="{0C5E0C79-E7FE-4A1B-9CD7-46CA820D8F52}" dt="2020-03-06T11:59:19.799" v="1110" actId="164"/>
          <ac:grpSpMkLst>
            <pc:docMk/>
            <pc:sldMk cId="2674373445" sldId="1428"/>
            <ac:grpSpMk id="5" creationId="{0A47CE84-23F9-4D30-973A-A1E5EA6A998B}"/>
          </ac:grpSpMkLst>
        </pc:grp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1:52:34.047" v="992" actId="207"/>
          <ac:picMkLst>
            <pc:docMk/>
            <pc:sldMk cId="2674373445" sldId="1428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59:23.432" v="1116" actId="1035"/>
          <ac:picMkLst>
            <pc:docMk/>
            <pc:sldMk cId="2674373445" sldId="1428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06T11:55:19.989" v="1033" actId="1076"/>
          <ac:picMkLst>
            <pc:docMk/>
            <pc:sldMk cId="2674373445" sldId="1428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1:53:30.058" v="994" actId="478"/>
          <ac:picMkLst>
            <pc:docMk/>
            <pc:sldMk cId="2674373445" sldId="1428"/>
            <ac:picMk id="44" creationId="{172BB694-FAF0-41C4-B3CE-F541D0F32B1A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58" creationId="{B277B0B3-8BBB-4F09-9E93-EABF8B24BB61}"/>
          </ac:picMkLst>
        </pc:picChg>
        <pc:picChg chg="add mod">
          <ac:chgData name="Hamlet Markarian" userId="4926d2b407f31d77" providerId="LiveId" clId="{0C5E0C79-E7FE-4A1B-9CD7-46CA820D8F52}" dt="2020-03-06T11:59:19.799" v="1110" actId="164"/>
          <ac:picMkLst>
            <pc:docMk/>
            <pc:sldMk cId="2674373445" sldId="1428"/>
            <ac:picMk id="61" creationId="{FF1C8158-907F-40CF-8F78-0F34E26D855D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06T11:52:07.435" v="990" actId="478"/>
          <ac:cxnSpMkLst>
            <pc:docMk/>
            <pc:sldMk cId="2674373445" sldId="1428"/>
            <ac:cxnSpMk id="39" creationId="{24521991-704F-458E-A881-CC4E4E810685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5" creationId="{53DA1885-E285-4E8A-AD18-C7BCACA57FFD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9" creationId="{F49D584D-EADB-4A90-89F0-08841B50F9F9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3" creationId="{A4B2F823-1273-4935-8898-EF60712A67B7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4" creationId="{9D49A044-1F17-45FD-A3E3-6C1C4392AFF8}"/>
          </ac:cxnSpMkLst>
        </pc:cxnChg>
      </pc:sldChg>
      <pc:sldChg chg="addSp delSp modSp add mod">
        <pc:chgData name="Hamlet Markarian" userId="4926d2b407f31d77" providerId="LiveId" clId="{0C5E0C79-E7FE-4A1B-9CD7-46CA820D8F52}" dt="2020-03-10T08:49:05.104" v="2519" actId="1037"/>
        <pc:sldMkLst>
          <pc:docMk/>
          <pc:sldMk cId="1358087691" sldId="1429"/>
        </pc:sldMkLst>
        <pc:spChg chg="add mod ord">
          <ac:chgData name="Hamlet Markarian" userId="4926d2b407f31d77" providerId="LiveId" clId="{0C5E0C79-E7FE-4A1B-9CD7-46CA820D8F52}" dt="2020-03-06T12:07:26.326" v="1195" actId="207"/>
          <ac:spMkLst>
            <pc:docMk/>
            <pc:sldMk cId="1358087691" sldId="1429"/>
            <ac:spMk id="3" creationId="{501D6F47-5C44-4A79-AC9F-5A67DEC8D889}"/>
          </ac:spMkLst>
        </pc:spChg>
        <pc:spChg chg="ord">
          <ac:chgData name="Hamlet Markarian" userId="4926d2b407f31d77" providerId="LiveId" clId="{0C5E0C79-E7FE-4A1B-9CD7-46CA820D8F52}" dt="2020-03-06T12:06:57.748" v="1188" actId="167"/>
          <ac:spMkLst>
            <pc:docMk/>
            <pc:sldMk cId="1358087691" sldId="1429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5.104" v="2519" actId="1037"/>
          <ac:spMkLst>
            <pc:docMk/>
            <pc:sldMk cId="1358087691" sldId="1429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2:03:46.274" v="1159" actId="113"/>
          <ac:spMkLst>
            <pc:docMk/>
            <pc:sldMk cId="1358087691" sldId="1429"/>
            <ac:spMk id="21" creationId="{8E7C4A46-692B-4493-92FB-96E9173C17C3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6" creationId="{DE80960B-EC1E-46D1-AB2A-0832065A4F9D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7" creationId="{DA83D2FE-257D-49A5-AD59-BC47BE764EE0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3" creationId="{C34A2826-8090-43E8-ABDD-73EA712D351C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4" creationId="{14C2F48F-802E-43D3-842A-22AA4CEF535C}"/>
          </ac:spMkLst>
        </pc:spChg>
        <pc:graphicFrameChg chg="add mod">
          <ac:chgData name="Hamlet Markarian" userId="4926d2b407f31d77" providerId="LiveId" clId="{0C5E0C79-E7FE-4A1B-9CD7-46CA820D8F52}" dt="2020-03-06T12:08:15.382" v="1199" actId="207"/>
          <ac:graphicFrameMkLst>
            <pc:docMk/>
            <pc:sldMk cId="1358087691" sldId="1429"/>
            <ac:graphicFrameMk id="22" creationId="{3670056D-D916-4BB8-8647-6142CDDCD91C}"/>
          </ac:graphicFrameMkLst>
        </pc:graphicFrame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2:03:00.708" v="1147" actId="207"/>
          <ac:picMkLst>
            <pc:docMk/>
            <pc:sldMk cId="1358087691" sldId="1429"/>
            <ac:picMk id="16" creationId="{E43002BD-C1DD-4C11-AA19-23F9CFE755D4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5" creationId="{7E9C1501-6728-44BB-9FF8-64E4DD815BEB}"/>
          </ac:picMkLst>
        </pc:picChg>
      </pc:sldChg>
      <pc:sldChg chg="addSp delSp modSp add">
        <pc:chgData name="Hamlet Markarian" userId="4926d2b407f31d77" providerId="LiveId" clId="{0C5E0C79-E7FE-4A1B-9CD7-46CA820D8F52}" dt="2020-03-10T08:49:09.339" v="2529" actId="1037"/>
        <pc:sldMkLst>
          <pc:docMk/>
          <pc:sldMk cId="3984772633" sldId="1430"/>
        </pc:sldMkLst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3" creationId="{501D6F47-5C44-4A79-AC9F-5A67DEC8D889}"/>
          </ac:spMkLst>
        </pc:spChg>
        <pc:spChg chg="add mod">
          <ac:chgData name="Hamlet Markarian" userId="4926d2b407f31d77" providerId="LiveId" clId="{0C5E0C79-E7FE-4A1B-9CD7-46CA820D8F52}" dt="2020-03-06T12:26:45.670" v="1490" actId="27636"/>
          <ac:spMkLst>
            <pc:docMk/>
            <pc:sldMk cId="3984772633" sldId="1430"/>
            <ac:spMk id="9" creationId="{6839E180-C8D0-41FF-88CB-84A00ABA845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" creationId="{0038CF6E-91DC-4ACB-B0E9-C6FB2E7682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" creationId="{F961E05F-F622-41FF-9F30-62D5C7F644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" creationId="{9ADF1EFC-CE0A-485E-B6B5-7C8397A03D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5" creationId="{765349FB-B458-482E-94DE-3FC105EBC8A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7" creationId="{46E27BC5-4782-4C89-86CF-446D59A6427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8" creationId="{8915E8DF-55A2-4B29-99A1-80A64D5786CD}"/>
          </ac:spMkLst>
        </pc:spChg>
        <pc:spChg chg="ord">
          <ac:chgData name="Hamlet Markarian" userId="4926d2b407f31d77" providerId="LiveId" clId="{0C5E0C79-E7FE-4A1B-9CD7-46CA820D8F52}" dt="2020-03-06T12:17:39.034" v="1329" actId="167"/>
          <ac:spMkLst>
            <pc:docMk/>
            <pc:sldMk cId="3984772633" sldId="1430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9.339" v="2529" actId="1037"/>
          <ac:spMkLst>
            <pc:docMk/>
            <pc:sldMk cId="3984772633" sldId="1430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21" creationId="{8E7C4A46-692B-4493-92FB-96E9173C17C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3" creationId="{66794FBD-874A-4AD7-BB0A-397396FA30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4" creationId="{10AEF865-6C04-4B5B-AC85-B7D10D8C5E9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5" creationId="{83D09077-6948-4685-BF6A-1C1F99DDAA1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6" creationId="{1A9F872D-9E4E-448A-986B-EB7068FF9D2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7" creationId="{F221E698-2CEB-4A33-9051-CB6E66EE23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8" creationId="{94005CD8-8F95-4000-858F-EBD81A518CE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9" creationId="{C25B2941-C3E1-4CE2-A695-70A8585852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0" creationId="{E8B559BC-A9AF-4FAD-BA2E-D40E85B4698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1" creationId="{F283D0CC-D73E-4EE7-891A-E7729B381EB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2" creationId="{F86BEB37-C838-4D79-9DCA-D598A33F8D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3" creationId="{665B95FA-A017-4EDE-9E7F-A344EB3D98F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4" creationId="{D28CE078-C21A-4E19-B46F-6ED413617E7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5" creationId="{F8C2A57F-D181-486B-A143-65857CD95C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6" creationId="{8C8E621A-E520-411E-B261-122FC93A82B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7" creationId="{60406052-C32D-426D-8431-34CFBF87F2D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8" creationId="{D5BCB37F-28CA-426D-935E-B19AA28AF6A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9" creationId="{EE01E093-2CFD-4533-8EC1-55B38108E7B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0" creationId="{593E6FE5-71E0-43C0-8509-60160AFEB3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1" creationId="{85AD33CC-B217-4B46-8FB7-AC44EEA9DC8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2" creationId="{59E1D26D-0575-44A8-A71E-7B1A9A169C8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3" creationId="{2FD1411E-187B-46AC-9DF4-A736DCC513D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4" creationId="{C4466E6B-85D8-4904-824D-919C007BA96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5" creationId="{FAAD92E1-6A39-40C5-B4D4-8C3BABA2FF6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6" creationId="{61D5263D-E90F-4F5B-903D-5793DA8BC5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7" creationId="{F88C8151-2FBF-43C0-991D-E470DF8870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8" creationId="{FFB18AFB-024C-4837-A7E0-195780B509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9" creationId="{C0FF9EB2-B265-4196-89C3-4B6F781E456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0" creationId="{2E9CDA1D-4233-4C15-84F4-3DEBA9B4577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1" creationId="{993285B9-1BAA-4923-ACA6-CF12E83D0B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2" creationId="{1FB72803-ECB5-4F93-99B2-5A76B981EDA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3" creationId="{758652C1-FCD4-4113-BCF9-D34CA211E1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4" creationId="{52D3B5A0-FC2D-4D9D-86E7-0D6DE9A1E6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5" creationId="{D945D8A6-BDB0-4042-ABD4-70C10DD972D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6" creationId="{0B0F4D86-9AFA-4540-BA4C-6A229E55B9A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7" creationId="{F3365D77-2726-4914-9643-CA2F808F4BE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8" creationId="{3277110D-3A70-45B1-A6CD-4A42365FC4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9" creationId="{42172223-826A-4889-B5A5-CB00790C8DF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0" creationId="{6BCD6A66-959A-4C71-844C-8016D134568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1" creationId="{8044D6FC-0475-4EAB-B4CD-E95F3B7A810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2" creationId="{A9D44409-D415-4D9F-BBF5-702033A2A7A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3" creationId="{16E8FA11-D913-4782-8B8A-8622E44AD51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4" creationId="{4ED86B5D-0664-4D66-883B-D3A7CE391D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5" creationId="{AD19D037-3A01-49F9-AEC6-28635EE6364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6" creationId="{D22CE6C1-B83E-48FD-AA7F-7A5B175ED0B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7" creationId="{BBD88F72-E628-44BA-98FA-03857D0236C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8" creationId="{98F7569B-9C09-4A3D-9CA6-CE9B2AD422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9" creationId="{38645789-7E5F-4EC4-921F-80C617CB48F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0" creationId="{008FBEFE-844E-4E8D-8D12-E1D19737C00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1" creationId="{AF98BBF0-2CEA-4350-A514-9BE8E49D54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2" creationId="{0E1363A0-897A-411D-B0D5-9E09200483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3" creationId="{402C6C93-A928-4E66-BC60-64C8E62899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4" creationId="{A14367DC-EF6E-4E5E-9BE0-C04B1A197F5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5" creationId="{C3A99378-D2E7-4D5B-BCA8-F1A834309DD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6" creationId="{CBDD3A5C-D57E-4D1D-8F31-2CC3FB7BF0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7" creationId="{F1F0483E-2B36-448F-8E39-FF307AA18E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8" creationId="{5CDBB445-87F6-417B-B5D2-405CB33F6D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9" creationId="{9A372516-6AAA-4416-A163-CA4B796FF85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0" creationId="{65B577CF-C66F-43D8-AEB8-0BDF9045C7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1" creationId="{05432ED1-C0DE-4514-A719-11D33955C94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2" creationId="{C936873D-CF85-47CE-A465-73A2903F58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3" creationId="{98018D94-2470-4099-B779-BE0A4FFF3B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4" creationId="{71FAA62C-74D5-4D9C-AC2E-AB4C960D926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5" creationId="{68DF3042-A5A6-42AF-B4AA-999FD9780A6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6" creationId="{044E0228-31A9-4409-A632-2C435EC99AC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7" creationId="{EAAB216B-6BF4-4382-A185-6DD00C8A62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8" creationId="{906791C3-0950-45EB-A872-AFFF4089263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9" creationId="{E8A3CABA-7B1E-49A7-BCC1-ACCE8314DE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0" creationId="{7DA8BCDF-DAEA-4A13-990F-266271F2ADF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1" creationId="{E353278F-03E8-4D2B-BA85-728112A032F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2" creationId="{7FB6619E-26D0-40F2-9186-B0294117DE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3" creationId="{FD9CF209-1981-47D5-AFDC-09A1F03549B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4" creationId="{60D49B27-768F-4B9F-A61D-EB2BA3FA7B6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5" creationId="{12FD9CAF-BA9F-481A-937D-94EE02DF0A2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6" creationId="{47816D8F-7BAC-4E84-A20F-DCDE5E50788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7" creationId="{F296AA86-3009-4A3A-B7D5-A82E7BB4260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8" creationId="{7A8ACED8-9874-4E05-AD0E-F797F2CCBC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9" creationId="{D41DB519-FDA4-4CF3-874F-56C6CCBDE65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0" creationId="{44DFE8B8-7EA9-4300-B4ED-590B11718AA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1" creationId="{D212549B-F71E-4717-AA3C-734BF73339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2" creationId="{31DDF406-E644-468A-B664-16606B43F01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3" creationId="{51D89D34-A87C-4EF9-B0DA-11D38833513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4" creationId="{3EE3A23F-9095-4313-A80A-56FAC33DDE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5" creationId="{764DBE44-47AA-469A-B606-CF2BB87CC25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6" creationId="{BE21BF8F-F56F-4A3B-8619-8F527C6C0C0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7" creationId="{316ADA63-7CEA-4A6A-8B2B-0CFD4EC9D00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8" creationId="{21A35F43-F7A9-4FD4-B1DD-B04F18981C5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9" creationId="{924E5258-40A5-4B45-A2AD-DFBEE8A0934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0" creationId="{821EB602-EAB7-4876-ADB4-EFBB89EA7DD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1" creationId="{A7B13B59-79B7-4E44-91F4-A0B20AD80DB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2" creationId="{E9010A5C-BCA0-4C84-A19D-A8A1A76CD9B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3" creationId="{91332B11-827C-44EC-BF83-074D126D09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4" creationId="{96D786FB-A184-41E0-BA45-12B142EE373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5" creationId="{E5866230-BB76-445B-AF31-BADB806693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6" creationId="{2AF8BE5B-6780-4E7F-9E6D-A8B121164F4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7" creationId="{7DCFF074-8DDE-41AA-8A1D-70EBDA34B68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8" creationId="{B524653E-937E-4ED2-8B7A-8D7AC0D61D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9" creationId="{E6E31A0B-89BF-4BF8-9BB8-EB279D2061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0" creationId="{5E8B4B95-0E31-49F9-9D6E-A009E20E74F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1" creationId="{0AC5AADB-7F0B-4253-A36D-3323832C772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2" creationId="{B3B6351B-0F12-445B-802A-551FBD75F13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3" creationId="{208AB81C-7439-4347-8394-D7FD2BF2510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4" creationId="{EA403261-DF73-48DC-9105-4191917D06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5" creationId="{EB962A64-6DAE-4153-9AB3-AC6124E1818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6" creationId="{D6E75D44-ADA6-4803-8DFB-44D889F871F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7" creationId="{FB1D33D5-CDAB-4F15-B87B-D17A452ECB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8" creationId="{4ECBFD40-9301-4CC6-94E1-305FE5D3829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9" creationId="{956A355D-14CC-4EAF-ABFE-F8276461FB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0" creationId="{CA6775B6-35CE-49D1-8D4B-EE1E460A3A4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1" creationId="{F03AAFCC-BB6B-44AA-A5A9-2DA04F1B063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2" creationId="{A3F9A8B9-E21D-4D9E-966D-92ADB345B3D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3" creationId="{FB6D6773-BFBE-47A9-9365-3C7152B4818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4" creationId="{0BED21CB-15E1-4C70-A43A-0DB10719ACA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5" creationId="{C5308194-E078-42CB-B600-392D5D0577C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6" creationId="{834FF41F-4AA3-46E9-A005-44D7E9FEC96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7" creationId="{5CAFC5AE-7ECE-4081-8AA9-658C598CAA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8" creationId="{B21F525C-84ED-41B6-9096-AAA1940D560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9" creationId="{8AE5E773-CEBF-49B4-A087-B2EBADF6639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0" creationId="{DF16DB0D-177C-4203-BEC8-3689A4BC34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1" creationId="{43E2122F-1DC0-47CF-9253-F5E2168516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2" creationId="{889D36F2-9930-4897-874A-944ABC03594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3" creationId="{0EF9283E-74D1-4319-9515-C8FFAE79102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4" creationId="{D5638BE5-B72B-4E2E-AAAE-60E20BEB9D4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5" creationId="{967F16A8-F953-4FE9-AED1-4C951940A37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6" creationId="{1B387F61-10D4-48F7-AE73-AD43F407587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7" creationId="{A1525AA7-CDFD-492C-B919-4006178904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8" creationId="{0591361A-83DE-48A8-AD5D-5CFCB8792F3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9" creationId="{1D16F8B7-472E-4BA0-A74F-A8F6D82F14A9}"/>
          </ac:spMkLst>
        </pc:spChg>
        <pc:spChg chg="add mod">
          <ac:chgData name="Hamlet Markarian" userId="4926d2b407f31d77" providerId="LiveId" clId="{0C5E0C79-E7FE-4A1B-9CD7-46CA820D8F52}" dt="2020-03-06T12:16:56.614" v="1320" actId="1076"/>
          <ac:spMkLst>
            <pc:docMk/>
            <pc:sldMk cId="3984772633" sldId="1430"/>
            <ac:spMk id="150" creationId="{7B5EC48A-2535-4A9D-AD7D-1CC57EFA70A0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1" creationId="{2C5F5A15-3090-4309-80A6-46881E71A665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2" creationId="{D13C1ABB-562F-419B-9865-4B0F017ADDA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3" creationId="{CB06D941-5F64-489A-99E6-222E27B80513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4" creationId="{6007BECA-6AF2-47D7-86B3-E3E08C242493}"/>
          </ac:spMkLst>
        </pc:spChg>
        <pc:spChg chg="add mod">
          <ac:chgData name="Hamlet Markarian" userId="4926d2b407f31d77" providerId="LiveId" clId="{0C5E0C79-E7FE-4A1B-9CD7-46CA820D8F52}" dt="2020-03-06T12:17:01.120" v="1321" actId="1076"/>
          <ac:spMkLst>
            <pc:docMk/>
            <pc:sldMk cId="3984772633" sldId="1430"/>
            <ac:spMk id="155" creationId="{091DBD52-804D-400A-90EE-9B7078B22644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6" creationId="{7E271555-5EB1-4063-8369-CF54AFB0D0A9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7" creationId="{6D0C29EB-090A-42C8-B046-6C07B4AE966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8" creationId="{06B359DA-C81B-4D6C-A57E-A15E2234A64D}"/>
          </ac:spMkLst>
        </pc:spChg>
        <pc:spChg chg="add mod ord">
          <ac:chgData name="Hamlet Markarian" userId="4926d2b407f31d77" providerId="LiveId" clId="{0C5E0C79-E7FE-4A1B-9CD7-46CA820D8F52}" dt="2020-03-06T12:27:08.137" v="1492" actId="12789"/>
          <ac:spMkLst>
            <pc:docMk/>
            <pc:sldMk cId="3984772633" sldId="1430"/>
            <ac:spMk id="159" creationId="{DCDE207D-DC13-42A8-BB6D-507E8B4B65E6}"/>
          </ac:spMkLst>
        </pc:spChg>
        <pc:spChg chg="add mod">
          <ac:chgData name="Hamlet Markarian" userId="4926d2b407f31d77" providerId="LiveId" clId="{0C5E0C79-E7FE-4A1B-9CD7-46CA820D8F52}" dt="2020-03-06T12:20:44.878" v="1368" actId="1076"/>
          <ac:spMkLst>
            <pc:docMk/>
            <pc:sldMk cId="3984772633" sldId="1430"/>
            <ac:spMk id="160" creationId="{25AB901B-B9A3-45C1-97FC-23671BC28364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4" creationId="{97D03358-4D8E-4A51-B276-C5AB9E58C940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5" creationId="{73E1A906-2628-4409-990A-DD79F4FBE809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6" creationId="{5E1AEF8D-9A0C-4F60-8B6E-8B925C31834C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7" creationId="{501D2A84-83B1-402F-8C70-52104AB73381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8" creationId="{C5F9F3BA-FDB5-46B9-9C25-A85A43A8B61C}"/>
          </ac:spMkLst>
        </pc:spChg>
        <pc:grpChg chg="add mod ord">
          <ac:chgData name="Hamlet Markarian" userId="4926d2b407f31d77" providerId="LiveId" clId="{0C5E0C79-E7FE-4A1B-9CD7-46CA820D8F52}" dt="2020-03-06T12:17:39.034" v="1329" actId="167"/>
          <ac:grpSpMkLst>
            <pc:docMk/>
            <pc:sldMk cId="3984772633" sldId="1430"/>
            <ac:grpSpMk id="11" creationId="{F0CA77C3-3DA6-49F5-AF2D-8C933D8FEE2E}"/>
          </ac:grpSpMkLst>
        </pc:grpChg>
        <pc:graphicFrameChg chg="del">
          <ac:chgData name="Hamlet Markarian" userId="4926d2b407f31d77" providerId="LiveId" clId="{0C5E0C79-E7FE-4A1B-9CD7-46CA820D8F52}" dt="2020-03-06T12:13:19.199" v="1228" actId="478"/>
          <ac:graphicFrameMkLst>
            <pc:docMk/>
            <pc:sldMk cId="3984772633" sldId="1430"/>
            <ac:graphicFrameMk id="22" creationId="{3670056D-D916-4BB8-8647-6142CDDCD91C}"/>
          </ac:graphicFrameMkLst>
        </pc:graphicFrameChg>
        <pc:picChg chg="add del mod">
          <ac:chgData name="Hamlet Markarian" userId="4926d2b407f31d77" providerId="LiveId" clId="{0C5E0C79-E7FE-4A1B-9CD7-46CA820D8F52}" dt="2020-03-06T12:20:25.970" v="1363" actId="478"/>
          <ac:picMkLst>
            <pc:docMk/>
            <pc:sldMk cId="3984772633" sldId="1430"/>
            <ac:picMk id="10" creationId="{99F9915C-0973-4DD6-A0A6-A73599FF78C2}"/>
          </ac:picMkLst>
        </pc:picChg>
        <pc:picChg chg="mod">
          <ac:chgData name="Hamlet Markarian" userId="4926d2b407f31d77" providerId="LiveId" clId="{0C5E0C79-E7FE-4A1B-9CD7-46CA820D8F52}" dt="2020-03-06T12:14:36.046" v="1233" actId="207"/>
          <ac:picMkLst>
            <pc:docMk/>
            <pc:sldMk cId="3984772633" sldId="1430"/>
            <ac:picMk id="16" creationId="{E43002BD-C1DD-4C11-AA19-23F9CFE755D4}"/>
          </ac:picMkLst>
        </pc:picChg>
        <pc:picChg chg="add del mod">
          <ac:chgData name="Hamlet Markarian" userId="4926d2b407f31d77" providerId="LiveId" clId="{0C5E0C79-E7FE-4A1B-9CD7-46CA820D8F52}" dt="2020-03-06T12:20:27.249" v="1364" actId="478"/>
          <ac:picMkLst>
            <pc:docMk/>
            <pc:sldMk cId="3984772633" sldId="1430"/>
            <ac:picMk id="161" creationId="{F9673732-A0FD-440A-8476-217D0E4B1831}"/>
          </ac:picMkLst>
        </pc:picChg>
        <pc:cxnChg chg="add del mod">
          <ac:chgData name="Hamlet Markarian" userId="4926d2b407f31d77" providerId="LiveId" clId="{0C5E0C79-E7FE-4A1B-9CD7-46CA820D8F52}" dt="2020-03-06T12:19:53.005" v="1354" actId="478"/>
          <ac:cxnSpMkLst>
            <pc:docMk/>
            <pc:sldMk cId="3984772633" sldId="1430"/>
            <ac:cxnSpMk id="5" creationId="{77E2B9F9-6596-463F-9D02-D1BB28EDB6AA}"/>
          </ac:cxnSpMkLst>
        </pc:cxnChg>
        <pc:cxnChg chg="add mod">
          <ac:chgData name="Hamlet Markarian" userId="4926d2b407f31d77" providerId="LiveId" clId="{0C5E0C79-E7FE-4A1B-9CD7-46CA820D8F52}" dt="2020-03-06T12:27:08.137" v="1492" actId="12789"/>
          <ac:cxnSpMkLst>
            <pc:docMk/>
            <pc:sldMk cId="3984772633" sldId="1430"/>
            <ac:cxnSpMk id="162" creationId="{E6B2F531-8A7B-490C-A9BC-B00BD56E2D61}"/>
          </ac:cxnSpMkLst>
        </pc:cxnChg>
      </pc:sldChg>
      <pc:sldChg chg="addSp delSp modSp add ord">
        <pc:chgData name="Hamlet Markarian" userId="4926d2b407f31d77" providerId="LiveId" clId="{0C5E0C79-E7FE-4A1B-9CD7-46CA820D8F52}" dt="2020-03-10T08:49:13.317" v="2539" actId="1037"/>
        <pc:sldMkLst>
          <pc:docMk/>
          <pc:sldMk cId="252279876" sldId="1431"/>
        </pc:sldMkLst>
        <pc:spChg chg="add mod">
          <ac:chgData name="Hamlet Markarian" userId="4926d2b407f31d77" providerId="LiveId" clId="{0C5E0C79-E7FE-4A1B-9CD7-46CA820D8F52}" dt="2020-03-10T06:19:22.608" v="1620" actId="1038"/>
          <ac:spMkLst>
            <pc:docMk/>
            <pc:sldMk cId="252279876" sldId="1431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8:49:13.317" v="2539" actId="1037"/>
          <ac:spMkLst>
            <pc:docMk/>
            <pc:sldMk cId="252279876" sldId="1431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1" creationId="{3336E34E-6AAC-4C9B-97F6-B54899BFE007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2" creationId="{BF3B4B33-6D28-4617-BB76-745DD30197C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4" creationId="{1E317A01-FD95-4C26-88B8-CAD177DA415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5" creationId="{190B9BFC-6BC0-4BE5-958D-BAA8DB2437A5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10T06:18:40.083" v="1607" actId="242"/>
          <ac:spMkLst>
            <pc:docMk/>
            <pc:sldMk cId="252279876" sldId="1431"/>
            <ac:spMk id="40" creationId="{2F0022BE-3EA9-44E4-9EEF-6726F27DA281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56" creationId="{DE80960B-EC1E-46D1-AB2A-0832065A4F9D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57" creationId="{DA83D2FE-257D-49A5-AD59-BC47BE764EE0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0" creationId="{9A795D9B-03DC-4A53-B3BB-2343CD6AF235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63" creationId="{C34A2826-8090-43E8-ABDD-73EA712D351C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4" creationId="{14C2F48F-802E-43D3-842A-22AA4CEF535C}"/>
          </ac:spMkLst>
        </pc:spChg>
        <pc:picChg chg="mod">
          <ac:chgData name="Hamlet Markarian" userId="4926d2b407f31d77" providerId="LiveId" clId="{0C5E0C79-E7FE-4A1B-9CD7-46CA820D8F52}" dt="2020-03-10T06:19:52.145" v="1621" actId="1035"/>
          <ac:picMkLst>
            <pc:docMk/>
            <pc:sldMk cId="252279876" sldId="1431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10T06:10:47.335" v="1500" actId="207"/>
          <ac:picMkLst>
            <pc:docMk/>
            <pc:sldMk cId="252279876" sldId="1431"/>
            <ac:picMk id="16" creationId="{E43002BD-C1DD-4C11-AA19-23F9CFE755D4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10T06:18:39.546" v="1606" actId="12789"/>
          <ac:picMkLst>
            <pc:docMk/>
            <pc:sldMk cId="252279876" sldId="1431"/>
            <ac:picMk id="43" creationId="{DDAEAB09-B344-4014-985B-092D925BC93A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58" creationId="{B277B0B3-8BBB-4F09-9E93-EABF8B24BB61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1" creationId="{FF1C8158-907F-40CF-8F78-0F34E26D855D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5" creationId="{7E9C1501-6728-44BB-9FF8-64E4DD815BEB}"/>
          </ac:picMkLst>
        </pc:picChg>
        <pc:cxnChg chg="add mod">
          <ac:chgData name="Hamlet Markarian" userId="4926d2b407f31d77" providerId="LiveId" clId="{0C5E0C79-E7FE-4A1B-9CD7-46CA820D8F52}" dt="2020-03-10T06:31:58.321" v="1632" actId="1582"/>
          <ac:cxnSpMkLst>
            <pc:docMk/>
            <pc:sldMk cId="252279876" sldId="1431"/>
            <ac:cxnSpMk id="6" creationId="{D4AA99E5-A067-4A50-BC17-712CE8916649}"/>
          </ac:cxnSpMkLst>
        </pc:cxnChg>
      </pc:sldChg>
      <pc:sldChg chg="addSp delSp modSp add delAnim modAnim">
        <pc:chgData name="Hamlet Markarian" userId="4926d2b407f31d77" providerId="LiveId" clId="{0C5E0C79-E7FE-4A1B-9CD7-46CA820D8F52}" dt="2020-03-10T09:50:38.036" v="3280"/>
        <pc:sldMkLst>
          <pc:docMk/>
          <pc:sldMk cId="199980575" sldId="1432"/>
        </pc:sldMkLst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7:42:27.055" v="1843" actId="1076"/>
          <ac:spMkLst>
            <pc:docMk/>
            <pc:sldMk cId="199980575" sldId="1432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11.943" v="2429" actId="1037"/>
          <ac:spMkLst>
            <pc:docMk/>
            <pc:sldMk cId="199980575" sldId="1432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1" creationId="{3336E34E-6AAC-4C9B-97F6-B54899BFE007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2" creationId="{BF3B4B33-6D28-4617-BB76-745DD30197C8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3" creationId="{5F9B673B-4C0A-4DCA-96FA-29514458E4C1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4" creationId="{466DFBFD-7C41-4EDB-8465-B7C45FDB47AE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5" creationId="{2423AA9D-0E3B-4EB9-9330-AB55B8E7A63C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6" creationId="{EAFE4C35-526C-43AF-86AB-FFE975793670}"/>
          </ac:spMkLst>
        </pc:spChg>
        <pc:spChg chg="add mod or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27" creationId="{3A725CD2-8F2C-47DF-AC34-829D44B9C6C3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8" creationId="{A8610093-4295-41E7-A0F4-2FFB6A1377E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40" creationId="{2F0022BE-3EA9-44E4-9EEF-6726F27DA28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6" creationId="{141ED2ED-04E4-49AA-A7FD-663986332A5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7" creationId="{98AEDFCA-B93C-415A-9D86-AE7E3930993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8" creationId="{FBEA66C5-19D3-42A1-8DEE-87D94E9F5D0C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9" creationId="{B98396F6-0397-4EB4-862C-DAFF2AEA915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0" creationId="{7BCB6DE0-C6BF-4CB9-AF57-155474817BD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1" creationId="{E7DF477C-648B-4FA4-982A-444979448D9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2" creationId="{3816BC24-6437-4945-8114-624A7141C37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3" creationId="{E20608A1-1884-4A69-B70D-16781810A05D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4" creationId="{AFBBF56B-5CAC-4CD2-A166-AD6FD06932ED}"/>
          </ac:spMkLst>
        </pc:spChg>
        <pc:spChg chg="add mo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55" creationId="{C031BF9B-720D-4823-A5A3-A9B18317F8A7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6" creationId="{DEF82096-BB83-40D4-BA62-34F5868561E0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9" creationId="{A23CEA07-3DCD-4CA2-A3C3-768C8FAEB86F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0" creationId="{9A795D9B-03DC-4A53-B3BB-2343CD6AF235}"/>
          </ac:spMkLst>
        </pc:spChg>
        <pc:spChg chg="add del mod">
          <ac:chgData name="Hamlet Markarian" userId="4926d2b407f31d77" providerId="LiveId" clId="{0C5E0C79-E7FE-4A1B-9CD7-46CA820D8F52}" dt="2020-03-10T07:34:49.294" v="1768" actId="478"/>
          <ac:spMkLst>
            <pc:docMk/>
            <pc:sldMk cId="199980575" sldId="1432"/>
            <ac:spMk id="63" creationId="{2BE8FE15-92AE-4E02-B36C-45FB51A7B5AA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4" creationId="{14C2F48F-802E-43D3-842A-22AA4CEF535C}"/>
          </ac:spMkLst>
        </pc:spChg>
        <pc:spChg chg="add mod">
          <ac:chgData name="Hamlet Markarian" userId="4926d2b407f31d77" providerId="LiveId" clId="{0C5E0C79-E7FE-4A1B-9CD7-46CA820D8F52}" dt="2020-03-10T07:43:09.250" v="1853" actId="207"/>
          <ac:spMkLst>
            <pc:docMk/>
            <pc:sldMk cId="199980575" sldId="1432"/>
            <ac:spMk id="66" creationId="{2E429C09-02A0-422A-8A13-909D8802942C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7" creationId="{DA1FBF8A-5901-410A-97D6-6A850296E11D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8" creationId="{650025DE-A299-45CB-8893-06B169DE9B48}"/>
          </ac:spMkLst>
        </pc:spChg>
        <pc:grpChg chg="add mod">
          <ac:chgData name="Hamlet Markarian" userId="4926d2b407f31d77" providerId="LiveId" clId="{0C5E0C79-E7FE-4A1B-9CD7-46CA820D8F52}" dt="2020-03-10T07:34:29.496" v="1764" actId="164"/>
          <ac:grpSpMkLst>
            <pc:docMk/>
            <pc:sldMk cId="199980575" sldId="1432"/>
            <ac:grpSpMk id="11" creationId="{A0454FB2-9023-489B-8C4E-E6611F1B2DAB}"/>
          </ac:grpSpMkLst>
        </pc:grp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" creationId="{0DCC658E-C1BC-4A79-B2DB-0B2B957CFB47}"/>
          </ac:picMkLst>
        </pc:picChg>
        <pc:picChg chg="add mod">
          <ac:chgData name="Hamlet Markarian" userId="4926d2b407f31d77" providerId="LiveId" clId="{0C5E0C79-E7FE-4A1B-9CD7-46CA820D8F52}" dt="2020-03-10T06:43:27.727" v="1653" actId="1037"/>
          <ac:picMkLst>
            <pc:docMk/>
            <pc:sldMk cId="199980575" sldId="1432"/>
            <ac:picMk id="5" creationId="{69704ABF-5BD5-40FA-B89D-3D81F6884012}"/>
          </ac:picMkLst>
        </pc:picChg>
        <pc:picChg chg="del">
          <ac:chgData name="Hamlet Markarian" userId="4926d2b407f31d77" providerId="LiveId" clId="{0C5E0C79-E7FE-4A1B-9CD7-46CA820D8F52}" dt="2020-03-10T06:43:19.840" v="1649" actId="478"/>
          <ac:picMkLst>
            <pc:docMk/>
            <pc:sldMk cId="199980575" sldId="1432"/>
            <ac:picMk id="16" creationId="{E43002BD-C1DD-4C11-AA19-23F9CFE755D4}"/>
          </ac:picMkLst>
        </pc:picChg>
        <pc:picChg chg="add del">
          <ac:chgData name="Hamlet Markarian" userId="4926d2b407f31d77" providerId="LiveId" clId="{0C5E0C79-E7FE-4A1B-9CD7-46CA820D8F52}" dt="2020-03-10T06:44:24.696" v="1665" actId="478"/>
          <ac:picMkLst>
            <pc:docMk/>
            <pc:sldMk cId="199980575" sldId="1432"/>
            <ac:picMk id="29" creationId="{92435576-EBC6-4546-9D37-6B16A4397015}"/>
          </ac:picMkLst>
        </pc:picChg>
        <pc:picChg chg="add del">
          <ac:chgData name="Hamlet Markarian" userId="4926d2b407f31d77" providerId="LiveId" clId="{0C5E0C79-E7FE-4A1B-9CD7-46CA820D8F52}" dt="2020-03-10T06:44:26.288" v="1666" actId="478"/>
          <ac:picMkLst>
            <pc:docMk/>
            <pc:sldMk cId="199980575" sldId="1432"/>
            <ac:picMk id="30" creationId="{E264F253-63E1-4BD7-8053-FEC7C47F2598}"/>
          </ac:picMkLst>
        </pc:picChg>
        <pc:picChg chg="add del">
          <ac:chgData name="Hamlet Markarian" userId="4926d2b407f31d77" providerId="LiveId" clId="{0C5E0C79-E7FE-4A1B-9CD7-46CA820D8F52}" dt="2020-03-10T06:44:27.520" v="1667" actId="478"/>
          <ac:picMkLst>
            <pc:docMk/>
            <pc:sldMk cId="199980575" sldId="1432"/>
            <ac:picMk id="31" creationId="{EDC4A4FB-5F12-4626-99BE-742FB56B3A40}"/>
          </ac:picMkLst>
        </pc:picChg>
        <pc:picChg chg="add del">
          <ac:chgData name="Hamlet Markarian" userId="4926d2b407f31d77" providerId="LiveId" clId="{0C5E0C79-E7FE-4A1B-9CD7-46CA820D8F52}" dt="2020-03-10T06:44:30.225" v="1669" actId="478"/>
          <ac:picMkLst>
            <pc:docMk/>
            <pc:sldMk cId="199980575" sldId="1432"/>
            <ac:picMk id="32" creationId="{74F9255E-3CE1-4E61-BEC1-AE10CCEBFA4C}"/>
          </ac:picMkLst>
        </pc:picChg>
        <pc:picChg chg="add del">
          <ac:chgData name="Hamlet Markarian" userId="4926d2b407f31d77" providerId="LiveId" clId="{0C5E0C79-E7FE-4A1B-9CD7-46CA820D8F52}" dt="2020-03-10T06:44:29.008" v="1668" actId="478"/>
          <ac:picMkLst>
            <pc:docMk/>
            <pc:sldMk cId="199980575" sldId="1432"/>
            <ac:picMk id="33" creationId="{1169175C-C459-431D-A2DC-AE61F082C06C}"/>
          </ac:picMkLst>
        </pc:picChg>
        <pc:picChg chg="add del">
          <ac:chgData name="Hamlet Markarian" userId="4926d2b407f31d77" providerId="LiveId" clId="{0C5E0C79-E7FE-4A1B-9CD7-46CA820D8F52}" dt="2020-03-10T06:44:31.608" v="1670" actId="478"/>
          <ac:picMkLst>
            <pc:docMk/>
            <pc:sldMk cId="199980575" sldId="1432"/>
            <ac:picMk id="36" creationId="{F3B61A0E-36F3-4103-9220-52F94BDB196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10T06:40:38.896" v="1636" actId="478"/>
          <ac:cxnSpMkLst>
            <pc:docMk/>
            <pc:sldMk cId="199980575" sldId="1432"/>
            <ac:cxnSpMk id="6" creationId="{D4AA99E5-A067-4A50-BC17-712CE8916649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7" creationId="{A37516B3-DA8D-4F82-91D4-25AE7BA0DA8B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9" creationId="{4E70A30B-4B10-491F-BC98-6916790B23B7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2" creationId="{0C3C3032-D7F0-41AB-A353-469FAA0F9C5C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4" creationId="{BE78B78F-A653-4CE9-85B0-E07A7069E168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5" creationId="{37C2A4BC-E192-4D2B-A726-EA6E220287C6}"/>
          </ac:cxnSpMkLst>
        </pc:cxnChg>
        <pc:cxnChg chg="add mod">
          <ac:chgData name="Hamlet Markarian" userId="4926d2b407f31d77" providerId="LiveId" clId="{0C5E0C79-E7FE-4A1B-9CD7-46CA820D8F52}" dt="2020-03-10T07:43:26.354" v="1854" actId="1076"/>
          <ac:cxnSpMkLst>
            <pc:docMk/>
            <pc:sldMk cId="199980575" sldId="1432"/>
            <ac:cxnSpMk id="62" creationId="{3F0CF7AD-8BC8-4FB3-8AB1-642023B45B87}"/>
          </ac:cxnSpMkLst>
        </pc:cxnChg>
      </pc:sldChg>
      <pc:sldChg chg="addSp delSp modSp add mod delAnim modAnim">
        <pc:chgData name="Hamlet Markarian" userId="4926d2b407f31d77" providerId="LiveId" clId="{0C5E0C79-E7FE-4A1B-9CD7-46CA820D8F52}" dt="2020-03-10T09:50:41.238" v="3281"/>
        <pc:sldMkLst>
          <pc:docMk/>
          <pc:sldMk cId="27024834" sldId="1433"/>
        </pc:sldMkLst>
        <pc:spChg chg="mod">
          <ac:chgData name="Hamlet Markarian" userId="4926d2b407f31d77" providerId="LiveId" clId="{0C5E0C79-E7FE-4A1B-9CD7-46CA820D8F52}" dt="2020-03-10T08:48:07.758" v="2419" actId="1037"/>
          <ac:spMkLst>
            <pc:docMk/>
            <pc:sldMk cId="27024834" sldId="1433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3" creationId="{5F9B673B-4C0A-4DCA-96FA-29514458E4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4" creationId="{466DFBFD-7C41-4EDB-8465-B7C45FDB47AE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5" creationId="{2423AA9D-0E3B-4EB9-9330-AB55B8E7A63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6" creationId="{EAFE4C35-526C-43AF-86AB-FFE97579367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7" creationId="{3A725CD2-8F2C-47DF-AC34-829D44B9C6C3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8" creationId="{A8610093-4295-41E7-A0F4-2FFB6A1377E5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6" creationId="{EA6D775F-B0EF-4AD0-BAB4-8A7461C7DAB0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8" creationId="{602607C0-A2FE-4EE5-8479-8D66B8D8276F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0" creationId="{CCFA9742-C211-42EC-934C-5F8272C52D09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1" creationId="{EB00A07E-76D2-44B6-AD71-8F9122143B09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43" creationId="{E344D477-C4A3-43C1-923D-4E0FF0C8A8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6" creationId="{141ED2ED-04E4-49AA-A7FD-663986332A5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7" creationId="{98AEDFCA-B93C-415A-9D86-AE7E3930993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8" creationId="{FBEA66C5-19D3-42A1-8DEE-87D94E9F5D0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9" creationId="{B98396F6-0397-4EB4-862C-DAFF2AEA915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0" creationId="{7BCB6DE0-C6BF-4CB9-AF57-155474817BD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1" creationId="{E7DF477C-648B-4FA4-982A-444979448D9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2" creationId="{3816BC24-6437-4945-8114-624A7141C37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3" creationId="{E20608A1-1884-4A69-B70D-16781810A05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4" creationId="{AFBBF56B-5CAC-4CD2-A166-AD6FD06932E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5" creationId="{C031BF9B-720D-4823-A5A3-A9B18317F8A7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6" creationId="{DEF82096-BB83-40D4-BA62-34F5868561E0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57" creationId="{03ADB319-A902-418C-90F5-AFEAB8BE881A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58" creationId="{793A2500-4F3E-4468-A249-9701A0D0F089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9" creationId="{A23CEA07-3DCD-4CA2-A3C3-768C8FAEB86F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60" creationId="{46F83012-750D-4C33-A48B-B7D04ED9487E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1" creationId="{58800DFC-6B06-460B-893B-D3D3FA692C7F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3" creationId="{247E739C-FD40-494A-82C8-3FF674C97789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65" creationId="{08D756B9-6CDC-4DAA-B25D-3F3E61C8D02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6" creationId="{2E429C09-02A0-422A-8A13-909D8802942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7" creationId="{DA1FBF8A-5901-410A-97D6-6A850296E11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8" creationId="{650025DE-A299-45CB-8893-06B169DE9B48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69" creationId="{96E6A0E2-15D0-4D27-B689-B8EC40799F61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0" creationId="{8975FCC0-345B-4C68-AAB7-93BFF12BE2F4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1" creationId="{EDEE7C46-51F1-4E9B-AF3A-531A18758419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2" creationId="{78449242-82A2-452C-AF4C-BFF33995DB6A}"/>
          </ac:spMkLst>
        </pc:spChg>
        <pc:spChg chg="add del mod">
          <ac:chgData name="Hamlet Markarian" userId="4926d2b407f31d77" providerId="LiveId" clId="{0C5E0C79-E7FE-4A1B-9CD7-46CA820D8F52}" dt="2020-03-10T08:12:38.071" v="1943" actId="478"/>
          <ac:spMkLst>
            <pc:docMk/>
            <pc:sldMk cId="27024834" sldId="1433"/>
            <ac:spMk id="73" creationId="{EE267145-8D70-4357-853D-8D0FB7043688}"/>
          </ac:spMkLst>
        </pc:spChg>
        <pc:spChg chg="add del mod">
          <ac:chgData name="Hamlet Markarian" userId="4926d2b407f31d77" providerId="LiveId" clId="{0C5E0C79-E7FE-4A1B-9CD7-46CA820D8F52}" dt="2020-03-10T08:20:04.422" v="2012" actId="478"/>
          <ac:spMkLst>
            <pc:docMk/>
            <pc:sldMk cId="27024834" sldId="1433"/>
            <ac:spMk id="91" creationId="{B07271F2-28E0-4D18-BF5F-DFB9512A6392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99" creationId="{47F21FF8-3818-455C-82BE-24FBABB07D1D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0" creationId="{510DDB84-23EA-4123-AFF6-66FC4B5DD9DA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1" creationId="{B6C006C9-F048-4C78-931B-BC62F1C7A707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2" creationId="{DD70D474-D769-48DA-B240-C383725B3CBD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3" creationId="{F65F6ACE-C85C-45A6-975A-A4101DD90E92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4" creationId="{2C4B68A2-D407-49BD-AC99-B191268CFCF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5" creationId="{4E4F5EEB-CFCC-48A9-8CD2-2D951000C8D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6" creationId="{EBC82B1A-6B8E-49AC-9399-4470E36990E9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7" creationId="{24BCA8D3-9DD0-4C79-9529-70E90E3BE1A0}"/>
          </ac:spMkLst>
        </pc:spChg>
        <pc:spChg chg="add del mod">
          <ac:chgData name="Hamlet Markarian" userId="4926d2b407f31d77" providerId="LiveId" clId="{0C5E0C79-E7FE-4A1B-9CD7-46CA820D8F52}" dt="2020-03-10T08:32:19.606" v="2078" actId="478"/>
          <ac:spMkLst>
            <pc:docMk/>
            <pc:sldMk cId="27024834" sldId="1433"/>
            <ac:spMk id="108" creationId="{5F08C1BC-6240-4DD3-8771-065447BC5EF6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9" creationId="{C5142B32-C0B7-4AC3-A431-5BE66B1A629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10" creationId="{65855431-FBDD-4184-883D-09FCC2FFB1F1}"/>
          </ac:spMkLst>
        </pc:s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6" creationId="{709C835D-25A2-465D-8E74-AF157B887ED3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7" creationId="{236E7359-4B1E-4BA2-AC7D-FF38726B2B75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8" creationId="{CD7F1090-1D47-4F07-A1A7-48F4221A43A6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9" creationId="{D9EDCE86-E352-4D93-8C44-10478DBC1034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4" creationId="{52E386A4-21B2-4069-827A-B0FC9C034FAC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9" creationId="{CEB27A03-970B-48CF-88B5-A6BC3285626A}"/>
          </ac:grpSpMkLst>
        </pc:grpChg>
        <pc:grpChg chg="add del mod">
          <ac:chgData name="Hamlet Markarian" userId="4926d2b407f31d77" providerId="LiveId" clId="{0C5E0C79-E7FE-4A1B-9CD7-46CA820D8F52}" dt="2020-03-10T08:19:59.678" v="2011" actId="478"/>
          <ac:grpSpMkLst>
            <pc:docMk/>
            <pc:sldMk cId="27024834" sldId="1433"/>
            <ac:grpSpMk id="92" creationId="{FA047C0C-E461-44A3-A8BB-5A67FDCDDB46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96" creationId="{825BA49E-53E1-4ABC-94D6-7C557F962A16}"/>
          </ac:grpSpMkLst>
        </pc:grpChg>
        <pc:graphicFrameChg chg="add mod">
          <ac:chgData name="Hamlet Markarian" userId="4926d2b407f31d77" providerId="LiveId" clId="{0C5E0C79-E7FE-4A1B-9CD7-46CA820D8F52}" dt="2020-03-10T07:59:47.241" v="1887" actId="1076"/>
          <ac:graphicFrameMkLst>
            <pc:docMk/>
            <pc:sldMk cId="27024834" sldId="1433"/>
            <ac:graphicFrameMk id="33" creationId="{206BA91E-F1EF-4123-98C2-F3152C0CE046}"/>
          </ac:graphicFrameMkLst>
        </pc:graphicFrameChg>
        <pc:graphicFrameChg chg="add mod modGraphic">
          <ac:chgData name="Hamlet Markarian" userId="4926d2b407f31d77" providerId="LiveId" clId="{0C5E0C79-E7FE-4A1B-9CD7-46CA820D8F52}" dt="2020-03-10T08:33:29.454" v="2091" actId="1035"/>
          <ac:graphicFrameMkLst>
            <pc:docMk/>
            <pc:sldMk cId="27024834" sldId="1433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7:54:09.032" v="1862" actId="207"/>
          <ac:picMkLst>
            <pc:docMk/>
            <pc:sldMk cId="27024834" sldId="1433"/>
            <ac:picMk id="5" creationId="{69704ABF-5BD5-40FA-B89D-3D81F6884012}"/>
          </ac:picMkLst>
        </pc:pic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7" creationId="{A37516B3-DA8D-4F82-91D4-25AE7BA0DA8B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9" creationId="{4E70A30B-4B10-491F-BC98-6916790B23B7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2" creationId="{0C3C3032-D7F0-41AB-A353-469FAA0F9C5C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4" creationId="{BE78B78F-A653-4CE9-85B0-E07A7069E168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5" creationId="{37C2A4BC-E192-4D2B-A726-EA6E220287C6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62" creationId="{3F0CF7AD-8BC8-4FB3-8AB1-642023B45B87}"/>
          </ac:cxnSpMkLst>
        </pc:cxnChg>
      </pc:sldChg>
      <pc:sldChg chg="add del">
        <pc:chgData name="Hamlet Markarian" userId="4926d2b407f31d77" providerId="LiveId" clId="{0C5E0C79-E7FE-4A1B-9CD7-46CA820D8F52}" dt="2020-03-10T07:13:14.225" v="1715"/>
        <pc:sldMkLst>
          <pc:docMk/>
          <pc:sldMk cId="2089150581" sldId="1433"/>
        </pc:sldMkLst>
      </pc:sldChg>
      <pc:sldChg chg="add del">
        <pc:chgData name="Hamlet Markarian" userId="4926d2b407f31d77" providerId="LiveId" clId="{0C5E0C79-E7FE-4A1B-9CD7-46CA820D8F52}" dt="2020-03-10T07:13:18.464" v="1717"/>
        <pc:sldMkLst>
          <pc:docMk/>
          <pc:sldMk cId="3810107317" sldId="1433"/>
        </pc:sldMkLst>
      </pc:sldChg>
      <pc:sldChg chg="addSp delSp modSp add delAnim modAnim">
        <pc:chgData name="Hamlet Markarian" userId="4926d2b407f31d77" providerId="LiveId" clId="{0C5E0C79-E7FE-4A1B-9CD7-46CA820D8F52}" dt="2020-03-10T09:00:10.638" v="2678" actId="1076"/>
        <pc:sldMkLst>
          <pc:docMk/>
          <pc:sldMk cId="113922678" sldId="1434"/>
        </pc:sldMkLst>
        <pc:spChg chg="mod">
          <ac:chgData name="Hamlet Markarian" userId="4926d2b407f31d77" providerId="LiveId" clId="{0C5E0C79-E7FE-4A1B-9CD7-46CA820D8F52}" dt="2020-03-10T08:48:02.415" v="2409" actId="1037"/>
          <ac:spMkLst>
            <pc:docMk/>
            <pc:sldMk cId="113922678" sldId="1434"/>
            <ac:spMk id="20" creationId="{2F2415B0-F1C4-4313-9038-A3884674CC46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5" creationId="{25347BAA-ACF2-4E46-996E-BC3DA140BB8A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7" creationId="{B7051892-FDFC-4E21-9B8A-11BCD12FFF89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9" creationId="{B6C6C64B-E595-414B-8085-659BA08CE930}"/>
          </ac:spMkLst>
        </pc:spChg>
        <pc:spChg chg="add mod topLvl">
          <ac:chgData name="Hamlet Markarian" userId="4926d2b407f31d77" providerId="LiveId" clId="{0C5E0C79-E7FE-4A1B-9CD7-46CA820D8F52}" dt="2020-03-10T08:59:13.962" v="2671" actId="14100"/>
          <ac:spMkLst>
            <pc:docMk/>
            <pc:sldMk cId="113922678" sldId="1434"/>
            <ac:spMk id="42" creationId="{E479D8D3-4A87-4411-9CBD-0CA62B6B4133}"/>
          </ac:spMkLst>
        </pc:spChg>
        <pc:spChg chg="add mod topLvl">
          <ac:chgData name="Hamlet Markarian" userId="4926d2b407f31d77" providerId="LiveId" clId="{0C5E0C79-E7FE-4A1B-9CD7-46CA820D8F52}" dt="2020-03-10T08:58:38.893" v="2665" actId="14100"/>
          <ac:spMkLst>
            <pc:docMk/>
            <pc:sldMk cId="113922678" sldId="1434"/>
            <ac:spMk id="44" creationId="{21D9AFBD-D551-4E4A-9016-487C743C6EB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45" creationId="{4536BCDA-3C45-4071-A8AE-59B4CB503786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6" creationId="{973EF25C-DE06-436A-8252-EE1316713E6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7" creationId="{E55CA138-BB14-491F-823E-82BDCE156F47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8" creationId="{2DD987E1-886E-4923-93E3-701DBAEADEBE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9" creationId="{D3FCD2A8-1703-4F9F-8DC5-CFC42FF2D409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0" creationId="{520AE2B0-A253-4FF8-98A0-69D5FD2E990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1" creationId="{47CF9AF9-CD55-46CA-868F-14301BFD0498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52" creationId="{0F6450A0-0574-49AC-BC6E-8C506B3297B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3" creationId="{9AE0B154-6EFC-4B56-A976-15DDC30E3C9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4" creationId="{3A7B5959-D4CA-4F99-84DB-475D6F15D39A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5" creationId="{9AF634D8-31BE-4508-B073-D7C694CC86E0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6" creationId="{24216E97-CBFF-4111-8E11-5874406EF706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9" creationId="{40B49316-43B4-41AB-9B1A-C535FC26806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2" creationId="{F6A0978E-1793-41F3-8793-F864D8F5213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65" creationId="{08D756B9-6CDC-4DAA-B25D-3F3E61C8D02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6" creationId="{F596D83E-FB74-4236-9DC2-6A1F7B8BAD9F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7" creationId="{1FFA0DDA-ECD7-462C-9C87-B43D2866B347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8" creationId="{503991E7-BB5D-4CCF-864E-1B8894914375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9" creationId="{1A0155C4-EC83-46ED-A8EC-CB7FF49E891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70" creationId="{9DCBDAEF-DB3E-4368-91BA-A76167CC1014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71" creationId="{96B6D492-89CE-4366-B03E-85B6EC4C506E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72" creationId="{93797625-0DE0-4B63-9243-249FF8DAC88A}"/>
          </ac:spMkLst>
        </pc:spChg>
        <pc:spChg chg="add mod">
          <ac:chgData name="Hamlet Markarian" userId="4926d2b407f31d77" providerId="LiveId" clId="{0C5E0C79-E7FE-4A1B-9CD7-46CA820D8F52}" dt="2020-03-10T08:46:42.343" v="2399" actId="14861"/>
          <ac:spMkLst>
            <pc:docMk/>
            <pc:sldMk cId="113922678" sldId="1434"/>
            <ac:spMk id="73" creationId="{4AC8A0F2-254E-40B4-905E-4038BC8A1B1F}"/>
          </ac:spMkLst>
        </pc:spChg>
        <pc:spChg chg="add mod">
          <ac:chgData name="Hamlet Markarian" userId="4926d2b407f31d77" providerId="LiveId" clId="{0C5E0C79-E7FE-4A1B-9CD7-46CA820D8F52}" dt="2020-03-10T08:59:41.621" v="2677" actId="1076"/>
          <ac:spMkLst>
            <pc:docMk/>
            <pc:sldMk cId="113922678" sldId="1434"/>
            <ac:spMk id="74" creationId="{DB390778-331F-4FF6-A226-4778B0A95544}"/>
          </ac:spMkLst>
        </pc:spChg>
        <pc:spChg chg="add mod">
          <ac:chgData name="Hamlet Markarian" userId="4926d2b407f31d77" providerId="LiveId" clId="{0C5E0C79-E7FE-4A1B-9CD7-46CA820D8F52}" dt="2020-03-10T08:59:39.012" v="2676" actId="1076"/>
          <ac:spMkLst>
            <pc:docMk/>
            <pc:sldMk cId="113922678" sldId="1434"/>
            <ac:spMk id="75" creationId="{A1E1C159-4CD1-4831-B0C9-DFD118E74C4E}"/>
          </ac:spMkLst>
        </pc:spChg>
        <pc:spChg chg="add mod">
          <ac:chgData name="Hamlet Markarian" userId="4926d2b407f31d77" providerId="LiveId" clId="{0C5E0C79-E7FE-4A1B-9CD7-46CA820D8F52}" dt="2020-03-10T08:59:36.590" v="2675" actId="1076"/>
          <ac:spMkLst>
            <pc:docMk/>
            <pc:sldMk cId="113922678" sldId="1434"/>
            <ac:spMk id="76" creationId="{F0E91643-A52C-4853-BDEC-83C952C4CA64}"/>
          </ac:spMkLst>
        </pc:spChg>
        <pc:spChg chg="add mod">
          <ac:chgData name="Hamlet Markarian" userId="4926d2b407f31d77" providerId="LiveId" clId="{0C5E0C79-E7FE-4A1B-9CD7-46CA820D8F52}" dt="2020-03-10T08:59:09.528" v="2670" actId="1076"/>
          <ac:spMkLst>
            <pc:docMk/>
            <pc:sldMk cId="113922678" sldId="1434"/>
            <ac:spMk id="77" creationId="{86D2F97F-7465-4804-9A3C-5CFE5C1CE79E}"/>
          </ac:spMkLst>
        </pc:spChg>
        <pc:spChg chg="add mod">
          <ac:chgData name="Hamlet Markarian" userId="4926d2b407f31d77" providerId="LiveId" clId="{0C5E0C79-E7FE-4A1B-9CD7-46CA820D8F52}" dt="2020-03-10T09:00:10.638" v="2678" actId="1076"/>
          <ac:spMkLst>
            <pc:docMk/>
            <pc:sldMk cId="113922678" sldId="1434"/>
            <ac:spMk id="78" creationId="{6B46D3F2-DDBF-44CF-B879-F7DA93007E68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79" creationId="{3BD7487E-881E-4EFC-849C-CDA9E40863AA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80" creationId="{E03BB048-84EA-4DEA-94E7-71C44A67C8C4}"/>
          </ac:spMkLst>
        </pc:spChg>
        <pc:spChg chg="add mod">
          <ac:chgData name="Hamlet Markarian" userId="4926d2b407f31d77" providerId="LiveId" clId="{0C5E0C79-E7FE-4A1B-9CD7-46CA820D8F52}" dt="2020-03-10T08:52:33.632" v="2562" actId="20577"/>
          <ac:spMkLst>
            <pc:docMk/>
            <pc:sldMk cId="113922678" sldId="1434"/>
            <ac:spMk id="81" creationId="{6F4D3AC8-9A9E-4522-84BE-A3215788A1E4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2" creationId="{D054DCAE-2EFD-4B8C-9AC6-833BB7CD59D6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3" creationId="{39B57BBB-C9EE-41C9-ADFB-2868B4C129C9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4" creationId="{30F304E5-F946-4BEB-93D1-7646BD15A8CA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5" creationId="{B05D9E95-5D3B-4B44-8EEA-13B22D6FBDD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6" creationId="{07B72BB5-3617-4630-A1E8-92191F6AFF93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7" creationId="{B89BB7A0-6FDA-4D91-9466-97B4749DFBC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8" creationId="{3023D0F2-1982-4225-BF6B-FC303D2B9928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99" creationId="{47F21FF8-3818-455C-82BE-24FBABB07D1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0" creationId="{510DDB84-23EA-4123-AFF6-66FC4B5DD9DA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1" creationId="{B6C006C9-F048-4C78-931B-BC62F1C7A707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2" creationId="{DD70D474-D769-48DA-B240-C383725B3CB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3" creationId="{F65F6ACE-C85C-45A6-975A-A4101DD90E92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4" creationId="{2C4B68A2-D407-49BD-AC99-B191268CFCF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5" creationId="{4E4F5EEB-CFCC-48A9-8CD2-2D951000C8D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6" creationId="{EBC82B1A-6B8E-49AC-9399-4470E36990E9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7" creationId="{24BCA8D3-9DD0-4C79-9529-70E90E3BE1A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9" creationId="{C5142B32-C0B7-4AC3-A431-5BE66B1A629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10" creationId="{65855431-FBDD-4184-883D-09FCC2FFB1F1}"/>
          </ac:spMkLst>
        </pc:s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3" creationId="{24B9DF88-98CC-49A2-872C-6E839316769E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4" creationId="{74D8714B-605E-4B1B-BFA8-4C62AEA91F77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6" creationId="{709C835D-25A2-465D-8E74-AF157B887ED3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7" creationId="{236E7359-4B1E-4BA2-AC7D-FF38726B2B75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8" creationId="{CD7F1090-1D47-4F07-A1A7-48F4221A43A6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9" creationId="{D9EDCE86-E352-4D93-8C44-10478DBC1034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1" creationId="{9C77DDC4-D778-4E46-8FF5-BDD469D00FB1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2" creationId="{7C6650E9-BAAD-4CEE-8943-52675AB2CE72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3" creationId="{2DB6AF0E-4E5B-49E2-AB18-B6B119194436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4" creationId="{BA195506-7763-43A1-A572-104458A33AAD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5" creationId="{45D4A17C-860B-46C5-B94D-4520808644EF}"/>
          </ac:grpSpMkLst>
        </pc:grpChg>
        <pc:graphicFrameChg chg="del">
          <ac:chgData name="Hamlet Markarian" userId="4926d2b407f31d77" providerId="LiveId" clId="{0C5E0C79-E7FE-4A1B-9CD7-46CA820D8F52}" dt="2020-03-10T08:38:10.473" v="2103" actId="478"/>
          <ac:graphicFrameMkLst>
            <pc:docMk/>
            <pc:sldMk cId="113922678" sldId="1434"/>
            <ac:graphicFrameMk id="33" creationId="{206BA91E-F1EF-4123-98C2-F3152C0CE046}"/>
          </ac:graphicFrameMkLst>
        </pc:graphicFrameChg>
        <pc:graphicFrameChg chg="del">
          <ac:chgData name="Hamlet Markarian" userId="4926d2b407f31d77" providerId="LiveId" clId="{0C5E0C79-E7FE-4A1B-9CD7-46CA820D8F52}" dt="2020-03-10T08:38:07.707" v="2102" actId="478"/>
          <ac:graphicFrameMkLst>
            <pc:docMk/>
            <pc:sldMk cId="113922678" sldId="1434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8:39:18.133" v="2124" actId="1037"/>
          <ac:picMkLst>
            <pc:docMk/>
            <pc:sldMk cId="113922678" sldId="1434"/>
            <ac:picMk id="5" creationId="{69704ABF-5BD5-40FA-B89D-3D81F6884012}"/>
          </ac:picMkLst>
        </pc:picChg>
      </pc:sldChg>
      <pc:sldChg chg="addSp delSp modSp add">
        <pc:chgData name="Hamlet Markarian" userId="4926d2b407f31d77" providerId="LiveId" clId="{0C5E0C79-E7FE-4A1B-9CD7-46CA820D8F52}" dt="2020-03-10T09:24:40.113" v="2896" actId="1037"/>
        <pc:sldMkLst>
          <pc:docMk/>
          <pc:sldMk cId="2821313007" sldId="1435"/>
        </pc:sldMkLst>
        <pc:spChg chg="mod">
          <ac:chgData name="Hamlet Markarian" userId="4926d2b407f31d77" providerId="LiveId" clId="{0C5E0C79-E7FE-4A1B-9CD7-46CA820D8F52}" dt="2020-03-10T09:11:01.741" v="2805" actId="1076"/>
          <ac:spMkLst>
            <pc:docMk/>
            <pc:sldMk cId="2821313007" sldId="1435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4:05.934" v="2890" actId="207"/>
          <ac:spMkLst>
            <pc:docMk/>
            <pc:sldMk cId="2821313007" sldId="1435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9:23:13.920" v="2884" actId="14100"/>
          <ac:spMkLst>
            <pc:docMk/>
            <pc:sldMk cId="2821313007" sldId="1435"/>
            <ac:spMk id="30" creationId="{3AD5E72A-DCE0-48FD-A424-1EA0FC500DD8}"/>
          </ac:spMkLst>
        </pc:spChg>
        <pc:spChg chg="add del mod">
          <ac:chgData name="Hamlet Markarian" userId="4926d2b407f31d77" providerId="LiveId" clId="{0C5E0C79-E7FE-4A1B-9CD7-46CA820D8F52}" dt="2020-03-10T09:10:40.229" v="2803" actId="478"/>
          <ac:spMkLst>
            <pc:docMk/>
            <pc:sldMk cId="2821313007" sldId="1435"/>
            <ac:spMk id="31" creationId="{FED96D64-E282-4061-971E-D2A3340FED5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5" creationId="{25347BAA-ACF2-4E46-996E-BC3DA140BB8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7" creationId="{B7051892-FDFC-4E21-9B8A-11BCD12FFF89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9" creationId="{B6C6C64B-E595-414B-8085-659BA08CE93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2" creationId="{E479D8D3-4A87-4411-9CBD-0CA62B6B4133}"/>
          </ac:spMkLst>
        </pc:spChg>
        <pc:spChg chg="del">
          <ac:chgData name="Hamlet Markarian" userId="4926d2b407f31d77" providerId="LiveId" clId="{0C5E0C79-E7FE-4A1B-9CD7-46CA820D8F52}" dt="2020-03-10T09:05:02.868" v="2681" actId="478"/>
          <ac:spMkLst>
            <pc:docMk/>
            <pc:sldMk cId="2821313007" sldId="1435"/>
            <ac:spMk id="44" creationId="{21D9AFBD-D551-4E4A-9016-487C743C6EB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5" creationId="{4536BCDA-3C45-4071-A8AE-59B4CB503786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0" creationId="{3A1F33F8-9BF7-40A5-A909-2424ADAFC419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1" creationId="{505E2903-89BF-40D5-A51A-9CDCF990B7D6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52" creationId="{0F6450A0-0574-49AC-BC6E-8C506B3297BB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3" creationId="{973A918E-3EFC-4CEE-B05E-500BAC741AD6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4" creationId="{8A0D92DE-244F-4B1D-82EC-08749A4B8AB7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5" creationId="{F306BE9E-C327-4398-9F65-E6C3FF2609B2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6" creationId="{3681A8AE-E23B-4DE9-BDF2-18250F25D12C}"/>
          </ac:spMkLst>
        </pc:spChg>
        <pc:spChg chg="add mod">
          <ac:chgData name="Hamlet Markarian" userId="4926d2b407f31d77" providerId="LiveId" clId="{0C5E0C79-E7FE-4A1B-9CD7-46CA820D8F52}" dt="2020-03-10T09:23:25.899" v="2886" actId="1076"/>
          <ac:spMkLst>
            <pc:docMk/>
            <pc:sldMk cId="2821313007" sldId="1435"/>
            <ac:spMk id="57" creationId="{0E515AD7-7327-4174-91FB-46241AD979EA}"/>
          </ac:spMkLst>
        </pc:spChg>
        <pc:spChg chg="add mod">
          <ac:chgData name="Hamlet Markarian" userId="4926d2b407f31d77" providerId="LiveId" clId="{0C5E0C79-E7FE-4A1B-9CD7-46CA820D8F52}" dt="2020-03-10T09:23:59.757" v="2889" actId="207"/>
          <ac:spMkLst>
            <pc:docMk/>
            <pc:sldMk cId="2821313007" sldId="1435"/>
            <ac:spMk id="58" creationId="{5123A108-7B21-4B1F-9A94-15F4AD6543AA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59" creationId="{C3D5A9E6-B649-45C8-B89E-60A78944DCCE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60" creationId="{88FB96C1-9F34-4C78-BEA5-9F6494931561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2" creationId="{F6A0978E-1793-41F3-8793-F864D8F52130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3" creationId="{B084A93A-CB1A-455A-A5D3-A553360FE8F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6" creationId="{F596D83E-FB74-4236-9DC2-6A1F7B8BAD9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7" creationId="{1FFA0DDA-ECD7-462C-9C87-B43D2866B347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8" creationId="{503991E7-BB5D-4CCF-864E-1B8894914375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9" creationId="{1A0155C4-EC83-46ED-A8EC-CB7FF49E891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0" creationId="{9DCBDAEF-DB3E-4368-91BA-A76167CC101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2" creationId="{93797625-0DE0-4B63-9243-249FF8DAC88A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73" creationId="{4AC8A0F2-254E-40B4-905E-4038BC8A1B1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4" creationId="{DB390778-331F-4FF6-A226-4778B0A9554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5" creationId="{A1E1C159-4CD1-4831-B0C9-DFD118E74C4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6" creationId="{F0E91643-A52C-4853-BDEC-83C952C4CA6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7" creationId="{86D2F97F-7465-4804-9A3C-5CFE5C1CE79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8" creationId="{6B46D3F2-DDBF-44CF-B879-F7DA93007E68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9" creationId="{3BD7487E-881E-4EFC-849C-CDA9E40863A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80" creationId="{E03BB048-84EA-4DEA-94E7-71C44A67C8C4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81" creationId="{6F4D3AC8-9A9E-4522-84BE-A3215788A1E4}"/>
          </ac:spMkLst>
        </pc:spChg>
        <pc:grpChg chg="add del mod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36" creationId="{9E181CBE-D59D-4C39-8283-DF6420105E7E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1" creationId="{27EF44C1-7CEA-42E3-B63B-913F97FBD1E0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7" creationId="{2B1E9F82-6ED9-499B-9EA9-3589913CFAED}"/>
          </ac:grpSpMkLst>
        </pc:grpChg>
        <pc:picChg chg="add mod">
          <ac:chgData name="Hamlet Markarian" userId="4926d2b407f31d77" providerId="LiveId" clId="{0C5E0C79-E7FE-4A1B-9CD7-46CA820D8F52}" dt="2020-03-10T09:06:40.193" v="2688" actId="1076"/>
          <ac:picMkLst>
            <pc:docMk/>
            <pc:sldMk cId="2821313007" sldId="1435"/>
            <ac:picMk id="3" creationId="{D7F44525-9BD2-467E-A1A3-3BA839D1810A}"/>
          </ac:picMkLst>
        </pc:picChg>
        <pc:picChg chg="del">
          <ac:chgData name="Hamlet Markarian" userId="4926d2b407f31d77" providerId="LiveId" clId="{0C5E0C79-E7FE-4A1B-9CD7-46CA820D8F52}" dt="2020-03-10T09:06:35.325" v="2686" actId="478"/>
          <ac:picMkLst>
            <pc:docMk/>
            <pc:sldMk cId="2821313007" sldId="1435"/>
            <ac:picMk id="5" creationId="{69704ABF-5BD5-40FA-B89D-3D81F6884012}"/>
          </ac:picMkLst>
        </pc:picChg>
        <pc:cxnChg chg="add del mod">
          <ac:chgData name="Hamlet Markarian" userId="4926d2b407f31d77" providerId="LiveId" clId="{0C5E0C79-E7FE-4A1B-9CD7-46CA820D8F52}" dt="2020-03-10T09:17:10.373" v="2847" actId="478"/>
          <ac:cxnSpMkLst>
            <pc:docMk/>
            <pc:sldMk cId="2821313007" sldId="1435"/>
            <ac:cxnSpMk id="6" creationId="{ED527353-A04A-43DC-BC37-A0491DC2B4E6}"/>
          </ac:cxnSpMkLst>
        </pc:cxnChg>
      </pc:sldChg>
      <pc:sldChg chg="addSp delSp modSp add">
        <pc:chgData name="Hamlet Markarian" userId="4926d2b407f31d77" providerId="LiveId" clId="{0C5E0C79-E7FE-4A1B-9CD7-46CA820D8F52}" dt="2020-03-10T09:47:33.637" v="3275" actId="1037"/>
        <pc:sldMkLst>
          <pc:docMk/>
          <pc:sldMk cId="2004928290" sldId="1436"/>
        </pc:sldMkLst>
        <pc:spChg chg="add mod or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8" creationId="{437B7775-A6FA-47D5-81C5-3D81449A679F}"/>
          </ac:spMkLst>
        </pc:spChg>
        <pc:spChg chg="add mo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9" creationId="{9F9DD8C6-A38C-47D5-8039-892402C2002F}"/>
          </ac:spMkLst>
        </pc:spChg>
        <pc:spChg chg="ord">
          <ac:chgData name="Hamlet Markarian" userId="4926d2b407f31d77" providerId="LiveId" clId="{0C5E0C79-E7FE-4A1B-9CD7-46CA820D8F52}" dt="2020-03-10T09:36:08.915" v="3116" actId="167"/>
          <ac:spMkLst>
            <pc:docMk/>
            <pc:sldMk cId="2004928290" sldId="1436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6:10.881" v="2907" actId="20577"/>
          <ac:spMkLst>
            <pc:docMk/>
            <pc:sldMk cId="2004928290" sldId="1436"/>
            <ac:spMk id="20" creationId="{2F2415B0-F1C4-4313-9038-A3884674CC46}"/>
          </ac:spMkLst>
        </pc:spChg>
        <pc:spChg chg="add del mod topLvl">
          <ac:chgData name="Hamlet Markarian" userId="4926d2b407f31d77" providerId="LiveId" clId="{0C5E0C79-E7FE-4A1B-9CD7-46CA820D8F52}" dt="2020-03-10T09:35:56.774" v="3114" actId="478"/>
          <ac:spMkLst>
            <pc:docMk/>
            <pc:sldMk cId="2004928290" sldId="1436"/>
            <ac:spMk id="21" creationId="{53775E3C-3CEE-4F15-915A-5E305F63F740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2" creationId="{F0682EAF-94B4-4DE6-8D55-00F42712F3F1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3" creationId="{FB7AFEFB-D101-4ED4-983B-E4937D6C7C47}"/>
          </ac:spMkLst>
        </pc:spChg>
        <pc:spChg chg="add mod">
          <ac:chgData name="Hamlet Markarian" userId="4926d2b407f31d77" providerId="LiveId" clId="{0C5E0C79-E7FE-4A1B-9CD7-46CA820D8F52}" dt="2020-03-10T09:45:32.394" v="3260" actId="14861"/>
          <ac:spMkLst>
            <pc:docMk/>
            <pc:sldMk cId="2004928290" sldId="1436"/>
            <ac:spMk id="29" creationId="{013C1B04-D33A-49EC-B5E9-812D5D85433B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30" creationId="{3AD5E72A-DCE0-48FD-A424-1EA0FC500DD8}"/>
          </ac:spMkLst>
        </pc:spChg>
        <pc:spChg chg="add mod">
          <ac:chgData name="Hamlet Markarian" userId="4926d2b407f31d77" providerId="LiveId" clId="{0C5E0C79-E7FE-4A1B-9CD7-46CA820D8F52}" dt="2020-03-10T09:46:32.690" v="3263" actId="207"/>
          <ac:spMkLst>
            <pc:docMk/>
            <pc:sldMk cId="2004928290" sldId="1436"/>
            <ac:spMk id="32" creationId="{1D51A496-F8C9-40EB-AE57-3681F3A8E12D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5" creationId="{7D07BA56-2FDC-4132-83D2-01A640E6E7C4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6" creationId="{008DC21E-159B-4C91-B059-095963F87B23}"/>
          </ac:spMkLst>
        </pc:spChg>
        <pc:spChg chg="add mod">
          <ac:chgData name="Hamlet Markarian" userId="4926d2b407f31d77" providerId="LiveId" clId="{0C5E0C79-E7FE-4A1B-9CD7-46CA820D8F52}" dt="2020-03-10T09:46:02.281" v="3261"/>
          <ac:spMkLst>
            <pc:docMk/>
            <pc:sldMk cId="2004928290" sldId="1436"/>
            <ac:spMk id="37" creationId="{25AF462F-FC05-48B2-813E-01C77B8C7955}"/>
          </ac:spMkLst>
        </pc:spChg>
        <pc:spChg chg="add mod">
          <ac:chgData name="Hamlet Markarian" userId="4926d2b407f31d77" providerId="LiveId" clId="{0C5E0C79-E7FE-4A1B-9CD7-46CA820D8F52}" dt="2020-03-10T09:44:06.350" v="3244" actId="113"/>
          <ac:spMkLst>
            <pc:docMk/>
            <pc:sldMk cId="2004928290" sldId="1436"/>
            <ac:spMk id="46" creationId="{04E3C53B-FEF9-445C-9375-EE2122CD2C05}"/>
          </ac:spMkLst>
        </pc:spChg>
        <pc:spChg chg="add mod">
          <ac:chgData name="Hamlet Markarian" userId="4926d2b407f31d77" providerId="LiveId" clId="{0C5E0C79-E7FE-4A1B-9CD7-46CA820D8F52}" dt="2020-03-10T09:43:40.645" v="3238" actId="14100"/>
          <ac:spMkLst>
            <pc:docMk/>
            <pc:sldMk cId="2004928290" sldId="1436"/>
            <ac:spMk id="47" creationId="{960568CF-E007-4069-9B43-08BF0D334D5B}"/>
          </ac:spMkLst>
        </pc:spChg>
        <pc:spChg chg="add mod">
          <ac:chgData name="Hamlet Markarian" userId="4926d2b407f31d77" providerId="LiveId" clId="{0C5E0C79-E7FE-4A1B-9CD7-46CA820D8F52}" dt="2020-03-10T09:44:23.768" v="3248" actId="20577"/>
          <ac:spMkLst>
            <pc:docMk/>
            <pc:sldMk cId="2004928290" sldId="1436"/>
            <ac:spMk id="48" creationId="{F09902D6-B179-4F8F-8436-4754DE6B4AB6}"/>
          </ac:spMkLst>
        </pc:spChg>
        <pc:spChg chg="add mod">
          <ac:chgData name="Hamlet Markarian" userId="4926d2b407f31d77" providerId="LiveId" clId="{0C5E0C79-E7FE-4A1B-9CD7-46CA820D8F52}" dt="2020-03-10T09:43:54.119" v="3243" actId="20577"/>
          <ac:spMkLst>
            <pc:docMk/>
            <pc:sldMk cId="2004928290" sldId="1436"/>
            <ac:spMk id="49" creationId="{698D926C-1E92-422B-A76D-0B6E44F20057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0" creationId="{5E8D7666-E000-4D6A-B6B3-2965A39B324E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1" creationId="{4C5A4AF2-8955-41DA-9AB4-F7C612119B4D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3" creationId="{973A918E-3EFC-4CEE-B05E-500BAC741AD6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4" creationId="{8A0D92DE-244F-4B1D-82EC-08749A4B8AB7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5" creationId="{F306BE9E-C327-4398-9F65-E6C3FF2609B2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6" creationId="{3681A8AE-E23B-4DE9-BDF2-18250F25D12C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7" creationId="{0E515AD7-7327-4174-91FB-46241AD979EA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8" creationId="{5123A108-7B21-4B1F-9A94-15F4AD6543AA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9" creationId="{C3D5A9E6-B649-45C8-B89E-60A78944DCCE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0" creationId="{88FB96C1-9F34-4C78-BEA5-9F6494931561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3" creationId="{B084A93A-CB1A-455A-A5D3-A553360FE8FE}"/>
          </ac:spMkLst>
        </pc:spChg>
        <pc:grpChg chg="add del mod">
          <ac:chgData name="Hamlet Markarian" userId="4926d2b407f31d77" providerId="LiveId" clId="{0C5E0C79-E7FE-4A1B-9CD7-46CA820D8F52}" dt="2020-03-10T09:34:30.748" v="3057" actId="165"/>
          <ac:grpSpMkLst>
            <pc:docMk/>
            <pc:sldMk cId="2004928290" sldId="1436"/>
            <ac:grpSpMk id="7" creationId="{72A30F29-B14A-439C-85B2-246B0E59E02F}"/>
          </ac:grpSpMkLst>
        </pc:grpChg>
        <pc:picChg chg="del">
          <ac:chgData name="Hamlet Markarian" userId="4926d2b407f31d77" providerId="LiveId" clId="{0C5E0C79-E7FE-4A1B-9CD7-46CA820D8F52}" dt="2020-03-10T09:25:47.613" v="2900" actId="478"/>
          <ac:picMkLst>
            <pc:docMk/>
            <pc:sldMk cId="2004928290" sldId="1436"/>
            <ac:picMk id="3" creationId="{D7F44525-9BD2-467E-A1A3-3BA839D1810A}"/>
          </ac:picMkLst>
        </pc:picChg>
        <pc:picChg chg="add mod">
          <ac:chgData name="Hamlet Markarian" userId="4926d2b407f31d77" providerId="LiveId" clId="{0C5E0C79-E7FE-4A1B-9CD7-46CA820D8F52}" dt="2020-03-10T09:27:51.989" v="2913" actId="207"/>
          <ac:picMkLst>
            <pc:docMk/>
            <pc:sldMk cId="2004928290" sldId="1436"/>
            <ac:picMk id="5" creationId="{59F0CE52-5CA7-4955-9EEF-568531C1AC83}"/>
          </ac:picMkLst>
        </pc:picChg>
        <pc:picChg chg="add mod">
          <ac:chgData name="Hamlet Markarian" userId="4926d2b407f31d77" providerId="LiveId" clId="{0C5E0C79-E7FE-4A1B-9CD7-46CA820D8F52}" dt="2020-03-10T09:46:48.789" v="3269" actId="1036"/>
          <ac:picMkLst>
            <pc:docMk/>
            <pc:sldMk cId="2004928290" sldId="1436"/>
            <ac:picMk id="6" creationId="{D5AEF12A-BF42-42E7-A2C7-A642B281FC8A}"/>
          </ac:picMkLst>
        </pc:pic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11" creationId="{1541ED83-2536-449F-91DC-68090A6674F0}"/>
          </ac:cxnSpMkLst>
        </pc:cxnChg>
        <pc:cxnChg chg="add mod">
          <ac:chgData name="Hamlet Markarian" userId="4926d2b407f31d77" providerId="LiveId" clId="{0C5E0C79-E7FE-4A1B-9CD7-46CA820D8F52}" dt="2020-03-10T09:39:41.808" v="3162" actId="14100"/>
          <ac:cxnSpMkLst>
            <pc:docMk/>
            <pc:sldMk cId="2004928290" sldId="1436"/>
            <ac:cxnSpMk id="24" creationId="{D5D01986-E640-4114-8E2A-E9C77A0D3101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28" creationId="{B097AC76-23C4-426A-B81D-9D61A1E7077A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31" creationId="{F32A19EE-E7F4-4F50-A811-01F99CDFD04B}"/>
          </ac:cxnSpMkLst>
        </pc:cxnChg>
        <pc:cxnChg chg="add mod">
          <ac:chgData name="Hamlet Markarian" userId="4926d2b407f31d77" providerId="LiveId" clId="{0C5E0C79-E7FE-4A1B-9CD7-46CA820D8F52}" dt="2020-03-10T09:39:53.059" v="3165" actId="14100"/>
          <ac:cxnSpMkLst>
            <pc:docMk/>
            <pc:sldMk cId="2004928290" sldId="1436"/>
            <ac:cxnSpMk id="42" creationId="{2483087B-381A-4220-BA20-045593EC3C0A}"/>
          </ac:cxnSpMkLst>
        </pc:cxnChg>
        <pc:cxnChg chg="add mod">
          <ac:chgData name="Hamlet Markarian" userId="4926d2b407f31d77" providerId="LiveId" clId="{0C5E0C79-E7FE-4A1B-9CD7-46CA820D8F52}" dt="2020-03-10T09:47:20.307" v="3273" actId="1076"/>
          <ac:cxnSpMkLst>
            <pc:docMk/>
            <pc:sldMk cId="2004928290" sldId="1436"/>
            <ac:cxnSpMk id="62" creationId="{CCE14C7B-4B86-4E6D-BCB5-F3B861E32505}"/>
          </ac:cxnSpMkLst>
        </pc:cxnChg>
        <pc:cxnChg chg="add mod">
          <ac:chgData name="Hamlet Markarian" userId="4926d2b407f31d77" providerId="LiveId" clId="{0C5E0C79-E7FE-4A1B-9CD7-46CA820D8F52}" dt="2020-03-10T09:47:23.645" v="3274" actId="571"/>
          <ac:cxnSpMkLst>
            <pc:docMk/>
            <pc:sldMk cId="2004928290" sldId="1436"/>
            <ac:cxnSpMk id="64" creationId="{CBF1E4EE-1AA9-46E0-96AC-5A2737CD138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411"/>
          </a:xfrm>
          <a:prstGeom prst="rect">
            <a:avLst/>
          </a:prstGeom>
        </p:spPr>
        <p:txBody>
          <a:bodyPr vert="horz" lIns="91559" tIns="45781" rIns="91559" bIns="457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60" cy="496411"/>
          </a:xfrm>
          <a:prstGeom prst="rect">
            <a:avLst/>
          </a:prstGeom>
        </p:spPr>
        <p:txBody>
          <a:bodyPr vert="horz" lIns="91559" tIns="45781" rIns="91559" bIns="45781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81" rIns="91559" bIns="457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559" tIns="45781" rIns="91559" bIns="45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60" cy="496411"/>
          </a:xfrm>
          <a:prstGeom prst="rect">
            <a:avLst/>
          </a:prstGeom>
        </p:spPr>
        <p:txBody>
          <a:bodyPr vert="horz" lIns="91559" tIns="45781" rIns="91559" bIns="457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60" cy="496411"/>
          </a:xfrm>
          <a:prstGeom prst="rect">
            <a:avLst/>
          </a:prstGeom>
        </p:spPr>
        <p:txBody>
          <a:bodyPr vert="horz" lIns="91559" tIns="45781" rIns="91559" bIns="45781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256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56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897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52123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6059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16.xml"/><Relationship Id="rId55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07.xml"/><Relationship Id="rId54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11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Relationship Id="rId57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56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</p:sldLayoutIdLst>
  <p:hf hdr="0" ftr="0" dt="0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hf hdr="0" ftr="0" dt="0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796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NUL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1016167C-DE2B-4507-87E9-1D6540ED8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A3D43B73-2B0A-4CDF-8104-3D3F930D4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  <a:alpha val="9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11265" y="-244429"/>
            <a:ext cx="6361469" cy="69532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1857524" y="2921707"/>
            <a:ext cx="6705114" cy="9848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 «Получение и оплата налоговых документов через ЛК ЕПГУ»</a:t>
            </a:r>
            <a:endParaRPr lang="ru-RU" sz="3200" b="1" dirty="0">
              <a:solidFill>
                <a:schemeClr val="bg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5021" y="764704"/>
            <a:ext cx="2996301" cy="954467"/>
          </a:xfrm>
          <a:prstGeom prst="rect">
            <a:avLst/>
          </a:prstGeom>
        </p:spPr>
      </p:pic>
      <p:grpSp>
        <p:nvGrpSpPr>
          <p:cNvPr id="6" name="Рисунок 4">
            <a:extLst>
              <a:ext uri="{FF2B5EF4-FFF2-40B4-BE49-F238E27FC236}">
                <a16:creationId xmlns:a16="http://schemas.microsoft.com/office/drawing/2014/main" xmlns="" id="{B0D195E9-48F3-4933-B33B-103A0F8178C2}"/>
              </a:ext>
            </a:extLst>
          </p:cNvPr>
          <p:cNvGrpSpPr/>
          <p:nvPr/>
        </p:nvGrpSpPr>
        <p:grpSpPr>
          <a:xfrm>
            <a:off x="9300993" y="2672629"/>
            <a:ext cx="1477327" cy="1423987"/>
            <a:chOff x="9228348" y="2491732"/>
            <a:chExt cx="1477327" cy="1423987"/>
          </a:xfrm>
          <a:solidFill>
            <a:srgbClr val="000000"/>
          </a:solidFill>
        </p:grpSpPr>
        <p:grpSp>
          <p:nvGrpSpPr>
            <p:cNvPr id="12" name="Рисунок 4">
              <a:extLst>
                <a:ext uri="{FF2B5EF4-FFF2-40B4-BE49-F238E27FC236}">
                  <a16:creationId xmlns:a16="http://schemas.microsoft.com/office/drawing/2014/main" xmlns="" id="{B0D195E9-48F3-4933-B33B-103A0F8178C2}"/>
                </a:ext>
              </a:extLst>
            </p:cNvPr>
            <p:cNvGrpSpPr/>
            <p:nvPr/>
          </p:nvGrpSpPr>
          <p:grpSpPr>
            <a:xfrm>
              <a:off x="9228348" y="2527926"/>
              <a:ext cx="180975" cy="1387792"/>
              <a:chOff x="9228348" y="2527926"/>
              <a:chExt cx="180975" cy="1387792"/>
            </a:xfrm>
            <a:solidFill>
              <a:srgbClr val="000000"/>
            </a:solidFill>
          </p:grpSpPr>
          <p:grpSp>
            <p:nvGrpSpPr>
              <p:cNvPr id="13" name="Рисунок 4">
                <a:extLst>
                  <a:ext uri="{FF2B5EF4-FFF2-40B4-BE49-F238E27FC236}">
                    <a16:creationId xmlns:a16="http://schemas.microsoft.com/office/drawing/2014/main" xmlns="" id="{B0D195E9-48F3-4933-B33B-103A0F8178C2}"/>
                  </a:ext>
                </a:extLst>
              </p:cNvPr>
              <p:cNvGrpSpPr/>
              <p:nvPr/>
            </p:nvGrpSpPr>
            <p:grpSpPr>
              <a:xfrm>
                <a:off x="9231205" y="2730809"/>
                <a:ext cx="175260" cy="1032510"/>
                <a:chOff x="9231205" y="2730809"/>
                <a:chExt cx="175260" cy="1032510"/>
              </a:xfrm>
              <a:solidFill>
                <a:srgbClr val="43D3E8"/>
              </a:solidFill>
            </p:grpSpPr>
            <p:sp>
              <p:nvSpPr>
                <p:cNvPr id="15" name="Полилиния: фигура 14">
                  <a:extLst>
                    <a:ext uri="{FF2B5EF4-FFF2-40B4-BE49-F238E27FC236}">
                      <a16:creationId xmlns:a16="http://schemas.microsoft.com/office/drawing/2014/main" xmlns="" id="{0CFAAEEF-F57E-4DC9-A115-513AC1E4C8F0}"/>
                    </a:ext>
                  </a:extLst>
                </p:cNvPr>
                <p:cNvSpPr/>
                <p:nvPr/>
              </p:nvSpPr>
              <p:spPr>
                <a:xfrm>
                  <a:off x="9231205" y="2730809"/>
                  <a:ext cx="42862" cy="1032510"/>
                </a:xfrm>
                <a:custGeom>
                  <a:avLst/>
                  <a:gdLst>
                    <a:gd name="connsiteX0" fmla="*/ 0 w 42862"/>
                    <a:gd name="connsiteY0" fmla="*/ 0 h 1032510"/>
                    <a:gd name="connsiteX1" fmla="*/ 42863 w 42862"/>
                    <a:gd name="connsiteY1" fmla="*/ 0 h 1032510"/>
                    <a:gd name="connsiteX2" fmla="*/ 42863 w 42862"/>
                    <a:gd name="connsiteY2" fmla="*/ 1032510 h 1032510"/>
                    <a:gd name="connsiteX3" fmla="*/ 0 w 42862"/>
                    <a:gd name="connsiteY3" fmla="*/ 1032510 h 103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032510">
                      <a:moveTo>
                        <a:pt x="0" y="0"/>
                      </a:moveTo>
                      <a:lnTo>
                        <a:pt x="42863" y="0"/>
                      </a:lnTo>
                      <a:lnTo>
                        <a:pt x="42863" y="1032510"/>
                      </a:lnTo>
                      <a:lnTo>
                        <a:pt x="0" y="10325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xmlns="" id="{26811EE4-F54C-49BF-8B6E-92C640BE5ADB}"/>
                    </a:ext>
                  </a:extLst>
                </p:cNvPr>
                <p:cNvSpPr/>
                <p:nvPr/>
              </p:nvSpPr>
              <p:spPr>
                <a:xfrm>
                  <a:off x="9296928" y="2730809"/>
                  <a:ext cx="42862" cy="1032510"/>
                </a:xfrm>
                <a:custGeom>
                  <a:avLst/>
                  <a:gdLst>
                    <a:gd name="connsiteX0" fmla="*/ 0 w 42862"/>
                    <a:gd name="connsiteY0" fmla="*/ 0 h 1032510"/>
                    <a:gd name="connsiteX1" fmla="*/ 42863 w 42862"/>
                    <a:gd name="connsiteY1" fmla="*/ 0 h 1032510"/>
                    <a:gd name="connsiteX2" fmla="*/ 42863 w 42862"/>
                    <a:gd name="connsiteY2" fmla="*/ 1032510 h 1032510"/>
                    <a:gd name="connsiteX3" fmla="*/ 0 w 42862"/>
                    <a:gd name="connsiteY3" fmla="*/ 1032510 h 103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032510">
                      <a:moveTo>
                        <a:pt x="0" y="0"/>
                      </a:moveTo>
                      <a:lnTo>
                        <a:pt x="42863" y="0"/>
                      </a:lnTo>
                      <a:lnTo>
                        <a:pt x="42863" y="1032510"/>
                      </a:lnTo>
                      <a:lnTo>
                        <a:pt x="0" y="10325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:a16="http://schemas.microsoft.com/office/drawing/2014/main" xmlns="" id="{6BCDCA7B-A198-4C1B-BBBA-7C03C4B6D2AC}"/>
                    </a:ext>
                  </a:extLst>
                </p:cNvPr>
                <p:cNvSpPr/>
                <p:nvPr/>
              </p:nvSpPr>
              <p:spPr>
                <a:xfrm>
                  <a:off x="9363603" y="2730809"/>
                  <a:ext cx="42862" cy="1032510"/>
                </a:xfrm>
                <a:custGeom>
                  <a:avLst/>
                  <a:gdLst>
                    <a:gd name="connsiteX0" fmla="*/ 0 w 42862"/>
                    <a:gd name="connsiteY0" fmla="*/ 0 h 1032510"/>
                    <a:gd name="connsiteX1" fmla="*/ 42863 w 42862"/>
                    <a:gd name="connsiteY1" fmla="*/ 0 h 1032510"/>
                    <a:gd name="connsiteX2" fmla="*/ 42863 w 42862"/>
                    <a:gd name="connsiteY2" fmla="*/ 1032510 h 1032510"/>
                    <a:gd name="connsiteX3" fmla="*/ 0 w 42862"/>
                    <a:gd name="connsiteY3" fmla="*/ 1032510 h 103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032510">
                      <a:moveTo>
                        <a:pt x="0" y="0"/>
                      </a:moveTo>
                      <a:lnTo>
                        <a:pt x="42863" y="0"/>
                      </a:lnTo>
                      <a:lnTo>
                        <a:pt x="42863" y="1032510"/>
                      </a:lnTo>
                      <a:lnTo>
                        <a:pt x="0" y="10325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xmlns="" id="{E969BF44-4EF8-42E3-B287-EB07394B0BA5}"/>
                  </a:ext>
                </a:extLst>
              </p:cNvPr>
              <p:cNvSpPr/>
              <p:nvPr/>
            </p:nvSpPr>
            <p:spPr>
              <a:xfrm>
                <a:off x="9231205" y="3741411"/>
                <a:ext cx="175260" cy="174307"/>
              </a:xfrm>
              <a:custGeom>
                <a:avLst/>
                <a:gdLst>
                  <a:gd name="connsiteX0" fmla="*/ 87630 w 175260"/>
                  <a:gd name="connsiteY0" fmla="*/ 174308 h 174307"/>
                  <a:gd name="connsiteX1" fmla="*/ 25718 w 175260"/>
                  <a:gd name="connsiteY1" fmla="*/ 148590 h 174307"/>
                  <a:gd name="connsiteX2" fmla="*/ 0 w 175260"/>
                  <a:gd name="connsiteY2" fmla="*/ 86678 h 174307"/>
                  <a:gd name="connsiteX3" fmla="*/ 0 w 175260"/>
                  <a:gd name="connsiteY3" fmla="*/ 0 h 174307"/>
                  <a:gd name="connsiteX4" fmla="*/ 175260 w 175260"/>
                  <a:gd name="connsiteY4" fmla="*/ 0 h 174307"/>
                  <a:gd name="connsiteX5" fmla="*/ 175260 w 175260"/>
                  <a:gd name="connsiteY5" fmla="*/ 86678 h 174307"/>
                  <a:gd name="connsiteX6" fmla="*/ 149543 w 175260"/>
                  <a:gd name="connsiteY6" fmla="*/ 148590 h 174307"/>
                  <a:gd name="connsiteX7" fmla="*/ 87630 w 175260"/>
                  <a:gd name="connsiteY7" fmla="*/ 174308 h 174307"/>
                  <a:gd name="connsiteX8" fmla="*/ 42863 w 175260"/>
                  <a:gd name="connsiteY8" fmla="*/ 42863 h 174307"/>
                  <a:gd name="connsiteX9" fmla="*/ 42863 w 175260"/>
                  <a:gd name="connsiteY9" fmla="*/ 86678 h 174307"/>
                  <a:gd name="connsiteX10" fmla="*/ 56198 w 175260"/>
                  <a:gd name="connsiteY10" fmla="*/ 118110 h 174307"/>
                  <a:gd name="connsiteX11" fmla="*/ 87630 w 175260"/>
                  <a:gd name="connsiteY11" fmla="*/ 131445 h 174307"/>
                  <a:gd name="connsiteX12" fmla="*/ 119063 w 175260"/>
                  <a:gd name="connsiteY12" fmla="*/ 118110 h 174307"/>
                  <a:gd name="connsiteX13" fmla="*/ 132398 w 175260"/>
                  <a:gd name="connsiteY13" fmla="*/ 86678 h 174307"/>
                  <a:gd name="connsiteX14" fmla="*/ 132398 w 175260"/>
                  <a:gd name="connsiteY14" fmla="*/ 42863 h 174307"/>
                  <a:gd name="connsiteX15" fmla="*/ 42863 w 175260"/>
                  <a:gd name="connsiteY15" fmla="*/ 42863 h 17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5260" h="174307">
                    <a:moveTo>
                      <a:pt x="87630" y="174308"/>
                    </a:moveTo>
                    <a:cubicBezTo>
                      <a:pt x="63818" y="174308"/>
                      <a:pt x="41910" y="164783"/>
                      <a:pt x="25718" y="148590"/>
                    </a:cubicBezTo>
                    <a:cubicBezTo>
                      <a:pt x="9525" y="132398"/>
                      <a:pt x="0" y="109538"/>
                      <a:pt x="0" y="86678"/>
                    </a:cubicBezTo>
                    <a:lnTo>
                      <a:pt x="0" y="0"/>
                    </a:lnTo>
                    <a:lnTo>
                      <a:pt x="175260" y="0"/>
                    </a:lnTo>
                    <a:lnTo>
                      <a:pt x="175260" y="86678"/>
                    </a:lnTo>
                    <a:cubicBezTo>
                      <a:pt x="175260" y="110490"/>
                      <a:pt x="165735" y="132398"/>
                      <a:pt x="149543" y="148590"/>
                    </a:cubicBezTo>
                    <a:cubicBezTo>
                      <a:pt x="132398" y="164783"/>
                      <a:pt x="110490" y="174308"/>
                      <a:pt x="87630" y="174308"/>
                    </a:cubicBezTo>
                    <a:close/>
                    <a:moveTo>
                      <a:pt x="42863" y="42863"/>
                    </a:moveTo>
                    <a:lnTo>
                      <a:pt x="42863" y="86678"/>
                    </a:lnTo>
                    <a:cubicBezTo>
                      <a:pt x="42863" y="99060"/>
                      <a:pt x="47625" y="109538"/>
                      <a:pt x="56198" y="118110"/>
                    </a:cubicBezTo>
                    <a:cubicBezTo>
                      <a:pt x="64770" y="126683"/>
                      <a:pt x="76200" y="131445"/>
                      <a:pt x="87630" y="131445"/>
                    </a:cubicBezTo>
                    <a:cubicBezTo>
                      <a:pt x="100013" y="131445"/>
                      <a:pt x="110490" y="126683"/>
                      <a:pt x="119063" y="118110"/>
                    </a:cubicBezTo>
                    <a:cubicBezTo>
                      <a:pt x="127635" y="109538"/>
                      <a:pt x="132398" y="98108"/>
                      <a:pt x="132398" y="86678"/>
                    </a:cubicBezTo>
                    <a:lnTo>
                      <a:pt x="132398" y="42863"/>
                    </a:lnTo>
                    <a:lnTo>
                      <a:pt x="42863" y="42863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xmlns="" id="{8F7E2BBC-531A-4010-9B7E-FDBC8A026791}"/>
                  </a:ext>
                </a:extLst>
              </p:cNvPr>
              <p:cNvSpPr/>
              <p:nvPr/>
            </p:nvSpPr>
            <p:spPr>
              <a:xfrm>
                <a:off x="9228348" y="2527926"/>
                <a:ext cx="180975" cy="207645"/>
              </a:xfrm>
              <a:custGeom>
                <a:avLst/>
                <a:gdLst>
                  <a:gd name="connsiteX0" fmla="*/ 180975 w 180975"/>
                  <a:gd name="connsiteY0" fmla="*/ 207645 h 207645"/>
                  <a:gd name="connsiteX1" fmla="*/ 0 w 180975"/>
                  <a:gd name="connsiteY1" fmla="*/ 207645 h 207645"/>
                  <a:gd name="connsiteX2" fmla="*/ 90488 w 180975"/>
                  <a:gd name="connsiteY2" fmla="*/ 0 h 207645"/>
                  <a:gd name="connsiteX3" fmla="*/ 180975 w 180975"/>
                  <a:gd name="connsiteY3" fmla="*/ 207645 h 207645"/>
                  <a:gd name="connsiteX4" fmla="*/ 65723 w 180975"/>
                  <a:gd name="connsiteY4" fmla="*/ 164783 h 207645"/>
                  <a:gd name="connsiteX5" fmla="*/ 115253 w 180975"/>
                  <a:gd name="connsiteY5" fmla="*/ 164783 h 207645"/>
                  <a:gd name="connsiteX6" fmla="*/ 90488 w 180975"/>
                  <a:gd name="connsiteY6" fmla="*/ 107633 h 207645"/>
                  <a:gd name="connsiteX7" fmla="*/ 65723 w 180975"/>
                  <a:gd name="connsiteY7" fmla="*/ 164783 h 20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975" h="207645">
                    <a:moveTo>
                      <a:pt x="180975" y="207645"/>
                    </a:moveTo>
                    <a:lnTo>
                      <a:pt x="0" y="207645"/>
                    </a:lnTo>
                    <a:lnTo>
                      <a:pt x="90488" y="0"/>
                    </a:lnTo>
                    <a:lnTo>
                      <a:pt x="180975" y="207645"/>
                    </a:lnTo>
                    <a:close/>
                    <a:moveTo>
                      <a:pt x="65723" y="164783"/>
                    </a:moveTo>
                    <a:lnTo>
                      <a:pt x="115253" y="164783"/>
                    </a:lnTo>
                    <a:lnTo>
                      <a:pt x="90488" y="107633"/>
                    </a:lnTo>
                    <a:lnTo>
                      <a:pt x="65723" y="164783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20" name="Рисунок 4">
              <a:extLst>
                <a:ext uri="{FF2B5EF4-FFF2-40B4-BE49-F238E27FC236}">
                  <a16:creationId xmlns:a16="http://schemas.microsoft.com/office/drawing/2014/main" xmlns="" id="{B0D195E9-48F3-4933-B33B-103A0F8178C2}"/>
                </a:ext>
              </a:extLst>
            </p:cNvPr>
            <p:cNvGrpSpPr/>
            <p:nvPr/>
          </p:nvGrpSpPr>
          <p:grpSpPr>
            <a:xfrm>
              <a:off x="9496000" y="2491732"/>
              <a:ext cx="1209675" cy="1423987"/>
              <a:chOff x="9496000" y="2491732"/>
              <a:chExt cx="1209675" cy="1423987"/>
            </a:xfrm>
            <a:solidFill>
              <a:srgbClr val="000000"/>
            </a:solidFill>
          </p:grpSpPr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xmlns="" id="{CD0BA5AE-B554-4DC1-9AFF-09826766CF57}"/>
                  </a:ext>
                </a:extLst>
              </p:cNvPr>
              <p:cNvSpPr/>
              <p:nvPr/>
            </p:nvSpPr>
            <p:spPr>
              <a:xfrm>
                <a:off x="10087502" y="2560311"/>
                <a:ext cx="455295" cy="1170622"/>
              </a:xfrm>
              <a:custGeom>
                <a:avLst/>
                <a:gdLst>
                  <a:gd name="connsiteX0" fmla="*/ 455295 w 455295"/>
                  <a:gd name="connsiteY0" fmla="*/ 1170623 h 1170622"/>
                  <a:gd name="connsiteX1" fmla="*/ 412433 w 455295"/>
                  <a:gd name="connsiteY1" fmla="*/ 1170623 h 1170622"/>
                  <a:gd name="connsiteX2" fmla="*/ 412433 w 455295"/>
                  <a:gd name="connsiteY2" fmla="*/ 42863 h 1170622"/>
                  <a:gd name="connsiteX3" fmla="*/ 0 w 455295"/>
                  <a:gd name="connsiteY3" fmla="*/ 42863 h 1170622"/>
                  <a:gd name="connsiteX4" fmla="*/ 0 w 455295"/>
                  <a:gd name="connsiteY4" fmla="*/ 0 h 1170622"/>
                  <a:gd name="connsiteX5" fmla="*/ 455295 w 455295"/>
                  <a:gd name="connsiteY5" fmla="*/ 0 h 1170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295" h="1170622">
                    <a:moveTo>
                      <a:pt x="455295" y="1170623"/>
                    </a:moveTo>
                    <a:lnTo>
                      <a:pt x="412433" y="1170623"/>
                    </a:lnTo>
                    <a:lnTo>
                      <a:pt x="412433" y="42863"/>
                    </a:lnTo>
                    <a:lnTo>
                      <a:pt x="0" y="42863"/>
                    </a:lnTo>
                    <a:lnTo>
                      <a:pt x="0" y="0"/>
                    </a:lnTo>
                    <a:lnTo>
                      <a:pt x="455295" y="0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xmlns="" id="{E38B99FC-9861-483F-AF0D-F3FCE86AE475}"/>
                  </a:ext>
                </a:extLst>
              </p:cNvPr>
              <p:cNvSpPr/>
              <p:nvPr/>
            </p:nvSpPr>
            <p:spPr>
              <a:xfrm>
                <a:off x="9496000" y="2560311"/>
                <a:ext cx="455295" cy="1355407"/>
              </a:xfrm>
              <a:custGeom>
                <a:avLst/>
                <a:gdLst>
                  <a:gd name="connsiteX0" fmla="*/ 184785 w 455295"/>
                  <a:gd name="connsiteY0" fmla="*/ 1355408 h 1355407"/>
                  <a:gd name="connsiteX1" fmla="*/ 0 w 455295"/>
                  <a:gd name="connsiteY1" fmla="*/ 1170623 h 1355407"/>
                  <a:gd name="connsiteX2" fmla="*/ 0 w 455295"/>
                  <a:gd name="connsiteY2" fmla="*/ 0 h 1355407"/>
                  <a:gd name="connsiteX3" fmla="*/ 455295 w 455295"/>
                  <a:gd name="connsiteY3" fmla="*/ 0 h 1355407"/>
                  <a:gd name="connsiteX4" fmla="*/ 455295 w 455295"/>
                  <a:gd name="connsiteY4" fmla="*/ 42863 h 1355407"/>
                  <a:gd name="connsiteX5" fmla="*/ 42862 w 455295"/>
                  <a:gd name="connsiteY5" fmla="*/ 42863 h 1355407"/>
                  <a:gd name="connsiteX6" fmla="*/ 42862 w 455295"/>
                  <a:gd name="connsiteY6" fmla="*/ 1170623 h 1355407"/>
                  <a:gd name="connsiteX7" fmla="*/ 184785 w 455295"/>
                  <a:gd name="connsiteY7" fmla="*/ 1312545 h 1355407"/>
                  <a:gd name="connsiteX8" fmla="*/ 184785 w 455295"/>
                  <a:gd name="connsiteY8" fmla="*/ 1355408 h 135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295" h="1355407">
                    <a:moveTo>
                      <a:pt x="184785" y="1355408"/>
                    </a:moveTo>
                    <a:cubicBezTo>
                      <a:pt x="82867" y="1355408"/>
                      <a:pt x="0" y="1272540"/>
                      <a:pt x="0" y="1170623"/>
                    </a:cubicBezTo>
                    <a:lnTo>
                      <a:pt x="0" y="0"/>
                    </a:lnTo>
                    <a:lnTo>
                      <a:pt x="455295" y="0"/>
                    </a:lnTo>
                    <a:lnTo>
                      <a:pt x="455295" y="42863"/>
                    </a:lnTo>
                    <a:lnTo>
                      <a:pt x="42862" y="42863"/>
                    </a:lnTo>
                    <a:lnTo>
                      <a:pt x="42862" y="1170623"/>
                    </a:lnTo>
                    <a:cubicBezTo>
                      <a:pt x="42862" y="1248728"/>
                      <a:pt x="106680" y="1312545"/>
                      <a:pt x="184785" y="1312545"/>
                    </a:cubicBezTo>
                    <a:lnTo>
                      <a:pt x="184785" y="1355408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xmlns="" id="{5A9EEC83-79F4-4AB4-9031-C24E0B570D81}"/>
                  </a:ext>
                </a:extLst>
              </p:cNvPr>
              <p:cNvSpPr/>
              <p:nvPr/>
            </p:nvSpPr>
            <p:spPr>
              <a:xfrm>
                <a:off x="9929387" y="2491732"/>
                <a:ext cx="179070" cy="179069"/>
              </a:xfrm>
              <a:custGeom>
                <a:avLst/>
                <a:gdLst>
                  <a:gd name="connsiteX0" fmla="*/ 89535 w 179070"/>
                  <a:gd name="connsiteY0" fmla="*/ 179070 h 179069"/>
                  <a:gd name="connsiteX1" fmla="*/ 0 w 179070"/>
                  <a:gd name="connsiteY1" fmla="*/ 89535 h 179069"/>
                  <a:gd name="connsiteX2" fmla="*/ 89535 w 179070"/>
                  <a:gd name="connsiteY2" fmla="*/ 0 h 179069"/>
                  <a:gd name="connsiteX3" fmla="*/ 179070 w 179070"/>
                  <a:gd name="connsiteY3" fmla="*/ 89535 h 179069"/>
                  <a:gd name="connsiteX4" fmla="*/ 89535 w 179070"/>
                  <a:gd name="connsiteY4" fmla="*/ 179070 h 179069"/>
                  <a:gd name="connsiteX5" fmla="*/ 89535 w 179070"/>
                  <a:gd name="connsiteY5" fmla="*/ 42863 h 179069"/>
                  <a:gd name="connsiteX6" fmla="*/ 42863 w 179070"/>
                  <a:gd name="connsiteY6" fmla="*/ 89535 h 179069"/>
                  <a:gd name="connsiteX7" fmla="*/ 89535 w 179070"/>
                  <a:gd name="connsiteY7" fmla="*/ 136208 h 179069"/>
                  <a:gd name="connsiteX8" fmla="*/ 136208 w 179070"/>
                  <a:gd name="connsiteY8" fmla="*/ 89535 h 179069"/>
                  <a:gd name="connsiteX9" fmla="*/ 89535 w 179070"/>
                  <a:gd name="connsiteY9" fmla="*/ 42863 h 17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070" h="179069">
                    <a:moveTo>
                      <a:pt x="89535" y="179070"/>
                    </a:moveTo>
                    <a:cubicBezTo>
                      <a:pt x="40005" y="179070"/>
                      <a:pt x="0" y="139065"/>
                      <a:pt x="0" y="89535"/>
                    </a:cubicBezTo>
                    <a:cubicBezTo>
                      <a:pt x="0" y="40005"/>
                      <a:pt x="40005" y="0"/>
                      <a:pt x="89535" y="0"/>
                    </a:cubicBezTo>
                    <a:cubicBezTo>
                      <a:pt x="139065" y="0"/>
                      <a:pt x="179070" y="40005"/>
                      <a:pt x="179070" y="89535"/>
                    </a:cubicBezTo>
                    <a:cubicBezTo>
                      <a:pt x="179070" y="139065"/>
                      <a:pt x="139065" y="179070"/>
                      <a:pt x="89535" y="179070"/>
                    </a:cubicBezTo>
                    <a:close/>
                    <a:moveTo>
                      <a:pt x="89535" y="42863"/>
                    </a:moveTo>
                    <a:cubicBezTo>
                      <a:pt x="63818" y="42863"/>
                      <a:pt x="42863" y="63818"/>
                      <a:pt x="42863" y="89535"/>
                    </a:cubicBezTo>
                    <a:cubicBezTo>
                      <a:pt x="42863" y="115253"/>
                      <a:pt x="63818" y="136208"/>
                      <a:pt x="89535" y="136208"/>
                    </a:cubicBezTo>
                    <a:cubicBezTo>
                      <a:pt x="115252" y="136208"/>
                      <a:pt x="136208" y="115253"/>
                      <a:pt x="136208" y="89535"/>
                    </a:cubicBezTo>
                    <a:cubicBezTo>
                      <a:pt x="136208" y="63818"/>
                      <a:pt x="115252" y="42863"/>
                      <a:pt x="89535" y="42863"/>
                    </a:cubicBezTo>
                    <a:close/>
                  </a:path>
                </a:pathLst>
              </a:custGeom>
              <a:solidFill>
                <a:srgbClr val="F962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xmlns="" id="{FC093DFF-3EE7-41CF-99B7-19EF9AB62556}"/>
                  </a:ext>
                </a:extLst>
              </p:cNvPr>
              <p:cNvSpPr/>
              <p:nvPr/>
            </p:nvSpPr>
            <p:spPr>
              <a:xfrm>
                <a:off x="9680785" y="3709027"/>
                <a:ext cx="1024890" cy="206692"/>
              </a:xfrm>
              <a:custGeom>
                <a:avLst/>
                <a:gdLst>
                  <a:gd name="connsiteX0" fmla="*/ 840105 w 1024890"/>
                  <a:gd name="connsiteY0" fmla="*/ 206692 h 206692"/>
                  <a:gd name="connsiteX1" fmla="*/ 0 w 1024890"/>
                  <a:gd name="connsiteY1" fmla="*/ 206692 h 206692"/>
                  <a:gd name="connsiteX2" fmla="*/ 0 w 1024890"/>
                  <a:gd name="connsiteY2" fmla="*/ 163830 h 206692"/>
                  <a:gd name="connsiteX3" fmla="*/ 141923 w 1024890"/>
                  <a:gd name="connsiteY3" fmla="*/ 21908 h 206692"/>
                  <a:gd name="connsiteX4" fmla="*/ 141923 w 1024890"/>
                  <a:gd name="connsiteY4" fmla="*/ 0 h 206692"/>
                  <a:gd name="connsiteX5" fmla="*/ 1024890 w 1024890"/>
                  <a:gd name="connsiteY5" fmla="*/ 0 h 206692"/>
                  <a:gd name="connsiteX6" fmla="*/ 1024890 w 1024890"/>
                  <a:gd name="connsiteY6" fmla="*/ 21908 h 206692"/>
                  <a:gd name="connsiteX7" fmla="*/ 840105 w 1024890"/>
                  <a:gd name="connsiteY7" fmla="*/ 206692 h 206692"/>
                  <a:gd name="connsiteX8" fmla="*/ 118110 w 1024890"/>
                  <a:gd name="connsiteY8" fmla="*/ 163830 h 206692"/>
                  <a:gd name="connsiteX9" fmla="*/ 840105 w 1024890"/>
                  <a:gd name="connsiteY9" fmla="*/ 163830 h 206692"/>
                  <a:gd name="connsiteX10" fmla="*/ 980122 w 1024890"/>
                  <a:gd name="connsiteY10" fmla="*/ 43815 h 206692"/>
                  <a:gd name="connsiteX11" fmla="*/ 182880 w 1024890"/>
                  <a:gd name="connsiteY11" fmla="*/ 43815 h 206692"/>
                  <a:gd name="connsiteX12" fmla="*/ 118110 w 1024890"/>
                  <a:gd name="connsiteY12" fmla="*/ 163830 h 206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4890" h="206692">
                    <a:moveTo>
                      <a:pt x="840105" y="206692"/>
                    </a:moveTo>
                    <a:lnTo>
                      <a:pt x="0" y="206692"/>
                    </a:lnTo>
                    <a:lnTo>
                      <a:pt x="0" y="163830"/>
                    </a:lnTo>
                    <a:cubicBezTo>
                      <a:pt x="78105" y="163830"/>
                      <a:pt x="141923" y="100013"/>
                      <a:pt x="141923" y="21908"/>
                    </a:cubicBezTo>
                    <a:lnTo>
                      <a:pt x="141923" y="0"/>
                    </a:lnTo>
                    <a:lnTo>
                      <a:pt x="1024890" y="0"/>
                    </a:lnTo>
                    <a:lnTo>
                      <a:pt x="1024890" y="21908"/>
                    </a:lnTo>
                    <a:cubicBezTo>
                      <a:pt x="1024890" y="123825"/>
                      <a:pt x="942022" y="206692"/>
                      <a:pt x="840105" y="206692"/>
                    </a:cubicBezTo>
                    <a:close/>
                    <a:moveTo>
                      <a:pt x="118110" y="163830"/>
                    </a:moveTo>
                    <a:lnTo>
                      <a:pt x="840105" y="163830"/>
                    </a:lnTo>
                    <a:cubicBezTo>
                      <a:pt x="910590" y="163830"/>
                      <a:pt x="969645" y="111442"/>
                      <a:pt x="980122" y="43815"/>
                    </a:cubicBezTo>
                    <a:lnTo>
                      <a:pt x="182880" y="43815"/>
                    </a:lnTo>
                    <a:cubicBezTo>
                      <a:pt x="178117" y="91440"/>
                      <a:pt x="153352" y="134302"/>
                      <a:pt x="118110" y="163830"/>
                    </a:cubicBez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25" name="Рисунок 4">
                <a:extLst>
                  <a:ext uri="{FF2B5EF4-FFF2-40B4-BE49-F238E27FC236}">
                    <a16:creationId xmlns:a16="http://schemas.microsoft.com/office/drawing/2014/main" xmlns="" id="{B0D195E9-48F3-4933-B33B-103A0F8178C2}"/>
                  </a:ext>
                </a:extLst>
              </p:cNvPr>
              <p:cNvGrpSpPr/>
              <p:nvPr/>
            </p:nvGrpSpPr>
            <p:grpSpPr>
              <a:xfrm>
                <a:off x="9639828" y="2783197"/>
                <a:ext cx="738187" cy="814387"/>
                <a:chOff x="9639828" y="2783197"/>
                <a:chExt cx="738187" cy="814387"/>
              </a:xfrm>
              <a:solidFill>
                <a:srgbClr val="000000"/>
              </a:solidFill>
            </p:grpSpPr>
            <p:grpSp>
              <p:nvGrpSpPr>
                <p:cNvPr id="26" name="Рисунок 4">
                  <a:extLst>
                    <a:ext uri="{FF2B5EF4-FFF2-40B4-BE49-F238E27FC236}">
                      <a16:creationId xmlns:a16="http://schemas.microsoft.com/office/drawing/2014/main" xmlns="" id="{B0D195E9-48F3-4933-B33B-103A0F8178C2}"/>
                    </a:ext>
                  </a:extLst>
                </p:cNvPr>
                <p:cNvGrpSpPr/>
                <p:nvPr/>
              </p:nvGrpSpPr>
              <p:grpSpPr>
                <a:xfrm>
                  <a:off x="9639828" y="2783197"/>
                  <a:ext cx="738187" cy="128587"/>
                  <a:chOff x="9639828" y="2783197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27" name="Полилиния: фигура 26">
                    <a:extLst>
                      <a:ext uri="{FF2B5EF4-FFF2-40B4-BE49-F238E27FC236}">
                        <a16:creationId xmlns:a16="http://schemas.microsoft.com/office/drawing/2014/main" xmlns="" id="{E7CEEA5A-59A1-4FF8-9372-577CF9AC5F69}"/>
                      </a:ext>
                    </a:extLst>
                  </p:cNvPr>
                  <p:cNvSpPr/>
                  <p:nvPr/>
                </p:nvSpPr>
                <p:spPr>
                  <a:xfrm>
                    <a:off x="9639828" y="2783197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7 h 128587"/>
                      <a:gd name="connsiteX1" fmla="*/ 0 w 128587"/>
                      <a:gd name="connsiteY1" fmla="*/ 128587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7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2 h 128587"/>
                      <a:gd name="connsiteX8" fmla="*/ 42863 w 128587"/>
                      <a:gd name="connsiteY8" fmla="*/ 42862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7"/>
                        </a:moveTo>
                        <a:lnTo>
                          <a:pt x="0" y="128587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7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2"/>
                        </a:lnTo>
                        <a:lnTo>
                          <a:pt x="42863" y="42862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8" name="Полилиния: фигура 27">
                    <a:extLst>
                      <a:ext uri="{FF2B5EF4-FFF2-40B4-BE49-F238E27FC236}">
                        <a16:creationId xmlns:a16="http://schemas.microsoft.com/office/drawing/2014/main" xmlns="" id="{776FFBFB-4203-4A2D-91BA-A8CF2DD887E6}"/>
                      </a:ext>
                    </a:extLst>
                  </p:cNvPr>
                  <p:cNvSpPr/>
                  <p:nvPr/>
                </p:nvSpPr>
                <p:spPr>
                  <a:xfrm>
                    <a:off x="9811278" y="278319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9" name="Полилиния: фигура 28">
                    <a:extLst>
                      <a:ext uri="{FF2B5EF4-FFF2-40B4-BE49-F238E27FC236}">
                        <a16:creationId xmlns:a16="http://schemas.microsoft.com/office/drawing/2014/main" xmlns="" id="{A7F80D1B-7DD6-4000-8B1D-55BC8C506F9C}"/>
                      </a:ext>
                    </a:extLst>
                  </p:cNvPr>
                  <p:cNvSpPr/>
                  <p:nvPr/>
                </p:nvSpPr>
                <p:spPr>
                  <a:xfrm>
                    <a:off x="9811278" y="286892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Рисунок 4">
                  <a:extLst>
                    <a:ext uri="{FF2B5EF4-FFF2-40B4-BE49-F238E27FC236}">
                      <a16:creationId xmlns:a16="http://schemas.microsoft.com/office/drawing/2014/main" xmlns="" id="{B0D195E9-48F3-4933-B33B-103A0F8178C2}"/>
                    </a:ext>
                  </a:extLst>
                </p:cNvPr>
                <p:cNvGrpSpPr/>
                <p:nvPr/>
              </p:nvGrpSpPr>
              <p:grpSpPr>
                <a:xfrm>
                  <a:off x="9639828" y="2954646"/>
                  <a:ext cx="738187" cy="128587"/>
                  <a:chOff x="9639828" y="295464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31" name="Полилиния: фигура 30">
                    <a:extLst>
                      <a:ext uri="{FF2B5EF4-FFF2-40B4-BE49-F238E27FC236}">
                        <a16:creationId xmlns:a16="http://schemas.microsoft.com/office/drawing/2014/main" xmlns="" id="{D6B4F442-EA7E-4493-ABB3-63B88C2A3262}"/>
                      </a:ext>
                    </a:extLst>
                  </p:cNvPr>
                  <p:cNvSpPr/>
                  <p:nvPr/>
                </p:nvSpPr>
                <p:spPr>
                  <a:xfrm>
                    <a:off x="9639828" y="295464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Полилиния: фигура 31">
                    <a:extLst>
                      <a:ext uri="{FF2B5EF4-FFF2-40B4-BE49-F238E27FC236}">
                        <a16:creationId xmlns:a16="http://schemas.microsoft.com/office/drawing/2014/main" xmlns="" id="{47E877DD-4C53-46A0-82E3-FC6B02DD8B28}"/>
                      </a:ext>
                    </a:extLst>
                  </p:cNvPr>
                  <p:cNvSpPr/>
                  <p:nvPr/>
                </p:nvSpPr>
                <p:spPr>
                  <a:xfrm>
                    <a:off x="9811278" y="295464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3" name="Полилиния: фигура 32">
                    <a:extLst>
                      <a:ext uri="{FF2B5EF4-FFF2-40B4-BE49-F238E27FC236}">
                        <a16:creationId xmlns:a16="http://schemas.microsoft.com/office/drawing/2014/main" xmlns="" id="{BB76F992-A7CF-4A2E-B220-CDE11D1AC955}"/>
                      </a:ext>
                    </a:extLst>
                  </p:cNvPr>
                  <p:cNvSpPr/>
                  <p:nvPr/>
                </p:nvSpPr>
                <p:spPr>
                  <a:xfrm>
                    <a:off x="9811278" y="304037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" name="Рисунок 4">
                  <a:extLst>
                    <a:ext uri="{FF2B5EF4-FFF2-40B4-BE49-F238E27FC236}">
                      <a16:creationId xmlns:a16="http://schemas.microsoft.com/office/drawing/2014/main" xmlns="" id="{B0D195E9-48F3-4933-B33B-103A0F8178C2}"/>
                    </a:ext>
                  </a:extLst>
                </p:cNvPr>
                <p:cNvGrpSpPr/>
                <p:nvPr/>
              </p:nvGrpSpPr>
              <p:grpSpPr>
                <a:xfrm>
                  <a:off x="9639828" y="3126096"/>
                  <a:ext cx="738187" cy="128587"/>
                  <a:chOff x="9639828" y="312609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35" name="Полилиния: фигура 34">
                    <a:extLst>
                      <a:ext uri="{FF2B5EF4-FFF2-40B4-BE49-F238E27FC236}">
                        <a16:creationId xmlns:a16="http://schemas.microsoft.com/office/drawing/2014/main" xmlns="" id="{FBB347E6-542F-4DF1-89C1-24EC310B9E2B}"/>
                      </a:ext>
                    </a:extLst>
                  </p:cNvPr>
                  <p:cNvSpPr/>
                  <p:nvPr/>
                </p:nvSpPr>
                <p:spPr>
                  <a:xfrm>
                    <a:off x="9639828" y="312609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6" name="Полилиния: фигура 35">
                    <a:extLst>
                      <a:ext uri="{FF2B5EF4-FFF2-40B4-BE49-F238E27FC236}">
                        <a16:creationId xmlns:a16="http://schemas.microsoft.com/office/drawing/2014/main" xmlns="" id="{325593A6-4825-46A3-9055-484F6378DE8E}"/>
                      </a:ext>
                    </a:extLst>
                  </p:cNvPr>
                  <p:cNvSpPr/>
                  <p:nvPr/>
                </p:nvSpPr>
                <p:spPr>
                  <a:xfrm>
                    <a:off x="9811278" y="312609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Полилиния: фигура 36">
                    <a:extLst>
                      <a:ext uri="{FF2B5EF4-FFF2-40B4-BE49-F238E27FC236}">
                        <a16:creationId xmlns:a16="http://schemas.microsoft.com/office/drawing/2014/main" xmlns="" id="{956E818C-9ABD-4706-918B-F83546AAB771}"/>
                      </a:ext>
                    </a:extLst>
                  </p:cNvPr>
                  <p:cNvSpPr/>
                  <p:nvPr/>
                </p:nvSpPr>
                <p:spPr>
                  <a:xfrm>
                    <a:off x="9811278" y="321182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" name="Рисунок 4">
                  <a:extLst>
                    <a:ext uri="{FF2B5EF4-FFF2-40B4-BE49-F238E27FC236}">
                      <a16:creationId xmlns:a16="http://schemas.microsoft.com/office/drawing/2014/main" xmlns="" id="{B0D195E9-48F3-4933-B33B-103A0F8178C2}"/>
                    </a:ext>
                  </a:extLst>
                </p:cNvPr>
                <p:cNvGrpSpPr/>
                <p:nvPr/>
              </p:nvGrpSpPr>
              <p:grpSpPr>
                <a:xfrm>
                  <a:off x="9639828" y="3297546"/>
                  <a:ext cx="738187" cy="128587"/>
                  <a:chOff x="9639828" y="329754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39" name="Полилиния: фигура 38">
                    <a:extLst>
                      <a:ext uri="{FF2B5EF4-FFF2-40B4-BE49-F238E27FC236}">
                        <a16:creationId xmlns:a16="http://schemas.microsoft.com/office/drawing/2014/main" xmlns="" id="{40EACBC6-F092-42BB-A065-9E9B787B8EBF}"/>
                      </a:ext>
                    </a:extLst>
                  </p:cNvPr>
                  <p:cNvSpPr/>
                  <p:nvPr/>
                </p:nvSpPr>
                <p:spPr>
                  <a:xfrm>
                    <a:off x="9639828" y="329754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0" name="Полилиния: фигура 39">
                    <a:extLst>
                      <a:ext uri="{FF2B5EF4-FFF2-40B4-BE49-F238E27FC236}">
                        <a16:creationId xmlns:a16="http://schemas.microsoft.com/office/drawing/2014/main" xmlns="" id="{1DCFD4DE-0F0C-434A-AD72-BFC35B9B7F1F}"/>
                      </a:ext>
                    </a:extLst>
                  </p:cNvPr>
                  <p:cNvSpPr/>
                  <p:nvPr/>
                </p:nvSpPr>
                <p:spPr>
                  <a:xfrm>
                    <a:off x="9811278" y="329754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1" name="Полилиния: фигура 40">
                    <a:extLst>
                      <a:ext uri="{FF2B5EF4-FFF2-40B4-BE49-F238E27FC236}">
                        <a16:creationId xmlns:a16="http://schemas.microsoft.com/office/drawing/2014/main" xmlns="" id="{1A8EFA1C-36FD-4006-A592-8097D408C918}"/>
                      </a:ext>
                    </a:extLst>
                  </p:cNvPr>
                  <p:cNvSpPr/>
                  <p:nvPr/>
                </p:nvSpPr>
                <p:spPr>
                  <a:xfrm>
                    <a:off x="9811278" y="338327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" name="Рисунок 4">
                  <a:extLst>
                    <a:ext uri="{FF2B5EF4-FFF2-40B4-BE49-F238E27FC236}">
                      <a16:creationId xmlns:a16="http://schemas.microsoft.com/office/drawing/2014/main" xmlns="" id="{B0D195E9-48F3-4933-B33B-103A0F8178C2}"/>
                    </a:ext>
                  </a:extLst>
                </p:cNvPr>
                <p:cNvGrpSpPr/>
                <p:nvPr/>
              </p:nvGrpSpPr>
              <p:grpSpPr>
                <a:xfrm>
                  <a:off x="9639828" y="3468996"/>
                  <a:ext cx="738187" cy="128587"/>
                  <a:chOff x="9639828" y="346899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43" name="Полилиния: фигура 42">
                    <a:extLst>
                      <a:ext uri="{FF2B5EF4-FFF2-40B4-BE49-F238E27FC236}">
                        <a16:creationId xmlns:a16="http://schemas.microsoft.com/office/drawing/2014/main" xmlns="" id="{E6DF06FF-C63D-4FCC-9C25-1E670EC6A302}"/>
                      </a:ext>
                    </a:extLst>
                  </p:cNvPr>
                  <p:cNvSpPr/>
                  <p:nvPr/>
                </p:nvSpPr>
                <p:spPr>
                  <a:xfrm>
                    <a:off x="9639828" y="346899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4" name="Полилиния: фигура 43">
                    <a:extLst>
                      <a:ext uri="{FF2B5EF4-FFF2-40B4-BE49-F238E27FC236}">
                        <a16:creationId xmlns:a16="http://schemas.microsoft.com/office/drawing/2014/main" xmlns="" id="{98E52A12-642B-48B7-94BF-62586226FC37}"/>
                      </a:ext>
                    </a:extLst>
                  </p:cNvPr>
                  <p:cNvSpPr/>
                  <p:nvPr/>
                </p:nvSpPr>
                <p:spPr>
                  <a:xfrm>
                    <a:off x="9811278" y="346899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5" name="Полилиния: фигура 44">
                    <a:extLst>
                      <a:ext uri="{FF2B5EF4-FFF2-40B4-BE49-F238E27FC236}">
                        <a16:creationId xmlns:a16="http://schemas.microsoft.com/office/drawing/2014/main" xmlns="" id="{A8BD066B-7EFF-43C1-A90A-455A41547432}"/>
                      </a:ext>
                    </a:extLst>
                  </p:cNvPr>
                  <p:cNvSpPr/>
                  <p:nvPr/>
                </p:nvSpPr>
                <p:spPr>
                  <a:xfrm>
                    <a:off x="9811278" y="355472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48802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FCED6A89-58C9-4086-B874-7C10BBA1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50" name="Rectangle 18">
            <a:extLst>
              <a:ext uri="{FF2B5EF4-FFF2-40B4-BE49-F238E27FC236}">
                <a16:creationId xmlns:a16="http://schemas.microsoft.com/office/drawing/2014/main" xmlns="" id="{F914D9CC-F28F-4907-8281-DF13AEDC2236}"/>
              </a:ext>
            </a:extLst>
          </p:cNvPr>
          <p:cNvSpPr/>
          <p:nvPr/>
        </p:nvSpPr>
        <p:spPr>
          <a:xfrm>
            <a:off x="-150609" y="162666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4FEBCB38-E188-4A76-B08F-9B562DA8D672}"/>
              </a:ext>
            </a:extLst>
          </p:cNvPr>
          <p:cNvSpPr/>
          <p:nvPr/>
        </p:nvSpPr>
        <p:spPr>
          <a:xfrm>
            <a:off x="2941006" y="0"/>
            <a:ext cx="9250993" cy="9087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5849E7D-A6DB-45AA-8AEC-8D52B1560B82}"/>
              </a:ext>
            </a:extLst>
          </p:cNvPr>
          <p:cNvSpPr/>
          <p:nvPr/>
        </p:nvSpPr>
        <p:spPr>
          <a:xfrm>
            <a:off x="1" y="1"/>
            <a:ext cx="2891644" cy="908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715A1C-D05E-454D-885C-DA6E47BCF4CE}"/>
              </a:ext>
            </a:extLst>
          </p:cNvPr>
          <p:cNvSpPr txBox="1"/>
          <p:nvPr/>
        </p:nvSpPr>
        <p:spPr>
          <a:xfrm>
            <a:off x="797029" y="162666"/>
            <a:ext cx="1949772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НАЛОГОВЫЕ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ДОКУМЕНТЫ     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ЧЕРЕЗ ЛК ЕПГУ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5257" y="207238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6100" y="252603"/>
            <a:ext cx="762843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Регламентирующие документы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1723200" y="1186369"/>
            <a:ext cx="8976808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EF601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ФЕДЕРАЛЬНЫЙ ЗАКОН ОТ 14.04.2023 № 125-ФЗ</a:t>
            </a:r>
            <a:r>
              <a:rPr lang="ru-RU" sz="1800" b="1" u="sng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правила направления налоговых уведомлений и требований об уплате задолженности через ЛК ЕПГУ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="" xmlns:a16="http://schemas.microsoft.com/office/drawing/2014/main" id="{BA16CABE-F580-7DB5-A98A-684FF85DE5F7}"/>
              </a:ext>
            </a:extLst>
          </p:cNvPr>
          <p:cNvSpPr txBox="1">
            <a:spLocks/>
          </p:cNvSpPr>
          <p:nvPr/>
        </p:nvSpPr>
        <p:spPr>
          <a:xfrm>
            <a:off x="11730870" y="6510245"/>
            <a:ext cx="385398" cy="246221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  <a:endParaRPr lang="ru-RU" sz="16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875420" y="2167743"/>
            <a:ext cx="3650727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b="1" dirty="0" smtClean="0">
                <a:solidFill>
                  <a:srgbClr val="EF601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ПРИКАЗ ФНС РОССИИ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 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28.04.2023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№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ЕД-7-21/292@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изменена форма налогового уведомления для получения через ЛК ЕПГУ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875420" y="3600000"/>
            <a:ext cx="3459393" cy="13234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b="1" dirty="0" smtClean="0">
                <a:solidFill>
                  <a:srgbClr val="EF601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ПРИКАЗ ФНС РОССИИ 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 1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2.0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.2023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№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ЕД-7-21/309@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 форме уведомлений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согласии/отказе в получении  налоговых документов через ЛК ЕПГУ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875420" y="5292000"/>
            <a:ext cx="3381705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b="1" dirty="0" smtClean="0">
                <a:solidFill>
                  <a:srgbClr val="EF601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ПРИКАЗ ФНС РОССИИ 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 14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.0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.2023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№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ЕД-7-6/396@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 порядке направления/получения налоговых документов через ЛК ЕПГУ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8280000" y="2459587"/>
            <a:ext cx="391200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endParaRPr lang="ru-RU" sz="1600" dirty="0" smtClean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43372" y="2202475"/>
            <a:ext cx="295173" cy="296804"/>
          </a:xfrm>
          <a:prstGeom prst="ellipse">
            <a:avLst/>
          </a:prstGeom>
          <a:noFill/>
          <a:ln w="19050">
            <a:solidFill>
              <a:srgbClr val="005C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983"/>
            <a:r>
              <a:rPr lang="ru-RU" sz="1400" dirty="0">
                <a:solidFill>
                  <a:srgbClr val="005CB8"/>
                </a:solidFill>
              </a:rPr>
              <a:t>1</a:t>
            </a:r>
          </a:p>
        </p:txBody>
      </p:sp>
      <p:sp>
        <p:nvSpPr>
          <p:cNvPr id="41" name="Овал 40"/>
          <p:cNvSpPr/>
          <p:nvPr/>
        </p:nvSpPr>
        <p:spPr>
          <a:xfrm>
            <a:off x="443372" y="3638352"/>
            <a:ext cx="295173" cy="296804"/>
          </a:xfrm>
          <a:prstGeom prst="ellipse">
            <a:avLst/>
          </a:prstGeom>
          <a:noFill/>
          <a:ln w="19050">
            <a:solidFill>
              <a:srgbClr val="005C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983"/>
            <a:r>
              <a:rPr lang="ru-RU" sz="1400" dirty="0" smtClean="0">
                <a:solidFill>
                  <a:srgbClr val="005CB8"/>
                </a:solidFill>
              </a:rPr>
              <a:t>2</a:t>
            </a:r>
            <a:endParaRPr lang="ru-RU" sz="1400" dirty="0">
              <a:solidFill>
                <a:srgbClr val="005CB8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43372" y="5328440"/>
            <a:ext cx="295173" cy="296804"/>
          </a:xfrm>
          <a:prstGeom prst="ellipse">
            <a:avLst/>
          </a:prstGeom>
          <a:noFill/>
          <a:ln w="19050">
            <a:solidFill>
              <a:srgbClr val="005C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983"/>
            <a:r>
              <a:rPr lang="ru-RU" sz="1400" dirty="0" smtClean="0">
                <a:solidFill>
                  <a:srgbClr val="005CB8"/>
                </a:solidFill>
              </a:rPr>
              <a:t>3</a:t>
            </a:r>
            <a:endParaRPr lang="ru-RU" sz="1400" dirty="0">
              <a:solidFill>
                <a:srgbClr val="005CB8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021" y="2095090"/>
            <a:ext cx="3162741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7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FCED6A89-58C9-4086-B874-7C10BBA1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38" name="Rectangle 18">
            <a:extLst>
              <a:ext uri="{FF2B5EF4-FFF2-40B4-BE49-F238E27FC236}">
                <a16:creationId xmlns:a16="http://schemas.microsoft.com/office/drawing/2014/main" xmlns="" id="{F914D9CC-F28F-4907-8281-DF13AEDC22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4FEBCB38-E188-4A76-B08F-9B562DA8D672}"/>
              </a:ext>
            </a:extLst>
          </p:cNvPr>
          <p:cNvSpPr/>
          <p:nvPr/>
        </p:nvSpPr>
        <p:spPr>
          <a:xfrm>
            <a:off x="2941006" y="0"/>
            <a:ext cx="9250993" cy="9087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5849E7D-A6DB-45AA-8AEC-8D52B1560B82}"/>
              </a:ext>
            </a:extLst>
          </p:cNvPr>
          <p:cNvSpPr/>
          <p:nvPr/>
        </p:nvSpPr>
        <p:spPr>
          <a:xfrm>
            <a:off x="1" y="1"/>
            <a:ext cx="2891644" cy="908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715A1C-D05E-454D-885C-DA6E47BCF4CE}"/>
              </a:ext>
            </a:extLst>
          </p:cNvPr>
          <p:cNvSpPr txBox="1"/>
          <p:nvPr/>
        </p:nvSpPr>
        <p:spPr>
          <a:xfrm>
            <a:off x="797029" y="162666"/>
            <a:ext cx="1949772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НАЛОГОВЫЕ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ДОКУМЕНТЫ     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ЧЕРЕЗ ЛК ЕПГУ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5257" y="207238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6100" y="252603"/>
            <a:ext cx="762843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ТЕХНОЛОГИЯ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0" name="Rectangle 29">
            <a:extLst>
              <a:ext uri="{FF2B5EF4-FFF2-40B4-BE49-F238E27FC236}">
                <a16:creationId xmlns:a16="http://schemas.microsoft.com/office/drawing/2014/main" xmlns="" id="{B05945E7-A0AB-4B71-B2FB-848F202FFB63}"/>
              </a:ext>
            </a:extLst>
          </p:cNvPr>
          <p:cNvSpPr/>
          <p:nvPr/>
        </p:nvSpPr>
        <p:spPr>
          <a:xfrm>
            <a:off x="7827619" y="1086008"/>
            <a:ext cx="3946999" cy="4247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u="sng" dirty="0" smtClean="0">
                <a:solidFill>
                  <a:srgbClr val="EF601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Новый функционал ЛК ЕПГУ</a:t>
            </a: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8635993" y="1929110"/>
            <a:ext cx="3276364" cy="6278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On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-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line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оплата налоговых уведомлений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="" xmlns:a16="http://schemas.microsoft.com/office/drawing/2014/main" id="{BA16CABE-F580-7DB5-A98A-684FF85DE5F7}"/>
              </a:ext>
            </a:extLst>
          </p:cNvPr>
          <p:cNvSpPr txBox="1">
            <a:spLocks/>
          </p:cNvSpPr>
          <p:nvPr/>
        </p:nvSpPr>
        <p:spPr>
          <a:xfrm>
            <a:off x="11730870" y="6510245"/>
            <a:ext cx="385398" cy="246221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  <a:endParaRPr lang="ru-RU" sz="16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2227467" y="1124744"/>
            <a:ext cx="2450605" cy="6647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EF6011"/>
                </a:solidFill>
                <a:latin typeface="Roboto Condensed" panose="020B0604020202020204" charset="0"/>
                <a:ea typeface="Roboto Condensed" panose="020B0604020202020204" charset="0"/>
              </a:rPr>
              <a:t>Уведомление (согласие)     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о получении документов через ЛК ЕПГУ</a:t>
            </a:r>
            <a:endParaRPr lang="ru-RU" sz="1600" b="1" dirty="0">
              <a:solidFill>
                <a:schemeClr val="tx1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04000" y="2024844"/>
            <a:ext cx="2334128" cy="1064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8216" y1="37592" x2="38216" y2="37592"/>
                        <a14:foregroundMark x1="42676" y1="37906" x2="42676" y2="37906"/>
                        <a14:foregroundMark x1="32623" y1="38220" x2="32623" y2="38220"/>
                        <a14:foregroundMark x1="42277" y1="47749" x2="42277" y2="47749"/>
                        <a14:foregroundMark x1="34354" y1="52775" x2="34354" y2="52775"/>
                        <a14:foregroundMark x1="37550" y1="48377" x2="37550" y2="48377"/>
                        <a14:foregroundMark x1="47403" y1="52461" x2="47403" y2="52461"/>
                        <a14:foregroundMark x1="51265" y1="48691" x2="51265" y2="48691"/>
                        <a14:foregroundMark x1="56458" y1="53089" x2="56458" y2="53089"/>
                        <a14:backgroundMark x1="37949" y1="41257" x2="37949" y2="41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06" t="15008" r="33651" b="22145"/>
          <a:stretch/>
        </p:blipFill>
        <p:spPr>
          <a:xfrm>
            <a:off x="498146" y="1785016"/>
            <a:ext cx="1512168" cy="15841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8216" y1="37592" x2="38216" y2="37592"/>
                        <a14:foregroundMark x1="42676" y1="37906" x2="42676" y2="37906"/>
                        <a14:foregroundMark x1="32623" y1="38220" x2="32623" y2="38220"/>
                        <a14:foregroundMark x1="42277" y1="47749" x2="42277" y2="47749"/>
                        <a14:foregroundMark x1="34354" y1="52775" x2="34354" y2="52775"/>
                        <a14:foregroundMark x1="37550" y1="48377" x2="37550" y2="48377"/>
                        <a14:foregroundMark x1="47403" y1="52461" x2="47403" y2="52461"/>
                        <a14:foregroundMark x1="51265" y1="48691" x2="51265" y2="48691"/>
                        <a14:foregroundMark x1="56458" y1="53089" x2="56458" y2="53089"/>
                        <a14:backgroundMark x1="37949" y1="41257" x2="37949" y2="41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06" t="15008" r="33651" b="22145"/>
          <a:stretch/>
        </p:blipFill>
        <p:spPr>
          <a:xfrm>
            <a:off x="504081" y="5049179"/>
            <a:ext cx="1512168" cy="1584177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304000" y="5445224"/>
            <a:ext cx="2331047" cy="1074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3493" y="1867436"/>
            <a:ext cx="521664" cy="64447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8635993" y="3681028"/>
            <a:ext cx="3276364" cy="6278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Каталог переданных документов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8635993" y="2801136"/>
            <a:ext cx="3331005" cy="6278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История налоговых платежей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8637644" y="4575436"/>
            <a:ext cx="3532643" cy="9417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Т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иповые жизненные ситуации по исчислению налогов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8637644" y="5789468"/>
            <a:ext cx="3901814" cy="6278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Чат-бот поиска услуг по оплате налогов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681011" y="2751807"/>
            <a:ext cx="642850" cy="6771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3170" y="3712644"/>
            <a:ext cx="649193" cy="5584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6539" y="4729459"/>
            <a:ext cx="607753" cy="6077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2163250" y="3230977"/>
            <a:ext cx="2491979" cy="9417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285750" indent="-285750" algn="ctr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Налоговые уведомления</a:t>
            </a:r>
          </a:p>
          <a:p>
            <a:pPr marL="285750" indent="-285750" algn="ctr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Требования об уплате задолженности</a:t>
            </a:r>
          </a:p>
          <a:p>
            <a:pPr marL="285750" indent="-285750" algn="ctr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Статусы документов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2321270" y="4492395"/>
            <a:ext cx="2263001" cy="6647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EF6011"/>
                </a:solidFill>
                <a:latin typeface="Roboto Condensed" panose="020B0604020202020204" charset="0"/>
                <a:ea typeface="Roboto Condensed" panose="020B0604020202020204" charset="0"/>
              </a:rPr>
              <a:t>Уведомление об отказе  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в получении документов через ЛК ЕПГУ</a:t>
            </a:r>
            <a:endParaRPr lang="ru-RU" sz="1600" b="1" dirty="0">
              <a:solidFill>
                <a:schemeClr val="tx1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05" y="6122387"/>
            <a:ext cx="340727" cy="34072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125843" y="1988840"/>
            <a:ext cx="653854" cy="2354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rgbClr val="61BF97"/>
                </a:solidFill>
                <a:latin typeface="Roboto Condensed" panose="020B0604020202020204" charset="0"/>
                <a:ea typeface="Roboto Condensed" panose="020B0604020202020204" charset="0"/>
              </a:rPr>
              <a:t>СМЭВ</a:t>
            </a:r>
            <a:endParaRPr lang="ru-RU" sz="1800" b="1" dirty="0">
              <a:solidFill>
                <a:srgbClr val="61BF97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112893" y="5965859"/>
            <a:ext cx="731814" cy="2354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rgbClr val="C3C3C3"/>
                </a:solidFill>
                <a:latin typeface="Roboto Condensed" panose="020B0604020202020204" charset="0"/>
                <a:ea typeface="Roboto Condensed" panose="020B0604020202020204" charset="0"/>
              </a:rPr>
              <a:t>ГЭПС</a:t>
            </a:r>
            <a:endParaRPr lang="ru-RU" sz="1800" b="1" dirty="0">
              <a:solidFill>
                <a:srgbClr val="C3C3C3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D3D2CB13-BB12-4CB7-99B6-6B76336EDC63}"/>
              </a:ext>
            </a:extLst>
          </p:cNvPr>
          <p:cNvCxnSpPr>
            <a:cxnSpLocks/>
          </p:cNvCxnSpPr>
          <p:nvPr/>
        </p:nvCxnSpPr>
        <p:spPr>
          <a:xfrm>
            <a:off x="7176120" y="1186518"/>
            <a:ext cx="0" cy="5409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4994787" y="2681432"/>
            <a:ext cx="2015629" cy="2611321"/>
          </a:xfrm>
          <a:custGeom>
            <a:avLst/>
            <a:gdLst>
              <a:gd name="connsiteX0" fmla="*/ 0 w 2015629"/>
              <a:gd name="connsiteY0" fmla="*/ 84431 h 2611321"/>
              <a:gd name="connsiteX1" fmla="*/ 2015613 w 2015629"/>
              <a:gd name="connsiteY1" fmla="*/ 104096 h 2611321"/>
              <a:gd name="connsiteX2" fmla="*/ 39329 w 2015629"/>
              <a:gd name="connsiteY2" fmla="*/ 1116818 h 2611321"/>
              <a:gd name="connsiteX3" fmla="*/ 1986116 w 2015629"/>
              <a:gd name="connsiteY3" fmla="*/ 1431450 h 2611321"/>
              <a:gd name="connsiteX4" fmla="*/ 78658 w 2015629"/>
              <a:gd name="connsiteY4" fmla="*/ 2188534 h 2611321"/>
              <a:gd name="connsiteX5" fmla="*/ 1976284 w 2015629"/>
              <a:gd name="connsiteY5" fmla="*/ 2611321 h 261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5629" h="2611321">
                <a:moveTo>
                  <a:pt x="0" y="84431"/>
                </a:moveTo>
                <a:cubicBezTo>
                  <a:pt x="1004529" y="8231"/>
                  <a:pt x="2009058" y="-67968"/>
                  <a:pt x="2015613" y="104096"/>
                </a:cubicBezTo>
                <a:cubicBezTo>
                  <a:pt x="2022168" y="276160"/>
                  <a:pt x="44245" y="895592"/>
                  <a:pt x="39329" y="1116818"/>
                </a:cubicBezTo>
                <a:cubicBezTo>
                  <a:pt x="34413" y="1338044"/>
                  <a:pt x="1979561" y="1252831"/>
                  <a:pt x="1986116" y="1431450"/>
                </a:cubicBezTo>
                <a:cubicBezTo>
                  <a:pt x="1992671" y="1610069"/>
                  <a:pt x="80297" y="1991889"/>
                  <a:pt x="78658" y="2188534"/>
                </a:cubicBezTo>
                <a:cubicBezTo>
                  <a:pt x="77019" y="2385179"/>
                  <a:pt x="1026651" y="2498250"/>
                  <a:pt x="1976284" y="2611321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4" y="1968633"/>
            <a:ext cx="1212133" cy="124434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11" y="5055488"/>
            <a:ext cx="1167096" cy="1152128"/>
          </a:xfrm>
          <a:prstGeom prst="rect">
            <a:avLst/>
          </a:prstGeom>
        </p:spPr>
      </p:pic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D3D2CB13-BB12-4CB7-99B6-6B76336EDC63}"/>
              </a:ext>
            </a:extLst>
          </p:cNvPr>
          <p:cNvCxnSpPr>
            <a:cxnSpLocks/>
          </p:cNvCxnSpPr>
          <p:nvPr/>
        </p:nvCxnSpPr>
        <p:spPr>
          <a:xfrm>
            <a:off x="455431" y="4293096"/>
            <a:ext cx="63480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39032" y="5720882"/>
            <a:ext cx="852639" cy="69645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049100" y="2564904"/>
            <a:ext cx="731814" cy="2354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rgbClr val="61BF97"/>
                </a:solidFill>
                <a:latin typeface="Roboto Condensed" panose="020B0604020202020204" charset="0"/>
                <a:ea typeface="Roboto Condensed" panose="020B0604020202020204" charset="0"/>
              </a:rPr>
              <a:t>ГЭПС</a:t>
            </a:r>
            <a:endParaRPr lang="ru-RU" sz="1800" b="1" dirty="0">
              <a:solidFill>
                <a:srgbClr val="61BF97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142596" y="5396103"/>
            <a:ext cx="653854" cy="2354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rgbClr val="61BF97"/>
                </a:solidFill>
                <a:latin typeface="Roboto Condensed" panose="020B0604020202020204" charset="0"/>
                <a:ea typeface="Roboto Condensed" panose="020B0604020202020204" charset="0"/>
              </a:rPr>
              <a:t>СМЭВ</a:t>
            </a:r>
            <a:endParaRPr lang="ru-RU" sz="1800" b="1" dirty="0">
              <a:solidFill>
                <a:srgbClr val="61BF97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504081" y="3383414"/>
            <a:ext cx="1512168" cy="209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ЛК ЕПГУ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504081" y="6613935"/>
            <a:ext cx="1512168" cy="209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ЛК ЕПГУ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5008643" y="3274109"/>
            <a:ext cx="1512168" cy="4185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Программный комплекс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5008644" y="6396235"/>
            <a:ext cx="1373364" cy="4185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Программный комплекс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6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CED6A89-58C9-4086-B874-7C10BBA1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xmlns="" id="{F914D9CC-F28F-4907-8281-DF13AEDC22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4FEBCB38-E188-4A76-B08F-9B562DA8D672}"/>
              </a:ext>
            </a:extLst>
          </p:cNvPr>
          <p:cNvSpPr/>
          <p:nvPr/>
        </p:nvSpPr>
        <p:spPr>
          <a:xfrm>
            <a:off x="2941006" y="0"/>
            <a:ext cx="9250993" cy="9087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5849E7D-A6DB-45AA-8AEC-8D52B1560B82}"/>
              </a:ext>
            </a:extLst>
          </p:cNvPr>
          <p:cNvSpPr/>
          <p:nvPr/>
        </p:nvSpPr>
        <p:spPr>
          <a:xfrm>
            <a:off x="1" y="1"/>
            <a:ext cx="2891644" cy="908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715A1C-D05E-454D-885C-DA6E47BCF4CE}"/>
              </a:ext>
            </a:extLst>
          </p:cNvPr>
          <p:cNvSpPr txBox="1"/>
          <p:nvPr/>
        </p:nvSpPr>
        <p:spPr>
          <a:xfrm>
            <a:off x="797029" y="162666"/>
            <a:ext cx="1949772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НАЛОГОВЫЕ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ДОКУМЕНТЫ     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ЧЕРЕЗ ЛК ЕПГУ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5257" y="207238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6100" y="252603"/>
            <a:ext cx="762843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ВИЗУАЛИЗАЦИЯ В ЛК ЕПГУ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="" xmlns:a16="http://schemas.microsoft.com/office/drawing/2014/main" id="{BA16CABE-F580-7DB5-A98A-684FF85DE5F7}"/>
              </a:ext>
            </a:extLst>
          </p:cNvPr>
          <p:cNvSpPr txBox="1">
            <a:spLocks/>
          </p:cNvSpPr>
          <p:nvPr/>
        </p:nvSpPr>
        <p:spPr>
          <a:xfrm>
            <a:off x="11730870" y="6510245"/>
            <a:ext cx="385398" cy="246221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  <a:endParaRPr lang="ru-RU" sz="16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4994787" y="2511285"/>
            <a:ext cx="2015629" cy="2611321"/>
          </a:xfrm>
          <a:custGeom>
            <a:avLst/>
            <a:gdLst>
              <a:gd name="connsiteX0" fmla="*/ 0 w 2015629"/>
              <a:gd name="connsiteY0" fmla="*/ 84431 h 2611321"/>
              <a:gd name="connsiteX1" fmla="*/ 2015613 w 2015629"/>
              <a:gd name="connsiteY1" fmla="*/ 104096 h 2611321"/>
              <a:gd name="connsiteX2" fmla="*/ 39329 w 2015629"/>
              <a:gd name="connsiteY2" fmla="*/ 1116818 h 2611321"/>
              <a:gd name="connsiteX3" fmla="*/ 1986116 w 2015629"/>
              <a:gd name="connsiteY3" fmla="*/ 1431450 h 2611321"/>
              <a:gd name="connsiteX4" fmla="*/ 78658 w 2015629"/>
              <a:gd name="connsiteY4" fmla="*/ 2188534 h 2611321"/>
              <a:gd name="connsiteX5" fmla="*/ 1976284 w 2015629"/>
              <a:gd name="connsiteY5" fmla="*/ 2611321 h 261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5629" h="2611321">
                <a:moveTo>
                  <a:pt x="0" y="84431"/>
                </a:moveTo>
                <a:cubicBezTo>
                  <a:pt x="1004529" y="8231"/>
                  <a:pt x="2009058" y="-67968"/>
                  <a:pt x="2015613" y="104096"/>
                </a:cubicBezTo>
                <a:cubicBezTo>
                  <a:pt x="2022168" y="276160"/>
                  <a:pt x="44245" y="895592"/>
                  <a:pt x="39329" y="1116818"/>
                </a:cubicBezTo>
                <a:cubicBezTo>
                  <a:pt x="34413" y="1338044"/>
                  <a:pt x="1979561" y="1252831"/>
                  <a:pt x="1986116" y="1431450"/>
                </a:cubicBezTo>
                <a:cubicBezTo>
                  <a:pt x="1992671" y="1610069"/>
                  <a:pt x="80297" y="1991889"/>
                  <a:pt x="78658" y="2188534"/>
                </a:cubicBezTo>
                <a:cubicBezTo>
                  <a:pt x="77019" y="2385179"/>
                  <a:pt x="1026651" y="2498250"/>
                  <a:pt x="1976284" y="2611321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728" y="972715"/>
            <a:ext cx="2514818" cy="5852667"/>
          </a:xfrm>
          <a:prstGeom prst="rect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486" y="1005333"/>
            <a:ext cx="2408129" cy="5852667"/>
          </a:xfrm>
          <a:prstGeom prst="rect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9398" y="972268"/>
            <a:ext cx="2286198" cy="5822185"/>
          </a:xfrm>
          <a:prstGeom prst="rect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654" y="970047"/>
            <a:ext cx="3020034" cy="5857299"/>
          </a:xfrm>
          <a:prstGeom prst="rect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</p:pic>
      <p:sp>
        <p:nvSpPr>
          <p:cNvPr id="2" name="TextBox 1"/>
          <p:cNvSpPr txBox="1"/>
          <p:nvPr/>
        </p:nvSpPr>
        <p:spPr>
          <a:xfrm>
            <a:off x="1343472" y="1124744"/>
            <a:ext cx="212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Вкладка «Услуги»/Прочее/Налоги Финансы/Получение налогового уведомления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5008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CED6A89-58C9-4086-B874-7C10BBA1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xmlns="" id="{F914D9CC-F28F-4907-8281-DF13AEDC22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4FEBCB38-E188-4A76-B08F-9B562DA8D672}"/>
              </a:ext>
            </a:extLst>
          </p:cNvPr>
          <p:cNvSpPr/>
          <p:nvPr/>
        </p:nvSpPr>
        <p:spPr>
          <a:xfrm>
            <a:off x="2941006" y="0"/>
            <a:ext cx="9250993" cy="9087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5849E7D-A6DB-45AA-8AEC-8D52B1560B82}"/>
              </a:ext>
            </a:extLst>
          </p:cNvPr>
          <p:cNvSpPr/>
          <p:nvPr/>
        </p:nvSpPr>
        <p:spPr>
          <a:xfrm>
            <a:off x="1" y="1"/>
            <a:ext cx="2891644" cy="908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715A1C-D05E-454D-885C-DA6E47BCF4CE}"/>
              </a:ext>
            </a:extLst>
          </p:cNvPr>
          <p:cNvSpPr txBox="1"/>
          <p:nvPr/>
        </p:nvSpPr>
        <p:spPr>
          <a:xfrm>
            <a:off x="797029" y="162666"/>
            <a:ext cx="1949772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НАЛОГОВЫЕ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ДОКУМЕНТЫ     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ЧЕРЕЗ ЛК ЕПГУ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5257" y="207238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6100" y="252603"/>
            <a:ext cx="762843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ВИЗУАЛИЗАЦИЯ В ЛК ЕПГУ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="" xmlns:a16="http://schemas.microsoft.com/office/drawing/2014/main" id="{BA16CABE-F580-7DB5-A98A-684FF85DE5F7}"/>
              </a:ext>
            </a:extLst>
          </p:cNvPr>
          <p:cNvSpPr txBox="1">
            <a:spLocks/>
          </p:cNvSpPr>
          <p:nvPr/>
        </p:nvSpPr>
        <p:spPr>
          <a:xfrm>
            <a:off x="11730870" y="6568558"/>
            <a:ext cx="385398" cy="246221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endParaRPr lang="ru-RU" sz="16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4994787" y="2511285"/>
            <a:ext cx="2015629" cy="2611321"/>
          </a:xfrm>
          <a:custGeom>
            <a:avLst/>
            <a:gdLst>
              <a:gd name="connsiteX0" fmla="*/ 0 w 2015629"/>
              <a:gd name="connsiteY0" fmla="*/ 84431 h 2611321"/>
              <a:gd name="connsiteX1" fmla="*/ 2015613 w 2015629"/>
              <a:gd name="connsiteY1" fmla="*/ 104096 h 2611321"/>
              <a:gd name="connsiteX2" fmla="*/ 39329 w 2015629"/>
              <a:gd name="connsiteY2" fmla="*/ 1116818 h 2611321"/>
              <a:gd name="connsiteX3" fmla="*/ 1986116 w 2015629"/>
              <a:gd name="connsiteY3" fmla="*/ 1431450 h 2611321"/>
              <a:gd name="connsiteX4" fmla="*/ 78658 w 2015629"/>
              <a:gd name="connsiteY4" fmla="*/ 2188534 h 2611321"/>
              <a:gd name="connsiteX5" fmla="*/ 1976284 w 2015629"/>
              <a:gd name="connsiteY5" fmla="*/ 2611321 h 261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5629" h="2611321">
                <a:moveTo>
                  <a:pt x="0" y="84431"/>
                </a:moveTo>
                <a:cubicBezTo>
                  <a:pt x="1004529" y="8231"/>
                  <a:pt x="2009058" y="-67968"/>
                  <a:pt x="2015613" y="104096"/>
                </a:cubicBezTo>
                <a:cubicBezTo>
                  <a:pt x="2022168" y="276160"/>
                  <a:pt x="44245" y="895592"/>
                  <a:pt x="39329" y="1116818"/>
                </a:cubicBezTo>
                <a:cubicBezTo>
                  <a:pt x="34413" y="1338044"/>
                  <a:pt x="1979561" y="1252831"/>
                  <a:pt x="1986116" y="1431450"/>
                </a:cubicBezTo>
                <a:cubicBezTo>
                  <a:pt x="1992671" y="1610069"/>
                  <a:pt x="80297" y="1991889"/>
                  <a:pt x="78658" y="2188534"/>
                </a:cubicBezTo>
                <a:cubicBezTo>
                  <a:pt x="77019" y="2385179"/>
                  <a:pt x="1026651" y="2498250"/>
                  <a:pt x="1976284" y="2611321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93" y="1065332"/>
            <a:ext cx="5351843" cy="5503226"/>
          </a:xfrm>
          <a:prstGeom prst="rect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5020" y="1063731"/>
            <a:ext cx="6351640" cy="5504826"/>
          </a:xfrm>
          <a:prstGeom prst="rect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5617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161756</TotalTime>
  <Words>201</Words>
  <Application>Microsoft Office PowerPoint</Application>
  <PresentationFormat>Произвольный</PresentationFormat>
  <Paragraphs>55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 Sans Light</vt:lpstr>
      <vt:lpstr>Roboto Condensed</vt:lpstr>
      <vt:lpstr>Office Theme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Гинц Татьяна Петровна</cp:lastModifiedBy>
  <cp:revision>1699</cp:revision>
  <cp:lastPrinted>2023-06-30T10:07:41Z</cp:lastPrinted>
  <dcterms:created xsi:type="dcterms:W3CDTF">2014-10-08T23:03:32Z</dcterms:created>
  <dcterms:modified xsi:type="dcterms:W3CDTF">2023-07-31T13:31:27Z</dcterms:modified>
</cp:coreProperties>
</file>