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</p:sldMasterIdLst>
  <p:notesMasterIdLst>
    <p:notesMasterId r:id="rId5"/>
  </p:notesMasterIdLst>
  <p:sldIdLst>
    <p:sldId id="285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0000"/>
    <a:srgbClr val="BDD7EE"/>
    <a:srgbClr val="FFD966"/>
    <a:srgbClr val="54BBCC"/>
    <a:srgbClr val="FFF2CC"/>
    <a:srgbClr val="843C0C"/>
    <a:srgbClr val="AE0602"/>
    <a:srgbClr val="7A86BA"/>
    <a:srgbClr val="A5A5A5"/>
    <a:srgbClr val="6A7E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8" autoAdjust="0"/>
    <p:restoredTop sz="99652" autoAdjust="0"/>
  </p:normalViewPr>
  <p:slideViewPr>
    <p:cSldViewPr snapToGrid="0" showGuides="1">
      <p:cViewPr varScale="1">
        <p:scale>
          <a:sx n="117" d="100"/>
          <a:sy n="117" d="100"/>
        </p:scale>
        <p:origin x="-66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CDEE58-6361-4597-A429-0425C0B082C3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A7501E-2070-41C8-A20D-7BA7D3B155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0369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3D5EA-49D9-4D72-95E1-4B417586B34C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4599-5CB2-4E9E-90CA-78FD3E412F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0390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3D5EA-49D9-4D72-95E1-4B417586B34C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4599-5CB2-4E9E-90CA-78FD3E412F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395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3D5EA-49D9-4D72-95E1-4B417586B34C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4599-5CB2-4E9E-90CA-78FD3E412F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9988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50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4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1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74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3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79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4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07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466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09601" y="6356356"/>
            <a:ext cx="2844800" cy="365125"/>
          </a:xfrm>
          <a:prstGeom prst="rect">
            <a:avLst/>
          </a:prstGeom>
        </p:spPr>
        <p:txBody>
          <a:bodyPr lIns="91167" tIns="45583" rIns="91167" bIns="45583"/>
          <a:lstStyle>
            <a:lvl1pPr defTabSz="1216611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65604" y="6356356"/>
            <a:ext cx="3860800" cy="365125"/>
          </a:xfrm>
          <a:prstGeom prst="rect">
            <a:avLst/>
          </a:prstGeom>
        </p:spPr>
        <p:txBody>
          <a:bodyPr lIns="91167" tIns="45583" rIns="91167" bIns="45583"/>
          <a:lstStyle>
            <a:lvl1pPr defTabSz="1216611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D3B24-17C6-4A27-98CA-E0E92DC0559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31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11492010" y="4947375"/>
            <a:ext cx="577849" cy="126153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643" tIns="60820" rIns="121643" bIns="60820" anchor="ctr"/>
          <a:lstStyle/>
          <a:p>
            <a:pPr algn="ctr" defTabSz="1216403">
              <a:defRPr/>
            </a:pPr>
            <a:endParaRPr lang="ru-RU" sz="2400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11492010" y="6227957"/>
            <a:ext cx="577849" cy="4318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643" tIns="60820" rIns="121643" bIns="60820" anchor="ctr"/>
          <a:lstStyle/>
          <a:p>
            <a:pPr algn="ctr" defTabSz="1216403">
              <a:defRPr/>
            </a:pPr>
            <a:endParaRPr lang="ru-RU" sz="2400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4117" y="110845"/>
            <a:ext cx="9604675" cy="912616"/>
          </a:xfrm>
        </p:spPr>
        <p:txBody>
          <a:bodyPr/>
          <a:lstStyle>
            <a:lvl1pPr>
              <a:defRPr>
                <a:solidFill>
                  <a:srgbClr val="104E7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4117" y="1363932"/>
            <a:ext cx="11309349" cy="4818761"/>
          </a:xfrm>
        </p:spPr>
        <p:txBody>
          <a:bodyPr lIns="0" tIns="0" rIns="0" bIns="0"/>
          <a:lstStyle>
            <a:lvl1pPr marL="175684" indent="-175684">
              <a:buClr>
                <a:srgbClr val="C00000"/>
              </a:buClr>
              <a:buFont typeface="Arial" pitchFamily="34" charset="0"/>
              <a:buChar char="•"/>
              <a:defRPr sz="2800" b="1"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1pPr>
            <a:lvl2pPr marL="359280" indent="-183595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2pPr>
            <a:lvl3pPr marL="534957" indent="-175684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3pPr>
            <a:lvl4pPr marL="718561" indent="-183595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4pPr>
            <a:lvl5pPr marL="894239" indent="-175684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11468541" y="6242288"/>
            <a:ext cx="630315" cy="365125"/>
          </a:xfrm>
        </p:spPr>
        <p:txBody>
          <a:bodyPr lIns="0" rIns="0"/>
          <a:lstStyle>
            <a:lvl1pPr algn="ctr">
              <a:defRPr sz="3200" b="1" i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1" y="19"/>
            <a:ext cx="385233" cy="10795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643" tIns="60820" rIns="121643" bIns="60820" anchor="ctr"/>
          <a:lstStyle/>
          <a:p>
            <a:pPr algn="ctr" defTabSz="1216403">
              <a:defRPr/>
            </a:pPr>
            <a:endParaRPr lang="ru-RU" sz="2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3867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11492010" y="4947375"/>
            <a:ext cx="577849" cy="126153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643" tIns="60820" rIns="121643" bIns="60820" anchor="ctr"/>
          <a:lstStyle/>
          <a:p>
            <a:pPr algn="ctr" defTabSz="1216403">
              <a:defRPr/>
            </a:pPr>
            <a:endParaRPr lang="ru-RU" sz="2400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11492010" y="6227957"/>
            <a:ext cx="577849" cy="4318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643" tIns="60820" rIns="121643" bIns="60820" anchor="ctr"/>
          <a:lstStyle/>
          <a:p>
            <a:pPr algn="ctr" defTabSz="1216403">
              <a:defRPr/>
            </a:pPr>
            <a:endParaRPr lang="ru-RU" sz="2400" dirty="0">
              <a:solidFill>
                <a:prstClr val="white"/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11468541" y="6242288"/>
            <a:ext cx="630315" cy="365125"/>
          </a:xfrm>
        </p:spPr>
        <p:txBody>
          <a:bodyPr lIns="0" rIns="0"/>
          <a:lstStyle>
            <a:lvl1pPr algn="ctr">
              <a:defRPr sz="3200" b="1" i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1" y="19"/>
            <a:ext cx="385233" cy="10795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643" tIns="60820" rIns="121643" bIns="60820" anchor="ctr"/>
          <a:lstStyle/>
          <a:p>
            <a:pPr algn="ctr" defTabSz="1216403">
              <a:defRPr/>
            </a:pPr>
            <a:endParaRPr lang="ru-RU" sz="2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687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5829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2pPr>
            <a:lvl3pPr marL="911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7471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4pPr>
            <a:lvl5pPr marL="1823306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5pPr>
            <a:lvl6pPr marL="2279127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6pPr>
            <a:lvl7pPr marL="273495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7pPr>
            <a:lvl8pPr marL="319078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8pPr>
            <a:lvl9pPr marL="3646606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09601" y="6356356"/>
            <a:ext cx="2844800" cy="365125"/>
          </a:xfrm>
          <a:prstGeom prst="rect">
            <a:avLst/>
          </a:prstGeom>
        </p:spPr>
        <p:txBody>
          <a:bodyPr lIns="91167" tIns="45583" rIns="91167" bIns="45583"/>
          <a:lstStyle>
            <a:lvl1pPr defTabSz="1216611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65604" y="6356356"/>
            <a:ext cx="3860800" cy="365125"/>
          </a:xfrm>
          <a:prstGeom prst="rect">
            <a:avLst/>
          </a:prstGeom>
        </p:spPr>
        <p:txBody>
          <a:bodyPr lIns="91167" tIns="45583" rIns="91167" bIns="45583"/>
          <a:lstStyle>
            <a:lvl1pPr defTabSz="1216611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F8021-ED8C-4BDF-B535-680A6D8767B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834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09601" y="6356356"/>
            <a:ext cx="2844800" cy="365125"/>
          </a:xfrm>
          <a:prstGeom prst="rect">
            <a:avLst/>
          </a:prstGeom>
        </p:spPr>
        <p:txBody>
          <a:bodyPr lIns="91167" tIns="45583" rIns="91167" bIns="45583"/>
          <a:lstStyle>
            <a:lvl1pPr defTabSz="1216611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165604" y="6356356"/>
            <a:ext cx="3860800" cy="365125"/>
          </a:xfrm>
          <a:prstGeom prst="rect">
            <a:avLst/>
          </a:prstGeom>
        </p:spPr>
        <p:txBody>
          <a:bodyPr lIns="91167" tIns="45583" rIns="91167" bIns="45583"/>
          <a:lstStyle>
            <a:lvl1pPr defTabSz="1216611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E65D7-EF62-48DF-8BE3-AABB744AD3D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7655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5829" indent="0">
              <a:buNone/>
              <a:defRPr sz="2000" b="1"/>
            </a:lvl2pPr>
            <a:lvl3pPr marL="911649" indent="0">
              <a:buNone/>
              <a:defRPr sz="1733" b="1"/>
            </a:lvl3pPr>
            <a:lvl4pPr marL="1367471" indent="0">
              <a:buNone/>
              <a:defRPr sz="1600" b="1"/>
            </a:lvl4pPr>
            <a:lvl5pPr marL="1823306" indent="0">
              <a:buNone/>
              <a:defRPr sz="1600" b="1"/>
            </a:lvl5pPr>
            <a:lvl6pPr marL="2279127" indent="0">
              <a:buNone/>
              <a:defRPr sz="1600" b="1"/>
            </a:lvl6pPr>
            <a:lvl7pPr marL="2734954" indent="0">
              <a:buNone/>
              <a:defRPr sz="1600" b="1"/>
            </a:lvl7pPr>
            <a:lvl8pPr marL="3190780" indent="0">
              <a:buNone/>
              <a:defRPr sz="1600" b="1"/>
            </a:lvl8pPr>
            <a:lvl9pPr marL="3646606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33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94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5829" indent="0">
              <a:buNone/>
              <a:defRPr sz="2000" b="1"/>
            </a:lvl2pPr>
            <a:lvl3pPr marL="911649" indent="0">
              <a:buNone/>
              <a:defRPr sz="1733" b="1"/>
            </a:lvl3pPr>
            <a:lvl4pPr marL="1367471" indent="0">
              <a:buNone/>
              <a:defRPr sz="1600" b="1"/>
            </a:lvl4pPr>
            <a:lvl5pPr marL="1823306" indent="0">
              <a:buNone/>
              <a:defRPr sz="1600" b="1"/>
            </a:lvl5pPr>
            <a:lvl6pPr marL="2279127" indent="0">
              <a:buNone/>
              <a:defRPr sz="1600" b="1"/>
            </a:lvl6pPr>
            <a:lvl7pPr marL="2734954" indent="0">
              <a:buNone/>
              <a:defRPr sz="1600" b="1"/>
            </a:lvl7pPr>
            <a:lvl8pPr marL="3190780" indent="0">
              <a:buNone/>
              <a:defRPr sz="1600" b="1"/>
            </a:lvl8pPr>
            <a:lvl9pPr marL="3646606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94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33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609601" y="6356356"/>
            <a:ext cx="2844800" cy="365125"/>
          </a:xfrm>
          <a:prstGeom prst="rect">
            <a:avLst/>
          </a:prstGeom>
        </p:spPr>
        <p:txBody>
          <a:bodyPr lIns="91167" tIns="45583" rIns="91167" bIns="45583"/>
          <a:lstStyle>
            <a:lvl1pPr defTabSz="1216611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65604" y="6356356"/>
            <a:ext cx="3860800" cy="365125"/>
          </a:xfrm>
          <a:prstGeom prst="rect">
            <a:avLst/>
          </a:prstGeom>
        </p:spPr>
        <p:txBody>
          <a:bodyPr lIns="91167" tIns="45583" rIns="91167" bIns="45583"/>
          <a:lstStyle>
            <a:lvl1pPr defTabSz="1216611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3F9DB-885A-4D81-8D62-6BEB8B6A1F7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3195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09601" y="6356356"/>
            <a:ext cx="2844800" cy="365125"/>
          </a:xfrm>
          <a:prstGeom prst="rect">
            <a:avLst/>
          </a:prstGeom>
        </p:spPr>
        <p:txBody>
          <a:bodyPr lIns="91167" tIns="45583" rIns="91167" bIns="45583"/>
          <a:lstStyle>
            <a:lvl1pPr defTabSz="1216611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165604" y="6356356"/>
            <a:ext cx="3860800" cy="365125"/>
          </a:xfrm>
          <a:prstGeom prst="rect">
            <a:avLst/>
          </a:prstGeom>
        </p:spPr>
        <p:txBody>
          <a:bodyPr lIns="91167" tIns="45583" rIns="91167" bIns="45583"/>
          <a:lstStyle>
            <a:lvl1pPr defTabSz="1216611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F9FE5-6402-411A-AFD6-F5FDF53EA1D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3743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609601" y="6356356"/>
            <a:ext cx="2844800" cy="365125"/>
          </a:xfrm>
          <a:prstGeom prst="rect">
            <a:avLst/>
          </a:prstGeom>
        </p:spPr>
        <p:txBody>
          <a:bodyPr lIns="91167" tIns="45583" rIns="91167" bIns="45583"/>
          <a:lstStyle>
            <a:lvl1pPr defTabSz="1216611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165604" y="6356356"/>
            <a:ext cx="3860800" cy="365125"/>
          </a:xfrm>
          <a:prstGeom prst="rect">
            <a:avLst/>
          </a:prstGeom>
        </p:spPr>
        <p:txBody>
          <a:bodyPr lIns="91167" tIns="45583" rIns="91167" bIns="45583"/>
          <a:lstStyle>
            <a:lvl1pPr defTabSz="1216611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2D679-B1CE-4B80-B6F9-CAA5757C648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501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3D5EA-49D9-4D72-95E1-4B417586B34C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4599-5CB2-4E9E-90CA-78FD3E412F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1777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27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7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27" y="1435103"/>
            <a:ext cx="4011084" cy="4691063"/>
          </a:xfrm>
        </p:spPr>
        <p:txBody>
          <a:bodyPr/>
          <a:lstStyle>
            <a:lvl1pPr marL="0" indent="0">
              <a:buNone/>
              <a:defRPr sz="1333"/>
            </a:lvl1pPr>
            <a:lvl2pPr marL="455829" indent="0">
              <a:buNone/>
              <a:defRPr sz="1200"/>
            </a:lvl2pPr>
            <a:lvl3pPr marL="911649" indent="0">
              <a:buNone/>
              <a:defRPr sz="1067"/>
            </a:lvl3pPr>
            <a:lvl4pPr marL="1367471" indent="0">
              <a:buNone/>
              <a:defRPr sz="933"/>
            </a:lvl4pPr>
            <a:lvl5pPr marL="1823306" indent="0">
              <a:buNone/>
              <a:defRPr sz="933"/>
            </a:lvl5pPr>
            <a:lvl6pPr marL="2279127" indent="0">
              <a:buNone/>
              <a:defRPr sz="933"/>
            </a:lvl6pPr>
            <a:lvl7pPr marL="2734954" indent="0">
              <a:buNone/>
              <a:defRPr sz="933"/>
            </a:lvl7pPr>
            <a:lvl8pPr marL="3190780" indent="0">
              <a:buNone/>
              <a:defRPr sz="933"/>
            </a:lvl8pPr>
            <a:lvl9pPr marL="3646606" indent="0">
              <a:buNone/>
              <a:defRPr sz="93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09601" y="6356356"/>
            <a:ext cx="2844800" cy="365125"/>
          </a:xfrm>
          <a:prstGeom prst="rect">
            <a:avLst/>
          </a:prstGeom>
        </p:spPr>
        <p:txBody>
          <a:bodyPr lIns="91167" tIns="45583" rIns="91167" bIns="45583"/>
          <a:lstStyle>
            <a:lvl1pPr defTabSz="1216611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165604" y="6356356"/>
            <a:ext cx="3860800" cy="365125"/>
          </a:xfrm>
          <a:prstGeom prst="rect">
            <a:avLst/>
          </a:prstGeom>
        </p:spPr>
        <p:txBody>
          <a:bodyPr lIns="91167" tIns="45583" rIns="91167" bIns="45583"/>
          <a:lstStyle>
            <a:lvl1pPr defTabSz="1216611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78974-F02E-439E-80F3-43EB670DBF8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3755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5829" indent="0">
              <a:buNone/>
              <a:defRPr sz="2800"/>
            </a:lvl2pPr>
            <a:lvl3pPr marL="911649" indent="0">
              <a:buNone/>
              <a:defRPr sz="2400"/>
            </a:lvl3pPr>
            <a:lvl4pPr marL="1367471" indent="0">
              <a:buNone/>
              <a:defRPr sz="2000"/>
            </a:lvl4pPr>
            <a:lvl5pPr marL="1823306" indent="0">
              <a:buNone/>
              <a:defRPr sz="2000"/>
            </a:lvl5pPr>
            <a:lvl6pPr marL="2279127" indent="0">
              <a:buNone/>
              <a:defRPr sz="2000"/>
            </a:lvl6pPr>
            <a:lvl7pPr marL="2734954" indent="0">
              <a:buNone/>
              <a:defRPr sz="2000"/>
            </a:lvl7pPr>
            <a:lvl8pPr marL="3190780" indent="0">
              <a:buNone/>
              <a:defRPr sz="2000"/>
            </a:lvl8pPr>
            <a:lvl9pPr marL="3646606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333"/>
            </a:lvl1pPr>
            <a:lvl2pPr marL="455829" indent="0">
              <a:buNone/>
              <a:defRPr sz="1200"/>
            </a:lvl2pPr>
            <a:lvl3pPr marL="911649" indent="0">
              <a:buNone/>
              <a:defRPr sz="1067"/>
            </a:lvl3pPr>
            <a:lvl4pPr marL="1367471" indent="0">
              <a:buNone/>
              <a:defRPr sz="933"/>
            </a:lvl4pPr>
            <a:lvl5pPr marL="1823306" indent="0">
              <a:buNone/>
              <a:defRPr sz="933"/>
            </a:lvl5pPr>
            <a:lvl6pPr marL="2279127" indent="0">
              <a:buNone/>
              <a:defRPr sz="933"/>
            </a:lvl6pPr>
            <a:lvl7pPr marL="2734954" indent="0">
              <a:buNone/>
              <a:defRPr sz="933"/>
            </a:lvl7pPr>
            <a:lvl8pPr marL="3190780" indent="0">
              <a:buNone/>
              <a:defRPr sz="933"/>
            </a:lvl8pPr>
            <a:lvl9pPr marL="3646606" indent="0">
              <a:buNone/>
              <a:defRPr sz="93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09601" y="6356356"/>
            <a:ext cx="2844800" cy="365125"/>
          </a:xfrm>
          <a:prstGeom prst="rect">
            <a:avLst/>
          </a:prstGeom>
        </p:spPr>
        <p:txBody>
          <a:bodyPr lIns="91167" tIns="45583" rIns="91167" bIns="45583"/>
          <a:lstStyle>
            <a:lvl1pPr defTabSz="1216611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165604" y="6356356"/>
            <a:ext cx="3860800" cy="365125"/>
          </a:xfrm>
          <a:prstGeom prst="rect">
            <a:avLst/>
          </a:prstGeom>
        </p:spPr>
        <p:txBody>
          <a:bodyPr lIns="91167" tIns="45583" rIns="91167" bIns="45583"/>
          <a:lstStyle>
            <a:lvl1pPr defTabSz="1216611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A0A1B-D7B0-4C6E-90BC-42E0241C575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3992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09601" y="6356356"/>
            <a:ext cx="2844800" cy="365125"/>
          </a:xfrm>
          <a:prstGeom prst="rect">
            <a:avLst/>
          </a:prstGeom>
        </p:spPr>
        <p:txBody>
          <a:bodyPr lIns="91167" tIns="45583" rIns="91167" bIns="45583"/>
          <a:lstStyle>
            <a:lvl1pPr defTabSz="1216611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65604" y="6356356"/>
            <a:ext cx="3860800" cy="365125"/>
          </a:xfrm>
          <a:prstGeom prst="rect">
            <a:avLst/>
          </a:prstGeom>
        </p:spPr>
        <p:txBody>
          <a:bodyPr lIns="91167" tIns="45583" rIns="91167" bIns="45583"/>
          <a:lstStyle>
            <a:lvl1pPr defTabSz="1216611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DC856-7421-485F-B27B-F1912165AC0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2804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4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4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09601" y="6356356"/>
            <a:ext cx="2844800" cy="365125"/>
          </a:xfrm>
          <a:prstGeom prst="rect">
            <a:avLst/>
          </a:prstGeom>
        </p:spPr>
        <p:txBody>
          <a:bodyPr lIns="91167" tIns="45583" rIns="91167" bIns="45583"/>
          <a:lstStyle>
            <a:lvl1pPr defTabSz="1216611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65604" y="6356356"/>
            <a:ext cx="3860800" cy="365125"/>
          </a:xfrm>
          <a:prstGeom prst="rect">
            <a:avLst/>
          </a:prstGeom>
        </p:spPr>
        <p:txBody>
          <a:bodyPr lIns="91167" tIns="45583" rIns="91167" bIns="45583"/>
          <a:lstStyle>
            <a:lvl1pPr defTabSz="1216611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9668C-78C1-4B50-A238-56637A7CF59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580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50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4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1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74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3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79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4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07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466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09601" y="6356356"/>
            <a:ext cx="2844800" cy="365125"/>
          </a:xfrm>
          <a:prstGeom prst="rect">
            <a:avLst/>
          </a:prstGeom>
        </p:spPr>
        <p:txBody>
          <a:bodyPr lIns="91167" tIns="45583" rIns="91167" bIns="45583"/>
          <a:lstStyle>
            <a:lvl1pPr defTabSz="1216611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65604" y="6356356"/>
            <a:ext cx="3860800" cy="365125"/>
          </a:xfrm>
          <a:prstGeom prst="rect">
            <a:avLst/>
          </a:prstGeom>
        </p:spPr>
        <p:txBody>
          <a:bodyPr lIns="91167" tIns="45583" rIns="91167" bIns="45583"/>
          <a:lstStyle>
            <a:lvl1pPr defTabSz="1216611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D3B24-17C6-4A27-98CA-E0E92DC0559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116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11492010" y="4947375"/>
            <a:ext cx="577849" cy="126153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643" tIns="60820" rIns="121643" bIns="60820" anchor="ctr"/>
          <a:lstStyle/>
          <a:p>
            <a:pPr algn="ctr" defTabSz="1216403">
              <a:defRPr/>
            </a:pPr>
            <a:endParaRPr lang="ru-RU" sz="2400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11492010" y="6227957"/>
            <a:ext cx="577849" cy="4318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643" tIns="60820" rIns="121643" bIns="60820" anchor="ctr"/>
          <a:lstStyle/>
          <a:p>
            <a:pPr algn="ctr" defTabSz="1216403">
              <a:defRPr/>
            </a:pPr>
            <a:endParaRPr lang="ru-RU" sz="2400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4117" y="110845"/>
            <a:ext cx="9604675" cy="912616"/>
          </a:xfrm>
        </p:spPr>
        <p:txBody>
          <a:bodyPr/>
          <a:lstStyle>
            <a:lvl1pPr>
              <a:defRPr>
                <a:solidFill>
                  <a:srgbClr val="104E7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4117" y="1363932"/>
            <a:ext cx="11309349" cy="4818761"/>
          </a:xfrm>
        </p:spPr>
        <p:txBody>
          <a:bodyPr lIns="0" tIns="0" rIns="0" bIns="0"/>
          <a:lstStyle>
            <a:lvl1pPr marL="175684" indent="-175684">
              <a:buClr>
                <a:srgbClr val="C00000"/>
              </a:buClr>
              <a:buFont typeface="Arial" pitchFamily="34" charset="0"/>
              <a:buChar char="•"/>
              <a:defRPr sz="2800" b="1"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1pPr>
            <a:lvl2pPr marL="359280" indent="-183595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2pPr>
            <a:lvl3pPr marL="534957" indent="-175684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3pPr>
            <a:lvl4pPr marL="718561" indent="-183595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4pPr>
            <a:lvl5pPr marL="894239" indent="-175684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11468541" y="6242288"/>
            <a:ext cx="630315" cy="365125"/>
          </a:xfrm>
        </p:spPr>
        <p:txBody>
          <a:bodyPr lIns="0" rIns="0"/>
          <a:lstStyle>
            <a:lvl1pPr algn="ctr">
              <a:defRPr sz="3200" b="1" i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1" y="19"/>
            <a:ext cx="385233" cy="10795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643" tIns="60820" rIns="121643" bIns="60820" anchor="ctr"/>
          <a:lstStyle/>
          <a:p>
            <a:pPr algn="ctr" defTabSz="1216403">
              <a:defRPr/>
            </a:pPr>
            <a:endParaRPr lang="ru-RU" sz="2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201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11492010" y="4947375"/>
            <a:ext cx="577849" cy="126153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643" tIns="60820" rIns="121643" bIns="60820" anchor="ctr"/>
          <a:lstStyle/>
          <a:p>
            <a:pPr algn="ctr" defTabSz="1216403">
              <a:defRPr/>
            </a:pPr>
            <a:endParaRPr lang="ru-RU" sz="2400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11492010" y="6227957"/>
            <a:ext cx="577849" cy="4318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643" tIns="60820" rIns="121643" bIns="60820" anchor="ctr"/>
          <a:lstStyle/>
          <a:p>
            <a:pPr algn="ctr" defTabSz="1216403">
              <a:defRPr/>
            </a:pPr>
            <a:endParaRPr lang="ru-RU" sz="2400" dirty="0">
              <a:solidFill>
                <a:prstClr val="white"/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11468541" y="6242288"/>
            <a:ext cx="630315" cy="365125"/>
          </a:xfrm>
        </p:spPr>
        <p:txBody>
          <a:bodyPr lIns="0" rIns="0"/>
          <a:lstStyle>
            <a:lvl1pPr algn="ctr">
              <a:defRPr sz="3200" b="1" i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1" y="19"/>
            <a:ext cx="385233" cy="10795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643" tIns="60820" rIns="121643" bIns="60820" anchor="ctr"/>
          <a:lstStyle/>
          <a:p>
            <a:pPr algn="ctr" defTabSz="1216403">
              <a:defRPr/>
            </a:pPr>
            <a:endParaRPr lang="ru-RU" sz="2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5838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5829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2pPr>
            <a:lvl3pPr marL="911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7471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4pPr>
            <a:lvl5pPr marL="1823306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5pPr>
            <a:lvl6pPr marL="2279127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6pPr>
            <a:lvl7pPr marL="273495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7pPr>
            <a:lvl8pPr marL="319078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8pPr>
            <a:lvl9pPr marL="3646606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09601" y="6356356"/>
            <a:ext cx="2844800" cy="365125"/>
          </a:xfrm>
          <a:prstGeom prst="rect">
            <a:avLst/>
          </a:prstGeom>
        </p:spPr>
        <p:txBody>
          <a:bodyPr lIns="91167" tIns="45583" rIns="91167" bIns="45583"/>
          <a:lstStyle>
            <a:lvl1pPr defTabSz="1216611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65604" y="6356356"/>
            <a:ext cx="3860800" cy="365125"/>
          </a:xfrm>
          <a:prstGeom prst="rect">
            <a:avLst/>
          </a:prstGeom>
        </p:spPr>
        <p:txBody>
          <a:bodyPr lIns="91167" tIns="45583" rIns="91167" bIns="45583"/>
          <a:lstStyle>
            <a:lvl1pPr defTabSz="1216611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F8021-ED8C-4BDF-B535-680A6D8767B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549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09601" y="6356356"/>
            <a:ext cx="2844800" cy="365125"/>
          </a:xfrm>
          <a:prstGeom prst="rect">
            <a:avLst/>
          </a:prstGeom>
        </p:spPr>
        <p:txBody>
          <a:bodyPr lIns="91167" tIns="45583" rIns="91167" bIns="45583"/>
          <a:lstStyle>
            <a:lvl1pPr defTabSz="1216611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165604" y="6356356"/>
            <a:ext cx="3860800" cy="365125"/>
          </a:xfrm>
          <a:prstGeom prst="rect">
            <a:avLst/>
          </a:prstGeom>
        </p:spPr>
        <p:txBody>
          <a:bodyPr lIns="91167" tIns="45583" rIns="91167" bIns="45583"/>
          <a:lstStyle>
            <a:lvl1pPr defTabSz="1216611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E65D7-EF62-48DF-8BE3-AABB744AD3D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1563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5829" indent="0">
              <a:buNone/>
              <a:defRPr sz="2000" b="1"/>
            </a:lvl2pPr>
            <a:lvl3pPr marL="911649" indent="0">
              <a:buNone/>
              <a:defRPr sz="1733" b="1"/>
            </a:lvl3pPr>
            <a:lvl4pPr marL="1367471" indent="0">
              <a:buNone/>
              <a:defRPr sz="1600" b="1"/>
            </a:lvl4pPr>
            <a:lvl5pPr marL="1823306" indent="0">
              <a:buNone/>
              <a:defRPr sz="1600" b="1"/>
            </a:lvl5pPr>
            <a:lvl6pPr marL="2279127" indent="0">
              <a:buNone/>
              <a:defRPr sz="1600" b="1"/>
            </a:lvl6pPr>
            <a:lvl7pPr marL="2734954" indent="0">
              <a:buNone/>
              <a:defRPr sz="1600" b="1"/>
            </a:lvl7pPr>
            <a:lvl8pPr marL="3190780" indent="0">
              <a:buNone/>
              <a:defRPr sz="1600" b="1"/>
            </a:lvl8pPr>
            <a:lvl9pPr marL="3646606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33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94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5829" indent="0">
              <a:buNone/>
              <a:defRPr sz="2000" b="1"/>
            </a:lvl2pPr>
            <a:lvl3pPr marL="911649" indent="0">
              <a:buNone/>
              <a:defRPr sz="1733" b="1"/>
            </a:lvl3pPr>
            <a:lvl4pPr marL="1367471" indent="0">
              <a:buNone/>
              <a:defRPr sz="1600" b="1"/>
            </a:lvl4pPr>
            <a:lvl5pPr marL="1823306" indent="0">
              <a:buNone/>
              <a:defRPr sz="1600" b="1"/>
            </a:lvl5pPr>
            <a:lvl6pPr marL="2279127" indent="0">
              <a:buNone/>
              <a:defRPr sz="1600" b="1"/>
            </a:lvl6pPr>
            <a:lvl7pPr marL="2734954" indent="0">
              <a:buNone/>
              <a:defRPr sz="1600" b="1"/>
            </a:lvl7pPr>
            <a:lvl8pPr marL="3190780" indent="0">
              <a:buNone/>
              <a:defRPr sz="1600" b="1"/>
            </a:lvl8pPr>
            <a:lvl9pPr marL="3646606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94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33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609601" y="6356356"/>
            <a:ext cx="2844800" cy="365125"/>
          </a:xfrm>
          <a:prstGeom prst="rect">
            <a:avLst/>
          </a:prstGeom>
        </p:spPr>
        <p:txBody>
          <a:bodyPr lIns="91167" tIns="45583" rIns="91167" bIns="45583"/>
          <a:lstStyle>
            <a:lvl1pPr defTabSz="1216611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65604" y="6356356"/>
            <a:ext cx="3860800" cy="365125"/>
          </a:xfrm>
          <a:prstGeom prst="rect">
            <a:avLst/>
          </a:prstGeom>
        </p:spPr>
        <p:txBody>
          <a:bodyPr lIns="91167" tIns="45583" rIns="91167" bIns="45583"/>
          <a:lstStyle>
            <a:lvl1pPr defTabSz="1216611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3F9DB-885A-4D81-8D62-6BEB8B6A1F7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695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3D5EA-49D9-4D72-95E1-4B417586B34C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4599-5CB2-4E9E-90CA-78FD3E412F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50110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09601" y="6356356"/>
            <a:ext cx="2844800" cy="365125"/>
          </a:xfrm>
          <a:prstGeom prst="rect">
            <a:avLst/>
          </a:prstGeom>
        </p:spPr>
        <p:txBody>
          <a:bodyPr lIns="91167" tIns="45583" rIns="91167" bIns="45583"/>
          <a:lstStyle>
            <a:lvl1pPr defTabSz="1216611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165604" y="6356356"/>
            <a:ext cx="3860800" cy="365125"/>
          </a:xfrm>
          <a:prstGeom prst="rect">
            <a:avLst/>
          </a:prstGeom>
        </p:spPr>
        <p:txBody>
          <a:bodyPr lIns="91167" tIns="45583" rIns="91167" bIns="45583"/>
          <a:lstStyle>
            <a:lvl1pPr defTabSz="1216611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F9FE5-6402-411A-AFD6-F5FDF53EA1D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7472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609601" y="6356356"/>
            <a:ext cx="2844800" cy="365125"/>
          </a:xfrm>
          <a:prstGeom prst="rect">
            <a:avLst/>
          </a:prstGeom>
        </p:spPr>
        <p:txBody>
          <a:bodyPr lIns="91167" tIns="45583" rIns="91167" bIns="45583"/>
          <a:lstStyle>
            <a:lvl1pPr defTabSz="1216611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165604" y="6356356"/>
            <a:ext cx="3860800" cy="365125"/>
          </a:xfrm>
          <a:prstGeom prst="rect">
            <a:avLst/>
          </a:prstGeom>
        </p:spPr>
        <p:txBody>
          <a:bodyPr lIns="91167" tIns="45583" rIns="91167" bIns="45583"/>
          <a:lstStyle>
            <a:lvl1pPr defTabSz="1216611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2D679-B1CE-4B80-B6F9-CAA5757C648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2578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27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7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27" y="1435103"/>
            <a:ext cx="4011084" cy="4691063"/>
          </a:xfrm>
        </p:spPr>
        <p:txBody>
          <a:bodyPr/>
          <a:lstStyle>
            <a:lvl1pPr marL="0" indent="0">
              <a:buNone/>
              <a:defRPr sz="1333"/>
            </a:lvl1pPr>
            <a:lvl2pPr marL="455829" indent="0">
              <a:buNone/>
              <a:defRPr sz="1200"/>
            </a:lvl2pPr>
            <a:lvl3pPr marL="911649" indent="0">
              <a:buNone/>
              <a:defRPr sz="1067"/>
            </a:lvl3pPr>
            <a:lvl4pPr marL="1367471" indent="0">
              <a:buNone/>
              <a:defRPr sz="933"/>
            </a:lvl4pPr>
            <a:lvl5pPr marL="1823306" indent="0">
              <a:buNone/>
              <a:defRPr sz="933"/>
            </a:lvl5pPr>
            <a:lvl6pPr marL="2279127" indent="0">
              <a:buNone/>
              <a:defRPr sz="933"/>
            </a:lvl6pPr>
            <a:lvl7pPr marL="2734954" indent="0">
              <a:buNone/>
              <a:defRPr sz="933"/>
            </a:lvl7pPr>
            <a:lvl8pPr marL="3190780" indent="0">
              <a:buNone/>
              <a:defRPr sz="933"/>
            </a:lvl8pPr>
            <a:lvl9pPr marL="3646606" indent="0">
              <a:buNone/>
              <a:defRPr sz="93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09601" y="6356356"/>
            <a:ext cx="2844800" cy="365125"/>
          </a:xfrm>
          <a:prstGeom prst="rect">
            <a:avLst/>
          </a:prstGeom>
        </p:spPr>
        <p:txBody>
          <a:bodyPr lIns="91167" tIns="45583" rIns="91167" bIns="45583"/>
          <a:lstStyle>
            <a:lvl1pPr defTabSz="1216611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165604" y="6356356"/>
            <a:ext cx="3860800" cy="365125"/>
          </a:xfrm>
          <a:prstGeom prst="rect">
            <a:avLst/>
          </a:prstGeom>
        </p:spPr>
        <p:txBody>
          <a:bodyPr lIns="91167" tIns="45583" rIns="91167" bIns="45583"/>
          <a:lstStyle>
            <a:lvl1pPr defTabSz="1216611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78974-F02E-439E-80F3-43EB670DBF8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66606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5829" indent="0">
              <a:buNone/>
              <a:defRPr sz="2800"/>
            </a:lvl2pPr>
            <a:lvl3pPr marL="911649" indent="0">
              <a:buNone/>
              <a:defRPr sz="2400"/>
            </a:lvl3pPr>
            <a:lvl4pPr marL="1367471" indent="0">
              <a:buNone/>
              <a:defRPr sz="2000"/>
            </a:lvl4pPr>
            <a:lvl5pPr marL="1823306" indent="0">
              <a:buNone/>
              <a:defRPr sz="2000"/>
            </a:lvl5pPr>
            <a:lvl6pPr marL="2279127" indent="0">
              <a:buNone/>
              <a:defRPr sz="2000"/>
            </a:lvl6pPr>
            <a:lvl7pPr marL="2734954" indent="0">
              <a:buNone/>
              <a:defRPr sz="2000"/>
            </a:lvl7pPr>
            <a:lvl8pPr marL="3190780" indent="0">
              <a:buNone/>
              <a:defRPr sz="2000"/>
            </a:lvl8pPr>
            <a:lvl9pPr marL="3646606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333"/>
            </a:lvl1pPr>
            <a:lvl2pPr marL="455829" indent="0">
              <a:buNone/>
              <a:defRPr sz="1200"/>
            </a:lvl2pPr>
            <a:lvl3pPr marL="911649" indent="0">
              <a:buNone/>
              <a:defRPr sz="1067"/>
            </a:lvl3pPr>
            <a:lvl4pPr marL="1367471" indent="0">
              <a:buNone/>
              <a:defRPr sz="933"/>
            </a:lvl4pPr>
            <a:lvl5pPr marL="1823306" indent="0">
              <a:buNone/>
              <a:defRPr sz="933"/>
            </a:lvl5pPr>
            <a:lvl6pPr marL="2279127" indent="0">
              <a:buNone/>
              <a:defRPr sz="933"/>
            </a:lvl6pPr>
            <a:lvl7pPr marL="2734954" indent="0">
              <a:buNone/>
              <a:defRPr sz="933"/>
            </a:lvl7pPr>
            <a:lvl8pPr marL="3190780" indent="0">
              <a:buNone/>
              <a:defRPr sz="933"/>
            </a:lvl8pPr>
            <a:lvl9pPr marL="3646606" indent="0">
              <a:buNone/>
              <a:defRPr sz="93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09601" y="6356356"/>
            <a:ext cx="2844800" cy="365125"/>
          </a:xfrm>
          <a:prstGeom prst="rect">
            <a:avLst/>
          </a:prstGeom>
        </p:spPr>
        <p:txBody>
          <a:bodyPr lIns="91167" tIns="45583" rIns="91167" bIns="45583"/>
          <a:lstStyle>
            <a:lvl1pPr defTabSz="1216611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165604" y="6356356"/>
            <a:ext cx="3860800" cy="365125"/>
          </a:xfrm>
          <a:prstGeom prst="rect">
            <a:avLst/>
          </a:prstGeom>
        </p:spPr>
        <p:txBody>
          <a:bodyPr lIns="91167" tIns="45583" rIns="91167" bIns="45583"/>
          <a:lstStyle>
            <a:lvl1pPr defTabSz="1216611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A0A1B-D7B0-4C6E-90BC-42E0241C575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93586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09601" y="6356356"/>
            <a:ext cx="2844800" cy="365125"/>
          </a:xfrm>
          <a:prstGeom prst="rect">
            <a:avLst/>
          </a:prstGeom>
        </p:spPr>
        <p:txBody>
          <a:bodyPr lIns="91167" tIns="45583" rIns="91167" bIns="45583"/>
          <a:lstStyle>
            <a:lvl1pPr defTabSz="1216611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65604" y="6356356"/>
            <a:ext cx="3860800" cy="365125"/>
          </a:xfrm>
          <a:prstGeom prst="rect">
            <a:avLst/>
          </a:prstGeom>
        </p:spPr>
        <p:txBody>
          <a:bodyPr lIns="91167" tIns="45583" rIns="91167" bIns="45583"/>
          <a:lstStyle>
            <a:lvl1pPr defTabSz="1216611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DC856-7421-485F-B27B-F1912165AC0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41780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4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4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09601" y="6356356"/>
            <a:ext cx="2844800" cy="365125"/>
          </a:xfrm>
          <a:prstGeom prst="rect">
            <a:avLst/>
          </a:prstGeom>
        </p:spPr>
        <p:txBody>
          <a:bodyPr lIns="91167" tIns="45583" rIns="91167" bIns="45583"/>
          <a:lstStyle>
            <a:lvl1pPr defTabSz="1216611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65604" y="6356356"/>
            <a:ext cx="3860800" cy="365125"/>
          </a:xfrm>
          <a:prstGeom prst="rect">
            <a:avLst/>
          </a:prstGeom>
        </p:spPr>
        <p:txBody>
          <a:bodyPr lIns="91167" tIns="45583" rIns="91167" bIns="45583"/>
          <a:lstStyle>
            <a:lvl1pPr defTabSz="1216611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9668C-78C1-4B50-A238-56637A7CF59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077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3D5EA-49D9-4D72-95E1-4B417586B34C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4599-5CB2-4E9E-90CA-78FD3E412F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583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3D5EA-49D9-4D72-95E1-4B417586B34C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4599-5CB2-4E9E-90CA-78FD3E412F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9321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3D5EA-49D9-4D72-95E1-4B417586B34C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4599-5CB2-4E9E-90CA-78FD3E412F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87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3D5EA-49D9-4D72-95E1-4B417586B34C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4599-5CB2-4E9E-90CA-78FD3E412F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71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3D5EA-49D9-4D72-95E1-4B417586B34C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4599-5CB2-4E9E-90CA-78FD3E412F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288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3D5EA-49D9-4D72-95E1-4B417586B34C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4599-5CB2-4E9E-90CA-78FD3E412F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119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gi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image" Target="../media/image2.gif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3D5EA-49D9-4D72-95E1-4B417586B34C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D4599-5CB2-4E9E-90CA-78FD3E412F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2064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Заголовок 1"/>
          <p:cNvSpPr>
            <a:spLocks noGrp="1"/>
          </p:cNvSpPr>
          <p:nvPr>
            <p:ph type="title"/>
          </p:nvPr>
        </p:nvSpPr>
        <p:spPr bwMode="auto">
          <a:xfrm>
            <a:off x="764119" y="111132"/>
            <a:ext cx="10818283" cy="91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83" rIns="0" bIns="4558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246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363665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67" tIns="45583" rIns="91167" bIns="455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6"/>
            <a:ext cx="2844800" cy="365125"/>
          </a:xfrm>
          <a:prstGeom prst="rect">
            <a:avLst/>
          </a:prstGeom>
        </p:spPr>
        <p:txBody>
          <a:bodyPr vert="horz" lIns="91167" tIns="45583" rIns="91167" bIns="45583" rtlCol="0" anchor="ctr"/>
          <a:lstStyle>
            <a:lvl1pPr algn="r" defTabSz="1216611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00C75FB-29DB-479D-90FD-07DD74D6740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2469" name="Рисунок 6"/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55327" y="111145"/>
            <a:ext cx="1403351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764145" y="1108081"/>
            <a:ext cx="9891183" cy="55563"/>
          </a:xfrm>
          <a:prstGeom prst="rect">
            <a:avLst/>
          </a:prstGeom>
          <a:solidFill>
            <a:srgbClr val="268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164" tIns="45585" rIns="91164" bIns="45585" anchor="ctr"/>
          <a:lstStyle/>
          <a:p>
            <a:pPr algn="ctr" defTabSz="1216611">
              <a:defRPr/>
            </a:pPr>
            <a:endParaRPr lang="ru-RU" sz="1733" dirty="0">
              <a:solidFill>
                <a:prstClr val="white"/>
              </a:solidFill>
            </a:endParaRPr>
          </a:p>
        </p:txBody>
      </p:sp>
      <p:pic>
        <p:nvPicPr>
          <p:cNvPr id="62471" name="Объект 3"/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689731"/>
            <a:ext cx="121920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73954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5pPr>
      <a:lvl6pPr marL="455829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6pPr>
      <a:lvl7pPr marL="911649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7pPr>
      <a:lvl8pPr marL="1367471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8pPr>
      <a:lvl9pPr marL="1823306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1866" indent="-34186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0724" indent="-2848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39561" indent="-2279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5389" indent="-2279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1215" indent="-2279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07040" indent="-227922" algn="l" defTabSz="91164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2863" indent="-227922" algn="l" defTabSz="91164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696" indent="-227922" algn="l" defTabSz="91164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518" indent="-227922" algn="l" defTabSz="91164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1649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1pPr>
      <a:lvl2pPr marL="455829" algn="l" defTabSz="911649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2pPr>
      <a:lvl3pPr marL="911649" algn="l" defTabSz="911649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3pPr>
      <a:lvl4pPr marL="1367471" algn="l" defTabSz="911649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4pPr>
      <a:lvl5pPr marL="1823306" algn="l" defTabSz="911649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5pPr>
      <a:lvl6pPr marL="2279127" algn="l" defTabSz="911649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6pPr>
      <a:lvl7pPr marL="2734954" algn="l" defTabSz="911649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7pPr>
      <a:lvl8pPr marL="3190780" algn="l" defTabSz="911649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8pPr>
      <a:lvl9pPr marL="3646606" algn="l" defTabSz="911649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Заголовок 1"/>
          <p:cNvSpPr>
            <a:spLocks noGrp="1"/>
          </p:cNvSpPr>
          <p:nvPr>
            <p:ph type="title"/>
          </p:nvPr>
        </p:nvSpPr>
        <p:spPr bwMode="auto">
          <a:xfrm>
            <a:off x="764119" y="111132"/>
            <a:ext cx="10818283" cy="91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83" rIns="0" bIns="4558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246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363665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67" tIns="45583" rIns="91167" bIns="455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6"/>
            <a:ext cx="2844800" cy="365125"/>
          </a:xfrm>
          <a:prstGeom prst="rect">
            <a:avLst/>
          </a:prstGeom>
        </p:spPr>
        <p:txBody>
          <a:bodyPr vert="horz" lIns="91167" tIns="45583" rIns="91167" bIns="45583" rtlCol="0" anchor="ctr"/>
          <a:lstStyle>
            <a:lvl1pPr algn="r" defTabSz="1216611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00C75FB-29DB-479D-90FD-07DD74D6740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2469" name="Рисунок 6"/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55327" y="111145"/>
            <a:ext cx="1403351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764145" y="1108081"/>
            <a:ext cx="9891183" cy="55563"/>
          </a:xfrm>
          <a:prstGeom prst="rect">
            <a:avLst/>
          </a:prstGeom>
          <a:solidFill>
            <a:srgbClr val="268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164" tIns="45585" rIns="91164" bIns="45585" anchor="ctr"/>
          <a:lstStyle/>
          <a:p>
            <a:pPr algn="ctr" defTabSz="1216611">
              <a:defRPr/>
            </a:pPr>
            <a:endParaRPr lang="ru-RU" sz="1733" dirty="0">
              <a:solidFill>
                <a:prstClr val="white"/>
              </a:solidFill>
            </a:endParaRPr>
          </a:p>
        </p:txBody>
      </p:sp>
      <p:pic>
        <p:nvPicPr>
          <p:cNvPr id="62471" name="Объект 3"/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689731"/>
            <a:ext cx="121920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6467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5pPr>
      <a:lvl6pPr marL="455829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6pPr>
      <a:lvl7pPr marL="911649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7pPr>
      <a:lvl8pPr marL="1367471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8pPr>
      <a:lvl9pPr marL="1823306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1866" indent="-34186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0724" indent="-2848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39561" indent="-2279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5389" indent="-2279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1215" indent="-2279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07040" indent="-227922" algn="l" defTabSz="91164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2863" indent="-227922" algn="l" defTabSz="91164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696" indent="-227922" algn="l" defTabSz="91164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518" indent="-227922" algn="l" defTabSz="91164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1649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1pPr>
      <a:lvl2pPr marL="455829" algn="l" defTabSz="911649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2pPr>
      <a:lvl3pPr marL="911649" algn="l" defTabSz="911649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3pPr>
      <a:lvl4pPr marL="1367471" algn="l" defTabSz="911649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4pPr>
      <a:lvl5pPr marL="1823306" algn="l" defTabSz="911649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5pPr>
      <a:lvl6pPr marL="2279127" algn="l" defTabSz="911649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6pPr>
      <a:lvl7pPr marL="2734954" algn="l" defTabSz="911649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7pPr>
      <a:lvl8pPr marL="3190780" algn="l" defTabSz="911649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8pPr>
      <a:lvl9pPr marL="3646606" algn="l" defTabSz="911649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Рисунок 96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816" y="21456"/>
            <a:ext cx="12192000" cy="68484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/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49" name="TextBox 48"/>
          <p:cNvSpPr txBox="1"/>
          <p:nvPr/>
        </p:nvSpPr>
        <p:spPr>
          <a:xfrm>
            <a:off x="388284" y="-38184"/>
            <a:ext cx="1143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Порядок взыскания задолженности в условиях функционирования ЕНС</a:t>
            </a:r>
            <a:endParaRPr lang="ru-RU" b="1" dirty="0">
              <a:solidFill>
                <a:schemeClr val="bg2">
                  <a:lumMod val="2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9218" name="Picture 2" descr="http://nh-fulfillment.com/wp-content/uploads/2019/04/Salary-ban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24818" y="592761"/>
            <a:ext cx="2087440" cy="178624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innerShdw blurRad="63500" dir="8100000">
              <a:prstClr val="black">
                <a:alpha val="50000"/>
              </a:prstClr>
            </a:innerShdw>
          </a:effectLst>
          <a:scene3d>
            <a:camera prst="orthographicFront"/>
            <a:lightRig rig="glow" dir="t"/>
          </a:scene3d>
          <a:sp3d/>
        </p:spPr>
      </p:pic>
      <p:sp>
        <p:nvSpPr>
          <p:cNvPr id="67" name="TextBox 66"/>
          <p:cNvSpPr txBox="1"/>
          <p:nvPr/>
        </p:nvSpPr>
        <p:spPr>
          <a:xfrm>
            <a:off x="3231573" y="4009970"/>
            <a:ext cx="5054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accent3">
                    <a:lumMod val="50000"/>
                  </a:schemeClr>
                </a:solidFill>
              </a:rPr>
              <a:t>Ю</a:t>
            </a:r>
            <a:r>
              <a:rPr lang="ru-RU" sz="1200" b="1" dirty="0" smtClean="0">
                <a:solidFill>
                  <a:schemeClr val="accent3">
                    <a:lumMod val="50000"/>
                  </a:schemeClr>
                </a:solidFill>
              </a:rPr>
              <a:t>Л</a:t>
            </a:r>
            <a:endParaRPr lang="ru-RU" sz="1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54" name="Прямая со стрелкой 53"/>
          <p:cNvCxnSpPr/>
          <p:nvPr/>
        </p:nvCxnSpPr>
        <p:spPr>
          <a:xfrm>
            <a:off x="8432302" y="1131994"/>
            <a:ext cx="159251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>
            <a:off x="8383659" y="1881184"/>
            <a:ext cx="1641159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65" name="Скругленный прямоугольник 64"/>
          <p:cNvSpPr/>
          <p:nvPr/>
        </p:nvSpPr>
        <p:spPr>
          <a:xfrm>
            <a:off x="8955353" y="1295003"/>
            <a:ext cx="1030078" cy="45067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chemeClr val="tx1"/>
                </a:solidFill>
              </a:rPr>
              <a:t>Уведомления об </a:t>
            </a:r>
            <a:r>
              <a:rPr lang="ru-RU" sz="1000" b="1" dirty="0" smtClean="0">
                <a:solidFill>
                  <a:schemeClr val="tx1"/>
                </a:solidFill>
              </a:rPr>
              <a:t>изменении</a:t>
            </a:r>
            <a:r>
              <a:rPr lang="ru-RU" sz="900" b="1" dirty="0" smtClean="0">
                <a:solidFill>
                  <a:schemeClr val="tx1"/>
                </a:solidFill>
              </a:rPr>
              <a:t> </a:t>
            </a:r>
            <a:r>
              <a:rPr lang="ru-RU" sz="900" b="1" dirty="0" smtClean="0">
                <a:solidFill>
                  <a:schemeClr val="tx1"/>
                </a:solidFill>
              </a:rPr>
              <a:t>сальдо ЕНС</a:t>
            </a:r>
            <a:endParaRPr lang="ru-RU" sz="900" b="1" dirty="0">
              <a:solidFill>
                <a:schemeClr val="tx1"/>
              </a:solidFill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10786590" y="822404"/>
            <a:ext cx="416298" cy="2156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b="1" dirty="0" smtClean="0">
                <a:solidFill>
                  <a:schemeClr val="tx2"/>
                </a:solidFill>
              </a:rPr>
              <a:t>БАНК</a:t>
            </a:r>
            <a:endParaRPr lang="ru-RU" sz="700" b="1" dirty="0">
              <a:solidFill>
                <a:schemeClr val="tx2"/>
              </a:solidFill>
            </a:endParaRPr>
          </a:p>
        </p:txBody>
      </p:sp>
      <p:sp>
        <p:nvSpPr>
          <p:cNvPr id="77" name="文本框 3">
            <a:extLst>
              <a:ext uri="{FF2B5EF4-FFF2-40B4-BE49-F238E27FC236}">
                <a16:creationId xmlns:a16="http://schemas.microsoft.com/office/drawing/2014/main" xmlns="" id="{3CAB2E3E-758D-4A95-B48C-D4318D2EC190}"/>
              </a:ext>
            </a:extLst>
          </p:cNvPr>
          <p:cNvSpPr txBox="1"/>
          <p:nvPr/>
        </p:nvSpPr>
        <p:spPr>
          <a:xfrm>
            <a:off x="388284" y="5041933"/>
            <a:ext cx="8673393" cy="16696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165100" prst="coolSlant"/>
            <a:bevelB w="38100" h="107950"/>
          </a:sp3d>
        </p:spPr>
        <p:txBody>
          <a:bodyPr wrap="square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lang="ru-RU" altLang="zh-CN" sz="1400" b="1" dirty="0" smtClean="0">
                <a:solidFill>
                  <a:schemeClr val="accent2">
                    <a:lumMod val="75000"/>
                  </a:schemeClr>
                </a:solidFill>
              </a:rPr>
              <a:t>Наиболее значимые изменения при применении мер принудительного взыскания в условиях ЕНС</a:t>
            </a:r>
            <a:endParaRPr lang="ru-RU" altLang="zh-CN" sz="1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000" b="1" dirty="0" smtClean="0">
                <a:solidFill>
                  <a:schemeClr val="bg2">
                    <a:lumMod val="10000"/>
                  </a:schemeClr>
                </a:solidFill>
              </a:rPr>
              <a:t>Единая форма требования и решения для ЮЛ, ИП и ФЛ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000" b="1" dirty="0" smtClean="0">
                <a:solidFill>
                  <a:schemeClr val="bg2">
                    <a:lumMod val="10000"/>
                  </a:schemeClr>
                </a:solidFill>
              </a:rPr>
              <a:t>Применение ст. 46 НК РФ в отношении ФЛ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altLang="zh-CN" sz="1000" b="1" dirty="0" smtClean="0">
                <a:solidFill>
                  <a:schemeClr val="bg2">
                    <a:lumMod val="10000"/>
                  </a:schemeClr>
                </a:solidFill>
              </a:rPr>
              <a:t>Направление уведомлений об изменении сальдо ЕНС в банк 2 раза в день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000" b="1" dirty="0" smtClean="0">
                <a:solidFill>
                  <a:schemeClr val="bg2">
                    <a:lumMod val="10000"/>
                  </a:schemeClr>
                </a:solidFill>
              </a:rPr>
              <a:t>С 1 января 2023 на кредитные организации возложена обязанность по контролю изменения актуального сальдо ЕНС при исполнении ст. 46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000" b="1" dirty="0" smtClean="0">
                <a:solidFill>
                  <a:schemeClr val="bg2">
                    <a:lumMod val="10000"/>
                  </a:schemeClr>
                </a:solidFill>
              </a:rPr>
              <a:t>Электронное взаимодействие с кредитными организациями осуществляется посредством СМЭВ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000" b="1" dirty="0" smtClean="0">
                <a:solidFill>
                  <a:schemeClr val="bg2">
                    <a:lumMod val="10000"/>
                  </a:schemeClr>
                </a:solidFill>
              </a:rPr>
              <a:t>Одно требование и одно решение о взыскании задолженности за счет денежных средств на всю процедуру взыскания, сумма требования и решения динамично изменяется в соответствии с изменениями сальдо ЕНС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000" b="1" dirty="0" smtClean="0">
                <a:solidFill>
                  <a:schemeClr val="bg2">
                    <a:lumMod val="10000"/>
                  </a:schemeClr>
                </a:solidFill>
              </a:rPr>
              <a:t>Постановления  об аресте имущества  по ст. 77 НК РФ,  о взыскании за счет имущества по ст. 47 НК РФ   при увеличении отрицательного сальдо ЕНС  формируются многократно  со  ссылкой на одно решение по ст. 46 НК РФ</a:t>
            </a:r>
            <a:endParaRPr lang="ru-RU" sz="1000" b="1" dirty="0" smtClean="0"/>
          </a:p>
        </p:txBody>
      </p:sp>
      <p:sp>
        <p:nvSpPr>
          <p:cNvPr id="82" name="Стрелка вниз 81"/>
          <p:cNvSpPr/>
          <p:nvPr/>
        </p:nvSpPr>
        <p:spPr>
          <a:xfrm>
            <a:off x="6185647" y="2160494"/>
            <a:ext cx="197224" cy="466165"/>
          </a:xfrm>
          <a:prstGeom prst="downArrow">
            <a:avLst/>
          </a:prstGeom>
          <a:scene3d>
            <a:camera prst="orthographicFront">
              <a:rot lat="0" lon="54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Скругленный прямоугольник 75"/>
          <p:cNvSpPr/>
          <p:nvPr/>
        </p:nvSpPr>
        <p:spPr>
          <a:xfrm>
            <a:off x="6702577" y="2924297"/>
            <a:ext cx="2359101" cy="169947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chemeClr val="tx1"/>
                </a:solidFill>
              </a:rPr>
              <a:t>Судебные приказы по ст. 48 </a:t>
            </a:r>
            <a:r>
              <a:rPr lang="ru-RU" sz="1300" b="1" dirty="0">
                <a:solidFill>
                  <a:schemeClr val="tx1"/>
                </a:solidFill>
              </a:rPr>
              <a:t>НК РФ</a:t>
            </a: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3530934" y="592761"/>
            <a:ext cx="2687284" cy="183840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solidFill>
                  <a:schemeClr val="tx1"/>
                </a:solidFill>
              </a:rPr>
              <a:t>1. Решение о взыскании за счет денежных средств</a:t>
            </a:r>
          </a:p>
          <a:p>
            <a:pPr algn="ctr"/>
            <a:r>
              <a:rPr lang="ru-RU" sz="1500" b="1" dirty="0" smtClean="0">
                <a:solidFill>
                  <a:schemeClr val="tx1"/>
                </a:solidFill>
              </a:rPr>
              <a:t>2. Решение о приостановлении операций по счетам</a:t>
            </a:r>
            <a:endParaRPr lang="ru-RU" sz="1500" b="1" dirty="0">
              <a:solidFill>
                <a:schemeClr val="tx1"/>
              </a:solidFill>
            </a:endParaRPr>
          </a:p>
        </p:txBody>
      </p:sp>
      <p:sp>
        <p:nvSpPr>
          <p:cNvPr id="191" name="Скругленный прямоугольник 190"/>
          <p:cNvSpPr/>
          <p:nvPr/>
        </p:nvSpPr>
        <p:spPr>
          <a:xfrm>
            <a:off x="445970" y="639387"/>
            <a:ext cx="2701443" cy="17844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Требование об уплате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задолженности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3819923" y="2781332"/>
            <a:ext cx="2163408" cy="139685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b="1" dirty="0">
              <a:solidFill>
                <a:schemeClr val="tx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585045" y="585447"/>
            <a:ext cx="2406555" cy="183840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>
                <a:solidFill>
                  <a:schemeClr val="tx1"/>
                </a:solidFill>
              </a:rPr>
              <a:t>П</a:t>
            </a:r>
            <a:r>
              <a:rPr lang="ru-RU" sz="1500" b="1" dirty="0" smtClean="0">
                <a:solidFill>
                  <a:schemeClr val="tx1"/>
                </a:solidFill>
              </a:rPr>
              <a:t>оручение на списание денежных средств со счета должника</a:t>
            </a:r>
            <a:endParaRPr lang="ru-RU" sz="1500" b="1" dirty="0">
              <a:solidFill>
                <a:schemeClr val="tx1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955022" y="2987760"/>
            <a:ext cx="2276906" cy="13729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b="1" dirty="0">
              <a:solidFill>
                <a:schemeClr val="tx1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123485" y="3204942"/>
            <a:ext cx="2276475" cy="141883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>
                <a:solidFill>
                  <a:schemeClr val="tx1"/>
                </a:solidFill>
              </a:rPr>
              <a:t>Постановление </a:t>
            </a:r>
            <a:r>
              <a:rPr lang="ru-RU" sz="1300" b="1" dirty="0" smtClean="0">
                <a:solidFill>
                  <a:schemeClr val="tx1"/>
                </a:solidFill>
              </a:rPr>
              <a:t>об аресте имущества в </a:t>
            </a:r>
            <a:r>
              <a:rPr lang="ru-RU" sz="1300" b="1" dirty="0">
                <a:solidFill>
                  <a:schemeClr val="tx1"/>
                </a:solidFill>
              </a:rPr>
              <a:t>соответствии со ст. </a:t>
            </a:r>
            <a:r>
              <a:rPr lang="ru-RU" sz="1300" b="1" dirty="0" smtClean="0">
                <a:solidFill>
                  <a:schemeClr val="tx1"/>
                </a:solidFill>
              </a:rPr>
              <a:t>77 </a:t>
            </a:r>
            <a:r>
              <a:rPr lang="ru-RU" sz="1300" b="1" dirty="0">
                <a:solidFill>
                  <a:schemeClr val="tx1"/>
                </a:solidFill>
              </a:rPr>
              <a:t>НК РФ</a:t>
            </a:r>
          </a:p>
        </p:txBody>
      </p:sp>
      <p:cxnSp>
        <p:nvCxnSpPr>
          <p:cNvPr id="28" name="Прямая со стрелкой 27"/>
          <p:cNvCxnSpPr/>
          <p:nvPr/>
        </p:nvCxnSpPr>
        <p:spPr>
          <a:xfrm>
            <a:off x="6061168" y="2360665"/>
            <a:ext cx="1047751" cy="563633"/>
          </a:xfrm>
          <a:prstGeom prst="straightConnector1">
            <a:avLst/>
          </a:prstGeom>
          <a:ln w="38100">
            <a:solidFill>
              <a:srgbClr val="36A2B4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7783908" y="2415797"/>
            <a:ext cx="0" cy="542411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H="1">
            <a:off x="2669225" y="2423852"/>
            <a:ext cx="1119053" cy="516106"/>
          </a:xfrm>
          <a:prstGeom prst="straightConnector1">
            <a:avLst/>
          </a:prstGeom>
          <a:ln w="38100">
            <a:solidFill>
              <a:srgbClr val="36A2B4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4926731" y="2393575"/>
            <a:ext cx="0" cy="387757"/>
          </a:xfrm>
          <a:prstGeom prst="straightConnector1">
            <a:avLst/>
          </a:prstGeom>
          <a:ln w="38100">
            <a:solidFill>
              <a:srgbClr val="36A2B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281238" y="2255076"/>
            <a:ext cx="4213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accent3">
                    <a:lumMod val="50000"/>
                  </a:schemeClr>
                </a:solidFill>
              </a:rPr>
              <a:t>ФЛ</a:t>
            </a:r>
            <a:endParaRPr lang="ru-RU" sz="1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103284" y="546224"/>
            <a:ext cx="8118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accent3">
                    <a:lumMod val="50000"/>
                  </a:schemeClr>
                </a:solidFill>
              </a:rPr>
              <a:t>ЮЛ, ИП</a:t>
            </a:r>
            <a:endParaRPr lang="ru-RU" sz="1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47" name="Прямая со стрелкой 46"/>
          <p:cNvCxnSpPr/>
          <p:nvPr/>
        </p:nvCxnSpPr>
        <p:spPr>
          <a:xfrm>
            <a:off x="3147413" y="1502930"/>
            <a:ext cx="395192" cy="0"/>
          </a:xfrm>
          <a:prstGeom prst="straightConnector1">
            <a:avLst/>
          </a:prstGeom>
          <a:ln w="34925">
            <a:prstDash val="solid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 flipV="1">
            <a:off x="6185647" y="1531619"/>
            <a:ext cx="428626" cy="5346"/>
          </a:xfrm>
          <a:prstGeom prst="straightConnector1">
            <a:avLst/>
          </a:prstGeom>
          <a:ln w="38100">
            <a:solidFill>
              <a:srgbClr val="36A2B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flipH="1">
            <a:off x="3133915" y="3929113"/>
            <a:ext cx="648681" cy="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TextBox 192"/>
          <p:cNvSpPr txBox="1"/>
          <p:nvPr/>
        </p:nvSpPr>
        <p:spPr>
          <a:xfrm>
            <a:off x="935118" y="639387"/>
            <a:ext cx="17665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" pitchFamily="34" charset="0"/>
              </a:rPr>
              <a:t>Отрицательное сальдо ЕНС</a:t>
            </a:r>
            <a:endParaRPr lang="ru-RU" sz="11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Light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964344" y="2642481"/>
            <a:ext cx="1039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b="1" dirty="0" smtClean="0">
                <a:solidFill>
                  <a:schemeClr val="bg2">
                    <a:lumMod val="25000"/>
                  </a:schemeClr>
                </a:solidFill>
              </a:rPr>
              <a:t>Отрицательное сальдо ЕНС менее  300 тыс. руб.</a:t>
            </a:r>
            <a:endParaRPr lang="ru-RU" sz="8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075924" y="2450377"/>
            <a:ext cx="4213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accent3">
                    <a:lumMod val="50000"/>
                  </a:schemeClr>
                </a:solidFill>
              </a:rPr>
              <a:t>Ю</a:t>
            </a:r>
            <a:r>
              <a:rPr lang="ru-RU" sz="1200" b="1" dirty="0" smtClean="0">
                <a:solidFill>
                  <a:schemeClr val="accent3">
                    <a:lumMod val="50000"/>
                  </a:schemeClr>
                </a:solidFill>
              </a:rPr>
              <a:t>Л</a:t>
            </a:r>
            <a:endParaRPr lang="ru-RU" sz="1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684489" y="2360665"/>
            <a:ext cx="7647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accent3">
                    <a:lumMod val="50000"/>
                  </a:schemeClr>
                </a:solidFill>
              </a:rPr>
              <a:t>ЮЛ, ИП</a:t>
            </a:r>
            <a:endParaRPr lang="ru-RU" sz="1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9156637" y="785330"/>
            <a:ext cx="627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36A2B4"/>
                </a:solidFill>
              </a:rPr>
              <a:t>СМЭВ</a:t>
            </a:r>
            <a:endParaRPr lang="ru-RU" sz="1200" b="1" dirty="0">
              <a:solidFill>
                <a:srgbClr val="36A2B4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9144206" y="1841486"/>
            <a:ext cx="627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36A2B4"/>
                </a:solidFill>
              </a:rPr>
              <a:t>СМЭВ</a:t>
            </a:r>
            <a:endParaRPr lang="ru-RU" sz="1200" b="1" dirty="0">
              <a:solidFill>
                <a:srgbClr val="36A2B4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9586471" y="3433762"/>
            <a:ext cx="22318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Сальдо ЕНС ≥ 0</a:t>
            </a:r>
            <a:endParaRPr lang="ru-RU" sz="20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9623532" y="4917167"/>
            <a:ext cx="21576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Процедура взыскания прекращается</a:t>
            </a:r>
            <a:endParaRPr lang="ru-RU" sz="1600" b="1" dirty="0"/>
          </a:p>
        </p:txBody>
      </p:sp>
      <p:sp>
        <p:nvSpPr>
          <p:cNvPr id="4" name="Овал 3"/>
          <p:cNvSpPr/>
          <p:nvPr/>
        </p:nvSpPr>
        <p:spPr>
          <a:xfrm>
            <a:off x="9320645" y="2727376"/>
            <a:ext cx="2791613" cy="3576153"/>
          </a:xfrm>
          <a:prstGeom prst="ellipse">
            <a:avLst/>
          </a:prstGeom>
          <a:noFill/>
          <a:ln w="28575">
            <a:solidFill>
              <a:srgbClr val="EE0000">
                <a:alpha val="52941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0551078" y="3833872"/>
            <a:ext cx="45029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Х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445970" y="2769096"/>
            <a:ext cx="2244037" cy="124087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РФ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699998" y="2987760"/>
            <a:ext cx="2236745" cy="12859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920789" y="3204943"/>
            <a:ext cx="2226623" cy="141883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>
                <a:solidFill>
                  <a:schemeClr val="tx1"/>
                </a:solidFill>
              </a:rPr>
              <a:t>Постановление о взыскании задолженности за счет имущества </a:t>
            </a:r>
            <a:r>
              <a:rPr lang="ru-RU" sz="1300" b="1" dirty="0" smtClean="0">
                <a:solidFill>
                  <a:schemeClr val="tx1"/>
                </a:solidFill>
              </a:rPr>
              <a:t>по </a:t>
            </a:r>
            <a:r>
              <a:rPr lang="ru-RU" sz="1300" b="1" dirty="0">
                <a:solidFill>
                  <a:schemeClr val="tx1"/>
                </a:solidFill>
              </a:rPr>
              <a:t>ст. 47 НК РФ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936743" y="3301843"/>
            <a:ext cx="10397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b="1" dirty="0" smtClean="0">
                <a:solidFill>
                  <a:schemeClr val="bg2">
                    <a:lumMod val="25000"/>
                  </a:schemeClr>
                </a:solidFill>
              </a:rPr>
              <a:t>Отрицательное сальдо ЕНС более  300 тыс. руб.</a:t>
            </a:r>
            <a:endParaRPr lang="ru-RU" sz="8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920789" y="546224"/>
            <a:ext cx="1780833" cy="548388"/>
          </a:xfrm>
          <a:prstGeom prst="ellipse">
            <a:avLst/>
          </a:prstGeom>
          <a:noFill/>
          <a:ln w="25400">
            <a:solidFill>
              <a:srgbClr val="EE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209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algn="ctr" eaLnBrk="1" hangingPunct="1">
          <a:spcBef>
            <a:spcPts val="0"/>
          </a:spcBef>
          <a:defRPr b="1" dirty="0" smtClean="0">
            <a:solidFill>
              <a:srgbClr val="009900"/>
            </a:solidFill>
            <a:latin typeface="Arial Narrow" pitchFamily="34" charset="0"/>
          </a:defRPr>
        </a:defPPr>
      </a:lstStyle>
    </a:spDef>
  </a:objectDefaults>
  <a:extraClrSchemeLst/>
</a:theme>
</file>

<file path=ppt/theme/theme3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algn="ctr" eaLnBrk="1" hangingPunct="1">
          <a:spcBef>
            <a:spcPts val="0"/>
          </a:spcBef>
          <a:defRPr b="1" dirty="0" smtClean="0">
            <a:solidFill>
              <a:srgbClr val="009900"/>
            </a:solidFill>
            <a:latin typeface="Arial Narrow" pitchFamily="34" charset="0"/>
          </a:defRPr>
        </a:defPPr>
      </a:lstStyle>
    </a:spDef>
  </a:objectDefaults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3600</TotalTime>
  <Words>256</Words>
  <Application>Microsoft Office PowerPoint</Application>
  <PresentationFormat>Произвольный</PresentationFormat>
  <Paragraphs>33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Тема Office</vt:lpstr>
      <vt:lpstr>Специальное оформление</vt:lpstr>
      <vt:lpstr>1_Специальное оформление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Ерышева Алина Андреевна</dc:creator>
  <cp:lastModifiedBy>Морозова Мария Васильевна</cp:lastModifiedBy>
  <cp:revision>431</cp:revision>
  <cp:lastPrinted>2023-09-14T11:05:35Z</cp:lastPrinted>
  <dcterms:created xsi:type="dcterms:W3CDTF">2023-07-20T06:51:00Z</dcterms:created>
  <dcterms:modified xsi:type="dcterms:W3CDTF">2023-10-26T05:54:56Z</dcterms:modified>
</cp:coreProperties>
</file>