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861" r:id="rId2"/>
  </p:sldMasterIdLst>
  <p:notesMasterIdLst>
    <p:notesMasterId r:id="rId30"/>
  </p:notesMasterIdLst>
  <p:handoutMasterIdLst>
    <p:handoutMasterId r:id="rId31"/>
  </p:handoutMasterIdLst>
  <p:sldIdLst>
    <p:sldId id="256" r:id="rId3"/>
    <p:sldId id="412" r:id="rId4"/>
    <p:sldId id="413" r:id="rId5"/>
    <p:sldId id="415" r:id="rId6"/>
    <p:sldId id="416" r:id="rId7"/>
    <p:sldId id="418" r:id="rId8"/>
    <p:sldId id="419" r:id="rId9"/>
    <p:sldId id="420" r:id="rId10"/>
    <p:sldId id="421" r:id="rId11"/>
    <p:sldId id="423" r:id="rId12"/>
    <p:sldId id="424" r:id="rId13"/>
    <p:sldId id="425" r:id="rId14"/>
    <p:sldId id="426" r:id="rId15"/>
    <p:sldId id="427" r:id="rId16"/>
    <p:sldId id="428" r:id="rId17"/>
    <p:sldId id="429" r:id="rId18"/>
    <p:sldId id="430" r:id="rId19"/>
    <p:sldId id="431" r:id="rId20"/>
    <p:sldId id="432" r:id="rId21"/>
    <p:sldId id="433" r:id="rId22"/>
    <p:sldId id="434" r:id="rId23"/>
    <p:sldId id="436" r:id="rId24"/>
    <p:sldId id="437" r:id="rId25"/>
    <p:sldId id="438" r:id="rId26"/>
    <p:sldId id="439" r:id="rId27"/>
    <p:sldId id="441" r:id="rId28"/>
    <p:sldId id="435" r:id="rId29"/>
  </p:sldIdLst>
  <p:sldSz cx="9144000" cy="5143500" type="screen16x9"/>
  <p:notesSz cx="6797675" cy="9926638"/>
  <p:defaultTextStyle>
    <a:defPPr>
      <a:defRPr lang="ru-RU"/>
    </a:defPPr>
    <a:lvl1pPr marL="0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087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174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259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346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432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519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6606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4693" algn="l" defTabSz="81617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2DACB8E-0EFA-434C-813B-6B091947BD80}">
          <p14:sldIdLst>
            <p14:sldId id="256"/>
            <p14:sldId id="412"/>
            <p14:sldId id="413"/>
            <p14:sldId id="415"/>
            <p14:sldId id="416"/>
            <p14:sldId id="418"/>
            <p14:sldId id="419"/>
            <p14:sldId id="420"/>
            <p14:sldId id="421"/>
            <p14:sldId id="423"/>
            <p14:sldId id="424"/>
            <p14:sldId id="425"/>
            <p14:sldId id="426"/>
            <p14:sldId id="427"/>
            <p14:sldId id="428"/>
            <p14:sldId id="429"/>
            <p14:sldId id="430"/>
            <p14:sldId id="431"/>
            <p14:sldId id="432"/>
            <p14:sldId id="433"/>
          </p14:sldIdLst>
        </p14:section>
        <p14:section name="Раздел без заголовка" id="{1141221D-38A2-458B-AE2F-AEBEF83D826C}">
          <p14:sldIdLst>
            <p14:sldId id="434"/>
            <p14:sldId id="436"/>
            <p14:sldId id="437"/>
            <p14:sldId id="438"/>
            <p14:sldId id="439"/>
            <p14:sldId id="441"/>
            <p14:sldId id="435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81" userDrawn="1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1484" userDrawn="1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091">
          <p15:clr>
            <a:srgbClr val="A4A3A4"/>
          </p15:clr>
        </p15:guide>
        <p15:guide id="2" pos="2105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E8FB"/>
    <a:srgbClr val="3276C8"/>
    <a:srgbClr val="A671B7"/>
    <a:srgbClr val="8E51A1"/>
    <a:srgbClr val="F57B17"/>
    <a:srgbClr val="799FCD"/>
    <a:srgbClr val="9780B2"/>
    <a:srgbClr val="9CC45C"/>
    <a:srgbClr val="6E558D"/>
    <a:srgbClr val="3E7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5200" autoAdjust="0"/>
  </p:normalViewPr>
  <p:slideViewPr>
    <p:cSldViewPr showGuides="1">
      <p:cViewPr>
        <p:scale>
          <a:sx n="150" d="100"/>
          <a:sy n="150" d="100"/>
        </p:scale>
        <p:origin x="-504" y="-72"/>
      </p:cViewPr>
      <p:guideLst>
        <p:guide orient="horz" pos="1620"/>
        <p:guide orient="horz" pos="2981"/>
        <p:guide orient="horz" pos="352"/>
        <p:guide orient="horz" pos="1484"/>
        <p:guide pos="2880"/>
        <p:guide pos="385"/>
        <p:guide pos="1565"/>
        <p:guide pos="5193"/>
        <p:guide pos="40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66" d="100"/>
          <a:sy n="66" d="100"/>
        </p:scale>
        <p:origin x="-2376" y="-360"/>
      </p:cViewPr>
      <p:guideLst>
        <p:guide orient="horz" pos="3091"/>
        <p:guide orient="horz" pos="3127"/>
        <p:guide pos="2105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5820" cy="496252"/>
          </a:xfrm>
          <a:prstGeom prst="rect">
            <a:avLst/>
          </a:prstGeom>
        </p:spPr>
        <p:txBody>
          <a:bodyPr vert="horz" lIns="92711" tIns="46356" rIns="92711" bIns="4635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239" y="2"/>
            <a:ext cx="2945820" cy="496252"/>
          </a:xfrm>
          <a:prstGeom prst="rect">
            <a:avLst/>
          </a:prstGeom>
        </p:spPr>
        <p:txBody>
          <a:bodyPr vert="horz" lIns="92711" tIns="46356" rIns="92711" bIns="46356" rtlCol="0"/>
          <a:lstStyle>
            <a:lvl1pPr algn="r">
              <a:defRPr sz="1200"/>
            </a:lvl1pPr>
          </a:lstStyle>
          <a:p>
            <a:fld id="{D86D9320-65E6-44FE-8C6E-FFB2A1899359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784"/>
            <a:ext cx="2945820" cy="496251"/>
          </a:xfrm>
          <a:prstGeom prst="rect">
            <a:avLst/>
          </a:prstGeom>
        </p:spPr>
        <p:txBody>
          <a:bodyPr vert="horz" lIns="92711" tIns="46356" rIns="92711" bIns="4635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239" y="9428784"/>
            <a:ext cx="2945820" cy="496251"/>
          </a:xfrm>
          <a:prstGeom prst="rect">
            <a:avLst/>
          </a:prstGeom>
        </p:spPr>
        <p:txBody>
          <a:bodyPr vert="horz" lIns="92711" tIns="46356" rIns="92711" bIns="46356" rtlCol="0" anchor="b"/>
          <a:lstStyle>
            <a:lvl1pPr algn="r">
              <a:defRPr sz="1200"/>
            </a:lvl1pPr>
          </a:lstStyle>
          <a:p>
            <a:fld id="{1690B13A-5C70-4378-BBB4-8396E3E357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801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6331"/>
          </a:xfrm>
          <a:prstGeom prst="rect">
            <a:avLst/>
          </a:prstGeom>
        </p:spPr>
        <p:txBody>
          <a:bodyPr vert="horz" lIns="92711" tIns="46356" rIns="92711" bIns="4635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2"/>
            <a:ext cx="2945659" cy="496331"/>
          </a:xfrm>
          <a:prstGeom prst="rect">
            <a:avLst/>
          </a:prstGeom>
        </p:spPr>
        <p:txBody>
          <a:bodyPr vert="horz" lIns="92711" tIns="46356" rIns="92711" bIns="46356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11" tIns="46356" rIns="92711" bIns="4635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9" y="4715154"/>
            <a:ext cx="5438140" cy="4466988"/>
          </a:xfrm>
          <a:prstGeom prst="rect">
            <a:avLst/>
          </a:prstGeom>
        </p:spPr>
        <p:txBody>
          <a:bodyPr vert="horz" lIns="92711" tIns="46356" rIns="92711" bIns="4635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6"/>
            <a:ext cx="2945659" cy="496331"/>
          </a:xfrm>
          <a:prstGeom prst="rect">
            <a:avLst/>
          </a:prstGeom>
        </p:spPr>
        <p:txBody>
          <a:bodyPr vert="horz" lIns="92711" tIns="46356" rIns="92711" bIns="4635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28586"/>
            <a:ext cx="2945659" cy="496331"/>
          </a:xfrm>
          <a:prstGeom prst="rect">
            <a:avLst/>
          </a:prstGeom>
        </p:spPr>
        <p:txBody>
          <a:bodyPr vert="horz" lIns="92711" tIns="46356" rIns="92711" bIns="46356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57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087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174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259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346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432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519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6606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4693" algn="l" defTabSz="81617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463555"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432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99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0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2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6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4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02.09.2021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0" y="20480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0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087" indent="0">
              <a:buNone/>
              <a:defRPr sz="1100"/>
            </a:lvl2pPr>
            <a:lvl3pPr marL="816174" indent="0">
              <a:buNone/>
              <a:defRPr sz="900"/>
            </a:lvl3pPr>
            <a:lvl4pPr marL="1224259" indent="0">
              <a:buNone/>
              <a:defRPr sz="800"/>
            </a:lvl4pPr>
            <a:lvl5pPr marL="1632346" indent="0">
              <a:buNone/>
              <a:defRPr sz="800"/>
            </a:lvl5pPr>
            <a:lvl6pPr marL="2040432" indent="0">
              <a:buNone/>
              <a:defRPr sz="800"/>
            </a:lvl6pPr>
            <a:lvl7pPr marL="2448519" indent="0">
              <a:buNone/>
              <a:defRPr sz="800"/>
            </a:lvl7pPr>
            <a:lvl8pPr marL="2856606" indent="0">
              <a:buNone/>
              <a:defRPr sz="800"/>
            </a:lvl8pPr>
            <a:lvl9pPr marL="326469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02.09.2021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087" indent="0">
              <a:buNone/>
              <a:defRPr sz="2500"/>
            </a:lvl2pPr>
            <a:lvl3pPr marL="816174" indent="0">
              <a:buNone/>
              <a:defRPr sz="2100"/>
            </a:lvl3pPr>
            <a:lvl4pPr marL="1224259" indent="0">
              <a:buNone/>
              <a:defRPr sz="1800"/>
            </a:lvl4pPr>
            <a:lvl5pPr marL="1632346" indent="0">
              <a:buNone/>
              <a:defRPr sz="1800"/>
            </a:lvl5pPr>
            <a:lvl6pPr marL="2040432" indent="0">
              <a:buNone/>
              <a:defRPr sz="1800"/>
            </a:lvl6pPr>
            <a:lvl7pPr marL="2448519" indent="0">
              <a:buNone/>
              <a:defRPr sz="1800"/>
            </a:lvl7pPr>
            <a:lvl8pPr marL="2856606" indent="0">
              <a:buNone/>
              <a:defRPr sz="1800"/>
            </a:lvl8pPr>
            <a:lvl9pPr marL="326469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4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087" indent="0">
              <a:buNone/>
              <a:defRPr sz="1100"/>
            </a:lvl2pPr>
            <a:lvl3pPr marL="816174" indent="0">
              <a:buNone/>
              <a:defRPr sz="900"/>
            </a:lvl3pPr>
            <a:lvl4pPr marL="1224259" indent="0">
              <a:buNone/>
              <a:defRPr sz="800"/>
            </a:lvl4pPr>
            <a:lvl5pPr marL="1632346" indent="0">
              <a:buNone/>
              <a:defRPr sz="800"/>
            </a:lvl5pPr>
            <a:lvl6pPr marL="2040432" indent="0">
              <a:buNone/>
              <a:defRPr sz="800"/>
            </a:lvl6pPr>
            <a:lvl7pPr marL="2448519" indent="0">
              <a:buNone/>
              <a:defRPr sz="800"/>
            </a:lvl7pPr>
            <a:lvl8pPr marL="2856606" indent="0">
              <a:buNone/>
              <a:defRPr sz="800"/>
            </a:lvl8pPr>
            <a:lvl9pPr marL="326469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02.09.2021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72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50" tIns="35775" rIns="71550" bIns="35775" rtlCol="0">
            <a:no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12"/>
            <a:ext cx="7548638" cy="946151"/>
          </a:xfrm>
        </p:spPr>
        <p:txBody>
          <a:bodyPr/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55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50" tIns="35775" rIns="71550" bIns="35775" rtlCol="0">
            <a:no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44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4463" indent="0">
              <a:defRPr>
                <a:latin typeface="+mj-lt"/>
              </a:defRPr>
            </a:lvl2pPr>
            <a:lvl3pPr marL="491907" indent="-203719"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 marL="112294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97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34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3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8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4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0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22BFA-5CB4-4EE1-89B4-F77FA6A5EF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39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8" y="83134"/>
            <a:ext cx="7203506" cy="684462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8" y="1022958"/>
            <a:ext cx="8482012" cy="3614071"/>
          </a:xfrm>
        </p:spPr>
        <p:txBody>
          <a:bodyPr lIns="0" tIns="0" rIns="0" bIns="0"/>
          <a:lstStyle>
            <a:lvl1pPr marL="175659" indent="-175659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59222" indent="-183572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4888" indent="-175659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18458" indent="-183572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4117" indent="-175659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21501" y="4742261"/>
            <a:ext cx="2133600" cy="273844"/>
          </a:xfrm>
        </p:spPr>
        <p:txBody>
          <a:bodyPr rIns="0"/>
          <a:lstStyle>
            <a:lvl1pPr>
              <a:defRPr sz="1600" i="0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B4699C9-F306-4DB7-952E-5D8CCEE872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47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560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79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399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88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76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5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2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30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88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457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03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60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E562F-812B-4389-B0D5-D4A736254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88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C5326-B4D1-4F15-A1DB-B5A5C03C8E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56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763" indent="0">
              <a:buNone/>
              <a:defRPr sz="2000" b="1"/>
            </a:lvl2pPr>
            <a:lvl3pPr marL="911524" indent="0">
              <a:buNone/>
              <a:defRPr sz="1800" b="1"/>
            </a:lvl3pPr>
            <a:lvl4pPr marL="1367288" indent="0">
              <a:buNone/>
              <a:defRPr sz="1600" b="1"/>
            </a:lvl4pPr>
            <a:lvl5pPr marL="1823049" indent="0">
              <a:buNone/>
              <a:defRPr sz="1600" b="1"/>
            </a:lvl5pPr>
            <a:lvl6pPr marL="2278808" indent="0">
              <a:buNone/>
              <a:defRPr sz="1600" b="1"/>
            </a:lvl6pPr>
            <a:lvl7pPr marL="2734573" indent="0">
              <a:buNone/>
              <a:defRPr sz="1600" b="1"/>
            </a:lvl7pPr>
            <a:lvl8pPr marL="3190335" indent="0">
              <a:buNone/>
              <a:defRPr sz="1600" b="1"/>
            </a:lvl8pPr>
            <a:lvl9pPr marL="364609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4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763" indent="0">
              <a:buNone/>
              <a:defRPr sz="2000" b="1"/>
            </a:lvl2pPr>
            <a:lvl3pPr marL="911524" indent="0">
              <a:buNone/>
              <a:defRPr sz="1800" b="1"/>
            </a:lvl3pPr>
            <a:lvl4pPr marL="1367288" indent="0">
              <a:buNone/>
              <a:defRPr sz="1600" b="1"/>
            </a:lvl4pPr>
            <a:lvl5pPr marL="1823049" indent="0">
              <a:buNone/>
              <a:defRPr sz="1600" b="1"/>
            </a:lvl5pPr>
            <a:lvl6pPr marL="2278808" indent="0">
              <a:buNone/>
              <a:defRPr sz="1600" b="1"/>
            </a:lvl6pPr>
            <a:lvl7pPr marL="2734573" indent="0">
              <a:buNone/>
              <a:defRPr sz="1600" b="1"/>
            </a:lvl7pPr>
            <a:lvl8pPr marL="3190335" indent="0">
              <a:buNone/>
              <a:defRPr sz="1600" b="1"/>
            </a:lvl8pPr>
            <a:lvl9pPr marL="364609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4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D5F28-5B88-4F91-9884-C5DEAB038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17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22B29-5541-44C2-A427-BA1E4B1BBF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53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13BF9-4D09-4592-BBCE-32DB24B8DF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88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5763" indent="0">
              <a:buNone/>
              <a:defRPr sz="1200"/>
            </a:lvl2pPr>
            <a:lvl3pPr marL="911524" indent="0">
              <a:buNone/>
              <a:defRPr sz="1000"/>
            </a:lvl3pPr>
            <a:lvl4pPr marL="1367288" indent="0">
              <a:buNone/>
              <a:defRPr sz="900"/>
            </a:lvl4pPr>
            <a:lvl5pPr marL="1823049" indent="0">
              <a:buNone/>
              <a:defRPr sz="900"/>
            </a:lvl5pPr>
            <a:lvl6pPr marL="2278808" indent="0">
              <a:buNone/>
              <a:defRPr sz="900"/>
            </a:lvl6pPr>
            <a:lvl7pPr marL="2734573" indent="0">
              <a:buNone/>
              <a:defRPr sz="900"/>
            </a:lvl7pPr>
            <a:lvl8pPr marL="3190335" indent="0">
              <a:buNone/>
              <a:defRPr sz="900"/>
            </a:lvl8pPr>
            <a:lvl9pPr marL="3646094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11BDB-429A-4DF0-B16C-656D33410A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93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5763" indent="0">
              <a:buNone/>
              <a:defRPr sz="2800"/>
            </a:lvl2pPr>
            <a:lvl3pPr marL="911524" indent="0">
              <a:buNone/>
              <a:defRPr sz="2400"/>
            </a:lvl3pPr>
            <a:lvl4pPr marL="1367288" indent="0">
              <a:buNone/>
              <a:defRPr sz="2000"/>
            </a:lvl4pPr>
            <a:lvl5pPr marL="1823049" indent="0">
              <a:buNone/>
              <a:defRPr sz="2000"/>
            </a:lvl5pPr>
            <a:lvl6pPr marL="2278808" indent="0">
              <a:buNone/>
              <a:defRPr sz="2000"/>
            </a:lvl6pPr>
            <a:lvl7pPr marL="2734573" indent="0">
              <a:buNone/>
              <a:defRPr sz="2000"/>
            </a:lvl7pPr>
            <a:lvl8pPr marL="3190335" indent="0">
              <a:buNone/>
              <a:defRPr sz="2000"/>
            </a:lvl8pPr>
            <a:lvl9pPr marL="3646094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5763" indent="0">
              <a:buNone/>
              <a:defRPr sz="1200"/>
            </a:lvl2pPr>
            <a:lvl3pPr marL="911524" indent="0">
              <a:buNone/>
              <a:defRPr sz="1000"/>
            </a:lvl3pPr>
            <a:lvl4pPr marL="1367288" indent="0">
              <a:buNone/>
              <a:defRPr sz="900"/>
            </a:lvl4pPr>
            <a:lvl5pPr marL="1823049" indent="0">
              <a:buNone/>
              <a:defRPr sz="900"/>
            </a:lvl5pPr>
            <a:lvl6pPr marL="2278808" indent="0">
              <a:buNone/>
              <a:defRPr sz="900"/>
            </a:lvl6pPr>
            <a:lvl7pPr marL="2734573" indent="0">
              <a:buNone/>
              <a:defRPr sz="900"/>
            </a:lvl7pPr>
            <a:lvl8pPr marL="3190335" indent="0">
              <a:buNone/>
              <a:defRPr sz="900"/>
            </a:lvl8pPr>
            <a:lvl9pPr marL="3646094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C5359-6810-444B-9C14-5C8D642529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31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D342E-9F77-478F-9444-AA3EC883BD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15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2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2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91154" tIns="45577" rIns="91154" bIns="45577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262">
              <a:defRPr/>
            </a:pPr>
            <a:endParaRPr lang="ru-RU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065AF-81D3-4B2D-A9F0-DDD10DAE9E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52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50" tIns="35775" rIns="71550" bIns="35775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12"/>
            <a:ext cx="7548638" cy="946151"/>
          </a:xfrm>
        </p:spPr>
        <p:txBody>
          <a:bodyPr/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1978" indent="2485">
              <a:defRPr>
                <a:latin typeface="+mj-lt"/>
              </a:defRPr>
            </a:lvl2pPr>
            <a:lvl3pPr marL="491907" indent="-203719">
              <a:tabLst/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50" tIns="35775" rIns="71550" bIns="35775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62"/>
            <a:ext cx="7632700" cy="3206749"/>
          </a:xfrm>
        </p:spPr>
        <p:txBody>
          <a:bodyPr>
            <a:noAutofit/>
          </a:bodyPr>
          <a:lstStyle>
            <a:lvl1pPr marL="284463" indent="0">
              <a:buFontTx/>
              <a:buNone/>
              <a:defRPr b="1">
                <a:latin typeface="+mj-lt"/>
              </a:defRPr>
            </a:lvl1pPr>
            <a:lvl2pPr marL="284463" indent="0">
              <a:defRPr>
                <a:latin typeface="+mj-lt"/>
              </a:defRPr>
            </a:lvl2pPr>
            <a:lvl3pPr marL="491907" indent="-203719">
              <a:defRPr>
                <a:latin typeface="+mj-lt"/>
              </a:defRPr>
            </a:lvl3pPr>
            <a:lvl4pPr marL="0" indent="281978">
              <a:defRPr>
                <a:latin typeface="+mj-lt"/>
              </a:defRPr>
            </a:lvl4pPr>
            <a:lvl5pPr marL="112294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210" y="558801"/>
            <a:ext cx="7632699" cy="946150"/>
          </a:xfrm>
        </p:spPr>
        <p:txBody>
          <a:bodyPr>
            <a:noAutofit/>
          </a:bodyPr>
          <a:lstStyle>
            <a:lvl1pPr marL="0" marR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1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560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0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1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25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34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43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51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660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469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10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9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47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87" indent="0">
              <a:buNone/>
              <a:defRPr sz="1800" b="1"/>
            </a:lvl2pPr>
            <a:lvl3pPr marL="816174" indent="0">
              <a:buNone/>
              <a:defRPr sz="1600" b="1"/>
            </a:lvl3pPr>
            <a:lvl4pPr marL="1224259" indent="0">
              <a:buNone/>
              <a:defRPr sz="1400" b="1"/>
            </a:lvl4pPr>
            <a:lvl5pPr marL="1632346" indent="0">
              <a:buNone/>
              <a:defRPr sz="1400" b="1"/>
            </a:lvl5pPr>
            <a:lvl6pPr marL="2040432" indent="0">
              <a:buNone/>
              <a:defRPr sz="1400" b="1"/>
            </a:lvl6pPr>
            <a:lvl7pPr marL="2448519" indent="0">
              <a:buNone/>
              <a:defRPr sz="1400" b="1"/>
            </a:lvl7pPr>
            <a:lvl8pPr marL="2856606" indent="0">
              <a:buNone/>
              <a:defRPr sz="1400" b="1"/>
            </a:lvl8pPr>
            <a:lvl9pPr marL="326469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4" y="1151347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87" indent="0">
              <a:buNone/>
              <a:defRPr sz="1800" b="1"/>
            </a:lvl2pPr>
            <a:lvl3pPr marL="816174" indent="0">
              <a:buNone/>
              <a:defRPr sz="1600" b="1"/>
            </a:lvl3pPr>
            <a:lvl4pPr marL="1224259" indent="0">
              <a:buNone/>
              <a:defRPr sz="1400" b="1"/>
            </a:lvl4pPr>
            <a:lvl5pPr marL="1632346" indent="0">
              <a:buNone/>
              <a:defRPr sz="1400" b="1"/>
            </a:lvl5pPr>
            <a:lvl6pPr marL="2040432" indent="0">
              <a:buNone/>
              <a:defRPr sz="1400" b="1"/>
            </a:lvl6pPr>
            <a:lvl7pPr marL="2448519" indent="0">
              <a:buNone/>
              <a:defRPr sz="1400" b="1"/>
            </a:lvl7pPr>
            <a:lvl8pPr marL="2856606" indent="0">
              <a:buNone/>
              <a:defRPr sz="1400" b="1"/>
            </a:lvl8pPr>
            <a:lvl9pPr marL="326469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4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02.09.2021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7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6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17" tIns="40809" rIns="81617" bIns="40809" rtlCol="0" anchor="ctr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210" y="1491630"/>
            <a:ext cx="7632699" cy="3220070"/>
          </a:xfrm>
          <a:prstGeom prst="rect">
            <a:avLst/>
          </a:prstGeom>
        </p:spPr>
        <p:txBody>
          <a:bodyPr vert="horz" lIns="81617" tIns="40809" rIns="81617" bIns="40809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54" y="4398169"/>
            <a:ext cx="503585" cy="513582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lvl1pPr algn="ctr">
              <a:lnSpc>
                <a:spcPts val="1877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89" r:id="rId15"/>
    <p:sldLayoutId id="2147483690" r:id="rId16"/>
    <p:sldLayoutId id="2147483691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816174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463" indent="0" algn="l" defTabSz="816174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463" indent="0" algn="l" defTabSz="816174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744" indent="-203719" algn="l" defTabSz="816174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1978" algn="just" defTabSz="816174" rtl="0" eaLnBrk="1" latinLnBrk="0" hangingPunct="1">
        <a:lnSpc>
          <a:spcPts val="1899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940" indent="0" algn="l" defTabSz="816174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476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562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0649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8734" indent="-204043" algn="l" defTabSz="81617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087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174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259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346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432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519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606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693" algn="l" defTabSz="8161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89" y="83344"/>
            <a:ext cx="8113712" cy="684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577" rIns="0" bIns="4557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058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022748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54" tIns="45577" rIns="91154" bIns="455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154" tIns="45577" rIns="91154" bIns="45577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 defTabSz="914262">
              <a:defRPr/>
            </a:pPr>
            <a:fld id="{5030A62E-7A95-441E-AAA1-AC2A277A28F4}" type="slidenum">
              <a:rPr lang="ru-RU" smtClean="0"/>
              <a:pPr defTabSz="914262">
                <a:defRPr/>
              </a:pPr>
              <a:t>‹#›</a:t>
            </a:fld>
            <a:endParaRPr lang="ru-RU" dirty="0"/>
          </a:p>
        </p:txBody>
      </p:sp>
      <p:pic>
        <p:nvPicPr>
          <p:cNvPr id="205829" name="Рисунок 6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79" y="83346"/>
            <a:ext cx="1052513" cy="789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90" y="831058"/>
            <a:ext cx="7418387" cy="41672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54" tIns="45577" rIns="91154" bIns="45577" anchor="ctr"/>
          <a:lstStyle/>
          <a:p>
            <a:pPr algn="ctr" defTabSz="914262"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pic>
        <p:nvPicPr>
          <p:cNvPr id="205831" name="Объект 3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17294"/>
            <a:ext cx="9144000" cy="126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1419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5763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152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67288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304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1261" indent="-3412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664" indent="-28412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067" indent="-22697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611" indent="-22697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0741" indent="-22697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6691" indent="-227881" algn="l" defTabSz="9115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2452" indent="-227881" algn="l" defTabSz="9115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8216" indent="-227881" algn="l" defTabSz="9115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3978" indent="-227881" algn="l" defTabSz="9115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763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524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288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049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8808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4573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0335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6094" algn="l" defTabSz="9115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540868"/>
            <a:ext cx="8352928" cy="1656184"/>
          </a:xfrm>
        </p:spPr>
        <p:txBody>
          <a:bodyPr>
            <a:noAutofit/>
          </a:bodyPr>
          <a:lstStyle/>
          <a:p>
            <a:pPr algn="ctr"/>
            <a:r>
              <a:rPr lang="ru-RU" sz="2000" dirty="0"/>
              <a:t>Онлайн-помощники для регистрации или закрытия бизнеса: принципы работы Интернет-сервисов ФНС России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283074" y="1923679"/>
            <a:ext cx="4176464" cy="1008112"/>
          </a:xfrm>
          <a:prstGeom prst="rect">
            <a:avLst/>
          </a:prstGeom>
        </p:spPr>
        <p:txBody>
          <a:bodyPr vert="horz" wrap="square" lIns="104290" tIns="52145" rIns="104290" bIns="52145" rtlCol="0" anchor="ctr">
            <a:noAutofit/>
          </a:bodyPr>
          <a:lstStyle/>
          <a:p>
            <a:pPr algn="ctr" defTabSz="1042899"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ФЕДЕРАЛЬНАЯ НАЛОГОВАЯ СЛУЖБА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45370" y="4083918"/>
            <a:ext cx="6624736" cy="720080"/>
          </a:xfrm>
          <a:prstGeom prst="rect">
            <a:avLst/>
          </a:prstGeom>
        </p:spPr>
        <p:txBody>
          <a:bodyPr lIns="91378" tIns="45689" rIns="91378" bIns="45689" anchor="ctr"/>
          <a:lstStyle/>
          <a:p>
            <a:pPr algn="ctr" defTabSz="91426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Заместитель начальника отдела регистрации и учета налогоплательщиков</a:t>
            </a:r>
          </a:p>
          <a:p>
            <a:pPr algn="ctr" defTabSz="91426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УФНС России по Мурманской области</a:t>
            </a:r>
          </a:p>
          <a:p>
            <a:pPr algn="ctr" defTabSz="91426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FFFF"/>
                </a:solidFill>
                <a:cs typeface="Arial" charset="0"/>
              </a:rPr>
              <a:t>Демин Владимир Владимирович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339503"/>
            <a:ext cx="7548638" cy="720080"/>
          </a:xfrm>
        </p:spPr>
        <p:txBody>
          <a:bodyPr/>
          <a:lstStyle/>
          <a:p>
            <a:r>
              <a:rPr lang="ru-RU" sz="2400" dirty="0"/>
              <a:t>ГОСУДАРСТВЕННАЯ РЕГИСТРАЦИЯ ЮРИДИЧЕСКИХ ЛИЦ И ИНДИВИДУАЛЬНЫХ ПРЕДПРИНИМАТЕЛЕЙ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2050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19" t="183" r="20979" b="28057"/>
          <a:stretch/>
        </p:blipFill>
        <p:spPr bwMode="auto">
          <a:xfrm>
            <a:off x="251520" y="1347614"/>
            <a:ext cx="4932000" cy="33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вал 4"/>
          <p:cNvSpPr/>
          <p:nvPr/>
        </p:nvSpPr>
        <p:spPr>
          <a:xfrm>
            <a:off x="4658990" y="1255812"/>
            <a:ext cx="648072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-21540000">
            <a:off x="3563990" y="1164428"/>
            <a:ext cx="735614" cy="432048"/>
          </a:xfrm>
          <a:prstGeom prst="rightArrow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Рисунок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0" t="17274" r="32213" b="10954"/>
          <a:stretch/>
        </p:blipFill>
        <p:spPr bwMode="auto">
          <a:xfrm>
            <a:off x="5400000" y="1332000"/>
            <a:ext cx="3060000" cy="33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890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11</a:t>
            </a:fld>
            <a:endParaRPr lang="ru-RU" dirty="0"/>
          </a:p>
        </p:txBody>
      </p:sp>
      <p:pic>
        <p:nvPicPr>
          <p:cNvPr id="3074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" r="1570" b="2757"/>
          <a:stretch/>
        </p:blipFill>
        <p:spPr bwMode="auto">
          <a:xfrm>
            <a:off x="251520" y="267494"/>
            <a:ext cx="8172000" cy="46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трелка вправо 5"/>
          <p:cNvSpPr/>
          <p:nvPr/>
        </p:nvSpPr>
        <p:spPr>
          <a:xfrm rot="1140000">
            <a:off x="6065328" y="1125087"/>
            <a:ext cx="989556" cy="288033"/>
          </a:xfrm>
          <a:prstGeom prst="rightArrow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24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12</a:t>
            </a:fld>
            <a:endParaRPr lang="ru-RU" dirty="0"/>
          </a:p>
        </p:txBody>
      </p:sp>
      <p:pic>
        <p:nvPicPr>
          <p:cNvPr id="4098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" t="1236" r="19146" b="2170"/>
          <a:stretch/>
        </p:blipFill>
        <p:spPr bwMode="auto">
          <a:xfrm>
            <a:off x="251520" y="267494"/>
            <a:ext cx="6732000" cy="46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Рисунок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78" t="1508" r="31125" b="2484"/>
          <a:stretch/>
        </p:blipFill>
        <p:spPr bwMode="auto">
          <a:xfrm>
            <a:off x="4176000" y="324330"/>
            <a:ext cx="428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856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13</a:t>
            </a:fld>
            <a:endParaRPr lang="ru-RU" dirty="0"/>
          </a:p>
        </p:txBody>
      </p:sp>
      <p:pic>
        <p:nvPicPr>
          <p:cNvPr id="5122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" t="1527" r="19165" b="1505"/>
          <a:stretch/>
        </p:blipFill>
        <p:spPr bwMode="auto">
          <a:xfrm>
            <a:off x="251520" y="339502"/>
            <a:ext cx="662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Рисунок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0" t="1881" r="37094" b="-2244"/>
          <a:stretch/>
        </p:blipFill>
        <p:spPr bwMode="auto">
          <a:xfrm>
            <a:off x="4644008" y="288000"/>
            <a:ext cx="3816000" cy="4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5450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6147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6" t="2745" r="9352" b="661"/>
          <a:stretch/>
        </p:blipFill>
        <p:spPr bwMode="auto">
          <a:xfrm>
            <a:off x="251520" y="267494"/>
            <a:ext cx="6120000" cy="46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Рисунок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4" t="7591" r="38064" b="480"/>
          <a:stretch/>
        </p:blipFill>
        <p:spPr bwMode="auto">
          <a:xfrm>
            <a:off x="4716016" y="519494"/>
            <a:ext cx="3744000" cy="43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0636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15</a:t>
            </a:fld>
            <a:endParaRPr lang="ru-RU" dirty="0"/>
          </a:p>
        </p:txBody>
      </p:sp>
      <p:pic>
        <p:nvPicPr>
          <p:cNvPr id="7170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685" r="4097" b="2545"/>
          <a:stretch/>
        </p:blipFill>
        <p:spPr bwMode="auto">
          <a:xfrm>
            <a:off x="273150" y="339502"/>
            <a:ext cx="8136000" cy="45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88890" y="2018300"/>
            <a:ext cx="144016" cy="457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95736" y="2427734"/>
            <a:ext cx="288032" cy="457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03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16</a:t>
            </a:fld>
            <a:endParaRPr lang="ru-RU" dirty="0"/>
          </a:p>
        </p:txBody>
      </p:sp>
      <p:pic>
        <p:nvPicPr>
          <p:cNvPr id="8194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70" r="15122"/>
          <a:stretch/>
        </p:blipFill>
        <p:spPr bwMode="auto">
          <a:xfrm>
            <a:off x="251520" y="267494"/>
            <a:ext cx="5508000" cy="465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Рисунок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6" t="-1" r="25029" b="14193"/>
          <a:stretch/>
        </p:blipFill>
        <p:spPr bwMode="auto">
          <a:xfrm>
            <a:off x="4067944" y="483518"/>
            <a:ext cx="4284000" cy="4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068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423520" y="4371950"/>
            <a:ext cx="503237" cy="512762"/>
          </a:xfrm>
        </p:spPr>
        <p:txBody>
          <a:bodyPr/>
          <a:lstStyle/>
          <a:p>
            <a:fld id="{E20E89E6-FE54-4E13-859C-1FA908D70D39}" type="slidenum">
              <a:rPr lang="ru-RU" smtClean="0"/>
              <a:pPr/>
              <a:t>17</a:t>
            </a:fld>
            <a:endParaRPr lang="ru-RU" dirty="0"/>
          </a:p>
        </p:txBody>
      </p:sp>
      <p:pic>
        <p:nvPicPr>
          <p:cNvPr id="9218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" t="8275" r="2674" b="1470"/>
          <a:stretch/>
        </p:blipFill>
        <p:spPr bwMode="auto">
          <a:xfrm>
            <a:off x="251520" y="411510"/>
            <a:ext cx="8172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75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88424" y="4371950"/>
            <a:ext cx="503237" cy="512762"/>
          </a:xfrm>
        </p:spPr>
        <p:txBody>
          <a:bodyPr/>
          <a:lstStyle/>
          <a:p>
            <a:fld id="{E20E89E6-FE54-4E13-859C-1FA908D70D39}" type="slidenum">
              <a:rPr lang="ru-RU" smtClean="0"/>
              <a:pPr/>
              <a:t>18</a:t>
            </a:fld>
            <a:endParaRPr lang="ru-RU" dirty="0"/>
          </a:p>
        </p:txBody>
      </p:sp>
      <p:pic>
        <p:nvPicPr>
          <p:cNvPr id="10242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" t="7441" r="4673" b="-372"/>
          <a:stretch/>
        </p:blipFill>
        <p:spPr bwMode="auto">
          <a:xfrm>
            <a:off x="251520" y="267494"/>
            <a:ext cx="8100000" cy="45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174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460432" y="4371950"/>
            <a:ext cx="503237" cy="512762"/>
          </a:xfrm>
        </p:spPr>
        <p:txBody>
          <a:bodyPr/>
          <a:lstStyle/>
          <a:p>
            <a:fld id="{E20E89E6-FE54-4E13-859C-1FA908D70D39}" type="slidenum">
              <a:rPr lang="ru-RU" smtClean="0"/>
              <a:pPr/>
              <a:t>19</a:t>
            </a:fld>
            <a:endParaRPr lang="ru-RU" dirty="0"/>
          </a:p>
        </p:txBody>
      </p:sp>
      <p:pic>
        <p:nvPicPr>
          <p:cNvPr id="11266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" t="7965" r="7202" b="3247"/>
          <a:stretch/>
        </p:blipFill>
        <p:spPr bwMode="auto">
          <a:xfrm>
            <a:off x="294284" y="411510"/>
            <a:ext cx="8028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185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2" name="Рисунок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2" t="-3119" r="10762" b="1903"/>
          <a:stretch/>
        </p:blipFill>
        <p:spPr bwMode="auto">
          <a:xfrm>
            <a:off x="251520" y="187101"/>
            <a:ext cx="4392488" cy="44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1" r="9602"/>
          <a:stretch/>
        </p:blipFill>
        <p:spPr bwMode="auto">
          <a:xfrm>
            <a:off x="3779912" y="316098"/>
            <a:ext cx="4572408" cy="434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00000">
            <a:off x="2712533" y="1710333"/>
            <a:ext cx="810839" cy="27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590426"/>
            <a:ext cx="70167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474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88000" y="4371950"/>
            <a:ext cx="503237" cy="512762"/>
          </a:xfrm>
        </p:spPr>
        <p:txBody>
          <a:bodyPr/>
          <a:lstStyle/>
          <a:p>
            <a:fld id="{E20E89E6-FE54-4E13-859C-1FA908D70D39}" type="slidenum">
              <a:rPr lang="ru-RU" smtClean="0"/>
              <a:pPr/>
              <a:t>20</a:t>
            </a:fld>
            <a:endParaRPr lang="ru-RU" dirty="0"/>
          </a:p>
        </p:txBody>
      </p:sp>
      <p:pic>
        <p:nvPicPr>
          <p:cNvPr id="12290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" t="7219" r="4092" b="708"/>
          <a:stretch/>
        </p:blipFill>
        <p:spPr bwMode="auto">
          <a:xfrm>
            <a:off x="252000" y="396000"/>
            <a:ext cx="8136000" cy="43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96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88424" y="4371950"/>
            <a:ext cx="503237" cy="512762"/>
          </a:xfrm>
        </p:spPr>
        <p:txBody>
          <a:bodyPr/>
          <a:lstStyle/>
          <a:p>
            <a:fld id="{E20E89E6-FE54-4E13-859C-1FA908D70D39}" type="slidenum">
              <a:rPr lang="ru-RU" smtClean="0"/>
              <a:pPr/>
              <a:t>21</a:t>
            </a:fld>
            <a:endParaRPr lang="ru-RU" dirty="0"/>
          </a:p>
        </p:txBody>
      </p:sp>
      <p:pic>
        <p:nvPicPr>
          <p:cNvPr id="13314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" t="7747" r="4962" b="1398"/>
          <a:stretch/>
        </p:blipFill>
        <p:spPr bwMode="auto">
          <a:xfrm>
            <a:off x="288000" y="396000"/>
            <a:ext cx="8064000" cy="43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617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3"/>
          <p:cNvSpPr txBox="1">
            <a:spLocks/>
          </p:cNvSpPr>
          <p:nvPr/>
        </p:nvSpPr>
        <p:spPr>
          <a:xfrm>
            <a:off x="8388424" y="4371950"/>
            <a:ext cx="503237" cy="512762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defPPr>
              <a:defRPr lang="ru-RU"/>
            </a:defPPr>
            <a:lvl1pPr marL="0" algn="ctr" defTabSz="816174" rtl="0" eaLnBrk="1" latinLnBrk="0" hangingPunct="1">
              <a:lnSpc>
                <a:spcPts val="1877"/>
              </a:lnSpc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08087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174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259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2346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0432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8519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6606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4693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20E89E6-FE54-4E13-859C-1FA908D70D39}" type="slidenum">
              <a:rPr lang="ru-RU" smtClean="0"/>
              <a:pPr/>
              <a:t>22</a:t>
            </a:fld>
            <a:endParaRPr lang="ru-RU" dirty="0"/>
          </a:p>
        </p:txBody>
      </p:sp>
      <p:pic>
        <p:nvPicPr>
          <p:cNvPr id="14338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" t="1534" r="32238" b="1004"/>
          <a:stretch/>
        </p:blipFill>
        <p:spPr bwMode="auto">
          <a:xfrm>
            <a:off x="251520" y="284658"/>
            <a:ext cx="55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/>
          <p:cNvSpPr/>
          <p:nvPr/>
        </p:nvSpPr>
        <p:spPr>
          <a:xfrm>
            <a:off x="1597100" y="2479600"/>
            <a:ext cx="1296144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39" name="Рисунок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7" r="29169" b="19171"/>
          <a:stretch/>
        </p:blipFill>
        <p:spPr bwMode="auto">
          <a:xfrm>
            <a:off x="3687034" y="931458"/>
            <a:ext cx="4716000" cy="38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604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3"/>
          <p:cNvSpPr txBox="1">
            <a:spLocks/>
          </p:cNvSpPr>
          <p:nvPr/>
        </p:nvSpPr>
        <p:spPr>
          <a:xfrm>
            <a:off x="8388000" y="4371950"/>
            <a:ext cx="503237" cy="512762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defPPr>
              <a:defRPr lang="ru-RU"/>
            </a:defPPr>
            <a:lvl1pPr marL="0" algn="ctr" defTabSz="816174" rtl="0" eaLnBrk="1" latinLnBrk="0" hangingPunct="1">
              <a:lnSpc>
                <a:spcPts val="1877"/>
              </a:lnSpc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08087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174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259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2346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0432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8519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6606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4693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20E89E6-FE54-4E13-859C-1FA908D70D39}" type="slidenum">
              <a:rPr lang="ru-RU" smtClean="0"/>
              <a:pPr/>
              <a:t>23</a:t>
            </a:fld>
            <a:endParaRPr lang="ru-RU" dirty="0"/>
          </a:p>
        </p:txBody>
      </p:sp>
      <p:pic>
        <p:nvPicPr>
          <p:cNvPr id="15362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4"/>
          <a:stretch/>
        </p:blipFill>
        <p:spPr bwMode="auto">
          <a:xfrm>
            <a:off x="395536" y="293389"/>
            <a:ext cx="7920000" cy="462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321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3"/>
          <p:cNvSpPr txBox="1">
            <a:spLocks/>
          </p:cNvSpPr>
          <p:nvPr/>
        </p:nvSpPr>
        <p:spPr>
          <a:xfrm>
            <a:off x="8388000" y="4371950"/>
            <a:ext cx="503237" cy="512762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defPPr>
              <a:defRPr lang="ru-RU"/>
            </a:defPPr>
            <a:lvl1pPr marL="0" algn="ctr" defTabSz="816174" rtl="0" eaLnBrk="1" latinLnBrk="0" hangingPunct="1">
              <a:lnSpc>
                <a:spcPts val="1877"/>
              </a:lnSpc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08087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174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259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2346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0432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8519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6606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4693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20E89E6-FE54-4E13-859C-1FA908D70D39}" type="slidenum">
              <a:rPr lang="ru-RU" smtClean="0"/>
              <a:pPr/>
              <a:t>24</a:t>
            </a:fld>
            <a:endParaRPr lang="ru-RU" dirty="0"/>
          </a:p>
        </p:txBody>
      </p:sp>
      <p:pic>
        <p:nvPicPr>
          <p:cNvPr id="16386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" r="3686"/>
          <a:stretch/>
        </p:blipFill>
        <p:spPr bwMode="auto">
          <a:xfrm>
            <a:off x="324000" y="267493"/>
            <a:ext cx="8064000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583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3"/>
          <p:cNvSpPr txBox="1">
            <a:spLocks/>
          </p:cNvSpPr>
          <p:nvPr/>
        </p:nvSpPr>
        <p:spPr>
          <a:xfrm>
            <a:off x="8388424" y="4371950"/>
            <a:ext cx="503237" cy="512762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defPPr>
              <a:defRPr lang="ru-RU"/>
            </a:defPPr>
            <a:lvl1pPr marL="0" algn="ctr" defTabSz="816174" rtl="0" eaLnBrk="1" latinLnBrk="0" hangingPunct="1">
              <a:lnSpc>
                <a:spcPts val="1877"/>
              </a:lnSpc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08087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174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259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2346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0432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8519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6606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4693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20E89E6-FE54-4E13-859C-1FA908D70D39}" type="slidenum">
              <a:rPr lang="ru-RU" smtClean="0"/>
              <a:pPr/>
              <a:t>25</a:t>
            </a:fld>
            <a:endParaRPr lang="ru-RU" dirty="0"/>
          </a:p>
        </p:txBody>
      </p:sp>
      <p:pic>
        <p:nvPicPr>
          <p:cNvPr id="2050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8" t="5302" r="39783" b="783"/>
          <a:stretch/>
        </p:blipFill>
        <p:spPr bwMode="auto">
          <a:xfrm>
            <a:off x="251520" y="339502"/>
            <a:ext cx="3420000" cy="44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Рисунок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25" t="1509" r="41336" b="2484"/>
          <a:stretch/>
        </p:blipFill>
        <p:spPr bwMode="auto">
          <a:xfrm>
            <a:off x="2771800" y="285502"/>
            <a:ext cx="320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Рисунок 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61" t="575" r="41752" b="4192"/>
          <a:stretch/>
        </p:blipFill>
        <p:spPr bwMode="auto">
          <a:xfrm>
            <a:off x="5220072" y="285502"/>
            <a:ext cx="3204000" cy="46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907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3"/>
          <p:cNvSpPr txBox="1">
            <a:spLocks/>
          </p:cNvSpPr>
          <p:nvPr/>
        </p:nvSpPr>
        <p:spPr>
          <a:xfrm>
            <a:off x="8388424" y="4371950"/>
            <a:ext cx="503237" cy="512762"/>
          </a:xfrm>
          <a:prstGeom prst="rect">
            <a:avLst/>
          </a:prstGeom>
        </p:spPr>
        <p:txBody>
          <a:bodyPr vert="horz" lIns="81617" tIns="40809" rIns="81617" bIns="40809" rtlCol="0" anchor="ctr"/>
          <a:lstStyle>
            <a:defPPr>
              <a:defRPr lang="ru-RU"/>
            </a:defPPr>
            <a:lvl1pPr marL="0" algn="ctr" defTabSz="816174" rtl="0" eaLnBrk="1" latinLnBrk="0" hangingPunct="1">
              <a:lnSpc>
                <a:spcPts val="1877"/>
              </a:lnSpc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08087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174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259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2346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0432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8519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6606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4693" algn="l" defTabSz="816174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20E89E6-FE54-4E13-859C-1FA908D70D39}" type="slidenum">
              <a:rPr lang="ru-RU" smtClean="0"/>
              <a:pPr/>
              <a:t>26</a:t>
            </a:fld>
            <a:endParaRPr lang="ru-RU" dirty="0"/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36" t="3036" r="39686" b="16516"/>
          <a:stretch/>
        </p:blipFill>
        <p:spPr bwMode="auto">
          <a:xfrm>
            <a:off x="683568" y="969574"/>
            <a:ext cx="3528000" cy="38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339502"/>
            <a:ext cx="7548638" cy="572778"/>
          </a:xfrm>
        </p:spPr>
        <p:txBody>
          <a:bodyPr/>
          <a:lstStyle/>
          <a:p>
            <a:r>
              <a:rPr lang="ru-RU" sz="2400" dirty="0" smtClean="0"/>
              <a:t>ПРЕКРАЩЕНИЕ ДЕЯТЕЛЬНОСТИ ИП И ЛИКВИДАЦИЯ ЮЛ</a:t>
            </a:r>
            <a:endParaRPr lang="ru-RU" sz="2400" dirty="0"/>
          </a:p>
        </p:txBody>
      </p:sp>
      <p:pic>
        <p:nvPicPr>
          <p:cNvPr id="1027" name="Рисунок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2" t="8182" r="39642" b="12211"/>
          <a:stretch/>
        </p:blipFill>
        <p:spPr bwMode="auto">
          <a:xfrm>
            <a:off x="4644008" y="933574"/>
            <a:ext cx="3672000" cy="38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760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139702"/>
            <a:ext cx="8242632" cy="1077625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УДАЧИ В БИЗНЕСЕ!</a:t>
            </a:r>
            <a:endParaRPr lang="ru-RU" sz="4400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4202553" y="3649245"/>
            <a:ext cx="4675848" cy="1101492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>
            <a:lvl1pPr marL="0" indent="0" algn="ctr" defTabSz="1043056" rtl="0" eaLnBrk="1" latinLnBrk="0" hangingPunct="1">
              <a:spcBef>
                <a:spcPct val="20000"/>
              </a:spcBef>
              <a:buFont typeface="+mj-lt"/>
              <a:buNone/>
              <a:defRPr sz="3200" b="0" i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521528" indent="0" algn="ctr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043056" indent="0" algn="ctr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564584" indent="0" algn="ctr" defTabSz="1043056" rtl="0" eaLnBrk="1" latinLnBrk="0" hangingPunct="1">
              <a:lnSpc>
                <a:spcPts val="1800"/>
              </a:lnSpc>
              <a:spcBef>
                <a:spcPts val="400"/>
              </a:spcBef>
              <a:buFont typeface="Arial" pitchFamily="34" charset="0"/>
              <a:buNone/>
              <a:tabLst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86112" indent="0" algn="ctr" defTabSz="1043056" rtl="0" eaLnBrk="1" latinLnBrk="0" hangingPunct="1">
              <a:lnSpc>
                <a:spcPts val="1800"/>
              </a:lnSpc>
              <a:spcBef>
                <a:spcPts val="400"/>
              </a:spcBef>
              <a:buFont typeface="Arial" pitchFamily="34" charset="0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607640" indent="0" algn="ctr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9168" indent="0" algn="ctr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696" indent="0" algn="ctr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2224" indent="0" algn="ctr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ru-RU" sz="1600" b="1" dirty="0">
              <a:solidFill>
                <a:prstClr val="white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53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2051" name="Рисунок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4" t="22470" r="11568" b="463"/>
          <a:stretch/>
        </p:blipFill>
        <p:spPr bwMode="auto">
          <a:xfrm>
            <a:off x="251520" y="267494"/>
            <a:ext cx="5364000" cy="30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4" r="12473"/>
          <a:stretch/>
        </p:blipFill>
        <p:spPr bwMode="auto">
          <a:xfrm>
            <a:off x="3059832" y="1203598"/>
            <a:ext cx="5364000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9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0" r="9425"/>
          <a:stretch/>
        </p:blipFill>
        <p:spPr bwMode="auto">
          <a:xfrm>
            <a:off x="251520" y="267495"/>
            <a:ext cx="5469749" cy="374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30" name="Рисунок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7" r="11335"/>
          <a:stretch/>
        </p:blipFill>
        <p:spPr bwMode="auto">
          <a:xfrm>
            <a:off x="1043608" y="627534"/>
            <a:ext cx="4932000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Рисунок 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7" t="4536" r="12890" b="-4839"/>
          <a:stretch/>
        </p:blipFill>
        <p:spPr bwMode="auto">
          <a:xfrm>
            <a:off x="1691680" y="843558"/>
            <a:ext cx="4932216" cy="36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Рисунок 1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8" t="2746" r="11086" b="-2335"/>
          <a:stretch/>
        </p:blipFill>
        <p:spPr bwMode="auto">
          <a:xfrm>
            <a:off x="2411760" y="987574"/>
            <a:ext cx="5616624" cy="39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16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2050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7" t="14315" r="11135" b="891"/>
          <a:stretch/>
        </p:blipFill>
        <p:spPr bwMode="auto">
          <a:xfrm>
            <a:off x="251520" y="288000"/>
            <a:ext cx="6264696" cy="39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Рисунок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2" t="1" r="11329" b="14023"/>
          <a:stretch/>
        </p:blipFill>
        <p:spPr bwMode="auto">
          <a:xfrm>
            <a:off x="276590" y="987574"/>
            <a:ext cx="6120000" cy="39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Рисунок 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1" t="16301" r="10647" b="20422"/>
          <a:stretch/>
        </p:blipFill>
        <p:spPr bwMode="auto">
          <a:xfrm>
            <a:off x="410568" y="1347614"/>
            <a:ext cx="6480000" cy="29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Рисунок 1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7" t="157" r="11133" b="35270"/>
          <a:stretch/>
        </p:blipFill>
        <p:spPr bwMode="auto">
          <a:xfrm>
            <a:off x="971600" y="1635646"/>
            <a:ext cx="6336000" cy="30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Рисунок 1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9" r="11248" b="37310"/>
          <a:stretch/>
        </p:blipFill>
        <p:spPr bwMode="auto">
          <a:xfrm>
            <a:off x="1415748" y="1923678"/>
            <a:ext cx="6300000" cy="29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9479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93545" y="470830"/>
            <a:ext cx="7548638" cy="788802"/>
          </a:xfrm>
        </p:spPr>
        <p:txBody>
          <a:bodyPr/>
          <a:lstStyle/>
          <a:p>
            <a:pPr algn="ctr"/>
            <a:r>
              <a:rPr lang="ru-RU" sz="2000" dirty="0" smtClean="0"/>
              <a:t>Уведомление о переходе на УСН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3074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8" t="35628" r="10306" b="6485"/>
          <a:stretch/>
        </p:blipFill>
        <p:spPr bwMode="auto">
          <a:xfrm>
            <a:off x="512178" y="1275606"/>
            <a:ext cx="7731712" cy="3420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58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4098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39" t="1177" r="11563" b="11130"/>
          <a:stretch/>
        </p:blipFill>
        <p:spPr bwMode="auto">
          <a:xfrm>
            <a:off x="396000" y="267494"/>
            <a:ext cx="6408000" cy="41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Рисунок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7" t="-354" r="11455" b="13604"/>
          <a:stretch/>
        </p:blipFill>
        <p:spPr bwMode="auto">
          <a:xfrm>
            <a:off x="1403648" y="639490"/>
            <a:ext cx="6480000" cy="41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Рисунок 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3" t="2" r="13191" b="15436"/>
          <a:stretch/>
        </p:blipFill>
        <p:spPr bwMode="auto">
          <a:xfrm>
            <a:off x="2267744" y="1078260"/>
            <a:ext cx="6264000" cy="39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786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9" t="298" r="4066" b="7142"/>
          <a:stretch/>
        </p:blipFill>
        <p:spPr bwMode="auto">
          <a:xfrm>
            <a:off x="402630" y="266318"/>
            <a:ext cx="8028000" cy="46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трелка вправо 4"/>
          <p:cNvSpPr/>
          <p:nvPr/>
        </p:nvSpPr>
        <p:spPr>
          <a:xfrm>
            <a:off x="467544" y="1203597"/>
            <a:ext cx="288032" cy="432048"/>
          </a:xfrm>
          <a:prstGeom prst="rightArrow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467544" y="3435846"/>
            <a:ext cx="288032" cy="432048"/>
          </a:xfrm>
          <a:prstGeom prst="rightArrow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-13260000">
            <a:off x="3652625" y="1268223"/>
            <a:ext cx="432048" cy="432048"/>
          </a:xfrm>
          <a:prstGeom prst="rightArrow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-13260000">
            <a:off x="3076559" y="2444462"/>
            <a:ext cx="432048" cy="432048"/>
          </a:xfrm>
          <a:prstGeom prst="rightArrow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-13260000">
            <a:off x="7829089" y="631650"/>
            <a:ext cx="432048" cy="432048"/>
          </a:xfrm>
          <a:prstGeom prst="rightArrow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-13260000">
            <a:off x="7037000" y="2030143"/>
            <a:ext cx="432048" cy="432048"/>
          </a:xfrm>
          <a:prstGeom prst="rightArrow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99592" y="483518"/>
            <a:ext cx="1080120" cy="39604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483768" y="1635645"/>
            <a:ext cx="1224136" cy="2160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287960" y="2873962"/>
            <a:ext cx="1296145" cy="1825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372200" y="2283718"/>
            <a:ext cx="576064" cy="1800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444207" y="483518"/>
            <a:ext cx="1296145" cy="1512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84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2050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1" t="40081" r="11119" b="5343"/>
          <a:stretch/>
        </p:blipFill>
        <p:spPr bwMode="auto">
          <a:xfrm>
            <a:off x="323528" y="267494"/>
            <a:ext cx="6516000" cy="2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вал 4"/>
          <p:cNvSpPr/>
          <p:nvPr/>
        </p:nvSpPr>
        <p:spPr>
          <a:xfrm>
            <a:off x="3491880" y="1923678"/>
            <a:ext cx="1584176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139952" y="483518"/>
            <a:ext cx="288032" cy="1008112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Рисунок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3" t="18871" r="9644" b="39375"/>
          <a:stretch/>
        </p:blipFill>
        <p:spPr bwMode="auto">
          <a:xfrm>
            <a:off x="1577926" y="2805188"/>
            <a:ext cx="6912000" cy="2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Овал 11"/>
          <p:cNvSpPr/>
          <p:nvPr/>
        </p:nvSpPr>
        <p:spPr>
          <a:xfrm>
            <a:off x="5940152" y="2931790"/>
            <a:ext cx="899376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2280000">
            <a:off x="6796014" y="1941868"/>
            <a:ext cx="288032" cy="1008112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56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етрушин 05.04.201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Петрушин 05.04.2017</Template>
  <TotalTime>12091</TotalTime>
  <Words>78</Words>
  <Application>Microsoft Office PowerPoint</Application>
  <PresentationFormat>Экран (16:9)</PresentationFormat>
  <Paragraphs>35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Петрушин 05.04.2017</vt:lpstr>
      <vt:lpstr>17_Специальное оформление</vt:lpstr>
      <vt:lpstr>Онлайн-помощники для регистрации или закрытия бизнеса: принципы работы Интернет-сервисов ФНС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Уведомление о переходе на УСН</vt:lpstr>
      <vt:lpstr>Презентация PowerPoint</vt:lpstr>
      <vt:lpstr>Презентация PowerPoint</vt:lpstr>
      <vt:lpstr>Презентация PowerPoint</vt:lpstr>
      <vt:lpstr>ГОСУДАРСТВЕННАЯ РЕГИСТРАЦИЯ ЮРИДИЧЕСКИХ ЛИЦ И ИНДИВИДУАЛЬНЫХ ПРЕДПРИНИМАТЕЛЕЙ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ПРЕКРАЩЕНИЕ ДЕЯТЕЛЬНОСТИ ИП И ЛИКВИДАЦИЯ ЮЛ</vt:lpstr>
      <vt:lpstr>УДАЧИ В БИЗНЕСЕ!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АИС «Налог-3»: текущие задачи и новые горизонты развития Новые ИТ-задачи ФНС России</dc:title>
  <dc:creator>Виктор С. Нечушкин</dc:creator>
  <cp:lastModifiedBy>Демин Владимир Владимирович</cp:lastModifiedBy>
  <cp:revision>418</cp:revision>
  <cp:lastPrinted>2017-04-27T04:53:46Z</cp:lastPrinted>
  <dcterms:created xsi:type="dcterms:W3CDTF">2017-04-05T12:00:25Z</dcterms:created>
  <dcterms:modified xsi:type="dcterms:W3CDTF">2021-09-02T12:48:38Z</dcterms:modified>
</cp:coreProperties>
</file>