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6" r:id="rId3"/>
  </p:sldMasterIdLst>
  <p:notesMasterIdLst>
    <p:notesMasterId r:id="rId23"/>
  </p:notesMasterIdLst>
  <p:sldIdLst>
    <p:sldId id="257" r:id="rId4"/>
    <p:sldId id="289" r:id="rId5"/>
    <p:sldId id="277" r:id="rId6"/>
    <p:sldId id="292" r:id="rId7"/>
    <p:sldId id="293" r:id="rId8"/>
    <p:sldId id="294" r:id="rId9"/>
    <p:sldId id="295" r:id="rId10"/>
    <p:sldId id="296" r:id="rId11"/>
    <p:sldId id="287" r:id="rId12"/>
    <p:sldId id="288" r:id="rId13"/>
    <p:sldId id="298" r:id="rId14"/>
    <p:sldId id="299" r:id="rId15"/>
    <p:sldId id="300" r:id="rId16"/>
    <p:sldId id="286" r:id="rId17"/>
    <p:sldId id="301" r:id="rId18"/>
    <p:sldId id="304" r:id="rId19"/>
    <p:sldId id="306" r:id="rId20"/>
    <p:sldId id="307" r:id="rId21"/>
    <p:sldId id="305" r:id="rId22"/>
  </p:sldIdLst>
  <p:sldSz cx="9144000" cy="6858000" type="screen4x3"/>
  <p:notesSz cx="6805613" cy="99441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22BCC-F902-45DD-B324-8427C6A2B73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6D5EB0A4-B588-4DC3-B8C7-2B9C7BA11459}">
      <dgm:prSet phldrT="[Текст]"/>
      <dgm:spPr/>
      <dgm:t>
        <a:bodyPr/>
        <a:lstStyle/>
        <a:p>
          <a:r>
            <a:rPr lang="ru-RU" b="1" dirty="0" smtClean="0">
              <a:effectLst>
                <a:outerShdw blurRad="38100" dist="38100" dir="2700000" algn="tl">
                  <a:srgbClr val="000000">
                    <a:alpha val="43137"/>
                  </a:srgbClr>
                </a:outerShdw>
              </a:effectLst>
            </a:rPr>
            <a:t>Ст.61.11</a:t>
          </a:r>
          <a:endParaRPr lang="ru-RU" b="1" dirty="0">
            <a:effectLst>
              <a:outerShdw blurRad="38100" dist="38100" dir="2700000" algn="tl">
                <a:srgbClr val="000000">
                  <a:alpha val="43137"/>
                </a:srgbClr>
              </a:outerShdw>
            </a:effectLst>
          </a:endParaRPr>
        </a:p>
      </dgm:t>
    </dgm:pt>
    <dgm:pt modelId="{1DB38327-B477-43E4-95CA-0E7718CA76D0}" type="parTrans" cxnId="{0DB62DE5-2E6F-4524-969B-D13FC31F4A53}">
      <dgm:prSet/>
      <dgm:spPr/>
      <dgm:t>
        <a:bodyPr/>
        <a:lstStyle/>
        <a:p>
          <a:endParaRPr lang="ru-RU"/>
        </a:p>
      </dgm:t>
    </dgm:pt>
    <dgm:pt modelId="{9E518EE3-A907-4B30-A5C0-2FBC127D7DDA}" type="sibTrans" cxnId="{0DB62DE5-2E6F-4524-969B-D13FC31F4A53}">
      <dgm:prSet/>
      <dgm:spPr/>
      <dgm:t>
        <a:bodyPr/>
        <a:lstStyle/>
        <a:p>
          <a:endParaRPr lang="ru-RU"/>
        </a:p>
      </dgm:t>
    </dgm:pt>
    <dgm:pt modelId="{331E3259-1CAC-4341-9A91-45C85CD7403C}">
      <dgm:prSet phldrT="[Текст]"/>
      <dgm:spPr/>
      <dgm:t>
        <a:bodyPr/>
        <a:lstStyle/>
        <a:p>
          <a:r>
            <a:rPr lang="ru-RU" b="1" i="1" dirty="0" smtClean="0">
              <a:solidFill>
                <a:srgbClr val="C00000"/>
              </a:solidFill>
              <a:effectLst/>
              <a:latin typeface="Times New Roman"/>
              <a:ea typeface="Calibri"/>
            </a:rPr>
            <a:t>за невозможность полного погашения требований кредиторов (если такое погашение невозможно вследствие действий или бездействия контролирующего должника лица)</a:t>
          </a:r>
          <a:endParaRPr lang="ru-RU" b="1" i="1" dirty="0">
            <a:solidFill>
              <a:srgbClr val="C00000"/>
            </a:solidFill>
          </a:endParaRPr>
        </a:p>
      </dgm:t>
    </dgm:pt>
    <dgm:pt modelId="{B247CF02-915C-43B1-8C6B-E19C16D12590}" type="parTrans" cxnId="{34B8C354-B0A4-4603-9602-AF30F0AAD8B5}">
      <dgm:prSet/>
      <dgm:spPr/>
      <dgm:t>
        <a:bodyPr/>
        <a:lstStyle/>
        <a:p>
          <a:endParaRPr lang="ru-RU"/>
        </a:p>
      </dgm:t>
    </dgm:pt>
    <dgm:pt modelId="{75AD44A0-ADAD-4490-92C0-164DA501FFD0}" type="sibTrans" cxnId="{34B8C354-B0A4-4603-9602-AF30F0AAD8B5}">
      <dgm:prSet/>
      <dgm:spPr/>
      <dgm:t>
        <a:bodyPr/>
        <a:lstStyle/>
        <a:p>
          <a:endParaRPr lang="ru-RU"/>
        </a:p>
      </dgm:t>
    </dgm:pt>
    <dgm:pt modelId="{0A35F9F9-1E44-4AD5-AB3D-FAF295DA9780}">
      <dgm:prSet phldrT="[Текст]"/>
      <dgm:spPr/>
      <dgm:t>
        <a:bodyPr/>
        <a:lstStyle/>
        <a:p>
          <a:r>
            <a:rPr lang="ru-RU" b="1" dirty="0" smtClean="0">
              <a:effectLst>
                <a:outerShdw blurRad="38100" dist="38100" dir="2700000" algn="tl">
                  <a:srgbClr val="000000">
                    <a:alpha val="43137"/>
                  </a:srgbClr>
                </a:outerShdw>
              </a:effectLst>
            </a:rPr>
            <a:t>Ст.61.12</a:t>
          </a:r>
          <a:endParaRPr lang="ru-RU" b="1" dirty="0">
            <a:effectLst>
              <a:outerShdw blurRad="38100" dist="38100" dir="2700000" algn="tl">
                <a:srgbClr val="000000">
                  <a:alpha val="43137"/>
                </a:srgbClr>
              </a:outerShdw>
            </a:effectLst>
          </a:endParaRPr>
        </a:p>
      </dgm:t>
    </dgm:pt>
    <dgm:pt modelId="{B5566F8D-6E97-4831-AB0F-20A932E3898B}" type="parTrans" cxnId="{3C64A925-FDB7-4465-94AF-F082BAF0FCA5}">
      <dgm:prSet/>
      <dgm:spPr/>
      <dgm:t>
        <a:bodyPr/>
        <a:lstStyle/>
        <a:p>
          <a:endParaRPr lang="ru-RU"/>
        </a:p>
      </dgm:t>
    </dgm:pt>
    <dgm:pt modelId="{CE443432-C9DC-48BD-B24B-BFB473471616}" type="sibTrans" cxnId="{3C64A925-FDB7-4465-94AF-F082BAF0FCA5}">
      <dgm:prSet/>
      <dgm:spPr/>
      <dgm:t>
        <a:bodyPr/>
        <a:lstStyle/>
        <a:p>
          <a:endParaRPr lang="ru-RU"/>
        </a:p>
      </dgm:t>
    </dgm:pt>
    <dgm:pt modelId="{D295856D-D5EB-4E97-B788-830F5FFFCB97}">
      <dgm:prSet phldrT="[Текст]"/>
      <dgm:spPr/>
      <dgm:t>
        <a:bodyPr/>
        <a:lstStyle/>
        <a:p>
          <a:r>
            <a:rPr lang="ru-RU" b="1" i="1" dirty="0" smtClean="0">
              <a:solidFill>
                <a:srgbClr val="C00000"/>
              </a:solidFill>
              <a:effectLst/>
              <a:latin typeface="Times New Roman"/>
              <a:ea typeface="Calibri"/>
            </a:rPr>
            <a:t>за неподачу (несвоевременную подачу) заявления должника </a:t>
          </a:r>
          <a:endParaRPr lang="ru-RU" b="1" i="1" dirty="0">
            <a:solidFill>
              <a:srgbClr val="C00000"/>
            </a:solidFill>
          </a:endParaRPr>
        </a:p>
      </dgm:t>
    </dgm:pt>
    <dgm:pt modelId="{00B3AB74-A60A-4E9E-B13B-54D7BA009F36}" type="parTrans" cxnId="{BD3DCDDB-8539-46E6-8F10-BB52FF919320}">
      <dgm:prSet/>
      <dgm:spPr/>
      <dgm:t>
        <a:bodyPr/>
        <a:lstStyle/>
        <a:p>
          <a:endParaRPr lang="ru-RU"/>
        </a:p>
      </dgm:t>
    </dgm:pt>
    <dgm:pt modelId="{A5AD939A-9CEB-4B02-9387-E225CD471E0B}" type="sibTrans" cxnId="{BD3DCDDB-8539-46E6-8F10-BB52FF919320}">
      <dgm:prSet/>
      <dgm:spPr/>
      <dgm:t>
        <a:bodyPr/>
        <a:lstStyle/>
        <a:p>
          <a:endParaRPr lang="ru-RU"/>
        </a:p>
      </dgm:t>
    </dgm:pt>
    <dgm:pt modelId="{AF884E75-32CF-4439-980B-388CAED6A932}">
      <dgm:prSet phldrT="[Текст]"/>
      <dgm:spPr/>
      <dgm:t>
        <a:bodyPr/>
        <a:lstStyle/>
        <a:p>
          <a:r>
            <a:rPr lang="ru-RU" b="1" dirty="0" smtClean="0">
              <a:effectLst>
                <a:outerShdw blurRad="38100" dist="38100" dir="2700000" algn="tl">
                  <a:srgbClr val="000000">
                    <a:alpha val="43137"/>
                  </a:srgbClr>
                </a:outerShdw>
              </a:effectLst>
            </a:rPr>
            <a:t>Ст.61.13</a:t>
          </a:r>
          <a:endParaRPr lang="ru-RU" b="1" dirty="0">
            <a:effectLst>
              <a:outerShdw blurRad="38100" dist="38100" dir="2700000" algn="tl">
                <a:srgbClr val="000000">
                  <a:alpha val="43137"/>
                </a:srgbClr>
              </a:outerShdw>
            </a:effectLst>
          </a:endParaRPr>
        </a:p>
      </dgm:t>
    </dgm:pt>
    <dgm:pt modelId="{D57A3227-C48A-4E48-BBD4-B5EE6D2DC357}" type="parTrans" cxnId="{7AD4F9E2-993C-4874-8550-92C5443CBA9B}">
      <dgm:prSet/>
      <dgm:spPr/>
      <dgm:t>
        <a:bodyPr/>
        <a:lstStyle/>
        <a:p>
          <a:endParaRPr lang="ru-RU"/>
        </a:p>
      </dgm:t>
    </dgm:pt>
    <dgm:pt modelId="{969F4BEA-F307-4FE7-820C-BBA4CAE3C2F7}" type="sibTrans" cxnId="{7AD4F9E2-993C-4874-8550-92C5443CBA9B}">
      <dgm:prSet/>
      <dgm:spPr/>
      <dgm:t>
        <a:bodyPr/>
        <a:lstStyle/>
        <a:p>
          <a:endParaRPr lang="ru-RU"/>
        </a:p>
      </dgm:t>
    </dgm:pt>
    <dgm:pt modelId="{0AA5E60F-FA85-4233-9B44-2472A98D83AC}">
      <dgm:prSet phldrT="[Текст]"/>
      <dgm:spPr/>
      <dgm:t>
        <a:bodyPr/>
        <a:lstStyle/>
        <a:p>
          <a:r>
            <a:rPr lang="ru-RU" b="1" i="1" dirty="0" smtClean="0">
              <a:solidFill>
                <a:srgbClr val="C00000"/>
              </a:solidFill>
              <a:effectLst/>
              <a:latin typeface="Times New Roman"/>
              <a:ea typeface="Calibri"/>
            </a:rPr>
            <a:t>за нарушение законодательства Российской Федерации о несостоятельности (банкротстве)</a:t>
          </a:r>
          <a:endParaRPr lang="ru-RU" b="1" i="1" dirty="0">
            <a:solidFill>
              <a:srgbClr val="C00000"/>
            </a:solidFill>
          </a:endParaRPr>
        </a:p>
      </dgm:t>
    </dgm:pt>
    <dgm:pt modelId="{1EB7EAF2-2C2B-4EB7-B6FA-08AB2F2D5A2A}" type="parTrans" cxnId="{8A4E4D59-759D-4B8D-B5C4-47C8941C3821}">
      <dgm:prSet/>
      <dgm:spPr/>
      <dgm:t>
        <a:bodyPr/>
        <a:lstStyle/>
        <a:p>
          <a:endParaRPr lang="ru-RU"/>
        </a:p>
      </dgm:t>
    </dgm:pt>
    <dgm:pt modelId="{6AEE9846-1132-445F-B771-430CC1E98DFC}" type="sibTrans" cxnId="{8A4E4D59-759D-4B8D-B5C4-47C8941C3821}">
      <dgm:prSet/>
      <dgm:spPr/>
      <dgm:t>
        <a:bodyPr/>
        <a:lstStyle/>
        <a:p>
          <a:endParaRPr lang="ru-RU"/>
        </a:p>
      </dgm:t>
    </dgm:pt>
    <dgm:pt modelId="{DD27C215-1002-4A2A-99D6-6977FAA459CE}" type="pres">
      <dgm:prSet presAssocID="{1A922BCC-F902-45DD-B324-8427C6A2B730}" presName="Name0" presStyleCnt="0">
        <dgm:presLayoutVars>
          <dgm:dir/>
          <dgm:animLvl val="lvl"/>
          <dgm:resizeHandles val="exact"/>
        </dgm:presLayoutVars>
      </dgm:prSet>
      <dgm:spPr/>
      <dgm:t>
        <a:bodyPr/>
        <a:lstStyle/>
        <a:p>
          <a:endParaRPr lang="ru-RU"/>
        </a:p>
      </dgm:t>
    </dgm:pt>
    <dgm:pt modelId="{BBCFBB02-C3FD-49BF-B0C1-346DF77E81B5}" type="pres">
      <dgm:prSet presAssocID="{6D5EB0A4-B588-4DC3-B8C7-2B9C7BA11459}" presName="linNode" presStyleCnt="0"/>
      <dgm:spPr/>
    </dgm:pt>
    <dgm:pt modelId="{8EAB7F4A-C5CA-43A2-9EDD-46FC42D77739}" type="pres">
      <dgm:prSet presAssocID="{6D5EB0A4-B588-4DC3-B8C7-2B9C7BA11459}" presName="parentText" presStyleLbl="node1" presStyleIdx="0" presStyleCnt="3">
        <dgm:presLayoutVars>
          <dgm:chMax val="1"/>
          <dgm:bulletEnabled val="1"/>
        </dgm:presLayoutVars>
      </dgm:prSet>
      <dgm:spPr/>
      <dgm:t>
        <a:bodyPr/>
        <a:lstStyle/>
        <a:p>
          <a:endParaRPr lang="ru-RU"/>
        </a:p>
      </dgm:t>
    </dgm:pt>
    <dgm:pt modelId="{28FFF5D7-1B7D-4936-AC03-0181A8D523BD}" type="pres">
      <dgm:prSet presAssocID="{6D5EB0A4-B588-4DC3-B8C7-2B9C7BA11459}" presName="descendantText" presStyleLbl="alignAccFollowNode1" presStyleIdx="0" presStyleCnt="3" custScaleX="322853">
        <dgm:presLayoutVars>
          <dgm:bulletEnabled val="1"/>
        </dgm:presLayoutVars>
      </dgm:prSet>
      <dgm:spPr/>
      <dgm:t>
        <a:bodyPr/>
        <a:lstStyle/>
        <a:p>
          <a:endParaRPr lang="ru-RU"/>
        </a:p>
      </dgm:t>
    </dgm:pt>
    <dgm:pt modelId="{4EE2BD66-3DA5-46F3-ABE3-E5ECEBA2512C}" type="pres">
      <dgm:prSet presAssocID="{9E518EE3-A907-4B30-A5C0-2FBC127D7DDA}" presName="sp" presStyleCnt="0"/>
      <dgm:spPr/>
    </dgm:pt>
    <dgm:pt modelId="{5569FE22-98F7-4D3B-9EF9-EBD5EC3EE879}" type="pres">
      <dgm:prSet presAssocID="{0A35F9F9-1E44-4AD5-AB3D-FAF295DA9780}" presName="linNode" presStyleCnt="0"/>
      <dgm:spPr/>
    </dgm:pt>
    <dgm:pt modelId="{8E1E5F00-71D8-4934-B14B-364ED7E5FCD5}" type="pres">
      <dgm:prSet presAssocID="{0A35F9F9-1E44-4AD5-AB3D-FAF295DA9780}" presName="parentText" presStyleLbl="node1" presStyleIdx="1" presStyleCnt="3" custScaleX="64783">
        <dgm:presLayoutVars>
          <dgm:chMax val="1"/>
          <dgm:bulletEnabled val="1"/>
        </dgm:presLayoutVars>
      </dgm:prSet>
      <dgm:spPr/>
      <dgm:t>
        <a:bodyPr/>
        <a:lstStyle/>
        <a:p>
          <a:endParaRPr lang="ru-RU"/>
        </a:p>
      </dgm:t>
    </dgm:pt>
    <dgm:pt modelId="{213F88AB-4270-45C0-B95A-EF10180916F5}" type="pres">
      <dgm:prSet presAssocID="{0A35F9F9-1E44-4AD5-AB3D-FAF295DA9780}" presName="descendantText" presStyleLbl="alignAccFollowNode1" presStyleIdx="1" presStyleCnt="3" custScaleX="208947">
        <dgm:presLayoutVars>
          <dgm:bulletEnabled val="1"/>
        </dgm:presLayoutVars>
      </dgm:prSet>
      <dgm:spPr/>
      <dgm:t>
        <a:bodyPr/>
        <a:lstStyle/>
        <a:p>
          <a:endParaRPr lang="ru-RU"/>
        </a:p>
      </dgm:t>
    </dgm:pt>
    <dgm:pt modelId="{19C07396-DC16-453B-8256-091CA1301264}" type="pres">
      <dgm:prSet presAssocID="{CE443432-C9DC-48BD-B24B-BFB473471616}" presName="sp" presStyleCnt="0"/>
      <dgm:spPr/>
    </dgm:pt>
    <dgm:pt modelId="{F7591B47-7714-4C6D-9DEB-855F4BB1CCD0}" type="pres">
      <dgm:prSet presAssocID="{AF884E75-32CF-4439-980B-388CAED6A932}" presName="linNode" presStyleCnt="0"/>
      <dgm:spPr/>
    </dgm:pt>
    <dgm:pt modelId="{7A9DB60D-54D9-48A7-827D-FECA98609D1A}" type="pres">
      <dgm:prSet presAssocID="{AF884E75-32CF-4439-980B-388CAED6A932}" presName="parentText" presStyleLbl="node1" presStyleIdx="2" presStyleCnt="3">
        <dgm:presLayoutVars>
          <dgm:chMax val="1"/>
          <dgm:bulletEnabled val="1"/>
        </dgm:presLayoutVars>
      </dgm:prSet>
      <dgm:spPr/>
      <dgm:t>
        <a:bodyPr/>
        <a:lstStyle/>
        <a:p>
          <a:endParaRPr lang="ru-RU"/>
        </a:p>
      </dgm:t>
    </dgm:pt>
    <dgm:pt modelId="{ACC048AA-97D1-434E-9290-F03CCCB18616}" type="pres">
      <dgm:prSet presAssocID="{AF884E75-32CF-4439-980B-388CAED6A932}" presName="descendantText" presStyleLbl="alignAccFollowNode1" presStyleIdx="2" presStyleCnt="3" custScaleX="322853">
        <dgm:presLayoutVars>
          <dgm:bulletEnabled val="1"/>
        </dgm:presLayoutVars>
      </dgm:prSet>
      <dgm:spPr/>
      <dgm:t>
        <a:bodyPr/>
        <a:lstStyle/>
        <a:p>
          <a:endParaRPr lang="ru-RU"/>
        </a:p>
      </dgm:t>
    </dgm:pt>
  </dgm:ptLst>
  <dgm:cxnLst>
    <dgm:cxn modelId="{291422DC-A892-4956-9BDA-60D3C200FC28}" type="presOf" srcId="{6D5EB0A4-B588-4DC3-B8C7-2B9C7BA11459}" destId="{8EAB7F4A-C5CA-43A2-9EDD-46FC42D77739}" srcOrd="0" destOrd="0" presId="urn:microsoft.com/office/officeart/2005/8/layout/vList5"/>
    <dgm:cxn modelId="{0DB62DE5-2E6F-4524-969B-D13FC31F4A53}" srcId="{1A922BCC-F902-45DD-B324-8427C6A2B730}" destId="{6D5EB0A4-B588-4DC3-B8C7-2B9C7BA11459}" srcOrd="0" destOrd="0" parTransId="{1DB38327-B477-43E4-95CA-0E7718CA76D0}" sibTransId="{9E518EE3-A907-4B30-A5C0-2FBC127D7DDA}"/>
    <dgm:cxn modelId="{DDD2823B-B3D5-4BA6-A01D-C280489D1B2D}" type="presOf" srcId="{0AA5E60F-FA85-4233-9B44-2472A98D83AC}" destId="{ACC048AA-97D1-434E-9290-F03CCCB18616}" srcOrd="0" destOrd="0" presId="urn:microsoft.com/office/officeart/2005/8/layout/vList5"/>
    <dgm:cxn modelId="{34B8C354-B0A4-4603-9602-AF30F0AAD8B5}" srcId="{6D5EB0A4-B588-4DC3-B8C7-2B9C7BA11459}" destId="{331E3259-1CAC-4341-9A91-45C85CD7403C}" srcOrd="0" destOrd="0" parTransId="{B247CF02-915C-43B1-8C6B-E19C16D12590}" sibTransId="{75AD44A0-ADAD-4490-92C0-164DA501FFD0}"/>
    <dgm:cxn modelId="{64BA3C97-C610-407B-B9D1-47B7AA444BAA}" type="presOf" srcId="{0A35F9F9-1E44-4AD5-AB3D-FAF295DA9780}" destId="{8E1E5F00-71D8-4934-B14B-364ED7E5FCD5}" srcOrd="0" destOrd="0" presId="urn:microsoft.com/office/officeart/2005/8/layout/vList5"/>
    <dgm:cxn modelId="{3C64A925-FDB7-4465-94AF-F082BAF0FCA5}" srcId="{1A922BCC-F902-45DD-B324-8427C6A2B730}" destId="{0A35F9F9-1E44-4AD5-AB3D-FAF295DA9780}" srcOrd="1" destOrd="0" parTransId="{B5566F8D-6E97-4831-AB0F-20A932E3898B}" sibTransId="{CE443432-C9DC-48BD-B24B-BFB473471616}"/>
    <dgm:cxn modelId="{0E43AE0F-3094-41C7-AF72-09C32DFE6B75}" type="presOf" srcId="{AF884E75-32CF-4439-980B-388CAED6A932}" destId="{7A9DB60D-54D9-48A7-827D-FECA98609D1A}" srcOrd="0" destOrd="0" presId="urn:microsoft.com/office/officeart/2005/8/layout/vList5"/>
    <dgm:cxn modelId="{00486AF2-E9F5-4E3F-9307-2273D9EE324E}" type="presOf" srcId="{1A922BCC-F902-45DD-B324-8427C6A2B730}" destId="{DD27C215-1002-4A2A-99D6-6977FAA459CE}" srcOrd="0" destOrd="0" presId="urn:microsoft.com/office/officeart/2005/8/layout/vList5"/>
    <dgm:cxn modelId="{6E56169C-4B2D-4FCA-B9DB-D09002CF60D3}" type="presOf" srcId="{331E3259-1CAC-4341-9A91-45C85CD7403C}" destId="{28FFF5D7-1B7D-4936-AC03-0181A8D523BD}" srcOrd="0" destOrd="0" presId="urn:microsoft.com/office/officeart/2005/8/layout/vList5"/>
    <dgm:cxn modelId="{8A4E4D59-759D-4B8D-B5C4-47C8941C3821}" srcId="{AF884E75-32CF-4439-980B-388CAED6A932}" destId="{0AA5E60F-FA85-4233-9B44-2472A98D83AC}" srcOrd="0" destOrd="0" parTransId="{1EB7EAF2-2C2B-4EB7-B6FA-08AB2F2D5A2A}" sibTransId="{6AEE9846-1132-445F-B771-430CC1E98DFC}"/>
    <dgm:cxn modelId="{BD3DCDDB-8539-46E6-8F10-BB52FF919320}" srcId="{0A35F9F9-1E44-4AD5-AB3D-FAF295DA9780}" destId="{D295856D-D5EB-4E97-B788-830F5FFFCB97}" srcOrd="0" destOrd="0" parTransId="{00B3AB74-A60A-4E9E-B13B-54D7BA009F36}" sibTransId="{A5AD939A-9CEB-4B02-9387-E225CD471E0B}"/>
    <dgm:cxn modelId="{7AD4F9E2-993C-4874-8550-92C5443CBA9B}" srcId="{1A922BCC-F902-45DD-B324-8427C6A2B730}" destId="{AF884E75-32CF-4439-980B-388CAED6A932}" srcOrd="2" destOrd="0" parTransId="{D57A3227-C48A-4E48-BBD4-B5EE6D2DC357}" sibTransId="{969F4BEA-F307-4FE7-820C-BBA4CAE3C2F7}"/>
    <dgm:cxn modelId="{FFC99F0D-ED97-46F2-B001-56DE4F1CC547}" type="presOf" srcId="{D295856D-D5EB-4E97-B788-830F5FFFCB97}" destId="{213F88AB-4270-45C0-B95A-EF10180916F5}" srcOrd="0" destOrd="0" presId="urn:microsoft.com/office/officeart/2005/8/layout/vList5"/>
    <dgm:cxn modelId="{C581508C-E025-4AAD-83BA-4B21D27B2439}" type="presParOf" srcId="{DD27C215-1002-4A2A-99D6-6977FAA459CE}" destId="{BBCFBB02-C3FD-49BF-B0C1-346DF77E81B5}" srcOrd="0" destOrd="0" presId="urn:microsoft.com/office/officeart/2005/8/layout/vList5"/>
    <dgm:cxn modelId="{73C6CF87-A703-4814-A4E6-53197112E1CE}" type="presParOf" srcId="{BBCFBB02-C3FD-49BF-B0C1-346DF77E81B5}" destId="{8EAB7F4A-C5CA-43A2-9EDD-46FC42D77739}" srcOrd="0" destOrd="0" presId="urn:microsoft.com/office/officeart/2005/8/layout/vList5"/>
    <dgm:cxn modelId="{EFFE2DFF-5AF3-4211-8BF1-60676F74B7F5}" type="presParOf" srcId="{BBCFBB02-C3FD-49BF-B0C1-346DF77E81B5}" destId="{28FFF5D7-1B7D-4936-AC03-0181A8D523BD}" srcOrd="1" destOrd="0" presId="urn:microsoft.com/office/officeart/2005/8/layout/vList5"/>
    <dgm:cxn modelId="{4E88E5BB-750A-4D09-944C-AE57ED6FABC8}" type="presParOf" srcId="{DD27C215-1002-4A2A-99D6-6977FAA459CE}" destId="{4EE2BD66-3DA5-46F3-ABE3-E5ECEBA2512C}" srcOrd="1" destOrd="0" presId="urn:microsoft.com/office/officeart/2005/8/layout/vList5"/>
    <dgm:cxn modelId="{FCC254B6-7D0E-4237-A5C5-E4017CF120C8}" type="presParOf" srcId="{DD27C215-1002-4A2A-99D6-6977FAA459CE}" destId="{5569FE22-98F7-4D3B-9EF9-EBD5EC3EE879}" srcOrd="2" destOrd="0" presId="urn:microsoft.com/office/officeart/2005/8/layout/vList5"/>
    <dgm:cxn modelId="{22E7A7DF-ABE9-420C-8748-F2B426CE268F}" type="presParOf" srcId="{5569FE22-98F7-4D3B-9EF9-EBD5EC3EE879}" destId="{8E1E5F00-71D8-4934-B14B-364ED7E5FCD5}" srcOrd="0" destOrd="0" presId="urn:microsoft.com/office/officeart/2005/8/layout/vList5"/>
    <dgm:cxn modelId="{10813967-36E9-4929-80B3-715D58531680}" type="presParOf" srcId="{5569FE22-98F7-4D3B-9EF9-EBD5EC3EE879}" destId="{213F88AB-4270-45C0-B95A-EF10180916F5}" srcOrd="1" destOrd="0" presId="urn:microsoft.com/office/officeart/2005/8/layout/vList5"/>
    <dgm:cxn modelId="{921BAA7E-12BA-4AA0-A6A6-BB3EBD9B6D39}" type="presParOf" srcId="{DD27C215-1002-4A2A-99D6-6977FAA459CE}" destId="{19C07396-DC16-453B-8256-091CA1301264}" srcOrd="3" destOrd="0" presId="urn:microsoft.com/office/officeart/2005/8/layout/vList5"/>
    <dgm:cxn modelId="{527A5DEF-79A2-4CAD-A763-8162213FF834}" type="presParOf" srcId="{DD27C215-1002-4A2A-99D6-6977FAA459CE}" destId="{F7591B47-7714-4C6D-9DEB-855F4BB1CCD0}" srcOrd="4" destOrd="0" presId="urn:microsoft.com/office/officeart/2005/8/layout/vList5"/>
    <dgm:cxn modelId="{F1C38B82-F39E-48BC-A178-3B9942A26973}" type="presParOf" srcId="{F7591B47-7714-4C6D-9DEB-855F4BB1CCD0}" destId="{7A9DB60D-54D9-48A7-827D-FECA98609D1A}" srcOrd="0" destOrd="0" presId="urn:microsoft.com/office/officeart/2005/8/layout/vList5"/>
    <dgm:cxn modelId="{E01A277D-4635-4212-B9DE-C3288FDC8DAD}" type="presParOf" srcId="{F7591B47-7714-4C6D-9DEB-855F4BB1CCD0}" destId="{ACC048AA-97D1-434E-9290-F03CCCB186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A71B2-1861-4641-A03B-10E763D984F0}"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ru-RU"/>
        </a:p>
      </dgm:t>
    </dgm:pt>
    <dgm:pt modelId="{4449282A-685F-4B7C-A66B-5113695D49D2}">
      <dgm:prSet phldrT="[Текст]"/>
      <dgm:spPr/>
      <dgm:t>
        <a:bodyPr/>
        <a:lstStyle/>
        <a:p>
          <a:r>
            <a:rPr lang="ru-RU" b="1" i="1" dirty="0" smtClean="0"/>
            <a:t>Сделка, причинившая существенный вред</a:t>
          </a:r>
          <a:endParaRPr lang="ru-RU" b="1" i="1" dirty="0"/>
        </a:p>
      </dgm:t>
    </dgm:pt>
    <dgm:pt modelId="{99083C8E-9E87-4D01-A802-498D7E07A174}" type="parTrans" cxnId="{B40A892B-5CD9-4219-9152-BFAB30FF530D}">
      <dgm:prSet/>
      <dgm:spPr/>
      <dgm:t>
        <a:bodyPr/>
        <a:lstStyle/>
        <a:p>
          <a:endParaRPr lang="ru-RU"/>
        </a:p>
      </dgm:t>
    </dgm:pt>
    <dgm:pt modelId="{C292AF3A-D9A8-414A-979D-3819713B922B}" type="sibTrans" cxnId="{B40A892B-5CD9-4219-9152-BFAB30FF530D}">
      <dgm:prSet/>
      <dgm:spPr/>
      <dgm:t>
        <a:bodyPr/>
        <a:lstStyle/>
        <a:p>
          <a:endParaRPr lang="ru-RU"/>
        </a:p>
      </dgm:t>
    </dgm:pt>
    <dgm:pt modelId="{9C0F3215-D6F4-46E3-BB0C-572BC84F93D9}">
      <dgm:prSet phldrT="[Текст]"/>
      <dgm:spPr/>
      <dgm:t>
        <a:bodyPr/>
        <a:lstStyle/>
        <a:p>
          <a:r>
            <a:rPr lang="ru-RU" b="1" dirty="0" smtClean="0"/>
            <a:t>Значимая применительно к масштабам деятельности (крупная сделка, ст.78 Закона об АО, ст.46 Закона об ООО)</a:t>
          </a:r>
          <a:endParaRPr lang="ru-RU" b="1" dirty="0"/>
        </a:p>
      </dgm:t>
    </dgm:pt>
    <dgm:pt modelId="{FDC9E7B6-645C-4356-A500-C895BAACD815}" type="parTrans" cxnId="{71896671-1985-4998-A714-2CD18D0528EB}">
      <dgm:prSet/>
      <dgm:spPr/>
      <dgm:t>
        <a:bodyPr/>
        <a:lstStyle/>
        <a:p>
          <a:endParaRPr lang="ru-RU"/>
        </a:p>
      </dgm:t>
    </dgm:pt>
    <dgm:pt modelId="{E1A263BC-4347-4BBA-BAC4-AA014FA62D64}" type="sibTrans" cxnId="{71896671-1985-4998-A714-2CD18D0528EB}">
      <dgm:prSet/>
      <dgm:spPr/>
      <dgm:t>
        <a:bodyPr/>
        <a:lstStyle/>
        <a:p>
          <a:endParaRPr lang="ru-RU"/>
        </a:p>
      </dgm:t>
    </dgm:pt>
    <dgm:pt modelId="{129E0F80-A1D9-4BA3-A433-D6CD6C5190F3}">
      <dgm:prSet phldrT="[Текст]"/>
      <dgm:spPr>
        <a:solidFill>
          <a:srgbClr val="0070C0"/>
        </a:solidFill>
      </dgm:spPr>
      <dgm:t>
        <a:bodyPr/>
        <a:lstStyle/>
        <a:p>
          <a:r>
            <a:rPr lang="ru-RU" b="1" dirty="0" smtClean="0"/>
            <a:t>Совершенная на нерыночных условиях (худших условиях для должника)</a:t>
          </a:r>
          <a:endParaRPr lang="ru-RU" b="1" dirty="0"/>
        </a:p>
      </dgm:t>
    </dgm:pt>
    <dgm:pt modelId="{4FCE29FF-88C9-44EF-9B44-F5DE6E3E3357}" type="parTrans" cxnId="{65A609E5-4E07-400D-970A-7157DAFCA5A8}">
      <dgm:prSet/>
      <dgm:spPr/>
      <dgm:t>
        <a:bodyPr/>
        <a:lstStyle/>
        <a:p>
          <a:endParaRPr lang="ru-RU"/>
        </a:p>
      </dgm:t>
    </dgm:pt>
    <dgm:pt modelId="{832516E8-6AA2-423D-B2D4-544197FBB8DB}" type="sibTrans" cxnId="{65A609E5-4E07-400D-970A-7157DAFCA5A8}">
      <dgm:prSet/>
      <dgm:spPr/>
      <dgm:t>
        <a:bodyPr/>
        <a:lstStyle/>
        <a:p>
          <a:endParaRPr lang="ru-RU"/>
        </a:p>
      </dgm:t>
    </dgm:pt>
    <dgm:pt modelId="{30D2BC74-41C9-43AA-ACD0-086995B8939A}">
      <dgm:prSet phldrT="[Текст]"/>
      <dgm:spPr>
        <a:solidFill>
          <a:srgbClr val="0070C0"/>
        </a:solidFill>
      </dgm:spPr>
      <dgm:t>
        <a:bodyPr/>
        <a:lstStyle/>
        <a:p>
          <a:r>
            <a:rPr lang="ru-RU" b="1" dirty="0" smtClean="0"/>
            <a:t>Должник утратил возможность продолжать деятельность, приносившую доход</a:t>
          </a:r>
          <a:endParaRPr lang="ru-RU" b="1" dirty="0"/>
        </a:p>
      </dgm:t>
    </dgm:pt>
    <dgm:pt modelId="{9B0B8156-502E-4706-A489-A7F085D3F41F}" type="parTrans" cxnId="{8CC9E4AF-5BB7-4ADE-A784-8B4B3C3DE80E}">
      <dgm:prSet/>
      <dgm:spPr/>
      <dgm:t>
        <a:bodyPr/>
        <a:lstStyle/>
        <a:p>
          <a:endParaRPr lang="ru-RU"/>
        </a:p>
      </dgm:t>
    </dgm:pt>
    <dgm:pt modelId="{D3FF90DC-EAF6-4447-8D4C-B6EF33BA6990}" type="sibTrans" cxnId="{8CC9E4AF-5BB7-4ADE-A784-8B4B3C3DE80E}">
      <dgm:prSet/>
      <dgm:spPr/>
      <dgm:t>
        <a:bodyPr/>
        <a:lstStyle/>
        <a:p>
          <a:endParaRPr lang="ru-RU"/>
        </a:p>
      </dgm:t>
    </dgm:pt>
    <dgm:pt modelId="{653941FE-72FF-43B1-B413-57015251D2B5}" type="pres">
      <dgm:prSet presAssocID="{309A71B2-1861-4641-A03B-10E763D984F0}" presName="composite" presStyleCnt="0">
        <dgm:presLayoutVars>
          <dgm:chMax val="1"/>
          <dgm:dir/>
          <dgm:resizeHandles val="exact"/>
        </dgm:presLayoutVars>
      </dgm:prSet>
      <dgm:spPr/>
      <dgm:t>
        <a:bodyPr/>
        <a:lstStyle/>
        <a:p>
          <a:endParaRPr lang="ru-RU"/>
        </a:p>
      </dgm:t>
    </dgm:pt>
    <dgm:pt modelId="{8EF77C95-552D-41B5-A228-7A9019C0FC16}" type="pres">
      <dgm:prSet presAssocID="{4449282A-685F-4B7C-A66B-5113695D49D2}" presName="roof" presStyleLbl="dkBgShp" presStyleIdx="0" presStyleCnt="2" custLinFactNeighborX="-1181"/>
      <dgm:spPr/>
      <dgm:t>
        <a:bodyPr/>
        <a:lstStyle/>
        <a:p>
          <a:endParaRPr lang="ru-RU"/>
        </a:p>
      </dgm:t>
    </dgm:pt>
    <dgm:pt modelId="{1AD29006-18FE-46BB-B994-59D507E26ECF}" type="pres">
      <dgm:prSet presAssocID="{4449282A-685F-4B7C-A66B-5113695D49D2}" presName="pillars" presStyleCnt="0"/>
      <dgm:spPr/>
    </dgm:pt>
    <dgm:pt modelId="{C7C42491-D39E-4AEF-B373-FC002556AFFA}" type="pres">
      <dgm:prSet presAssocID="{4449282A-685F-4B7C-A66B-5113695D49D2}" presName="pillar1" presStyleLbl="node1" presStyleIdx="0" presStyleCnt="3">
        <dgm:presLayoutVars>
          <dgm:bulletEnabled val="1"/>
        </dgm:presLayoutVars>
      </dgm:prSet>
      <dgm:spPr/>
      <dgm:t>
        <a:bodyPr/>
        <a:lstStyle/>
        <a:p>
          <a:endParaRPr lang="ru-RU"/>
        </a:p>
      </dgm:t>
    </dgm:pt>
    <dgm:pt modelId="{013D58FF-F3EC-4C79-9F98-D6EE914432B1}" type="pres">
      <dgm:prSet presAssocID="{129E0F80-A1D9-4BA3-A433-D6CD6C5190F3}" presName="pillarX" presStyleLbl="node1" presStyleIdx="1" presStyleCnt="3">
        <dgm:presLayoutVars>
          <dgm:bulletEnabled val="1"/>
        </dgm:presLayoutVars>
      </dgm:prSet>
      <dgm:spPr/>
      <dgm:t>
        <a:bodyPr/>
        <a:lstStyle/>
        <a:p>
          <a:endParaRPr lang="ru-RU"/>
        </a:p>
      </dgm:t>
    </dgm:pt>
    <dgm:pt modelId="{59C16CFB-81AA-4FC5-A533-3E070E77E513}" type="pres">
      <dgm:prSet presAssocID="{30D2BC74-41C9-43AA-ACD0-086995B8939A}" presName="pillarX" presStyleLbl="node1" presStyleIdx="2" presStyleCnt="3">
        <dgm:presLayoutVars>
          <dgm:bulletEnabled val="1"/>
        </dgm:presLayoutVars>
      </dgm:prSet>
      <dgm:spPr/>
      <dgm:t>
        <a:bodyPr/>
        <a:lstStyle/>
        <a:p>
          <a:endParaRPr lang="ru-RU"/>
        </a:p>
      </dgm:t>
    </dgm:pt>
    <dgm:pt modelId="{04F9FA14-BA10-43A3-974C-ECA53568BC62}" type="pres">
      <dgm:prSet presAssocID="{4449282A-685F-4B7C-A66B-5113695D49D2}" presName="base" presStyleLbl="dkBgShp" presStyleIdx="1" presStyleCnt="2"/>
      <dgm:spPr/>
    </dgm:pt>
  </dgm:ptLst>
  <dgm:cxnLst>
    <dgm:cxn modelId="{65A609E5-4E07-400D-970A-7157DAFCA5A8}" srcId="{4449282A-685F-4B7C-A66B-5113695D49D2}" destId="{129E0F80-A1D9-4BA3-A433-D6CD6C5190F3}" srcOrd="1" destOrd="0" parTransId="{4FCE29FF-88C9-44EF-9B44-F5DE6E3E3357}" sibTransId="{832516E8-6AA2-423D-B2D4-544197FBB8DB}"/>
    <dgm:cxn modelId="{EB4750C4-973E-40FF-88B0-4F0D710E55B6}" type="presOf" srcId="{30D2BC74-41C9-43AA-ACD0-086995B8939A}" destId="{59C16CFB-81AA-4FC5-A533-3E070E77E513}" srcOrd="0" destOrd="0" presId="urn:microsoft.com/office/officeart/2005/8/layout/hList3"/>
    <dgm:cxn modelId="{71896671-1985-4998-A714-2CD18D0528EB}" srcId="{4449282A-685F-4B7C-A66B-5113695D49D2}" destId="{9C0F3215-D6F4-46E3-BB0C-572BC84F93D9}" srcOrd="0" destOrd="0" parTransId="{FDC9E7B6-645C-4356-A500-C895BAACD815}" sibTransId="{E1A263BC-4347-4BBA-BAC4-AA014FA62D64}"/>
    <dgm:cxn modelId="{3CE406BC-3A49-40A7-88DB-85AFE433EB62}" type="presOf" srcId="{9C0F3215-D6F4-46E3-BB0C-572BC84F93D9}" destId="{C7C42491-D39E-4AEF-B373-FC002556AFFA}" srcOrd="0" destOrd="0" presId="urn:microsoft.com/office/officeart/2005/8/layout/hList3"/>
    <dgm:cxn modelId="{5D313EC4-4C33-4C6E-8AD8-CFDDCD46F9F6}" type="presOf" srcId="{309A71B2-1861-4641-A03B-10E763D984F0}" destId="{653941FE-72FF-43B1-B413-57015251D2B5}" srcOrd="0" destOrd="0" presId="urn:microsoft.com/office/officeart/2005/8/layout/hList3"/>
    <dgm:cxn modelId="{8D921EF8-CED0-44AB-B9D8-B0DFEF03DC9E}" type="presOf" srcId="{4449282A-685F-4B7C-A66B-5113695D49D2}" destId="{8EF77C95-552D-41B5-A228-7A9019C0FC16}" srcOrd="0" destOrd="0" presId="urn:microsoft.com/office/officeart/2005/8/layout/hList3"/>
    <dgm:cxn modelId="{954365D6-F6CC-41E3-B89C-5AEC1BF89882}" type="presOf" srcId="{129E0F80-A1D9-4BA3-A433-D6CD6C5190F3}" destId="{013D58FF-F3EC-4C79-9F98-D6EE914432B1}" srcOrd="0" destOrd="0" presId="urn:microsoft.com/office/officeart/2005/8/layout/hList3"/>
    <dgm:cxn modelId="{8CC9E4AF-5BB7-4ADE-A784-8B4B3C3DE80E}" srcId="{4449282A-685F-4B7C-A66B-5113695D49D2}" destId="{30D2BC74-41C9-43AA-ACD0-086995B8939A}" srcOrd="2" destOrd="0" parTransId="{9B0B8156-502E-4706-A489-A7F085D3F41F}" sibTransId="{D3FF90DC-EAF6-4447-8D4C-B6EF33BA6990}"/>
    <dgm:cxn modelId="{B40A892B-5CD9-4219-9152-BFAB30FF530D}" srcId="{309A71B2-1861-4641-A03B-10E763D984F0}" destId="{4449282A-685F-4B7C-A66B-5113695D49D2}" srcOrd="0" destOrd="0" parTransId="{99083C8E-9E87-4D01-A802-498D7E07A174}" sibTransId="{C292AF3A-D9A8-414A-979D-3819713B922B}"/>
    <dgm:cxn modelId="{5A848EDF-ACAC-4569-A2D2-3CEB1E60E393}" type="presParOf" srcId="{653941FE-72FF-43B1-B413-57015251D2B5}" destId="{8EF77C95-552D-41B5-A228-7A9019C0FC16}" srcOrd="0" destOrd="0" presId="urn:microsoft.com/office/officeart/2005/8/layout/hList3"/>
    <dgm:cxn modelId="{9DDDEBD0-881B-4923-A08B-D7B32416F1D1}" type="presParOf" srcId="{653941FE-72FF-43B1-B413-57015251D2B5}" destId="{1AD29006-18FE-46BB-B994-59D507E26ECF}" srcOrd="1" destOrd="0" presId="urn:microsoft.com/office/officeart/2005/8/layout/hList3"/>
    <dgm:cxn modelId="{2ED3037D-747E-4D33-83D2-877A07CD73FD}" type="presParOf" srcId="{1AD29006-18FE-46BB-B994-59D507E26ECF}" destId="{C7C42491-D39E-4AEF-B373-FC002556AFFA}" srcOrd="0" destOrd="0" presId="urn:microsoft.com/office/officeart/2005/8/layout/hList3"/>
    <dgm:cxn modelId="{1B16996E-47C1-4538-A5CC-FD65EA174314}" type="presParOf" srcId="{1AD29006-18FE-46BB-B994-59D507E26ECF}" destId="{013D58FF-F3EC-4C79-9F98-D6EE914432B1}" srcOrd="1" destOrd="0" presId="urn:microsoft.com/office/officeart/2005/8/layout/hList3"/>
    <dgm:cxn modelId="{001FD577-2178-457D-8F85-BF24499698D4}" type="presParOf" srcId="{1AD29006-18FE-46BB-B994-59D507E26ECF}" destId="{59C16CFB-81AA-4FC5-A533-3E070E77E513}" srcOrd="2" destOrd="0" presId="urn:microsoft.com/office/officeart/2005/8/layout/hList3"/>
    <dgm:cxn modelId="{A3CAFC65-D0B6-4311-A7AE-568A3619B550}" type="presParOf" srcId="{653941FE-72FF-43B1-B413-57015251D2B5}" destId="{04F9FA14-BA10-43A3-974C-ECA53568BC6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4E8751-EA4F-4832-9DC9-0D9135CF0017}"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ru-RU"/>
        </a:p>
      </dgm:t>
    </dgm:pt>
    <dgm:pt modelId="{12B55109-B1C2-4FBE-B9ED-53EE8CA6A2E1}">
      <dgm:prSet phldrT="[Текст]"/>
      <dgm:spPr/>
      <dgm:t>
        <a:bodyPr/>
        <a:lstStyle/>
        <a:p>
          <a:r>
            <a:rPr lang="ru-RU" b="1" dirty="0" smtClean="0"/>
            <a:t>Применяется даже если:</a:t>
          </a:r>
          <a:endParaRPr lang="ru-RU" b="1" dirty="0"/>
        </a:p>
      </dgm:t>
    </dgm:pt>
    <dgm:pt modelId="{8C27F80B-B1E8-4C04-BA38-71545B4B7F52}" type="parTrans" cxnId="{7450CB50-FAEA-43F1-88F4-C5F1BCC2158D}">
      <dgm:prSet/>
      <dgm:spPr/>
      <dgm:t>
        <a:bodyPr/>
        <a:lstStyle/>
        <a:p>
          <a:endParaRPr lang="ru-RU"/>
        </a:p>
      </dgm:t>
    </dgm:pt>
    <dgm:pt modelId="{5A15CC45-C329-470D-9459-E3A8474874C4}" type="sibTrans" cxnId="{7450CB50-FAEA-43F1-88F4-C5F1BCC2158D}">
      <dgm:prSet/>
      <dgm:spPr/>
      <dgm:t>
        <a:bodyPr/>
        <a:lstStyle/>
        <a:p>
          <a:endParaRPr lang="ru-RU"/>
        </a:p>
      </dgm:t>
    </dgm:pt>
    <dgm:pt modelId="{5BF3E142-9EEC-4C36-9F09-2F56A8A4CD48}">
      <dgm:prSet phldrT="[Текст]" custT="1"/>
      <dgm:spPr/>
      <dgm:t>
        <a:bodyPr/>
        <a:lstStyle/>
        <a:p>
          <a:r>
            <a:rPr lang="ru-RU" sz="2000" b="1" dirty="0" smtClean="0"/>
            <a:t>Заявление об оспаривании сделки не подавалось</a:t>
          </a:r>
          <a:endParaRPr lang="ru-RU" sz="2000" b="1" dirty="0"/>
        </a:p>
      </dgm:t>
    </dgm:pt>
    <dgm:pt modelId="{4286BF79-155B-4AF1-BCDB-4D3DC175C958}" type="parTrans" cxnId="{4C9804AD-F310-4047-AA31-1F3C14A82806}">
      <dgm:prSet/>
      <dgm:spPr/>
      <dgm:t>
        <a:bodyPr/>
        <a:lstStyle/>
        <a:p>
          <a:endParaRPr lang="ru-RU"/>
        </a:p>
      </dgm:t>
    </dgm:pt>
    <dgm:pt modelId="{BC09FF74-201F-4325-9237-40115B8A359B}" type="sibTrans" cxnId="{4C9804AD-F310-4047-AA31-1F3C14A82806}">
      <dgm:prSet/>
      <dgm:spPr/>
      <dgm:t>
        <a:bodyPr/>
        <a:lstStyle/>
        <a:p>
          <a:endParaRPr lang="ru-RU"/>
        </a:p>
      </dgm:t>
    </dgm:pt>
    <dgm:pt modelId="{716E9BBA-F96F-4318-B06F-A88CECFBF9DA}">
      <dgm:prSet phldrT="[Текст]" custT="1"/>
      <dgm:spPr/>
      <dgm:t>
        <a:bodyPr/>
        <a:lstStyle/>
        <a:p>
          <a:r>
            <a:rPr lang="ru-RU" sz="1800" b="1" dirty="0" smtClean="0"/>
            <a:t>В признании сделки недействительной отказано в связи с истечением срока исковой давности</a:t>
          </a:r>
          <a:endParaRPr lang="ru-RU" sz="1800" b="1" dirty="0"/>
        </a:p>
      </dgm:t>
    </dgm:pt>
    <dgm:pt modelId="{C0D2F824-1277-4645-BF4D-FB8BE1D4294C}" type="parTrans" cxnId="{9AB2E6EC-D299-40C7-BAF6-94A32A6AAF8C}">
      <dgm:prSet/>
      <dgm:spPr/>
      <dgm:t>
        <a:bodyPr/>
        <a:lstStyle/>
        <a:p>
          <a:endParaRPr lang="ru-RU"/>
        </a:p>
      </dgm:t>
    </dgm:pt>
    <dgm:pt modelId="{C2103FD8-A67D-42EE-AC24-880A60657DB2}" type="sibTrans" cxnId="{9AB2E6EC-D299-40C7-BAF6-94A32A6AAF8C}">
      <dgm:prSet/>
      <dgm:spPr/>
      <dgm:t>
        <a:bodyPr/>
        <a:lstStyle/>
        <a:p>
          <a:endParaRPr lang="ru-RU"/>
        </a:p>
      </dgm:t>
    </dgm:pt>
    <dgm:pt modelId="{EF466D5D-DC9B-40A3-8122-1A7BDA725AE7}">
      <dgm:prSet custT="1"/>
      <dgm:spPr/>
      <dgm:t>
        <a:bodyPr/>
        <a:lstStyle/>
        <a:p>
          <a:r>
            <a:rPr lang="ru-RU" sz="1200" b="1" dirty="0" smtClean="0"/>
            <a:t>Отказано в связи с недоказанностью того, что другая сторона сделки знала или должна была знать о том, что на момент совершения сделки должник отвечал либо в результате совершения сделки стал отвечать признаку неплатежеспособности или недостаточности имущества.  </a:t>
          </a:r>
          <a:endParaRPr lang="ru-RU" sz="1200" b="1" dirty="0"/>
        </a:p>
      </dgm:t>
    </dgm:pt>
    <dgm:pt modelId="{811A1DA0-3D59-4FD3-95DE-0D2045C11CF1}" type="parTrans" cxnId="{652CB2AF-90D1-4551-B487-35855C8F6249}">
      <dgm:prSet/>
      <dgm:spPr/>
      <dgm:t>
        <a:bodyPr/>
        <a:lstStyle/>
        <a:p>
          <a:endParaRPr lang="ru-RU"/>
        </a:p>
      </dgm:t>
    </dgm:pt>
    <dgm:pt modelId="{DB8E577D-DBF3-482A-BF9B-E049F3DB563B}" type="sibTrans" cxnId="{652CB2AF-90D1-4551-B487-35855C8F6249}">
      <dgm:prSet/>
      <dgm:spPr/>
      <dgm:t>
        <a:bodyPr/>
        <a:lstStyle/>
        <a:p>
          <a:endParaRPr lang="ru-RU"/>
        </a:p>
      </dgm:t>
    </dgm:pt>
    <dgm:pt modelId="{19791120-8A37-4BC7-8B19-41F48C159A99}" type="pres">
      <dgm:prSet presAssocID="{744E8751-EA4F-4832-9DC9-0D9135CF0017}" presName="layout" presStyleCnt="0">
        <dgm:presLayoutVars>
          <dgm:chMax/>
          <dgm:chPref/>
          <dgm:dir/>
          <dgm:animOne val="branch"/>
          <dgm:animLvl val="lvl"/>
          <dgm:resizeHandles/>
        </dgm:presLayoutVars>
      </dgm:prSet>
      <dgm:spPr/>
      <dgm:t>
        <a:bodyPr/>
        <a:lstStyle/>
        <a:p>
          <a:endParaRPr lang="ru-RU"/>
        </a:p>
      </dgm:t>
    </dgm:pt>
    <dgm:pt modelId="{2F3AFE85-E591-4C77-AFBD-9079583E6B47}" type="pres">
      <dgm:prSet presAssocID="{12B55109-B1C2-4FBE-B9ED-53EE8CA6A2E1}" presName="root" presStyleCnt="0">
        <dgm:presLayoutVars>
          <dgm:chMax/>
          <dgm:chPref val="4"/>
        </dgm:presLayoutVars>
      </dgm:prSet>
      <dgm:spPr/>
    </dgm:pt>
    <dgm:pt modelId="{62EFE3C9-C25A-4D42-BDC5-8472B0A8312D}" type="pres">
      <dgm:prSet presAssocID="{12B55109-B1C2-4FBE-B9ED-53EE8CA6A2E1}" presName="rootComposite" presStyleCnt="0">
        <dgm:presLayoutVars/>
      </dgm:prSet>
      <dgm:spPr/>
    </dgm:pt>
    <dgm:pt modelId="{2F683B31-3272-4A42-8F07-3ED91057524B}" type="pres">
      <dgm:prSet presAssocID="{12B55109-B1C2-4FBE-B9ED-53EE8CA6A2E1}" presName="rootText" presStyleLbl="node0" presStyleIdx="0" presStyleCnt="1" custScaleY="77402" custLinFactNeighborY="437">
        <dgm:presLayoutVars>
          <dgm:chMax/>
          <dgm:chPref val="4"/>
        </dgm:presLayoutVars>
      </dgm:prSet>
      <dgm:spPr/>
      <dgm:t>
        <a:bodyPr/>
        <a:lstStyle/>
        <a:p>
          <a:endParaRPr lang="ru-RU"/>
        </a:p>
      </dgm:t>
    </dgm:pt>
    <dgm:pt modelId="{8CF93D94-73C0-4814-B644-4BF8F351DD88}" type="pres">
      <dgm:prSet presAssocID="{12B55109-B1C2-4FBE-B9ED-53EE8CA6A2E1}" presName="childShape" presStyleCnt="0">
        <dgm:presLayoutVars>
          <dgm:chMax val="0"/>
          <dgm:chPref val="0"/>
        </dgm:presLayoutVars>
      </dgm:prSet>
      <dgm:spPr/>
    </dgm:pt>
    <dgm:pt modelId="{00F8A007-A0A3-42F8-BD19-D1252F45DE92}" type="pres">
      <dgm:prSet presAssocID="{5BF3E142-9EEC-4C36-9F09-2F56A8A4CD48}" presName="childComposite" presStyleCnt="0">
        <dgm:presLayoutVars>
          <dgm:chMax val="0"/>
          <dgm:chPref val="0"/>
        </dgm:presLayoutVars>
      </dgm:prSet>
      <dgm:spPr/>
    </dgm:pt>
    <dgm:pt modelId="{358AA094-9104-4197-A9E7-124F9A891842}" type="pres">
      <dgm:prSet presAssocID="{5BF3E142-9EEC-4C36-9F09-2F56A8A4CD48}" presName="Image" presStyleLbl="node1" presStyleIdx="0" presStyleCnt="3"/>
      <dgm:spPr/>
    </dgm:pt>
    <dgm:pt modelId="{0779B113-8566-4EDA-BA72-99965F419A52}" type="pres">
      <dgm:prSet presAssocID="{5BF3E142-9EEC-4C36-9F09-2F56A8A4CD48}" presName="childText" presStyleLbl="lnNode1" presStyleIdx="0" presStyleCnt="3">
        <dgm:presLayoutVars>
          <dgm:chMax val="0"/>
          <dgm:chPref val="0"/>
          <dgm:bulletEnabled val="1"/>
        </dgm:presLayoutVars>
      </dgm:prSet>
      <dgm:spPr/>
      <dgm:t>
        <a:bodyPr/>
        <a:lstStyle/>
        <a:p>
          <a:endParaRPr lang="ru-RU"/>
        </a:p>
      </dgm:t>
    </dgm:pt>
    <dgm:pt modelId="{E101E109-2B65-4520-9480-3CE4A3519851}" type="pres">
      <dgm:prSet presAssocID="{716E9BBA-F96F-4318-B06F-A88CECFBF9DA}" presName="childComposite" presStyleCnt="0">
        <dgm:presLayoutVars>
          <dgm:chMax val="0"/>
          <dgm:chPref val="0"/>
        </dgm:presLayoutVars>
      </dgm:prSet>
      <dgm:spPr/>
    </dgm:pt>
    <dgm:pt modelId="{87D6954E-2DD7-4D76-8B3E-6B603CF48821}" type="pres">
      <dgm:prSet presAssocID="{716E9BBA-F96F-4318-B06F-A88CECFBF9DA}" presName="Image" presStyleLbl="node1" presStyleIdx="1" presStyleCnt="3"/>
      <dgm:spPr/>
    </dgm:pt>
    <dgm:pt modelId="{DCFEC837-4C90-4A65-AC41-200F73592346}" type="pres">
      <dgm:prSet presAssocID="{716E9BBA-F96F-4318-B06F-A88CECFBF9DA}" presName="childText" presStyleLbl="lnNode1" presStyleIdx="1" presStyleCnt="3">
        <dgm:presLayoutVars>
          <dgm:chMax val="0"/>
          <dgm:chPref val="0"/>
          <dgm:bulletEnabled val="1"/>
        </dgm:presLayoutVars>
      </dgm:prSet>
      <dgm:spPr/>
      <dgm:t>
        <a:bodyPr/>
        <a:lstStyle/>
        <a:p>
          <a:endParaRPr lang="ru-RU"/>
        </a:p>
      </dgm:t>
    </dgm:pt>
    <dgm:pt modelId="{7862D1DA-838C-48CC-B138-10E0F8A182F0}" type="pres">
      <dgm:prSet presAssocID="{EF466D5D-DC9B-40A3-8122-1A7BDA725AE7}" presName="childComposite" presStyleCnt="0">
        <dgm:presLayoutVars>
          <dgm:chMax val="0"/>
          <dgm:chPref val="0"/>
        </dgm:presLayoutVars>
      </dgm:prSet>
      <dgm:spPr/>
    </dgm:pt>
    <dgm:pt modelId="{43BAA546-C97D-4CB3-93F3-A38060BB2686}" type="pres">
      <dgm:prSet presAssocID="{EF466D5D-DC9B-40A3-8122-1A7BDA725AE7}" presName="Image" presStyleLbl="node1" presStyleIdx="2" presStyleCnt="3"/>
      <dgm:spPr/>
    </dgm:pt>
    <dgm:pt modelId="{1CEAE9FB-1F74-4890-B529-C0AB07121BF1}" type="pres">
      <dgm:prSet presAssocID="{EF466D5D-DC9B-40A3-8122-1A7BDA725AE7}" presName="childText" presStyleLbl="lnNode1" presStyleIdx="2" presStyleCnt="3">
        <dgm:presLayoutVars>
          <dgm:chMax val="0"/>
          <dgm:chPref val="0"/>
          <dgm:bulletEnabled val="1"/>
        </dgm:presLayoutVars>
      </dgm:prSet>
      <dgm:spPr/>
      <dgm:t>
        <a:bodyPr/>
        <a:lstStyle/>
        <a:p>
          <a:endParaRPr lang="ru-RU"/>
        </a:p>
      </dgm:t>
    </dgm:pt>
  </dgm:ptLst>
  <dgm:cxnLst>
    <dgm:cxn modelId="{652CB2AF-90D1-4551-B487-35855C8F6249}" srcId="{12B55109-B1C2-4FBE-B9ED-53EE8CA6A2E1}" destId="{EF466D5D-DC9B-40A3-8122-1A7BDA725AE7}" srcOrd="2" destOrd="0" parTransId="{811A1DA0-3D59-4FD3-95DE-0D2045C11CF1}" sibTransId="{DB8E577D-DBF3-482A-BF9B-E049F3DB563B}"/>
    <dgm:cxn modelId="{9AB2E6EC-D299-40C7-BAF6-94A32A6AAF8C}" srcId="{12B55109-B1C2-4FBE-B9ED-53EE8CA6A2E1}" destId="{716E9BBA-F96F-4318-B06F-A88CECFBF9DA}" srcOrd="1" destOrd="0" parTransId="{C0D2F824-1277-4645-BF4D-FB8BE1D4294C}" sibTransId="{C2103FD8-A67D-42EE-AC24-880A60657DB2}"/>
    <dgm:cxn modelId="{C75DD4E8-6D58-4B27-9322-3E0358DE9F3D}" type="presOf" srcId="{744E8751-EA4F-4832-9DC9-0D9135CF0017}" destId="{19791120-8A37-4BC7-8B19-41F48C159A99}" srcOrd="0" destOrd="0" presId="urn:microsoft.com/office/officeart/2008/layout/PictureAccentList"/>
    <dgm:cxn modelId="{FD85D404-87F1-462B-A179-D812B0A168DA}" type="presOf" srcId="{716E9BBA-F96F-4318-B06F-A88CECFBF9DA}" destId="{DCFEC837-4C90-4A65-AC41-200F73592346}" srcOrd="0" destOrd="0" presId="urn:microsoft.com/office/officeart/2008/layout/PictureAccentList"/>
    <dgm:cxn modelId="{4C9804AD-F310-4047-AA31-1F3C14A82806}" srcId="{12B55109-B1C2-4FBE-B9ED-53EE8CA6A2E1}" destId="{5BF3E142-9EEC-4C36-9F09-2F56A8A4CD48}" srcOrd="0" destOrd="0" parTransId="{4286BF79-155B-4AF1-BCDB-4D3DC175C958}" sibTransId="{BC09FF74-201F-4325-9237-40115B8A359B}"/>
    <dgm:cxn modelId="{37C17115-F6D0-4184-81D6-DD1D1052ACAD}" type="presOf" srcId="{12B55109-B1C2-4FBE-B9ED-53EE8CA6A2E1}" destId="{2F683B31-3272-4A42-8F07-3ED91057524B}" srcOrd="0" destOrd="0" presId="urn:microsoft.com/office/officeart/2008/layout/PictureAccentList"/>
    <dgm:cxn modelId="{7450CB50-FAEA-43F1-88F4-C5F1BCC2158D}" srcId="{744E8751-EA4F-4832-9DC9-0D9135CF0017}" destId="{12B55109-B1C2-4FBE-B9ED-53EE8CA6A2E1}" srcOrd="0" destOrd="0" parTransId="{8C27F80B-B1E8-4C04-BA38-71545B4B7F52}" sibTransId="{5A15CC45-C329-470D-9459-E3A8474874C4}"/>
    <dgm:cxn modelId="{047CE64C-590D-4595-A190-6D4A2FA16386}" type="presOf" srcId="{EF466D5D-DC9B-40A3-8122-1A7BDA725AE7}" destId="{1CEAE9FB-1F74-4890-B529-C0AB07121BF1}" srcOrd="0" destOrd="0" presId="urn:microsoft.com/office/officeart/2008/layout/PictureAccentList"/>
    <dgm:cxn modelId="{78D0B5E9-DF60-4FA3-8AB2-46F03C11729B}" type="presOf" srcId="{5BF3E142-9EEC-4C36-9F09-2F56A8A4CD48}" destId="{0779B113-8566-4EDA-BA72-99965F419A52}" srcOrd="0" destOrd="0" presId="urn:microsoft.com/office/officeart/2008/layout/PictureAccentList"/>
    <dgm:cxn modelId="{ED7EFB56-130C-4492-B9AE-2319DFE6ED05}" type="presParOf" srcId="{19791120-8A37-4BC7-8B19-41F48C159A99}" destId="{2F3AFE85-E591-4C77-AFBD-9079583E6B47}" srcOrd="0" destOrd="0" presId="urn:microsoft.com/office/officeart/2008/layout/PictureAccentList"/>
    <dgm:cxn modelId="{93742D25-2299-4294-9533-382DEE8886EF}" type="presParOf" srcId="{2F3AFE85-E591-4C77-AFBD-9079583E6B47}" destId="{62EFE3C9-C25A-4D42-BDC5-8472B0A8312D}" srcOrd="0" destOrd="0" presId="urn:microsoft.com/office/officeart/2008/layout/PictureAccentList"/>
    <dgm:cxn modelId="{DA984E27-9B63-4D1C-B8D9-74ADCAA6BF9F}" type="presParOf" srcId="{62EFE3C9-C25A-4D42-BDC5-8472B0A8312D}" destId="{2F683B31-3272-4A42-8F07-3ED91057524B}" srcOrd="0" destOrd="0" presId="urn:microsoft.com/office/officeart/2008/layout/PictureAccentList"/>
    <dgm:cxn modelId="{856F8F09-1213-4EBF-854E-468AD0AF6654}" type="presParOf" srcId="{2F3AFE85-E591-4C77-AFBD-9079583E6B47}" destId="{8CF93D94-73C0-4814-B644-4BF8F351DD88}" srcOrd="1" destOrd="0" presId="urn:microsoft.com/office/officeart/2008/layout/PictureAccentList"/>
    <dgm:cxn modelId="{53CBCB65-59B6-485E-8273-5161B08B8D5C}" type="presParOf" srcId="{8CF93D94-73C0-4814-B644-4BF8F351DD88}" destId="{00F8A007-A0A3-42F8-BD19-D1252F45DE92}" srcOrd="0" destOrd="0" presId="urn:microsoft.com/office/officeart/2008/layout/PictureAccentList"/>
    <dgm:cxn modelId="{16329BB6-5A6E-49E4-ABC9-959EFB964340}" type="presParOf" srcId="{00F8A007-A0A3-42F8-BD19-D1252F45DE92}" destId="{358AA094-9104-4197-A9E7-124F9A891842}" srcOrd="0" destOrd="0" presId="urn:microsoft.com/office/officeart/2008/layout/PictureAccentList"/>
    <dgm:cxn modelId="{D59F88CA-F52D-44B7-9E59-0F66C0AF5396}" type="presParOf" srcId="{00F8A007-A0A3-42F8-BD19-D1252F45DE92}" destId="{0779B113-8566-4EDA-BA72-99965F419A52}" srcOrd="1" destOrd="0" presId="urn:microsoft.com/office/officeart/2008/layout/PictureAccentList"/>
    <dgm:cxn modelId="{B794D784-9C20-45C0-A1BA-BD1B8D175326}" type="presParOf" srcId="{8CF93D94-73C0-4814-B644-4BF8F351DD88}" destId="{E101E109-2B65-4520-9480-3CE4A3519851}" srcOrd="1" destOrd="0" presId="urn:microsoft.com/office/officeart/2008/layout/PictureAccentList"/>
    <dgm:cxn modelId="{9A4A201D-A885-4970-B84A-C86806516A2E}" type="presParOf" srcId="{E101E109-2B65-4520-9480-3CE4A3519851}" destId="{87D6954E-2DD7-4D76-8B3E-6B603CF48821}" srcOrd="0" destOrd="0" presId="urn:microsoft.com/office/officeart/2008/layout/PictureAccentList"/>
    <dgm:cxn modelId="{5CDFDB46-65A3-4138-BBE5-7BAD75443A1B}" type="presParOf" srcId="{E101E109-2B65-4520-9480-3CE4A3519851}" destId="{DCFEC837-4C90-4A65-AC41-200F73592346}" srcOrd="1" destOrd="0" presId="urn:microsoft.com/office/officeart/2008/layout/PictureAccentList"/>
    <dgm:cxn modelId="{73180D78-0905-4754-922C-BBB3C70044E1}" type="presParOf" srcId="{8CF93D94-73C0-4814-B644-4BF8F351DD88}" destId="{7862D1DA-838C-48CC-B138-10E0F8A182F0}" srcOrd="2" destOrd="0" presId="urn:microsoft.com/office/officeart/2008/layout/PictureAccentList"/>
    <dgm:cxn modelId="{01F18004-FB81-4131-8F71-27A2257B5768}" type="presParOf" srcId="{7862D1DA-838C-48CC-B138-10E0F8A182F0}" destId="{43BAA546-C97D-4CB3-93F3-A38060BB2686}" srcOrd="0" destOrd="0" presId="urn:microsoft.com/office/officeart/2008/layout/PictureAccentList"/>
    <dgm:cxn modelId="{149EF17D-EF7E-4487-A521-719ECE65D812}" type="presParOf" srcId="{7862D1DA-838C-48CC-B138-10E0F8A182F0}" destId="{1CEAE9FB-1F74-4890-B529-C0AB07121BF1}" srcOrd="1" destOrd="0" presId="urn:microsoft.com/office/officeart/2008/layout/Pictu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F56DDD-8A2E-4FCE-B520-8677263DD271}"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ru-RU"/>
        </a:p>
      </dgm:t>
    </dgm:pt>
    <dgm:pt modelId="{F3E26193-A603-4445-B47D-5E3C30FC4020}">
      <dgm:prSet phldrT="[Текст]"/>
      <dgm:spPr/>
      <dgm:t>
        <a:bodyPr/>
        <a:lstStyle/>
        <a:p>
          <a:r>
            <a:rPr lang="ru-RU" dirty="0" smtClean="0"/>
            <a:t>Существенные затруднения</a:t>
          </a:r>
          <a:endParaRPr lang="ru-RU" dirty="0"/>
        </a:p>
      </dgm:t>
    </dgm:pt>
    <dgm:pt modelId="{14CFE0FD-C4A4-4385-8F8D-D48F0CFB0FAF}" type="parTrans" cxnId="{E3E4E95E-1C61-4092-B4DB-925D7BAB9ECE}">
      <dgm:prSet/>
      <dgm:spPr/>
      <dgm:t>
        <a:bodyPr/>
        <a:lstStyle/>
        <a:p>
          <a:endParaRPr lang="ru-RU"/>
        </a:p>
      </dgm:t>
    </dgm:pt>
    <dgm:pt modelId="{484853B9-3B6F-4715-BDAD-D44344F2A5D0}" type="sibTrans" cxnId="{E3E4E95E-1C61-4092-B4DB-925D7BAB9ECE}">
      <dgm:prSet/>
      <dgm:spPr/>
      <dgm:t>
        <a:bodyPr/>
        <a:lstStyle/>
        <a:p>
          <a:endParaRPr lang="ru-RU"/>
        </a:p>
      </dgm:t>
    </dgm:pt>
    <dgm:pt modelId="{FD76AC30-97CE-471F-B117-E6943BD041CC}">
      <dgm:prSet phldrT="[Текст]" custT="1"/>
      <dgm:spPr>
        <a:solidFill>
          <a:schemeClr val="accent2"/>
        </a:solidFill>
      </dgm:spPr>
      <dgm:t>
        <a:bodyPr/>
        <a:lstStyle/>
        <a:p>
          <a:r>
            <a:rPr lang="ru-RU" sz="1800" b="1" dirty="0" smtClean="0"/>
            <a:t>Невозможность выявления всего круга лиц, контролирующих должника, его основных контрагентов</a:t>
          </a:r>
          <a:endParaRPr lang="ru-RU" sz="1300" b="1" dirty="0"/>
        </a:p>
      </dgm:t>
    </dgm:pt>
    <dgm:pt modelId="{3EAE3122-09DE-4CC5-99FE-4115399CC07D}" type="parTrans" cxnId="{0C2122A3-07E1-4E3E-8F32-F8F5D0FAF1D8}">
      <dgm:prSet/>
      <dgm:spPr/>
      <dgm:t>
        <a:bodyPr/>
        <a:lstStyle/>
        <a:p>
          <a:endParaRPr lang="ru-RU"/>
        </a:p>
      </dgm:t>
    </dgm:pt>
    <dgm:pt modelId="{2227C549-4265-4987-8AB0-403FD36C98CA}" type="sibTrans" cxnId="{0C2122A3-07E1-4E3E-8F32-F8F5D0FAF1D8}">
      <dgm:prSet/>
      <dgm:spPr/>
      <dgm:t>
        <a:bodyPr/>
        <a:lstStyle/>
        <a:p>
          <a:endParaRPr lang="ru-RU"/>
        </a:p>
      </dgm:t>
    </dgm:pt>
    <dgm:pt modelId="{FD05C5D8-3E5C-47DD-90E8-DE642711BA6D}">
      <dgm:prSet phldrT="[Текст]" custT="1"/>
      <dgm:spPr>
        <a:solidFill>
          <a:schemeClr val="accent2"/>
        </a:solidFill>
      </dgm:spPr>
      <dgm:t>
        <a:bodyPr/>
        <a:lstStyle/>
        <a:p>
          <a:r>
            <a:rPr lang="ru-RU" sz="1600" b="1" dirty="0" smtClean="0"/>
            <a:t>Невозможность выявления совершенных в период подозрительности сделок и их условий, невозможность их оспаривания в целях пополнения конкурсной массы</a:t>
          </a:r>
          <a:endParaRPr lang="ru-RU" sz="1600" b="1" dirty="0"/>
        </a:p>
      </dgm:t>
    </dgm:pt>
    <dgm:pt modelId="{10665B6C-F896-40F4-A1BB-6F0B7528A8F6}" type="parTrans" cxnId="{0195C09E-3944-476F-BB3B-D84CF4A13D8A}">
      <dgm:prSet/>
      <dgm:spPr/>
      <dgm:t>
        <a:bodyPr/>
        <a:lstStyle/>
        <a:p>
          <a:endParaRPr lang="ru-RU"/>
        </a:p>
      </dgm:t>
    </dgm:pt>
    <dgm:pt modelId="{C91F72D9-3263-497C-BB99-D5ECE6147CE0}" type="sibTrans" cxnId="{0195C09E-3944-476F-BB3B-D84CF4A13D8A}">
      <dgm:prSet/>
      <dgm:spPr/>
      <dgm:t>
        <a:bodyPr/>
        <a:lstStyle/>
        <a:p>
          <a:endParaRPr lang="ru-RU"/>
        </a:p>
      </dgm:t>
    </dgm:pt>
    <dgm:pt modelId="{75122B04-8898-4F04-8A91-FF12F0370E92}">
      <dgm:prSet custT="1"/>
      <dgm:spPr>
        <a:solidFill>
          <a:schemeClr val="accent2"/>
        </a:solidFill>
      </dgm:spPr>
      <dgm:t>
        <a:bodyPr/>
        <a:lstStyle/>
        <a:p>
          <a:r>
            <a:rPr lang="ru-RU" sz="1800" b="1" dirty="0" smtClean="0"/>
            <a:t>Невозможность определения основных активов должника и их идентификации</a:t>
          </a:r>
          <a:endParaRPr lang="ru-RU" sz="1800" b="1" dirty="0"/>
        </a:p>
      </dgm:t>
    </dgm:pt>
    <dgm:pt modelId="{F14876A3-DF3C-4D75-9342-7940A0AD2532}" type="parTrans" cxnId="{DE3DD61F-73F4-4A9E-AB20-A34D553EAB93}">
      <dgm:prSet/>
      <dgm:spPr/>
      <dgm:t>
        <a:bodyPr/>
        <a:lstStyle/>
        <a:p>
          <a:endParaRPr lang="ru-RU"/>
        </a:p>
      </dgm:t>
    </dgm:pt>
    <dgm:pt modelId="{376941A8-3BA2-4A68-A51D-B74C8AA89DC3}" type="sibTrans" cxnId="{DE3DD61F-73F4-4A9E-AB20-A34D553EAB93}">
      <dgm:prSet/>
      <dgm:spPr/>
      <dgm:t>
        <a:bodyPr/>
        <a:lstStyle/>
        <a:p>
          <a:endParaRPr lang="ru-RU"/>
        </a:p>
      </dgm:t>
    </dgm:pt>
    <dgm:pt modelId="{AC5724C5-CA02-4D6B-9DAB-788D8D051213}">
      <dgm:prSet custT="1"/>
      <dgm:spPr>
        <a:solidFill>
          <a:schemeClr val="accent2"/>
        </a:solidFill>
      </dgm:spPr>
      <dgm:t>
        <a:bodyPr/>
        <a:lstStyle/>
        <a:p>
          <a:r>
            <a:rPr lang="ru-RU" sz="1400" b="0" dirty="0" smtClean="0"/>
            <a:t>Невозможность установления содержания принятых органами должника решений,  выявления причинения ими вреда должнику и кредиторам и потенциальную возможность взыскания убытков с лиц, являющихся членами данных органов</a:t>
          </a:r>
          <a:endParaRPr lang="ru-RU" sz="1400" b="0" dirty="0"/>
        </a:p>
      </dgm:t>
    </dgm:pt>
    <dgm:pt modelId="{24B73263-3674-49AA-B836-BB389319AF83}" type="parTrans" cxnId="{0EDD44D7-EA7A-4B6B-9F5B-02A285A77309}">
      <dgm:prSet/>
      <dgm:spPr/>
      <dgm:t>
        <a:bodyPr/>
        <a:lstStyle/>
        <a:p>
          <a:endParaRPr lang="ru-RU"/>
        </a:p>
      </dgm:t>
    </dgm:pt>
    <dgm:pt modelId="{F321CA47-7091-478A-A125-1CE95A470230}" type="sibTrans" cxnId="{0EDD44D7-EA7A-4B6B-9F5B-02A285A77309}">
      <dgm:prSet/>
      <dgm:spPr/>
      <dgm:t>
        <a:bodyPr/>
        <a:lstStyle/>
        <a:p>
          <a:endParaRPr lang="ru-RU"/>
        </a:p>
      </dgm:t>
    </dgm:pt>
    <dgm:pt modelId="{0C624F39-D003-4C45-B1E3-58852C9BF945}" type="pres">
      <dgm:prSet presAssocID="{B1F56DDD-8A2E-4FCE-B520-8677263DD271}" presName="layout" presStyleCnt="0">
        <dgm:presLayoutVars>
          <dgm:chMax/>
          <dgm:chPref/>
          <dgm:dir/>
          <dgm:animOne val="branch"/>
          <dgm:animLvl val="lvl"/>
          <dgm:resizeHandles/>
        </dgm:presLayoutVars>
      </dgm:prSet>
      <dgm:spPr/>
      <dgm:t>
        <a:bodyPr/>
        <a:lstStyle/>
        <a:p>
          <a:endParaRPr lang="ru-RU"/>
        </a:p>
      </dgm:t>
    </dgm:pt>
    <dgm:pt modelId="{3D91A7E8-2099-41D2-9B10-E242CC9501C5}" type="pres">
      <dgm:prSet presAssocID="{F3E26193-A603-4445-B47D-5E3C30FC4020}" presName="root" presStyleCnt="0">
        <dgm:presLayoutVars>
          <dgm:chMax/>
          <dgm:chPref val="4"/>
        </dgm:presLayoutVars>
      </dgm:prSet>
      <dgm:spPr/>
    </dgm:pt>
    <dgm:pt modelId="{39EC26B6-8D75-4F06-9EDB-253E20E32BF0}" type="pres">
      <dgm:prSet presAssocID="{F3E26193-A603-4445-B47D-5E3C30FC4020}" presName="rootComposite" presStyleCnt="0">
        <dgm:presLayoutVars/>
      </dgm:prSet>
      <dgm:spPr/>
    </dgm:pt>
    <dgm:pt modelId="{A0477F7C-14CE-452E-93B4-B1C864E9F464}" type="pres">
      <dgm:prSet presAssocID="{F3E26193-A603-4445-B47D-5E3C30FC4020}" presName="rootText" presStyleLbl="node0" presStyleIdx="0" presStyleCnt="1">
        <dgm:presLayoutVars>
          <dgm:chMax/>
          <dgm:chPref val="4"/>
        </dgm:presLayoutVars>
      </dgm:prSet>
      <dgm:spPr/>
      <dgm:t>
        <a:bodyPr/>
        <a:lstStyle/>
        <a:p>
          <a:endParaRPr lang="ru-RU"/>
        </a:p>
      </dgm:t>
    </dgm:pt>
    <dgm:pt modelId="{1B0E29B4-6ECC-4C6D-AFCA-8D250960D953}" type="pres">
      <dgm:prSet presAssocID="{F3E26193-A603-4445-B47D-5E3C30FC4020}" presName="childShape" presStyleCnt="0">
        <dgm:presLayoutVars>
          <dgm:chMax val="0"/>
          <dgm:chPref val="0"/>
        </dgm:presLayoutVars>
      </dgm:prSet>
      <dgm:spPr/>
    </dgm:pt>
    <dgm:pt modelId="{25A636C6-F2BF-4A18-851E-389D8B05E11F}" type="pres">
      <dgm:prSet presAssocID="{FD76AC30-97CE-471F-B117-E6943BD041CC}" presName="childComposite" presStyleCnt="0">
        <dgm:presLayoutVars>
          <dgm:chMax val="0"/>
          <dgm:chPref val="0"/>
        </dgm:presLayoutVars>
      </dgm:prSet>
      <dgm:spPr/>
    </dgm:pt>
    <dgm:pt modelId="{42CC8745-CA84-4C60-8BA7-A836F77A7DF1}" type="pres">
      <dgm:prSet presAssocID="{FD76AC30-97CE-471F-B117-E6943BD041CC}" presName="Image" presStyleLbl="node1" presStyleIdx="0" presStyleCnt="4"/>
      <dgm:spPr/>
    </dgm:pt>
    <dgm:pt modelId="{9833B21C-4B83-45D6-83A1-566B07DD5AB1}" type="pres">
      <dgm:prSet presAssocID="{FD76AC30-97CE-471F-B117-E6943BD041CC}" presName="childText" presStyleLbl="lnNode1" presStyleIdx="0" presStyleCnt="4">
        <dgm:presLayoutVars>
          <dgm:chMax val="0"/>
          <dgm:chPref val="0"/>
          <dgm:bulletEnabled val="1"/>
        </dgm:presLayoutVars>
      </dgm:prSet>
      <dgm:spPr/>
      <dgm:t>
        <a:bodyPr/>
        <a:lstStyle/>
        <a:p>
          <a:endParaRPr lang="ru-RU"/>
        </a:p>
      </dgm:t>
    </dgm:pt>
    <dgm:pt modelId="{9D9F8ED6-7A48-4A0D-92A5-0973D754A88F}" type="pres">
      <dgm:prSet presAssocID="{75122B04-8898-4F04-8A91-FF12F0370E92}" presName="childComposite" presStyleCnt="0">
        <dgm:presLayoutVars>
          <dgm:chMax val="0"/>
          <dgm:chPref val="0"/>
        </dgm:presLayoutVars>
      </dgm:prSet>
      <dgm:spPr/>
    </dgm:pt>
    <dgm:pt modelId="{FCE31620-B684-46BF-9134-56030A1ECD2B}" type="pres">
      <dgm:prSet presAssocID="{75122B04-8898-4F04-8A91-FF12F0370E92}" presName="Image" presStyleLbl="node1" presStyleIdx="1" presStyleCnt="4"/>
      <dgm:spPr/>
    </dgm:pt>
    <dgm:pt modelId="{616608AF-42E6-45E1-B30E-397B72D15526}" type="pres">
      <dgm:prSet presAssocID="{75122B04-8898-4F04-8A91-FF12F0370E92}" presName="childText" presStyleLbl="lnNode1" presStyleIdx="1" presStyleCnt="4">
        <dgm:presLayoutVars>
          <dgm:chMax val="0"/>
          <dgm:chPref val="0"/>
          <dgm:bulletEnabled val="1"/>
        </dgm:presLayoutVars>
      </dgm:prSet>
      <dgm:spPr/>
      <dgm:t>
        <a:bodyPr/>
        <a:lstStyle/>
        <a:p>
          <a:endParaRPr lang="ru-RU"/>
        </a:p>
      </dgm:t>
    </dgm:pt>
    <dgm:pt modelId="{1185C1A2-2637-4F31-90D6-14ADDDA2A159}" type="pres">
      <dgm:prSet presAssocID="{FD05C5D8-3E5C-47DD-90E8-DE642711BA6D}" presName="childComposite" presStyleCnt="0">
        <dgm:presLayoutVars>
          <dgm:chMax val="0"/>
          <dgm:chPref val="0"/>
        </dgm:presLayoutVars>
      </dgm:prSet>
      <dgm:spPr/>
    </dgm:pt>
    <dgm:pt modelId="{7B1C1BC6-A1C8-4673-B43F-11CF6F8D2F11}" type="pres">
      <dgm:prSet presAssocID="{FD05C5D8-3E5C-47DD-90E8-DE642711BA6D}" presName="Image" presStyleLbl="node1" presStyleIdx="2" presStyleCnt="4"/>
      <dgm:spPr/>
    </dgm:pt>
    <dgm:pt modelId="{7A97018E-D88A-4CAC-AB33-B82E05845FE1}" type="pres">
      <dgm:prSet presAssocID="{FD05C5D8-3E5C-47DD-90E8-DE642711BA6D}" presName="childText" presStyleLbl="lnNode1" presStyleIdx="2" presStyleCnt="4">
        <dgm:presLayoutVars>
          <dgm:chMax val="0"/>
          <dgm:chPref val="0"/>
          <dgm:bulletEnabled val="1"/>
        </dgm:presLayoutVars>
      </dgm:prSet>
      <dgm:spPr/>
      <dgm:t>
        <a:bodyPr/>
        <a:lstStyle/>
        <a:p>
          <a:endParaRPr lang="ru-RU"/>
        </a:p>
      </dgm:t>
    </dgm:pt>
    <dgm:pt modelId="{7C43A385-948B-429C-B51C-BE3EBF18CCD8}" type="pres">
      <dgm:prSet presAssocID="{AC5724C5-CA02-4D6B-9DAB-788D8D051213}" presName="childComposite" presStyleCnt="0">
        <dgm:presLayoutVars>
          <dgm:chMax val="0"/>
          <dgm:chPref val="0"/>
        </dgm:presLayoutVars>
      </dgm:prSet>
      <dgm:spPr/>
    </dgm:pt>
    <dgm:pt modelId="{C7653D93-64C8-42F3-B84B-BA39D2741327}" type="pres">
      <dgm:prSet presAssocID="{AC5724C5-CA02-4D6B-9DAB-788D8D051213}" presName="Image" presStyleLbl="node1" presStyleIdx="3" presStyleCnt="4"/>
      <dgm:spPr/>
    </dgm:pt>
    <dgm:pt modelId="{0785FEDB-87DF-49DF-B15B-40BBC811CA40}" type="pres">
      <dgm:prSet presAssocID="{AC5724C5-CA02-4D6B-9DAB-788D8D051213}" presName="childText" presStyleLbl="lnNode1" presStyleIdx="3" presStyleCnt="4">
        <dgm:presLayoutVars>
          <dgm:chMax val="0"/>
          <dgm:chPref val="0"/>
          <dgm:bulletEnabled val="1"/>
        </dgm:presLayoutVars>
      </dgm:prSet>
      <dgm:spPr/>
      <dgm:t>
        <a:bodyPr/>
        <a:lstStyle/>
        <a:p>
          <a:endParaRPr lang="ru-RU"/>
        </a:p>
      </dgm:t>
    </dgm:pt>
  </dgm:ptLst>
  <dgm:cxnLst>
    <dgm:cxn modelId="{A7441016-B202-4992-9086-20423FBC743E}" type="presOf" srcId="{AC5724C5-CA02-4D6B-9DAB-788D8D051213}" destId="{0785FEDB-87DF-49DF-B15B-40BBC811CA40}" srcOrd="0" destOrd="0" presId="urn:microsoft.com/office/officeart/2008/layout/PictureAccentList"/>
    <dgm:cxn modelId="{0C2122A3-07E1-4E3E-8F32-F8F5D0FAF1D8}" srcId="{F3E26193-A603-4445-B47D-5E3C30FC4020}" destId="{FD76AC30-97CE-471F-B117-E6943BD041CC}" srcOrd="0" destOrd="0" parTransId="{3EAE3122-09DE-4CC5-99FE-4115399CC07D}" sibTransId="{2227C549-4265-4987-8AB0-403FD36C98CA}"/>
    <dgm:cxn modelId="{DE3DD61F-73F4-4A9E-AB20-A34D553EAB93}" srcId="{F3E26193-A603-4445-B47D-5E3C30FC4020}" destId="{75122B04-8898-4F04-8A91-FF12F0370E92}" srcOrd="1" destOrd="0" parTransId="{F14876A3-DF3C-4D75-9342-7940A0AD2532}" sibTransId="{376941A8-3BA2-4A68-A51D-B74C8AA89DC3}"/>
    <dgm:cxn modelId="{55EAE0C7-411C-444A-BB14-3FD4021C3320}" type="presOf" srcId="{F3E26193-A603-4445-B47D-5E3C30FC4020}" destId="{A0477F7C-14CE-452E-93B4-B1C864E9F464}" srcOrd="0" destOrd="0" presId="urn:microsoft.com/office/officeart/2008/layout/PictureAccentList"/>
    <dgm:cxn modelId="{E3E4E95E-1C61-4092-B4DB-925D7BAB9ECE}" srcId="{B1F56DDD-8A2E-4FCE-B520-8677263DD271}" destId="{F3E26193-A603-4445-B47D-5E3C30FC4020}" srcOrd="0" destOrd="0" parTransId="{14CFE0FD-C4A4-4385-8F8D-D48F0CFB0FAF}" sibTransId="{484853B9-3B6F-4715-BDAD-D44344F2A5D0}"/>
    <dgm:cxn modelId="{601EA963-347F-40D3-9685-CF28881C7310}" type="presOf" srcId="{75122B04-8898-4F04-8A91-FF12F0370E92}" destId="{616608AF-42E6-45E1-B30E-397B72D15526}" srcOrd="0" destOrd="0" presId="urn:microsoft.com/office/officeart/2008/layout/PictureAccentList"/>
    <dgm:cxn modelId="{0195C09E-3944-476F-BB3B-D84CF4A13D8A}" srcId="{F3E26193-A603-4445-B47D-5E3C30FC4020}" destId="{FD05C5D8-3E5C-47DD-90E8-DE642711BA6D}" srcOrd="2" destOrd="0" parTransId="{10665B6C-F896-40F4-A1BB-6F0B7528A8F6}" sibTransId="{C91F72D9-3263-497C-BB99-D5ECE6147CE0}"/>
    <dgm:cxn modelId="{0EDD44D7-EA7A-4B6B-9F5B-02A285A77309}" srcId="{F3E26193-A603-4445-B47D-5E3C30FC4020}" destId="{AC5724C5-CA02-4D6B-9DAB-788D8D051213}" srcOrd="3" destOrd="0" parTransId="{24B73263-3674-49AA-B836-BB389319AF83}" sibTransId="{F321CA47-7091-478A-A125-1CE95A470230}"/>
    <dgm:cxn modelId="{BF4DEB5B-D32D-4419-9521-727BC892E36D}" type="presOf" srcId="{B1F56DDD-8A2E-4FCE-B520-8677263DD271}" destId="{0C624F39-D003-4C45-B1E3-58852C9BF945}" srcOrd="0" destOrd="0" presId="urn:microsoft.com/office/officeart/2008/layout/PictureAccentList"/>
    <dgm:cxn modelId="{EF2D0EA1-3F71-41D1-BDDB-0D3A9B75FC55}" type="presOf" srcId="{FD76AC30-97CE-471F-B117-E6943BD041CC}" destId="{9833B21C-4B83-45D6-83A1-566B07DD5AB1}" srcOrd="0" destOrd="0" presId="urn:microsoft.com/office/officeart/2008/layout/PictureAccentList"/>
    <dgm:cxn modelId="{60613E1C-9A3E-417B-948C-5F044E7D4CAF}" type="presOf" srcId="{FD05C5D8-3E5C-47DD-90E8-DE642711BA6D}" destId="{7A97018E-D88A-4CAC-AB33-B82E05845FE1}" srcOrd="0" destOrd="0" presId="urn:microsoft.com/office/officeart/2008/layout/PictureAccentList"/>
    <dgm:cxn modelId="{71906C9C-453C-4522-831D-2C64C0BFB207}" type="presParOf" srcId="{0C624F39-D003-4C45-B1E3-58852C9BF945}" destId="{3D91A7E8-2099-41D2-9B10-E242CC9501C5}" srcOrd="0" destOrd="0" presId="urn:microsoft.com/office/officeart/2008/layout/PictureAccentList"/>
    <dgm:cxn modelId="{0488B4FB-E97E-4E07-89A1-1BCFFA5D15F8}" type="presParOf" srcId="{3D91A7E8-2099-41D2-9B10-E242CC9501C5}" destId="{39EC26B6-8D75-4F06-9EDB-253E20E32BF0}" srcOrd="0" destOrd="0" presId="urn:microsoft.com/office/officeart/2008/layout/PictureAccentList"/>
    <dgm:cxn modelId="{92FAE5CD-0C1D-47A8-936D-027AB9002FB1}" type="presParOf" srcId="{39EC26B6-8D75-4F06-9EDB-253E20E32BF0}" destId="{A0477F7C-14CE-452E-93B4-B1C864E9F464}" srcOrd="0" destOrd="0" presId="urn:microsoft.com/office/officeart/2008/layout/PictureAccentList"/>
    <dgm:cxn modelId="{5AE34CA5-7051-4CEA-B20D-D64651225861}" type="presParOf" srcId="{3D91A7E8-2099-41D2-9B10-E242CC9501C5}" destId="{1B0E29B4-6ECC-4C6D-AFCA-8D250960D953}" srcOrd="1" destOrd="0" presId="urn:microsoft.com/office/officeart/2008/layout/PictureAccentList"/>
    <dgm:cxn modelId="{24B138CB-FEFB-4E22-B6C6-D76E526F904C}" type="presParOf" srcId="{1B0E29B4-6ECC-4C6D-AFCA-8D250960D953}" destId="{25A636C6-F2BF-4A18-851E-389D8B05E11F}" srcOrd="0" destOrd="0" presId="urn:microsoft.com/office/officeart/2008/layout/PictureAccentList"/>
    <dgm:cxn modelId="{A5E1B672-655B-4436-BE0C-C648E76B0C7B}" type="presParOf" srcId="{25A636C6-F2BF-4A18-851E-389D8B05E11F}" destId="{42CC8745-CA84-4C60-8BA7-A836F77A7DF1}" srcOrd="0" destOrd="0" presId="urn:microsoft.com/office/officeart/2008/layout/PictureAccentList"/>
    <dgm:cxn modelId="{122E762D-8634-4A6B-987B-C435780B4A53}" type="presParOf" srcId="{25A636C6-F2BF-4A18-851E-389D8B05E11F}" destId="{9833B21C-4B83-45D6-83A1-566B07DD5AB1}" srcOrd="1" destOrd="0" presId="urn:microsoft.com/office/officeart/2008/layout/PictureAccentList"/>
    <dgm:cxn modelId="{8CE3E2B1-3BF9-495C-B73A-8F9040804E25}" type="presParOf" srcId="{1B0E29B4-6ECC-4C6D-AFCA-8D250960D953}" destId="{9D9F8ED6-7A48-4A0D-92A5-0973D754A88F}" srcOrd="1" destOrd="0" presId="urn:microsoft.com/office/officeart/2008/layout/PictureAccentList"/>
    <dgm:cxn modelId="{78BC3BEC-A10A-47E6-A3A8-7BA9B79ECC8E}" type="presParOf" srcId="{9D9F8ED6-7A48-4A0D-92A5-0973D754A88F}" destId="{FCE31620-B684-46BF-9134-56030A1ECD2B}" srcOrd="0" destOrd="0" presId="urn:microsoft.com/office/officeart/2008/layout/PictureAccentList"/>
    <dgm:cxn modelId="{07EB225B-AA22-46C9-BC2B-EE3CCF6FDA5C}" type="presParOf" srcId="{9D9F8ED6-7A48-4A0D-92A5-0973D754A88F}" destId="{616608AF-42E6-45E1-B30E-397B72D15526}" srcOrd="1" destOrd="0" presId="urn:microsoft.com/office/officeart/2008/layout/PictureAccentList"/>
    <dgm:cxn modelId="{4EA5CBD8-75BB-413D-B158-DC667C45BA24}" type="presParOf" srcId="{1B0E29B4-6ECC-4C6D-AFCA-8D250960D953}" destId="{1185C1A2-2637-4F31-90D6-14ADDDA2A159}" srcOrd="2" destOrd="0" presId="urn:microsoft.com/office/officeart/2008/layout/PictureAccentList"/>
    <dgm:cxn modelId="{B4304E1B-9B7C-435D-B2C1-F4ED0167B67D}" type="presParOf" srcId="{1185C1A2-2637-4F31-90D6-14ADDDA2A159}" destId="{7B1C1BC6-A1C8-4673-B43F-11CF6F8D2F11}" srcOrd="0" destOrd="0" presId="urn:microsoft.com/office/officeart/2008/layout/PictureAccentList"/>
    <dgm:cxn modelId="{BFC9305A-0B5D-4E68-A289-5DD22383E86D}" type="presParOf" srcId="{1185C1A2-2637-4F31-90D6-14ADDDA2A159}" destId="{7A97018E-D88A-4CAC-AB33-B82E05845FE1}" srcOrd="1" destOrd="0" presId="urn:microsoft.com/office/officeart/2008/layout/PictureAccentList"/>
    <dgm:cxn modelId="{25F237F3-0803-4E56-96CD-1875D343ADA2}" type="presParOf" srcId="{1B0E29B4-6ECC-4C6D-AFCA-8D250960D953}" destId="{7C43A385-948B-429C-B51C-BE3EBF18CCD8}" srcOrd="3" destOrd="0" presId="urn:microsoft.com/office/officeart/2008/layout/PictureAccentList"/>
    <dgm:cxn modelId="{FE4DE235-F558-49E4-9DA4-E39541CC9AFB}" type="presParOf" srcId="{7C43A385-948B-429C-B51C-BE3EBF18CCD8}" destId="{C7653D93-64C8-42F3-B84B-BA39D2741327}" srcOrd="0" destOrd="0" presId="urn:microsoft.com/office/officeart/2008/layout/PictureAccentList"/>
    <dgm:cxn modelId="{F22E6F7A-1F7D-45D7-A500-2126B95E8060}" type="presParOf" srcId="{7C43A385-948B-429C-B51C-BE3EBF18CCD8}" destId="{0785FEDB-87DF-49DF-B15B-40BBC811CA40}"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1779D4-563A-44A7-BFC5-3BAEAB7BE4E9}"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0100DE42-7798-4281-BBBF-4353853F7951}">
      <dgm:prSet phldrT="[Текст]" custT="1"/>
      <dgm:spPr>
        <a:solidFill>
          <a:schemeClr val="accent2"/>
        </a:solidFill>
      </dgm:spPr>
      <dgm:t>
        <a:bodyPr/>
        <a:lstStyle/>
        <a:p>
          <a:r>
            <a:rPr lang="ru-RU" sz="1400" b="1" dirty="0" smtClean="0">
              <a:effectLst/>
              <a:latin typeface="Times New Roman"/>
              <a:ea typeface="Calibri"/>
            </a:rPr>
            <a:t>вступившее в силу решение о привлечении к уголовной, административной ответственности или ответственности за налоговые правонарушения</a:t>
          </a:r>
          <a:endParaRPr lang="ru-RU" sz="1400" b="1" dirty="0"/>
        </a:p>
      </dgm:t>
    </dgm:pt>
    <dgm:pt modelId="{535F8A58-D678-4BAB-A511-1A6EC6D43B29}" type="parTrans" cxnId="{0D27F3AF-5134-4BFA-A080-6045F39F1849}">
      <dgm:prSet/>
      <dgm:spPr/>
      <dgm:t>
        <a:bodyPr/>
        <a:lstStyle/>
        <a:p>
          <a:endParaRPr lang="ru-RU"/>
        </a:p>
      </dgm:t>
    </dgm:pt>
    <dgm:pt modelId="{67CF51F2-92D2-4E9A-98AC-4EF377363A5B}" type="sibTrans" cxnId="{0D27F3AF-5134-4BFA-A080-6045F39F1849}">
      <dgm:prSet/>
      <dgm:spPr>
        <a:solidFill>
          <a:schemeClr val="accent2"/>
        </a:solidFill>
      </dgm:spPr>
      <dgm:t>
        <a:bodyPr/>
        <a:lstStyle/>
        <a:p>
          <a:endParaRPr lang="ru-RU"/>
        </a:p>
      </dgm:t>
    </dgm:pt>
    <dgm:pt modelId="{E4FFB2F3-AE23-468E-B605-9ED65073755C}">
      <dgm:prSet phldrT="[Текст]" custT="1"/>
      <dgm:spPr>
        <a:solidFill>
          <a:schemeClr val="accent2"/>
        </a:solidFill>
      </dgm:spPr>
      <dgm:t>
        <a:bodyPr/>
        <a:lstStyle/>
        <a:p>
          <a:r>
            <a:rPr lang="ru-RU" sz="1400" b="1" dirty="0" smtClean="0">
              <a:effectLst/>
              <a:latin typeface="Times New Roman"/>
              <a:ea typeface="Calibri"/>
            </a:rPr>
            <a:t>основанные на этих решениях требования кредиторов третьей очереди по основной сумме задолженности превышают пятьдесят процентов общего размера требований кредиторов третьей очереди по основной сумме</a:t>
          </a:r>
          <a:endParaRPr lang="ru-RU" sz="1400" b="1" dirty="0"/>
        </a:p>
      </dgm:t>
    </dgm:pt>
    <dgm:pt modelId="{06083BB2-0C9C-4674-9A37-299A90F9DCA4}" type="parTrans" cxnId="{8524E992-450D-4867-94DD-219574D2FAFF}">
      <dgm:prSet/>
      <dgm:spPr/>
      <dgm:t>
        <a:bodyPr/>
        <a:lstStyle/>
        <a:p>
          <a:endParaRPr lang="ru-RU"/>
        </a:p>
      </dgm:t>
    </dgm:pt>
    <dgm:pt modelId="{4540992E-9F2A-4B8F-AE2C-35C9B3BC7333}" type="sibTrans" cxnId="{8524E992-450D-4867-94DD-219574D2FAFF}">
      <dgm:prSet/>
      <dgm:spPr>
        <a:solidFill>
          <a:schemeClr val="accent2"/>
        </a:solidFill>
      </dgm:spPr>
      <dgm:t>
        <a:bodyPr/>
        <a:lstStyle/>
        <a:p>
          <a:endParaRPr lang="ru-RU"/>
        </a:p>
      </dgm:t>
    </dgm:pt>
    <dgm:pt modelId="{C1A3F01E-4C4D-4F86-A2B7-066F56652D30}">
      <dgm:prSet phldrT="[Текст]"/>
      <dgm:spPr/>
      <dgm:t>
        <a:bodyPr/>
        <a:lstStyle/>
        <a:p>
          <a:r>
            <a:rPr lang="ru-RU" b="1" dirty="0" smtClean="0"/>
            <a:t>Привлечение к СО</a:t>
          </a:r>
          <a:endParaRPr lang="ru-RU" b="1" dirty="0"/>
        </a:p>
      </dgm:t>
    </dgm:pt>
    <dgm:pt modelId="{73374050-10D1-4F6F-A377-C17DE6531C67}" type="parTrans" cxnId="{0E6BE3E5-EF20-4E48-8BFB-257BA9BC8931}">
      <dgm:prSet/>
      <dgm:spPr/>
      <dgm:t>
        <a:bodyPr/>
        <a:lstStyle/>
        <a:p>
          <a:endParaRPr lang="ru-RU"/>
        </a:p>
      </dgm:t>
    </dgm:pt>
    <dgm:pt modelId="{9C9B2FF2-77A2-4A18-9CA6-6897F506D270}" type="sibTrans" cxnId="{0E6BE3E5-EF20-4E48-8BFB-257BA9BC8931}">
      <dgm:prSet/>
      <dgm:spPr/>
      <dgm:t>
        <a:bodyPr/>
        <a:lstStyle/>
        <a:p>
          <a:endParaRPr lang="ru-RU"/>
        </a:p>
      </dgm:t>
    </dgm:pt>
    <dgm:pt modelId="{0F2D2ABE-89E2-4FFA-AB67-B025DC18DBF1}" type="pres">
      <dgm:prSet presAssocID="{7F1779D4-563A-44A7-BFC5-3BAEAB7BE4E9}" presName="Name0" presStyleCnt="0">
        <dgm:presLayoutVars>
          <dgm:dir/>
          <dgm:resizeHandles val="exact"/>
        </dgm:presLayoutVars>
      </dgm:prSet>
      <dgm:spPr/>
    </dgm:pt>
    <dgm:pt modelId="{50CAF8A0-CC0F-409B-AEB4-6B5194F03883}" type="pres">
      <dgm:prSet presAssocID="{7F1779D4-563A-44A7-BFC5-3BAEAB7BE4E9}" presName="vNodes" presStyleCnt="0"/>
      <dgm:spPr/>
    </dgm:pt>
    <dgm:pt modelId="{72F2461A-7C2D-4529-A53F-2A635332E0CB}" type="pres">
      <dgm:prSet presAssocID="{0100DE42-7798-4281-BBBF-4353853F7951}" presName="node" presStyleLbl="node1" presStyleIdx="0" presStyleCnt="3" custScaleX="302483" custScaleY="144510" custLinFactY="2992" custLinFactNeighborX="0" custLinFactNeighborY="100000">
        <dgm:presLayoutVars>
          <dgm:bulletEnabled val="1"/>
        </dgm:presLayoutVars>
      </dgm:prSet>
      <dgm:spPr/>
      <dgm:t>
        <a:bodyPr/>
        <a:lstStyle/>
        <a:p>
          <a:endParaRPr lang="ru-RU"/>
        </a:p>
      </dgm:t>
    </dgm:pt>
    <dgm:pt modelId="{B02A2EC8-0A71-47F5-A8D0-74D9E6EDDD25}" type="pres">
      <dgm:prSet presAssocID="{67CF51F2-92D2-4E9A-98AC-4EF377363A5B}" presName="spacerT" presStyleCnt="0"/>
      <dgm:spPr/>
    </dgm:pt>
    <dgm:pt modelId="{07E90A62-B84C-40FD-A10A-6CBBE626CD94}" type="pres">
      <dgm:prSet presAssocID="{67CF51F2-92D2-4E9A-98AC-4EF377363A5B}" presName="sibTrans" presStyleLbl="sibTrans2D1" presStyleIdx="0" presStyleCnt="2"/>
      <dgm:spPr/>
      <dgm:t>
        <a:bodyPr/>
        <a:lstStyle/>
        <a:p>
          <a:endParaRPr lang="ru-RU"/>
        </a:p>
      </dgm:t>
    </dgm:pt>
    <dgm:pt modelId="{6686FCA8-4DAC-4AD4-AEA6-307EE7FFFFBC}" type="pres">
      <dgm:prSet presAssocID="{67CF51F2-92D2-4E9A-98AC-4EF377363A5B}" presName="spacerB" presStyleCnt="0"/>
      <dgm:spPr/>
    </dgm:pt>
    <dgm:pt modelId="{06023793-B29D-4A21-8035-2C2283113003}" type="pres">
      <dgm:prSet presAssocID="{E4FFB2F3-AE23-468E-B605-9ED65073755C}" presName="node" presStyleLbl="node1" presStyleIdx="1" presStyleCnt="3" custScaleX="302483" custScaleY="165928" custLinFactY="-2649" custLinFactNeighborX="0" custLinFactNeighborY="-100000">
        <dgm:presLayoutVars>
          <dgm:bulletEnabled val="1"/>
        </dgm:presLayoutVars>
      </dgm:prSet>
      <dgm:spPr/>
      <dgm:t>
        <a:bodyPr/>
        <a:lstStyle/>
        <a:p>
          <a:endParaRPr lang="ru-RU"/>
        </a:p>
      </dgm:t>
    </dgm:pt>
    <dgm:pt modelId="{5297BC3B-BF55-43B9-B967-3AED3E2B04A2}" type="pres">
      <dgm:prSet presAssocID="{7F1779D4-563A-44A7-BFC5-3BAEAB7BE4E9}" presName="sibTransLast" presStyleLbl="sibTrans2D1" presStyleIdx="1" presStyleCnt="2" custLinFactX="-13935" custLinFactNeighborX="-100000" custLinFactNeighborY="1158"/>
      <dgm:spPr/>
      <dgm:t>
        <a:bodyPr/>
        <a:lstStyle/>
        <a:p>
          <a:endParaRPr lang="ru-RU"/>
        </a:p>
      </dgm:t>
    </dgm:pt>
    <dgm:pt modelId="{C4D63716-F7BF-4A69-96A0-7EE00905701B}" type="pres">
      <dgm:prSet presAssocID="{7F1779D4-563A-44A7-BFC5-3BAEAB7BE4E9}" presName="connectorText" presStyleLbl="sibTrans2D1" presStyleIdx="1" presStyleCnt="2"/>
      <dgm:spPr/>
      <dgm:t>
        <a:bodyPr/>
        <a:lstStyle/>
        <a:p>
          <a:endParaRPr lang="ru-RU"/>
        </a:p>
      </dgm:t>
    </dgm:pt>
    <dgm:pt modelId="{366523F8-F279-43F1-9B87-1029D14CF377}" type="pres">
      <dgm:prSet presAssocID="{7F1779D4-563A-44A7-BFC5-3BAEAB7BE4E9}" presName="lastNode" presStyleLbl="node1" presStyleIdx="2" presStyleCnt="3" custLinFactNeighborX="-11453" custLinFactNeighborY="-1240">
        <dgm:presLayoutVars>
          <dgm:bulletEnabled val="1"/>
        </dgm:presLayoutVars>
      </dgm:prSet>
      <dgm:spPr/>
      <dgm:t>
        <a:bodyPr/>
        <a:lstStyle/>
        <a:p>
          <a:endParaRPr lang="ru-RU"/>
        </a:p>
      </dgm:t>
    </dgm:pt>
  </dgm:ptLst>
  <dgm:cxnLst>
    <dgm:cxn modelId="{0E6BE3E5-EF20-4E48-8BFB-257BA9BC8931}" srcId="{7F1779D4-563A-44A7-BFC5-3BAEAB7BE4E9}" destId="{C1A3F01E-4C4D-4F86-A2B7-066F56652D30}" srcOrd="2" destOrd="0" parTransId="{73374050-10D1-4F6F-A377-C17DE6531C67}" sibTransId="{9C9B2FF2-77A2-4A18-9CA6-6897F506D270}"/>
    <dgm:cxn modelId="{8524E992-450D-4867-94DD-219574D2FAFF}" srcId="{7F1779D4-563A-44A7-BFC5-3BAEAB7BE4E9}" destId="{E4FFB2F3-AE23-468E-B605-9ED65073755C}" srcOrd="1" destOrd="0" parTransId="{06083BB2-0C9C-4674-9A37-299A90F9DCA4}" sibTransId="{4540992E-9F2A-4B8F-AE2C-35C9B3BC7333}"/>
    <dgm:cxn modelId="{413E2FCF-A5FA-4FE5-BE00-6DBFD7F5248C}" type="presOf" srcId="{67CF51F2-92D2-4E9A-98AC-4EF377363A5B}" destId="{07E90A62-B84C-40FD-A10A-6CBBE626CD94}" srcOrd="0" destOrd="0" presId="urn:microsoft.com/office/officeart/2005/8/layout/equation2"/>
    <dgm:cxn modelId="{114660EB-C2BA-4B9F-BBD6-28090A29AF50}" type="presOf" srcId="{7F1779D4-563A-44A7-BFC5-3BAEAB7BE4E9}" destId="{0F2D2ABE-89E2-4FFA-AB67-B025DC18DBF1}" srcOrd="0" destOrd="0" presId="urn:microsoft.com/office/officeart/2005/8/layout/equation2"/>
    <dgm:cxn modelId="{674BECC3-CE92-40B7-A60D-41B053228E80}" type="presOf" srcId="{0100DE42-7798-4281-BBBF-4353853F7951}" destId="{72F2461A-7C2D-4529-A53F-2A635332E0CB}" srcOrd="0" destOrd="0" presId="urn:microsoft.com/office/officeart/2005/8/layout/equation2"/>
    <dgm:cxn modelId="{902BB574-8BF3-49E5-A85B-E9B68E1E4148}" type="presOf" srcId="{4540992E-9F2A-4B8F-AE2C-35C9B3BC7333}" destId="{5297BC3B-BF55-43B9-B967-3AED3E2B04A2}" srcOrd="0" destOrd="0" presId="urn:microsoft.com/office/officeart/2005/8/layout/equation2"/>
    <dgm:cxn modelId="{85A6B968-0914-4562-B344-771795212B19}" type="presOf" srcId="{E4FFB2F3-AE23-468E-B605-9ED65073755C}" destId="{06023793-B29D-4A21-8035-2C2283113003}" srcOrd="0" destOrd="0" presId="urn:microsoft.com/office/officeart/2005/8/layout/equation2"/>
    <dgm:cxn modelId="{5088D6AD-43B2-4068-B474-F5233961B2AE}" type="presOf" srcId="{4540992E-9F2A-4B8F-AE2C-35C9B3BC7333}" destId="{C4D63716-F7BF-4A69-96A0-7EE00905701B}" srcOrd="1" destOrd="0" presId="urn:microsoft.com/office/officeart/2005/8/layout/equation2"/>
    <dgm:cxn modelId="{F3496F41-219A-4C93-B38B-6CD7E85B3075}" type="presOf" srcId="{C1A3F01E-4C4D-4F86-A2B7-066F56652D30}" destId="{366523F8-F279-43F1-9B87-1029D14CF377}" srcOrd="0" destOrd="0" presId="urn:microsoft.com/office/officeart/2005/8/layout/equation2"/>
    <dgm:cxn modelId="{0D27F3AF-5134-4BFA-A080-6045F39F1849}" srcId="{7F1779D4-563A-44A7-BFC5-3BAEAB7BE4E9}" destId="{0100DE42-7798-4281-BBBF-4353853F7951}" srcOrd="0" destOrd="0" parTransId="{535F8A58-D678-4BAB-A511-1A6EC6D43B29}" sibTransId="{67CF51F2-92D2-4E9A-98AC-4EF377363A5B}"/>
    <dgm:cxn modelId="{C50289BF-19E7-4C20-BF49-BCE797ED2BA6}" type="presParOf" srcId="{0F2D2ABE-89E2-4FFA-AB67-B025DC18DBF1}" destId="{50CAF8A0-CC0F-409B-AEB4-6B5194F03883}" srcOrd="0" destOrd="0" presId="urn:microsoft.com/office/officeart/2005/8/layout/equation2"/>
    <dgm:cxn modelId="{FB1B02AE-F5EA-42D9-A995-2FE24BCA8F64}" type="presParOf" srcId="{50CAF8A0-CC0F-409B-AEB4-6B5194F03883}" destId="{72F2461A-7C2D-4529-A53F-2A635332E0CB}" srcOrd="0" destOrd="0" presId="urn:microsoft.com/office/officeart/2005/8/layout/equation2"/>
    <dgm:cxn modelId="{71EEBBF8-0637-46E3-9B82-BB8AD1167867}" type="presParOf" srcId="{50CAF8A0-CC0F-409B-AEB4-6B5194F03883}" destId="{B02A2EC8-0A71-47F5-A8D0-74D9E6EDDD25}" srcOrd="1" destOrd="0" presId="urn:microsoft.com/office/officeart/2005/8/layout/equation2"/>
    <dgm:cxn modelId="{E269505E-350A-4F58-BFE1-1FEE36AD29E0}" type="presParOf" srcId="{50CAF8A0-CC0F-409B-AEB4-6B5194F03883}" destId="{07E90A62-B84C-40FD-A10A-6CBBE626CD94}" srcOrd="2" destOrd="0" presId="urn:microsoft.com/office/officeart/2005/8/layout/equation2"/>
    <dgm:cxn modelId="{CDAD264C-1C24-466E-8DCD-C816DC063AF4}" type="presParOf" srcId="{50CAF8A0-CC0F-409B-AEB4-6B5194F03883}" destId="{6686FCA8-4DAC-4AD4-AEA6-307EE7FFFFBC}" srcOrd="3" destOrd="0" presId="urn:microsoft.com/office/officeart/2005/8/layout/equation2"/>
    <dgm:cxn modelId="{53700D1C-2653-4762-BE37-8D2B6F57340E}" type="presParOf" srcId="{50CAF8A0-CC0F-409B-AEB4-6B5194F03883}" destId="{06023793-B29D-4A21-8035-2C2283113003}" srcOrd="4" destOrd="0" presId="urn:microsoft.com/office/officeart/2005/8/layout/equation2"/>
    <dgm:cxn modelId="{55EFD007-A1F3-4706-9D79-653EB240CFB0}" type="presParOf" srcId="{0F2D2ABE-89E2-4FFA-AB67-B025DC18DBF1}" destId="{5297BC3B-BF55-43B9-B967-3AED3E2B04A2}" srcOrd="1" destOrd="0" presId="urn:microsoft.com/office/officeart/2005/8/layout/equation2"/>
    <dgm:cxn modelId="{9F356A3D-F2A3-4976-8104-19CC7AACD5D3}" type="presParOf" srcId="{5297BC3B-BF55-43B9-B967-3AED3E2B04A2}" destId="{C4D63716-F7BF-4A69-96A0-7EE00905701B}" srcOrd="0" destOrd="0" presId="urn:microsoft.com/office/officeart/2005/8/layout/equation2"/>
    <dgm:cxn modelId="{826D04E6-3B93-42BC-92D2-9BF4B5051A30}" type="presParOf" srcId="{0F2D2ABE-89E2-4FFA-AB67-B025DC18DBF1}" destId="{366523F8-F279-43F1-9B87-1029D14CF37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80CE20-0BF6-4DED-AAAB-57EF2B9147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D2E4A3D-B82F-495D-9796-DFC0B06157E7}">
      <dgm:prSet phldrT="[Текст]"/>
      <dgm:spPr/>
      <dgm:t>
        <a:bodyPr/>
        <a:lstStyle/>
        <a:p>
          <a:pPr algn="just"/>
          <a:r>
            <a:rPr lang="ru-RU" dirty="0" smtClean="0">
              <a:effectLst/>
              <a:latin typeface="Times New Roman"/>
              <a:ea typeface="Calibri"/>
            </a:rPr>
            <a:t>в Единый государственный реестр юридических лиц на основании представленных таким юридическим лицом документов</a:t>
          </a:r>
          <a:endParaRPr lang="ru-RU" dirty="0"/>
        </a:p>
      </dgm:t>
    </dgm:pt>
    <dgm:pt modelId="{453AA4C5-B0FC-4058-9D9F-B8AD0F554438}" type="parTrans" cxnId="{10710C65-6FD1-482F-AA3A-CA9F152B61FB}">
      <dgm:prSet/>
      <dgm:spPr/>
      <dgm:t>
        <a:bodyPr/>
        <a:lstStyle/>
        <a:p>
          <a:endParaRPr lang="ru-RU"/>
        </a:p>
      </dgm:t>
    </dgm:pt>
    <dgm:pt modelId="{163E1E15-9949-44FE-AD36-60D42B88763A}" type="sibTrans" cxnId="{10710C65-6FD1-482F-AA3A-CA9F152B61FB}">
      <dgm:prSet/>
      <dgm:spPr/>
      <dgm:t>
        <a:bodyPr/>
        <a:lstStyle/>
        <a:p>
          <a:endParaRPr lang="ru-RU"/>
        </a:p>
      </dgm:t>
    </dgm:pt>
    <dgm:pt modelId="{43960E52-E627-478F-85C9-0AC3827BEF22}">
      <dgm:prSet phldrT="[Текст]" custT="1"/>
      <dgm:spPr/>
      <dgm:t>
        <a:bodyPr/>
        <a:lstStyle/>
        <a:p>
          <a:r>
            <a:rPr lang="ru-RU" sz="2400" b="1" dirty="0" smtClean="0"/>
            <a:t>ЕГРЮЛ</a:t>
          </a:r>
          <a:endParaRPr lang="ru-RU" sz="2400" b="1" dirty="0"/>
        </a:p>
      </dgm:t>
    </dgm:pt>
    <dgm:pt modelId="{A569DD82-5EEA-4070-A91B-3121749FFEED}" type="parTrans" cxnId="{CC58F949-B997-4AEB-82E8-D2B991600CE8}">
      <dgm:prSet/>
      <dgm:spPr/>
      <dgm:t>
        <a:bodyPr/>
        <a:lstStyle/>
        <a:p>
          <a:endParaRPr lang="ru-RU"/>
        </a:p>
      </dgm:t>
    </dgm:pt>
    <dgm:pt modelId="{7840829E-5B09-4CA0-9DCA-1FE35ED30FE0}" type="sibTrans" cxnId="{CC58F949-B997-4AEB-82E8-D2B991600CE8}">
      <dgm:prSet/>
      <dgm:spPr/>
      <dgm:t>
        <a:bodyPr/>
        <a:lstStyle/>
        <a:p>
          <a:endParaRPr lang="ru-RU"/>
        </a:p>
      </dgm:t>
    </dgm:pt>
    <dgm:pt modelId="{F62AF765-2427-414A-847D-86F644C38258}">
      <dgm:prSet phldrT="[Текст]"/>
      <dgm:spPr/>
      <dgm:t>
        <a:bodyPr/>
        <a:lstStyle/>
        <a:p>
          <a:r>
            <a:rPr lang="ru-RU" dirty="0" smtClean="0">
              <a:effectLst/>
              <a:latin typeface="Times New Roman"/>
              <a:ea typeface="Calibri"/>
            </a:rPr>
            <a:t>в Единый федеральный реестр сведений о фактах деятельности юридических лиц в части сведений, обязанность по внесению которых возложена на юридическое лицо</a:t>
          </a:r>
          <a:endParaRPr lang="ru-RU" dirty="0"/>
        </a:p>
      </dgm:t>
    </dgm:pt>
    <dgm:pt modelId="{69D5A326-CCFF-4B03-890F-04EF318950CC}" type="parTrans" cxnId="{3D8A0780-0D85-43F0-8B85-46EACF9B3D1B}">
      <dgm:prSet/>
      <dgm:spPr/>
      <dgm:t>
        <a:bodyPr/>
        <a:lstStyle/>
        <a:p>
          <a:endParaRPr lang="ru-RU"/>
        </a:p>
      </dgm:t>
    </dgm:pt>
    <dgm:pt modelId="{05708B23-7ACA-4296-971A-DFBBA6FC5874}" type="sibTrans" cxnId="{3D8A0780-0D85-43F0-8B85-46EACF9B3D1B}">
      <dgm:prSet/>
      <dgm:spPr/>
      <dgm:t>
        <a:bodyPr/>
        <a:lstStyle/>
        <a:p>
          <a:endParaRPr lang="ru-RU"/>
        </a:p>
      </dgm:t>
    </dgm:pt>
    <dgm:pt modelId="{88D6075C-1E16-41EA-BD53-35EC6281209E}">
      <dgm:prSet phldrT="[Текст]" custT="1"/>
      <dgm:spPr/>
      <dgm:t>
        <a:bodyPr/>
        <a:lstStyle/>
        <a:p>
          <a:r>
            <a:rPr lang="ru-RU" sz="2400" b="1" dirty="0" smtClean="0"/>
            <a:t>ЕФРСФДЮЛ</a:t>
          </a:r>
          <a:endParaRPr lang="ru-RU" sz="2400" b="1" dirty="0"/>
        </a:p>
      </dgm:t>
    </dgm:pt>
    <dgm:pt modelId="{53E8C1BA-BE4F-40F1-824B-976C25CDC9FE}" type="parTrans" cxnId="{7EBA4B79-F630-4ADC-8461-AC260C634646}">
      <dgm:prSet/>
      <dgm:spPr/>
      <dgm:t>
        <a:bodyPr/>
        <a:lstStyle/>
        <a:p>
          <a:endParaRPr lang="ru-RU"/>
        </a:p>
      </dgm:t>
    </dgm:pt>
    <dgm:pt modelId="{74DF3B5B-F94D-4DE2-973B-0887AC80BF7B}" type="sibTrans" cxnId="{7EBA4B79-F630-4ADC-8461-AC260C634646}">
      <dgm:prSet/>
      <dgm:spPr/>
      <dgm:t>
        <a:bodyPr/>
        <a:lstStyle/>
        <a:p>
          <a:endParaRPr lang="ru-RU"/>
        </a:p>
      </dgm:t>
    </dgm:pt>
    <dgm:pt modelId="{1E253E71-C0EA-4C31-AFA8-3C7EB97B785D}" type="pres">
      <dgm:prSet presAssocID="{9680CE20-0BF6-4DED-AAAB-57EF2B9147AB}" presName="linear" presStyleCnt="0">
        <dgm:presLayoutVars>
          <dgm:animLvl val="lvl"/>
          <dgm:resizeHandles val="exact"/>
        </dgm:presLayoutVars>
      </dgm:prSet>
      <dgm:spPr/>
      <dgm:t>
        <a:bodyPr/>
        <a:lstStyle/>
        <a:p>
          <a:endParaRPr lang="ru-RU"/>
        </a:p>
      </dgm:t>
    </dgm:pt>
    <dgm:pt modelId="{E087EBB4-43D0-44B7-8ABD-1A77466CA802}" type="pres">
      <dgm:prSet presAssocID="{ED2E4A3D-B82F-495D-9796-DFC0B06157E7}" presName="parentText" presStyleLbl="node1" presStyleIdx="0" presStyleCnt="2">
        <dgm:presLayoutVars>
          <dgm:chMax val="0"/>
          <dgm:bulletEnabled val="1"/>
        </dgm:presLayoutVars>
      </dgm:prSet>
      <dgm:spPr/>
      <dgm:t>
        <a:bodyPr/>
        <a:lstStyle/>
        <a:p>
          <a:endParaRPr lang="ru-RU"/>
        </a:p>
      </dgm:t>
    </dgm:pt>
    <dgm:pt modelId="{D36537A0-1FB7-4480-833A-6531B4AC194B}" type="pres">
      <dgm:prSet presAssocID="{ED2E4A3D-B82F-495D-9796-DFC0B06157E7}" presName="childText" presStyleLbl="revTx" presStyleIdx="0" presStyleCnt="2">
        <dgm:presLayoutVars>
          <dgm:bulletEnabled val="1"/>
        </dgm:presLayoutVars>
      </dgm:prSet>
      <dgm:spPr/>
      <dgm:t>
        <a:bodyPr/>
        <a:lstStyle/>
        <a:p>
          <a:endParaRPr lang="ru-RU"/>
        </a:p>
      </dgm:t>
    </dgm:pt>
    <dgm:pt modelId="{F62D8818-B910-44EC-A83C-7279E688E70E}" type="pres">
      <dgm:prSet presAssocID="{F62AF765-2427-414A-847D-86F644C38258}" presName="parentText" presStyleLbl="node1" presStyleIdx="1" presStyleCnt="2">
        <dgm:presLayoutVars>
          <dgm:chMax val="0"/>
          <dgm:bulletEnabled val="1"/>
        </dgm:presLayoutVars>
      </dgm:prSet>
      <dgm:spPr/>
      <dgm:t>
        <a:bodyPr/>
        <a:lstStyle/>
        <a:p>
          <a:endParaRPr lang="ru-RU"/>
        </a:p>
      </dgm:t>
    </dgm:pt>
    <dgm:pt modelId="{C1F9DCB7-2FD3-4D53-97BD-026DD3A22372}" type="pres">
      <dgm:prSet presAssocID="{F62AF765-2427-414A-847D-86F644C38258}" presName="childText" presStyleLbl="revTx" presStyleIdx="1" presStyleCnt="2">
        <dgm:presLayoutVars>
          <dgm:bulletEnabled val="1"/>
        </dgm:presLayoutVars>
      </dgm:prSet>
      <dgm:spPr/>
      <dgm:t>
        <a:bodyPr/>
        <a:lstStyle/>
        <a:p>
          <a:endParaRPr lang="ru-RU"/>
        </a:p>
      </dgm:t>
    </dgm:pt>
  </dgm:ptLst>
  <dgm:cxnLst>
    <dgm:cxn modelId="{4B51CC12-69CA-4DF8-8FD6-9C76088642F5}" type="presOf" srcId="{88D6075C-1E16-41EA-BD53-35EC6281209E}" destId="{C1F9DCB7-2FD3-4D53-97BD-026DD3A22372}" srcOrd="0" destOrd="0" presId="urn:microsoft.com/office/officeart/2005/8/layout/vList2"/>
    <dgm:cxn modelId="{D9966ABA-9924-4118-8736-89A046CB92E1}" type="presOf" srcId="{43960E52-E627-478F-85C9-0AC3827BEF22}" destId="{D36537A0-1FB7-4480-833A-6531B4AC194B}" srcOrd="0" destOrd="0" presId="urn:microsoft.com/office/officeart/2005/8/layout/vList2"/>
    <dgm:cxn modelId="{CC58F949-B997-4AEB-82E8-D2B991600CE8}" srcId="{ED2E4A3D-B82F-495D-9796-DFC0B06157E7}" destId="{43960E52-E627-478F-85C9-0AC3827BEF22}" srcOrd="0" destOrd="0" parTransId="{A569DD82-5EEA-4070-A91B-3121749FFEED}" sibTransId="{7840829E-5B09-4CA0-9DCA-1FE35ED30FE0}"/>
    <dgm:cxn modelId="{CC01711F-911B-4641-9308-DE65708B4E24}" type="presOf" srcId="{9680CE20-0BF6-4DED-AAAB-57EF2B9147AB}" destId="{1E253E71-C0EA-4C31-AFA8-3C7EB97B785D}" srcOrd="0" destOrd="0" presId="urn:microsoft.com/office/officeart/2005/8/layout/vList2"/>
    <dgm:cxn modelId="{3D8A0780-0D85-43F0-8B85-46EACF9B3D1B}" srcId="{9680CE20-0BF6-4DED-AAAB-57EF2B9147AB}" destId="{F62AF765-2427-414A-847D-86F644C38258}" srcOrd="1" destOrd="0" parTransId="{69D5A326-CCFF-4B03-890F-04EF318950CC}" sibTransId="{05708B23-7ACA-4296-971A-DFBBA6FC5874}"/>
    <dgm:cxn modelId="{7EBA4B79-F630-4ADC-8461-AC260C634646}" srcId="{F62AF765-2427-414A-847D-86F644C38258}" destId="{88D6075C-1E16-41EA-BD53-35EC6281209E}" srcOrd="0" destOrd="0" parTransId="{53E8C1BA-BE4F-40F1-824B-976C25CDC9FE}" sibTransId="{74DF3B5B-F94D-4DE2-973B-0887AC80BF7B}"/>
    <dgm:cxn modelId="{CB9EA450-210B-41E6-A140-F684085164E9}" type="presOf" srcId="{ED2E4A3D-B82F-495D-9796-DFC0B06157E7}" destId="{E087EBB4-43D0-44B7-8ABD-1A77466CA802}" srcOrd="0" destOrd="0" presId="urn:microsoft.com/office/officeart/2005/8/layout/vList2"/>
    <dgm:cxn modelId="{10710C65-6FD1-482F-AA3A-CA9F152B61FB}" srcId="{9680CE20-0BF6-4DED-AAAB-57EF2B9147AB}" destId="{ED2E4A3D-B82F-495D-9796-DFC0B06157E7}" srcOrd="0" destOrd="0" parTransId="{453AA4C5-B0FC-4058-9D9F-B8AD0F554438}" sibTransId="{163E1E15-9949-44FE-AD36-60D42B88763A}"/>
    <dgm:cxn modelId="{BF3A8F6F-BCDC-4ABD-9AA9-CECC4857DDDF}" type="presOf" srcId="{F62AF765-2427-414A-847D-86F644C38258}" destId="{F62D8818-B910-44EC-A83C-7279E688E70E}" srcOrd="0" destOrd="0" presId="urn:microsoft.com/office/officeart/2005/8/layout/vList2"/>
    <dgm:cxn modelId="{4C23D0D2-1BB7-48A0-ABDC-5BFD02FE6B30}" type="presParOf" srcId="{1E253E71-C0EA-4C31-AFA8-3C7EB97B785D}" destId="{E087EBB4-43D0-44B7-8ABD-1A77466CA802}" srcOrd="0" destOrd="0" presId="urn:microsoft.com/office/officeart/2005/8/layout/vList2"/>
    <dgm:cxn modelId="{2CB33FC9-6A05-450F-9BC5-E52FB00512C4}" type="presParOf" srcId="{1E253E71-C0EA-4C31-AFA8-3C7EB97B785D}" destId="{D36537A0-1FB7-4480-833A-6531B4AC194B}" srcOrd="1" destOrd="0" presId="urn:microsoft.com/office/officeart/2005/8/layout/vList2"/>
    <dgm:cxn modelId="{FE58DB83-C1D4-4CE8-ABDB-C65FFCA868DE}" type="presParOf" srcId="{1E253E71-C0EA-4C31-AFA8-3C7EB97B785D}" destId="{F62D8818-B910-44EC-A83C-7279E688E70E}" srcOrd="2" destOrd="0" presId="urn:microsoft.com/office/officeart/2005/8/layout/vList2"/>
    <dgm:cxn modelId="{61F1A73D-E33D-4C0C-AEA2-D3EFB9D7AF8B}" type="presParOf" srcId="{1E253E71-C0EA-4C31-AFA8-3C7EB97B785D}" destId="{C1F9DCB7-2FD3-4D53-97BD-026DD3A2237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FE3DFC-46D2-412E-A892-DB5EF6AF5C71}" type="doc">
      <dgm:prSet loTypeId="urn:microsoft.com/office/officeart/2008/layout/VerticalCircleList" loCatId="list" qsTypeId="urn:microsoft.com/office/officeart/2005/8/quickstyle/simple1" qsCatId="simple" csTypeId="urn:microsoft.com/office/officeart/2005/8/colors/colorful1" csCatId="colorful" phldr="1"/>
      <dgm:spPr/>
    </dgm:pt>
    <dgm:pt modelId="{EFE6E49E-A4DF-44A2-991B-5E06763B61E7}">
      <dgm:prSet phldrT="[Текст]"/>
      <dgm:spPr/>
      <dgm:t>
        <a:bodyPr/>
        <a:lstStyle/>
        <a:p>
          <a:r>
            <a:rPr lang="ru-RU" b="1" dirty="0" smtClean="0">
              <a:effectLst/>
            </a:rPr>
            <a:t>Требования, включенные в реестр требований кредиторов </a:t>
          </a:r>
          <a:endParaRPr lang="ru-RU" b="1" dirty="0">
            <a:effectLst/>
          </a:endParaRPr>
        </a:p>
      </dgm:t>
    </dgm:pt>
    <dgm:pt modelId="{DDA0C720-144C-406D-A054-6AECEC26ADEA}" type="parTrans" cxnId="{E8E43AE8-AE1A-43BE-AED2-1B8B2FEECEA5}">
      <dgm:prSet/>
      <dgm:spPr/>
      <dgm:t>
        <a:bodyPr/>
        <a:lstStyle/>
        <a:p>
          <a:endParaRPr lang="ru-RU"/>
        </a:p>
      </dgm:t>
    </dgm:pt>
    <dgm:pt modelId="{78FD74FE-12C6-4B16-88D7-662234BC6041}" type="sibTrans" cxnId="{E8E43AE8-AE1A-43BE-AED2-1B8B2FEECEA5}">
      <dgm:prSet/>
      <dgm:spPr/>
      <dgm:t>
        <a:bodyPr/>
        <a:lstStyle/>
        <a:p>
          <a:endParaRPr lang="ru-RU"/>
        </a:p>
      </dgm:t>
    </dgm:pt>
    <dgm:pt modelId="{97D22CD1-8CA0-4FB7-A182-23E033DD1268}">
      <dgm:prSet phldrT="[Текст]"/>
      <dgm:spPr/>
      <dgm:t>
        <a:bodyPr/>
        <a:lstStyle/>
        <a:p>
          <a:r>
            <a:rPr lang="ru-RU" b="1" dirty="0" smtClean="0"/>
            <a:t>Требования, заявленных после закрытия реестра требований кредиторов</a:t>
          </a:r>
          <a:endParaRPr lang="ru-RU" b="1" dirty="0"/>
        </a:p>
      </dgm:t>
    </dgm:pt>
    <dgm:pt modelId="{A8E417E3-3B55-41DC-A063-C24933F8D0D2}" type="parTrans" cxnId="{B867958B-08A4-459C-BB7D-CB3508B6B180}">
      <dgm:prSet/>
      <dgm:spPr/>
      <dgm:t>
        <a:bodyPr/>
        <a:lstStyle/>
        <a:p>
          <a:endParaRPr lang="ru-RU"/>
        </a:p>
      </dgm:t>
    </dgm:pt>
    <dgm:pt modelId="{9B6575FE-0426-4955-92B0-42DB5A4C9974}" type="sibTrans" cxnId="{B867958B-08A4-459C-BB7D-CB3508B6B180}">
      <dgm:prSet/>
      <dgm:spPr/>
      <dgm:t>
        <a:bodyPr/>
        <a:lstStyle/>
        <a:p>
          <a:endParaRPr lang="ru-RU"/>
        </a:p>
      </dgm:t>
    </dgm:pt>
    <dgm:pt modelId="{D56C995D-EA55-494E-BED3-1F55DDCE34CF}">
      <dgm:prSet phldrT="[Текст]"/>
      <dgm:spPr/>
      <dgm:t>
        <a:bodyPr/>
        <a:lstStyle/>
        <a:p>
          <a:r>
            <a:rPr lang="ru-RU" b="1" dirty="0" smtClean="0"/>
            <a:t>Требования кредиторов по текущим платежам </a:t>
          </a:r>
          <a:endParaRPr lang="ru-RU" b="1" dirty="0"/>
        </a:p>
      </dgm:t>
    </dgm:pt>
    <dgm:pt modelId="{70B1E7DF-7A7E-4560-B11C-E7CC1385EFD5}" type="parTrans" cxnId="{B85A54AD-AAF6-4100-A85D-ABE3C919DB80}">
      <dgm:prSet/>
      <dgm:spPr/>
      <dgm:t>
        <a:bodyPr/>
        <a:lstStyle/>
        <a:p>
          <a:endParaRPr lang="ru-RU"/>
        </a:p>
      </dgm:t>
    </dgm:pt>
    <dgm:pt modelId="{6C2D2999-D964-499A-AC30-DA37647AC8F9}" type="sibTrans" cxnId="{B85A54AD-AAF6-4100-A85D-ABE3C919DB80}">
      <dgm:prSet/>
      <dgm:spPr/>
      <dgm:t>
        <a:bodyPr/>
        <a:lstStyle/>
        <a:p>
          <a:endParaRPr lang="ru-RU"/>
        </a:p>
      </dgm:t>
    </dgm:pt>
    <dgm:pt modelId="{F2061A4F-414B-4A32-8BC4-96DC4602C829}" type="pres">
      <dgm:prSet presAssocID="{13FE3DFC-46D2-412E-A892-DB5EF6AF5C71}" presName="Name0" presStyleCnt="0">
        <dgm:presLayoutVars>
          <dgm:dir/>
        </dgm:presLayoutVars>
      </dgm:prSet>
      <dgm:spPr/>
    </dgm:pt>
    <dgm:pt modelId="{1B2E0E5E-664A-47B1-97A7-9C8CE0F5F9E4}" type="pres">
      <dgm:prSet presAssocID="{EFE6E49E-A4DF-44A2-991B-5E06763B61E7}" presName="noChildren" presStyleCnt="0"/>
      <dgm:spPr/>
    </dgm:pt>
    <dgm:pt modelId="{8BEE82C3-0B14-4A8F-9537-05EB26436F1B}" type="pres">
      <dgm:prSet presAssocID="{EFE6E49E-A4DF-44A2-991B-5E06763B61E7}" presName="gap" presStyleCnt="0"/>
      <dgm:spPr/>
    </dgm:pt>
    <dgm:pt modelId="{61C34384-743E-4F06-9571-5BA06DC88336}" type="pres">
      <dgm:prSet presAssocID="{EFE6E49E-A4DF-44A2-991B-5E06763B61E7}" presName="medCircle2" presStyleLbl="vennNode1" presStyleIdx="0" presStyleCnt="3"/>
      <dgm:spPr/>
    </dgm:pt>
    <dgm:pt modelId="{AB30003E-EC12-4028-9BFF-CDB77494891E}" type="pres">
      <dgm:prSet presAssocID="{EFE6E49E-A4DF-44A2-991B-5E06763B61E7}" presName="txLvlOnly1" presStyleLbl="revTx" presStyleIdx="0" presStyleCnt="3"/>
      <dgm:spPr/>
      <dgm:t>
        <a:bodyPr/>
        <a:lstStyle/>
        <a:p>
          <a:endParaRPr lang="ru-RU"/>
        </a:p>
      </dgm:t>
    </dgm:pt>
    <dgm:pt modelId="{6F7DFEDD-6221-45E7-A7AF-8D15D4E2A024}" type="pres">
      <dgm:prSet presAssocID="{97D22CD1-8CA0-4FB7-A182-23E033DD1268}" presName="noChildren" presStyleCnt="0"/>
      <dgm:spPr/>
    </dgm:pt>
    <dgm:pt modelId="{C7BD1645-0F19-4077-B683-8576BB4331DE}" type="pres">
      <dgm:prSet presAssocID="{97D22CD1-8CA0-4FB7-A182-23E033DD1268}" presName="gap" presStyleCnt="0"/>
      <dgm:spPr/>
    </dgm:pt>
    <dgm:pt modelId="{54BF8B14-7A68-46A6-91B2-D68D819AF02E}" type="pres">
      <dgm:prSet presAssocID="{97D22CD1-8CA0-4FB7-A182-23E033DD1268}" presName="medCircle2" presStyleLbl="vennNode1" presStyleIdx="1" presStyleCnt="3"/>
      <dgm:spPr/>
    </dgm:pt>
    <dgm:pt modelId="{552AE4C4-B769-44BA-9B07-D17D101F561D}" type="pres">
      <dgm:prSet presAssocID="{97D22CD1-8CA0-4FB7-A182-23E033DD1268}" presName="txLvlOnly1" presStyleLbl="revTx" presStyleIdx="1" presStyleCnt="3"/>
      <dgm:spPr/>
      <dgm:t>
        <a:bodyPr/>
        <a:lstStyle/>
        <a:p>
          <a:endParaRPr lang="ru-RU"/>
        </a:p>
      </dgm:t>
    </dgm:pt>
    <dgm:pt modelId="{39EA3092-1B40-473A-8488-D8E7E4379F1C}" type="pres">
      <dgm:prSet presAssocID="{D56C995D-EA55-494E-BED3-1F55DDCE34CF}" presName="noChildren" presStyleCnt="0"/>
      <dgm:spPr/>
    </dgm:pt>
    <dgm:pt modelId="{DCFBA4DE-D634-4D1A-A3B8-10ADDC0B3927}" type="pres">
      <dgm:prSet presAssocID="{D56C995D-EA55-494E-BED3-1F55DDCE34CF}" presName="gap" presStyleCnt="0"/>
      <dgm:spPr/>
    </dgm:pt>
    <dgm:pt modelId="{2CCAE9D0-F026-4277-B745-DFBB6E63CA1B}" type="pres">
      <dgm:prSet presAssocID="{D56C995D-EA55-494E-BED3-1F55DDCE34CF}" presName="medCircle2" presStyleLbl="vennNode1" presStyleIdx="2" presStyleCnt="3"/>
      <dgm:spPr/>
    </dgm:pt>
    <dgm:pt modelId="{D0F6C79E-9161-4C39-A9D7-42F99A444713}" type="pres">
      <dgm:prSet presAssocID="{D56C995D-EA55-494E-BED3-1F55DDCE34CF}" presName="txLvlOnly1" presStyleLbl="revTx" presStyleIdx="2" presStyleCnt="3"/>
      <dgm:spPr/>
      <dgm:t>
        <a:bodyPr/>
        <a:lstStyle/>
        <a:p>
          <a:endParaRPr lang="ru-RU"/>
        </a:p>
      </dgm:t>
    </dgm:pt>
  </dgm:ptLst>
  <dgm:cxnLst>
    <dgm:cxn modelId="{4C2FE84C-56DC-49CC-BF09-D824F1434F5B}" type="presOf" srcId="{13FE3DFC-46D2-412E-A892-DB5EF6AF5C71}" destId="{F2061A4F-414B-4A32-8BC4-96DC4602C829}" srcOrd="0" destOrd="0" presId="urn:microsoft.com/office/officeart/2008/layout/VerticalCircleList"/>
    <dgm:cxn modelId="{B85A54AD-AAF6-4100-A85D-ABE3C919DB80}" srcId="{13FE3DFC-46D2-412E-A892-DB5EF6AF5C71}" destId="{D56C995D-EA55-494E-BED3-1F55DDCE34CF}" srcOrd="2" destOrd="0" parTransId="{70B1E7DF-7A7E-4560-B11C-E7CC1385EFD5}" sibTransId="{6C2D2999-D964-499A-AC30-DA37647AC8F9}"/>
    <dgm:cxn modelId="{B867958B-08A4-459C-BB7D-CB3508B6B180}" srcId="{13FE3DFC-46D2-412E-A892-DB5EF6AF5C71}" destId="{97D22CD1-8CA0-4FB7-A182-23E033DD1268}" srcOrd="1" destOrd="0" parTransId="{A8E417E3-3B55-41DC-A063-C24933F8D0D2}" sibTransId="{9B6575FE-0426-4955-92B0-42DB5A4C9974}"/>
    <dgm:cxn modelId="{E8E43AE8-AE1A-43BE-AED2-1B8B2FEECEA5}" srcId="{13FE3DFC-46D2-412E-A892-DB5EF6AF5C71}" destId="{EFE6E49E-A4DF-44A2-991B-5E06763B61E7}" srcOrd="0" destOrd="0" parTransId="{DDA0C720-144C-406D-A054-6AECEC26ADEA}" sibTransId="{78FD74FE-12C6-4B16-88D7-662234BC6041}"/>
    <dgm:cxn modelId="{4277002A-AE58-42BB-87C9-D5307574A75D}" type="presOf" srcId="{EFE6E49E-A4DF-44A2-991B-5E06763B61E7}" destId="{AB30003E-EC12-4028-9BFF-CDB77494891E}" srcOrd="0" destOrd="0" presId="urn:microsoft.com/office/officeart/2008/layout/VerticalCircleList"/>
    <dgm:cxn modelId="{BA64CF77-2F8E-4C4B-9E42-F4A31860F0E6}" type="presOf" srcId="{97D22CD1-8CA0-4FB7-A182-23E033DD1268}" destId="{552AE4C4-B769-44BA-9B07-D17D101F561D}" srcOrd="0" destOrd="0" presId="urn:microsoft.com/office/officeart/2008/layout/VerticalCircleList"/>
    <dgm:cxn modelId="{C243014F-37A2-417F-BDA2-40F58D7D35F8}" type="presOf" srcId="{D56C995D-EA55-494E-BED3-1F55DDCE34CF}" destId="{D0F6C79E-9161-4C39-A9D7-42F99A444713}" srcOrd="0" destOrd="0" presId="urn:microsoft.com/office/officeart/2008/layout/VerticalCircleList"/>
    <dgm:cxn modelId="{2B92CD9F-D210-45CA-A452-0647032E1432}" type="presParOf" srcId="{F2061A4F-414B-4A32-8BC4-96DC4602C829}" destId="{1B2E0E5E-664A-47B1-97A7-9C8CE0F5F9E4}" srcOrd="0" destOrd="0" presId="urn:microsoft.com/office/officeart/2008/layout/VerticalCircleList"/>
    <dgm:cxn modelId="{9B548176-0BF7-4385-862A-63A92610843F}" type="presParOf" srcId="{1B2E0E5E-664A-47B1-97A7-9C8CE0F5F9E4}" destId="{8BEE82C3-0B14-4A8F-9537-05EB26436F1B}" srcOrd="0" destOrd="0" presId="urn:microsoft.com/office/officeart/2008/layout/VerticalCircleList"/>
    <dgm:cxn modelId="{1D3DD5FE-AB53-45BA-9EF5-F38B6205F2A9}" type="presParOf" srcId="{1B2E0E5E-664A-47B1-97A7-9C8CE0F5F9E4}" destId="{61C34384-743E-4F06-9571-5BA06DC88336}" srcOrd="1" destOrd="0" presId="urn:microsoft.com/office/officeart/2008/layout/VerticalCircleList"/>
    <dgm:cxn modelId="{3CA7D845-CAAB-447B-9C0C-A8D94417B255}" type="presParOf" srcId="{1B2E0E5E-664A-47B1-97A7-9C8CE0F5F9E4}" destId="{AB30003E-EC12-4028-9BFF-CDB77494891E}" srcOrd="2" destOrd="0" presId="urn:microsoft.com/office/officeart/2008/layout/VerticalCircleList"/>
    <dgm:cxn modelId="{5BB9E691-D70A-4E85-84B8-449EFB9BF135}" type="presParOf" srcId="{F2061A4F-414B-4A32-8BC4-96DC4602C829}" destId="{6F7DFEDD-6221-45E7-A7AF-8D15D4E2A024}" srcOrd="1" destOrd="0" presId="urn:microsoft.com/office/officeart/2008/layout/VerticalCircleList"/>
    <dgm:cxn modelId="{EC7B88EF-1831-4E57-BD43-5F9E1376733F}" type="presParOf" srcId="{6F7DFEDD-6221-45E7-A7AF-8D15D4E2A024}" destId="{C7BD1645-0F19-4077-B683-8576BB4331DE}" srcOrd="0" destOrd="0" presId="urn:microsoft.com/office/officeart/2008/layout/VerticalCircleList"/>
    <dgm:cxn modelId="{16EA1122-28A7-4BB5-8B8D-2493BFAF15D3}" type="presParOf" srcId="{6F7DFEDD-6221-45E7-A7AF-8D15D4E2A024}" destId="{54BF8B14-7A68-46A6-91B2-D68D819AF02E}" srcOrd="1" destOrd="0" presId="urn:microsoft.com/office/officeart/2008/layout/VerticalCircleList"/>
    <dgm:cxn modelId="{3F3583B0-1626-43F3-A4DE-3CC5B49FD4B5}" type="presParOf" srcId="{6F7DFEDD-6221-45E7-A7AF-8D15D4E2A024}" destId="{552AE4C4-B769-44BA-9B07-D17D101F561D}" srcOrd="2" destOrd="0" presId="urn:microsoft.com/office/officeart/2008/layout/VerticalCircleList"/>
    <dgm:cxn modelId="{5A34E392-EB74-49B6-9318-D8C881E92FFD}" type="presParOf" srcId="{F2061A4F-414B-4A32-8BC4-96DC4602C829}" destId="{39EA3092-1B40-473A-8488-D8E7E4379F1C}" srcOrd="2" destOrd="0" presId="urn:microsoft.com/office/officeart/2008/layout/VerticalCircleList"/>
    <dgm:cxn modelId="{3B13DCE6-DBBA-47E0-9FFB-137101E4B1BC}" type="presParOf" srcId="{39EA3092-1B40-473A-8488-D8E7E4379F1C}" destId="{DCFBA4DE-D634-4D1A-A3B8-10ADDC0B3927}" srcOrd="0" destOrd="0" presId="urn:microsoft.com/office/officeart/2008/layout/VerticalCircleList"/>
    <dgm:cxn modelId="{74B1F1D9-B877-4297-BCA1-99F195940C55}" type="presParOf" srcId="{39EA3092-1B40-473A-8488-D8E7E4379F1C}" destId="{2CCAE9D0-F026-4277-B745-DFBB6E63CA1B}" srcOrd="1" destOrd="0" presId="urn:microsoft.com/office/officeart/2008/layout/VerticalCircleList"/>
    <dgm:cxn modelId="{76A7F9E3-405F-4004-81CD-9A38D0077ADC}" type="presParOf" srcId="{39EA3092-1B40-473A-8488-D8E7E4379F1C}" destId="{D0F6C79E-9161-4C39-A9D7-42F99A444713}"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FF5D7-1B7D-4936-AC03-0181A8D523BD}">
      <dsp:nvSpPr>
        <dsp:cNvPr id="0" name=""/>
        <dsp:cNvSpPr/>
      </dsp:nvSpPr>
      <dsp:spPr>
        <a:xfrm rot="5400000">
          <a:off x="4401013" y="-3019041"/>
          <a:ext cx="954927" cy="72353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ru-RU" sz="1900" b="1" i="1" kern="1200" dirty="0" smtClean="0">
              <a:solidFill>
                <a:srgbClr val="C00000"/>
              </a:solidFill>
              <a:effectLst/>
              <a:latin typeface="Times New Roman"/>
              <a:ea typeface="Calibri"/>
            </a:rPr>
            <a:t>за невозможность полного погашения требований кредиторов (если такое погашение невозможно вследствие действий или бездействия контролирующего должника лица)</a:t>
          </a:r>
          <a:endParaRPr lang="ru-RU" sz="1900" b="1" i="1" kern="1200" dirty="0">
            <a:solidFill>
              <a:srgbClr val="C00000"/>
            </a:solidFill>
          </a:endParaRPr>
        </a:p>
      </dsp:txBody>
      <dsp:txXfrm rot="-5400000">
        <a:off x="1260798" y="167790"/>
        <a:ext cx="7188742" cy="861695"/>
      </dsp:txXfrm>
    </dsp:sp>
    <dsp:sp modelId="{8EAB7F4A-C5CA-43A2-9EDD-46FC42D77739}">
      <dsp:nvSpPr>
        <dsp:cNvPr id="0" name=""/>
        <dsp:cNvSpPr/>
      </dsp:nvSpPr>
      <dsp:spPr>
        <a:xfrm>
          <a:off x="196" y="1808"/>
          <a:ext cx="1260601" cy="1193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b="1" kern="1200" dirty="0" smtClean="0">
              <a:effectLst>
                <a:outerShdw blurRad="38100" dist="38100" dir="2700000" algn="tl">
                  <a:srgbClr val="000000">
                    <a:alpha val="43137"/>
                  </a:srgbClr>
                </a:outerShdw>
              </a:effectLst>
            </a:rPr>
            <a:t>Ст.61.11</a:t>
          </a:r>
          <a:endParaRPr lang="ru-RU" sz="2200" b="1" kern="1200" dirty="0">
            <a:effectLst>
              <a:outerShdw blurRad="38100" dist="38100" dir="2700000" algn="tl">
                <a:srgbClr val="000000">
                  <a:alpha val="43137"/>
                </a:srgbClr>
              </a:outerShdw>
            </a:effectLst>
          </a:endParaRPr>
        </a:p>
      </dsp:txBody>
      <dsp:txXfrm>
        <a:off x="58466" y="60078"/>
        <a:ext cx="1144061" cy="1077118"/>
      </dsp:txXfrm>
    </dsp:sp>
    <dsp:sp modelId="{213F88AB-4270-45C0-B95A-EF10180916F5}">
      <dsp:nvSpPr>
        <dsp:cNvPr id="0" name=""/>
        <dsp:cNvSpPr/>
      </dsp:nvSpPr>
      <dsp:spPr>
        <a:xfrm rot="5400000">
          <a:off x="4401884" y="-1765419"/>
          <a:ext cx="954927" cy="72347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ru-RU" sz="1900" b="1" i="1" kern="1200" dirty="0" smtClean="0">
              <a:solidFill>
                <a:srgbClr val="C00000"/>
              </a:solidFill>
              <a:effectLst/>
              <a:latin typeface="Times New Roman"/>
              <a:ea typeface="Calibri"/>
            </a:rPr>
            <a:t>за неподачу (несвоевременную подачу) заявления должника </a:t>
          </a:r>
          <a:endParaRPr lang="ru-RU" sz="1900" b="1" i="1" kern="1200" dirty="0">
            <a:solidFill>
              <a:srgbClr val="C00000"/>
            </a:solidFill>
          </a:endParaRPr>
        </a:p>
      </dsp:txBody>
      <dsp:txXfrm rot="-5400000">
        <a:off x="1261948" y="1421133"/>
        <a:ext cx="7188183" cy="861695"/>
      </dsp:txXfrm>
    </dsp:sp>
    <dsp:sp modelId="{8E1E5F00-71D8-4934-B14B-364ED7E5FCD5}">
      <dsp:nvSpPr>
        <dsp:cNvPr id="0" name=""/>
        <dsp:cNvSpPr/>
      </dsp:nvSpPr>
      <dsp:spPr>
        <a:xfrm>
          <a:off x="196" y="1255150"/>
          <a:ext cx="1261751" cy="1193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b="1" kern="1200" dirty="0" smtClean="0">
              <a:effectLst>
                <a:outerShdw blurRad="38100" dist="38100" dir="2700000" algn="tl">
                  <a:srgbClr val="000000">
                    <a:alpha val="43137"/>
                  </a:srgbClr>
                </a:outerShdw>
              </a:effectLst>
            </a:rPr>
            <a:t>Ст.61.12</a:t>
          </a:r>
          <a:endParaRPr lang="ru-RU" sz="2200" b="1" kern="1200" dirty="0">
            <a:effectLst>
              <a:outerShdw blurRad="38100" dist="38100" dir="2700000" algn="tl">
                <a:srgbClr val="000000">
                  <a:alpha val="43137"/>
                </a:srgbClr>
              </a:outerShdw>
            </a:effectLst>
          </a:endParaRPr>
        </a:p>
      </dsp:txBody>
      <dsp:txXfrm>
        <a:off x="58466" y="1313420"/>
        <a:ext cx="1145211" cy="1077118"/>
      </dsp:txXfrm>
    </dsp:sp>
    <dsp:sp modelId="{ACC048AA-97D1-434E-9290-F03CCCB18616}">
      <dsp:nvSpPr>
        <dsp:cNvPr id="0" name=""/>
        <dsp:cNvSpPr/>
      </dsp:nvSpPr>
      <dsp:spPr>
        <a:xfrm rot="5400000">
          <a:off x="4401013" y="-512357"/>
          <a:ext cx="954927" cy="72353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ru-RU" sz="1900" b="1" i="1" kern="1200" dirty="0" smtClean="0">
              <a:solidFill>
                <a:srgbClr val="C00000"/>
              </a:solidFill>
              <a:effectLst/>
              <a:latin typeface="Times New Roman"/>
              <a:ea typeface="Calibri"/>
            </a:rPr>
            <a:t>за нарушение законодательства Российской Федерации о несостоятельности (банкротстве)</a:t>
          </a:r>
          <a:endParaRPr lang="ru-RU" sz="1900" b="1" i="1" kern="1200" dirty="0">
            <a:solidFill>
              <a:srgbClr val="C00000"/>
            </a:solidFill>
          </a:endParaRPr>
        </a:p>
      </dsp:txBody>
      <dsp:txXfrm rot="-5400000">
        <a:off x="1260798" y="2674474"/>
        <a:ext cx="7188742" cy="861695"/>
      </dsp:txXfrm>
    </dsp:sp>
    <dsp:sp modelId="{7A9DB60D-54D9-48A7-827D-FECA98609D1A}">
      <dsp:nvSpPr>
        <dsp:cNvPr id="0" name=""/>
        <dsp:cNvSpPr/>
      </dsp:nvSpPr>
      <dsp:spPr>
        <a:xfrm>
          <a:off x="196" y="2508492"/>
          <a:ext cx="1260601" cy="1193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b="1" kern="1200" dirty="0" smtClean="0">
              <a:effectLst>
                <a:outerShdw blurRad="38100" dist="38100" dir="2700000" algn="tl">
                  <a:srgbClr val="000000">
                    <a:alpha val="43137"/>
                  </a:srgbClr>
                </a:outerShdw>
              </a:effectLst>
            </a:rPr>
            <a:t>Ст.61.13</a:t>
          </a:r>
          <a:endParaRPr lang="ru-RU" sz="2200" b="1" kern="1200" dirty="0">
            <a:effectLst>
              <a:outerShdw blurRad="38100" dist="38100" dir="2700000" algn="tl">
                <a:srgbClr val="000000">
                  <a:alpha val="43137"/>
                </a:srgbClr>
              </a:outerShdw>
            </a:effectLst>
          </a:endParaRPr>
        </a:p>
      </dsp:txBody>
      <dsp:txXfrm>
        <a:off x="58466" y="2566762"/>
        <a:ext cx="1144061" cy="1077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E2DC839B-72CD-4748-AE46-F59DCE3A1B48}" type="datetimeFigureOut">
              <a:rPr lang="ru-RU" smtClean="0"/>
              <a:t>14.09.2021</a:t>
            </a:fld>
            <a:endParaRPr lang="ru-RU"/>
          </a:p>
        </p:txBody>
      </p:sp>
      <p:sp>
        <p:nvSpPr>
          <p:cNvPr id="4" name="Образ слайда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397553A5-7B83-46A5-9075-D52C3A504D5F}" type="slidenum">
              <a:rPr lang="ru-RU" smtClean="0"/>
              <a:t>‹#›</a:t>
            </a:fld>
            <a:endParaRPr lang="ru-RU"/>
          </a:p>
        </p:txBody>
      </p:sp>
    </p:spTree>
    <p:extLst>
      <p:ext uri="{BB962C8B-B14F-4D97-AF65-F5344CB8AC3E}">
        <p14:creationId xmlns:p14="http://schemas.microsoft.com/office/powerpoint/2010/main" val="125545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xfrm>
            <a:off x="915988" y="746125"/>
            <a:ext cx="4973637" cy="3732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Arial" pitchFamily="34" charset="0"/>
              </a:defRPr>
            </a:lvl1pPr>
            <a:lvl2pPr marL="730532" indent="-280974" eaLnBrk="0" hangingPunct="0">
              <a:defRPr sz="2100">
                <a:solidFill>
                  <a:schemeClr val="tx1"/>
                </a:solidFill>
                <a:latin typeface="Arial" pitchFamily="34" charset="0"/>
              </a:defRPr>
            </a:lvl2pPr>
            <a:lvl3pPr marL="1123894" indent="-224779" eaLnBrk="0" hangingPunct="0">
              <a:defRPr sz="2100">
                <a:solidFill>
                  <a:schemeClr val="tx1"/>
                </a:solidFill>
                <a:latin typeface="Arial" pitchFamily="34" charset="0"/>
              </a:defRPr>
            </a:lvl3pPr>
            <a:lvl4pPr marL="1573454" indent="-224779" eaLnBrk="0" hangingPunct="0">
              <a:defRPr sz="2100">
                <a:solidFill>
                  <a:schemeClr val="tx1"/>
                </a:solidFill>
                <a:latin typeface="Arial" pitchFamily="34" charset="0"/>
              </a:defRPr>
            </a:lvl4pPr>
            <a:lvl5pPr marL="2023010" indent="-224779" eaLnBrk="0" hangingPunct="0">
              <a:defRPr sz="2100">
                <a:solidFill>
                  <a:schemeClr val="tx1"/>
                </a:solidFill>
                <a:latin typeface="Arial" pitchFamily="34" charset="0"/>
              </a:defRPr>
            </a:lvl5pPr>
            <a:lvl6pPr marL="2472567" indent="-224779" defTabSz="1023994" eaLnBrk="0" fontAlgn="base" hangingPunct="0">
              <a:spcBef>
                <a:spcPct val="0"/>
              </a:spcBef>
              <a:spcAft>
                <a:spcPct val="0"/>
              </a:spcAft>
              <a:defRPr sz="2100">
                <a:solidFill>
                  <a:schemeClr val="tx1"/>
                </a:solidFill>
                <a:latin typeface="Arial" pitchFamily="34" charset="0"/>
              </a:defRPr>
            </a:lvl6pPr>
            <a:lvl7pPr marL="2922125" indent="-224779" defTabSz="1023994" eaLnBrk="0" fontAlgn="base" hangingPunct="0">
              <a:spcBef>
                <a:spcPct val="0"/>
              </a:spcBef>
              <a:spcAft>
                <a:spcPct val="0"/>
              </a:spcAft>
              <a:defRPr sz="2100">
                <a:solidFill>
                  <a:schemeClr val="tx1"/>
                </a:solidFill>
                <a:latin typeface="Arial" pitchFamily="34" charset="0"/>
              </a:defRPr>
            </a:lvl7pPr>
            <a:lvl8pPr marL="3371684" indent="-224779" defTabSz="1023994" eaLnBrk="0" fontAlgn="base" hangingPunct="0">
              <a:spcBef>
                <a:spcPct val="0"/>
              </a:spcBef>
              <a:spcAft>
                <a:spcPct val="0"/>
              </a:spcAft>
              <a:defRPr sz="2100">
                <a:solidFill>
                  <a:schemeClr val="tx1"/>
                </a:solidFill>
                <a:latin typeface="Arial" pitchFamily="34" charset="0"/>
              </a:defRPr>
            </a:lvl8pPr>
            <a:lvl9pPr marL="3821241" indent="-224779" defTabSz="1023994" eaLnBrk="0" fontAlgn="base" hangingPunct="0">
              <a:spcBef>
                <a:spcPct val="0"/>
              </a:spcBef>
              <a:spcAft>
                <a:spcPct val="0"/>
              </a:spcAft>
              <a:defRPr sz="2100">
                <a:solidFill>
                  <a:schemeClr val="tx1"/>
                </a:solidFill>
                <a:latin typeface="Arial" pitchFamily="34" charset="0"/>
              </a:defRPr>
            </a:lvl9pPr>
          </a:lstStyle>
          <a:p>
            <a:pPr defTabSz="1023994" eaLnBrk="1" fontAlgn="base" hangingPunct="1">
              <a:spcBef>
                <a:spcPct val="0"/>
              </a:spcBef>
              <a:spcAft>
                <a:spcPct val="0"/>
              </a:spcAft>
            </a:pPr>
            <a:fld id="{6D8468D7-8F8A-451D-AD5C-6143CF953C14}" type="slidenum">
              <a:rPr lang="ru-RU" sz="1200">
                <a:solidFill>
                  <a:srgbClr val="000000"/>
                </a:solidFill>
                <a:latin typeface="Calibri" pitchFamily="34" charset="0"/>
              </a:rPr>
              <a:pPr defTabSz="1023994" eaLnBrk="1" fontAlgn="base" hangingPunct="1">
                <a:spcBef>
                  <a:spcPct val="0"/>
                </a:spcBef>
                <a:spcAft>
                  <a:spcPct val="0"/>
                </a:spcAft>
              </a:pPr>
              <a:t>1</a:t>
            </a:fld>
            <a:endParaRPr lang="ru-RU" sz="1200" dirty="0">
              <a:solidFill>
                <a:srgbClr val="000000"/>
              </a:solidFill>
              <a:latin typeface="Calibri" pitchFamily="34" charset="0"/>
            </a:endParaRPr>
          </a:p>
        </p:txBody>
      </p:sp>
    </p:spTree>
    <p:extLst>
      <p:ext uri="{BB962C8B-B14F-4D97-AF65-F5344CB8AC3E}">
        <p14:creationId xmlns:p14="http://schemas.microsoft.com/office/powerpoint/2010/main" val="6114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F147D0-B07F-4159-A81F-72EDE4F40ACC}"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35907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F147D0-B07F-4159-A81F-72EDE4F40ACC}"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35907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F147D0-B07F-4159-A81F-72EDE4F40ACC}"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35907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F147D0-B07F-4159-A81F-72EDE4F40ACC}"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35907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F147D0-B07F-4159-A81F-72EDE4F40ACC}"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35907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97553A5-7B83-46A5-9075-D52C3A504D5F}" type="slidenum">
              <a:rPr lang="ru-RU" smtClean="0"/>
              <a:t>10</a:t>
            </a:fld>
            <a:endParaRPr lang="ru-RU"/>
          </a:p>
        </p:txBody>
      </p:sp>
    </p:spTree>
    <p:extLst>
      <p:ext uri="{BB962C8B-B14F-4D97-AF65-F5344CB8AC3E}">
        <p14:creationId xmlns:p14="http://schemas.microsoft.com/office/powerpoint/2010/main" val="284185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3DE17B-CA12-448F-937A-3F8F420DD7E0}" type="datetimeFigureOut">
              <a:rPr lang="ru-RU" smtClean="0"/>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25A8B6-A104-4B4F-809C-D0946944D419}" type="slidenum">
              <a:rPr lang="ru-RU" smtClean="0"/>
              <a:t>‹#›</a:t>
            </a:fld>
            <a:endParaRPr lang="ru-RU"/>
          </a:p>
        </p:txBody>
      </p:sp>
    </p:spTree>
    <p:extLst>
      <p:ext uri="{BB962C8B-B14F-4D97-AF65-F5344CB8AC3E}">
        <p14:creationId xmlns:p14="http://schemas.microsoft.com/office/powerpoint/2010/main" val="67694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3DE17B-CA12-448F-937A-3F8F420DD7E0}" type="datetimeFigureOut">
              <a:rPr lang="ru-RU" smtClean="0"/>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25A8B6-A104-4B4F-809C-D0946944D419}" type="slidenum">
              <a:rPr lang="ru-RU" smtClean="0"/>
              <a:t>‹#›</a:t>
            </a:fld>
            <a:endParaRPr lang="ru-RU"/>
          </a:p>
        </p:txBody>
      </p:sp>
    </p:spTree>
    <p:extLst>
      <p:ext uri="{BB962C8B-B14F-4D97-AF65-F5344CB8AC3E}">
        <p14:creationId xmlns:p14="http://schemas.microsoft.com/office/powerpoint/2010/main" val="45183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3DE17B-CA12-448F-937A-3F8F420DD7E0}" type="datetimeFigureOut">
              <a:rPr lang="ru-RU" smtClean="0"/>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25A8B6-A104-4B4F-809C-D0946944D419}" type="slidenum">
              <a:rPr lang="ru-RU" smtClean="0"/>
              <a:t>‹#›</a:t>
            </a:fld>
            <a:endParaRPr lang="ru-RU"/>
          </a:p>
        </p:txBody>
      </p:sp>
    </p:spTree>
    <p:extLst>
      <p:ext uri="{BB962C8B-B14F-4D97-AF65-F5344CB8AC3E}">
        <p14:creationId xmlns:p14="http://schemas.microsoft.com/office/powerpoint/2010/main" val="58423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493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Z:\Projects\Текущие\Проектная\FNS_2012\_БРЭНДБУК\out\PPT\3_1_present-01.jpg"/>
          <p:cNvPicPr>
            <a:picLocks noChangeAspect="1" noChangeArrowheads="1"/>
          </p:cNvPicPr>
          <p:nvPr userDrawn="1"/>
        </p:nvPicPr>
        <p:blipFill>
          <a:blip r:embed="rId2" cstate="print"/>
          <a:stretch>
            <a:fillRect/>
          </a:stretch>
        </p:blipFill>
        <p:spPr bwMode="auto">
          <a:xfrm>
            <a:off x="1358" y="472"/>
            <a:ext cx="9142642" cy="6857528"/>
          </a:xfrm>
          <a:prstGeom prst="rect">
            <a:avLst/>
          </a:prstGeom>
          <a:noFill/>
        </p:spPr>
      </p:pic>
      <p:sp>
        <p:nvSpPr>
          <p:cNvPr id="2" name="Заголовок 1"/>
          <p:cNvSpPr>
            <a:spLocks noGrp="1"/>
          </p:cNvSpPr>
          <p:nvPr>
            <p:ph type="ctrTitle" hasCustomPrompt="1"/>
          </p:nvPr>
        </p:nvSpPr>
        <p:spPr>
          <a:xfrm>
            <a:off x="685800" y="3364013"/>
            <a:ext cx="7772400" cy="1470025"/>
          </a:xfrm>
        </p:spPr>
        <p:txBody>
          <a:bodyPr>
            <a:normAutofit/>
          </a:bodyPr>
          <a:lstStyle>
            <a:lvl1pPr>
              <a:defRPr sz="5000" b="1">
                <a:solidFill>
                  <a:schemeClr val="bg1"/>
                </a:solidFill>
                <a:latin typeface="+mj-lt"/>
              </a:defRPr>
            </a:lvl1pPr>
          </a:lstStyle>
          <a:p>
            <a:r>
              <a:rPr lang="ru-RU" dirty="0" smtClean="0"/>
              <a:t>НАЗВАНИЕ ПРЕЗЕНТАЦИИ</a:t>
            </a:r>
            <a:endParaRPr lang="ru-RU" dirty="0"/>
          </a:p>
        </p:txBody>
      </p:sp>
      <p:sp>
        <p:nvSpPr>
          <p:cNvPr id="3" name="Подзаголовок 2"/>
          <p:cNvSpPr>
            <a:spLocks noGrp="1"/>
          </p:cNvSpPr>
          <p:nvPr>
            <p:ph type="subTitle" idx="1" hasCustomPrompt="1"/>
          </p:nvPr>
        </p:nvSpPr>
        <p:spPr>
          <a:xfrm>
            <a:off x="1371600" y="4865834"/>
            <a:ext cx="6400800" cy="1752600"/>
          </a:xfrm>
        </p:spPr>
        <p:txBody>
          <a:bodyPr>
            <a:normAutofit/>
          </a:bodyPr>
          <a:lstStyle>
            <a:lvl1pPr marL="0" indent="0" algn="ctr">
              <a:buNone/>
              <a:defRPr sz="2800" b="0">
                <a:solidFill>
                  <a:schemeClr val="bg1"/>
                </a:solidFill>
                <a:latin typeface="+mj-lt"/>
              </a:defRPr>
            </a:lvl1pPr>
            <a:lvl2pPr marL="431726" indent="0" algn="ctr">
              <a:buNone/>
              <a:defRPr>
                <a:solidFill>
                  <a:schemeClr val="tx1">
                    <a:tint val="75000"/>
                  </a:schemeClr>
                </a:solidFill>
              </a:defRPr>
            </a:lvl2pPr>
            <a:lvl3pPr marL="863435" indent="0" algn="ctr">
              <a:buNone/>
              <a:defRPr>
                <a:solidFill>
                  <a:schemeClr val="tx1">
                    <a:tint val="75000"/>
                  </a:schemeClr>
                </a:solidFill>
              </a:defRPr>
            </a:lvl3pPr>
            <a:lvl4pPr marL="1295143" indent="0" algn="ctr">
              <a:buNone/>
              <a:defRPr>
                <a:solidFill>
                  <a:schemeClr val="tx1">
                    <a:tint val="75000"/>
                  </a:schemeClr>
                </a:solidFill>
              </a:defRPr>
            </a:lvl4pPr>
            <a:lvl5pPr marL="1726873" indent="0" algn="ctr">
              <a:buNone/>
              <a:defRPr>
                <a:solidFill>
                  <a:schemeClr val="tx1">
                    <a:tint val="75000"/>
                  </a:schemeClr>
                </a:solidFill>
              </a:defRPr>
            </a:lvl5pPr>
            <a:lvl6pPr marL="2158589" indent="0" algn="ctr">
              <a:buNone/>
              <a:defRPr>
                <a:solidFill>
                  <a:schemeClr val="tx1">
                    <a:tint val="75000"/>
                  </a:schemeClr>
                </a:solidFill>
              </a:defRPr>
            </a:lvl6pPr>
            <a:lvl7pPr marL="2590300" indent="0" algn="ctr">
              <a:buNone/>
              <a:defRPr>
                <a:solidFill>
                  <a:schemeClr val="tx1">
                    <a:tint val="75000"/>
                  </a:schemeClr>
                </a:solidFill>
              </a:defRPr>
            </a:lvl7pPr>
            <a:lvl8pPr marL="3022018" indent="0" algn="ctr">
              <a:buNone/>
              <a:defRPr>
                <a:solidFill>
                  <a:schemeClr val="tx1">
                    <a:tint val="75000"/>
                  </a:schemeClr>
                </a:solidFill>
              </a:defRPr>
            </a:lvl8pPr>
            <a:lvl9pPr marL="3453735" indent="0" algn="ctr">
              <a:buNone/>
              <a:defRPr>
                <a:solidFill>
                  <a:schemeClr val="tx1">
                    <a:tint val="75000"/>
                  </a:schemeClr>
                </a:solidFill>
              </a:defRPr>
            </a:lvl9pPr>
          </a:lstStyle>
          <a:p>
            <a:r>
              <a:rPr lang="ru-RU" dirty="0" smtClean="0"/>
              <a:t>22.12.2012</a:t>
            </a:r>
            <a:endParaRPr lang="ru-RU" dirty="0"/>
          </a:p>
        </p:txBody>
      </p:sp>
    </p:spTree>
    <p:extLst>
      <p:ext uri="{BB962C8B-B14F-4D97-AF65-F5344CB8AC3E}">
        <p14:creationId xmlns:p14="http://schemas.microsoft.com/office/powerpoint/2010/main" val="3417414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050"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681" y="1914"/>
            <a:ext cx="9142643" cy="6855616"/>
          </a:xfrm>
          <a:prstGeom prst="rect">
            <a:avLst/>
          </a:prstGeom>
          <a:noFill/>
        </p:spPr>
      </p:pic>
      <p:sp>
        <p:nvSpPr>
          <p:cNvPr id="3" name="Содержимое 2"/>
          <p:cNvSpPr>
            <a:spLocks noGrp="1"/>
          </p:cNvSpPr>
          <p:nvPr>
            <p:ph idx="1"/>
          </p:nvPr>
        </p:nvSpPr>
        <p:spPr>
          <a:xfrm>
            <a:off x="822735" y="1607195"/>
            <a:ext cx="7320689" cy="4829253"/>
          </a:xfrm>
        </p:spPr>
        <p:txBody>
          <a:bodyPr/>
          <a:lstStyle>
            <a:lvl1pPr marL="300923" indent="0">
              <a:buFontTx/>
              <a:buNone/>
              <a:defRPr b="1">
                <a:latin typeface="+mj-lt"/>
              </a:defRPr>
            </a:lvl1pPr>
            <a:lvl2pPr marL="298294" indent="2783">
              <a:defRPr>
                <a:latin typeface="+mj-lt"/>
              </a:defRPr>
            </a:lvl2pPr>
            <a:lvl3pPr marL="520400" indent="-215519">
              <a:tabLst/>
              <a:defRPr>
                <a:latin typeface="+mj-lt"/>
              </a:defRPr>
            </a:lvl3pPr>
            <a:lvl4pPr marL="0" indent="298294">
              <a:lnSpc>
                <a:spcPts val="1578"/>
              </a:lnSpc>
              <a:spcBef>
                <a:spcPts val="351"/>
              </a:spcBef>
              <a:defRPr>
                <a:latin typeface="+mj-lt"/>
              </a:defRPr>
            </a:lvl4pPr>
            <a:lvl5pPr>
              <a:lnSpc>
                <a:spcPts val="1578"/>
              </a:lnSpc>
              <a:spcBef>
                <a:spcPts val="351"/>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TextBox 9"/>
          <p:cNvSpPr txBox="1"/>
          <p:nvPr userDrawn="1"/>
        </p:nvSpPr>
        <p:spPr>
          <a:xfrm>
            <a:off x="5926640" y="5127081"/>
            <a:ext cx="923618" cy="376853"/>
          </a:xfrm>
          <a:prstGeom prst="rect">
            <a:avLst/>
          </a:prstGeom>
          <a:noFill/>
        </p:spPr>
        <p:txBody>
          <a:bodyPr wrap="square" lIns="75639" tIns="37812" rIns="75639" bIns="37812" rtlCol="0">
            <a:noAutofit/>
          </a:bodyPr>
          <a:lstStyle/>
          <a:p>
            <a:pPr defTabSz="863435"/>
            <a:endParaRPr lang="ru-RU" dirty="0">
              <a:solidFill>
                <a:prstClr val="black"/>
              </a:solidFill>
            </a:endParaRPr>
          </a:p>
        </p:txBody>
      </p:sp>
      <p:sp>
        <p:nvSpPr>
          <p:cNvPr id="13" name="Заголовок 12"/>
          <p:cNvSpPr>
            <a:spLocks noGrp="1"/>
          </p:cNvSpPr>
          <p:nvPr>
            <p:ph type="title" hasCustomPrompt="1"/>
          </p:nvPr>
        </p:nvSpPr>
        <p:spPr>
          <a:xfrm>
            <a:off x="822635" y="501393"/>
            <a:ext cx="7337192" cy="1105803"/>
          </a:xfrm>
        </p:spPr>
        <p:txBody>
          <a:bodyPr/>
          <a:lstStyle>
            <a:lvl1pPr marL="0" marR="0" indent="0" defTabSz="863435" rtl="0" eaLnBrk="1" fontAlgn="auto" latinLnBrk="0" hangingPunct="1">
              <a:lnSpc>
                <a:spcPct val="100000"/>
              </a:lnSpc>
              <a:spcBef>
                <a:spcPct val="0"/>
              </a:spcBef>
              <a:spcAft>
                <a:spcPts val="0"/>
              </a:spcAft>
              <a:tabLst/>
              <a:defRPr sz="4700"/>
            </a:lvl1pPr>
          </a:lstStyle>
          <a:p>
            <a:pPr marL="0" marR="0" lvl="0" indent="0" defTabSz="863435" rtl="0" eaLnBrk="1" fontAlgn="auto" latinLnBrk="0" hangingPunct="1">
              <a:lnSpc>
                <a:spcPct val="100000"/>
              </a:lnSpc>
              <a:spcBef>
                <a:spcPct val="0"/>
              </a:spcBef>
              <a:spcAft>
                <a:spcPts val="0"/>
              </a:spcAft>
              <a:tabLst/>
              <a:defRPr/>
            </a:pPr>
            <a:r>
              <a:rPr kumimoji="0" lang="ru-RU" sz="42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14" name="Номер слайда 13"/>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973913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2" name="Picture 2" descr="Z:\Projects\Текущие\Проектная\FNS_2012\_БРЭНДБУК\out\PPT\3_1_present_A4-04.png"/>
          <p:cNvPicPr>
            <a:picLocks noChangeAspect="1" noChangeArrowheads="1"/>
          </p:cNvPicPr>
          <p:nvPr userDrawn="1"/>
        </p:nvPicPr>
        <p:blipFill>
          <a:blip r:embed="rId2" cstate="print"/>
          <a:stretch>
            <a:fillRect/>
          </a:stretch>
        </p:blipFill>
        <p:spPr bwMode="auto">
          <a:xfrm>
            <a:off x="318" y="472"/>
            <a:ext cx="9142643" cy="6855616"/>
          </a:xfrm>
          <a:prstGeom prst="rect">
            <a:avLst/>
          </a:prstGeom>
          <a:noFill/>
        </p:spPr>
      </p:pic>
      <p:sp>
        <p:nvSpPr>
          <p:cNvPr id="3" name="Содержимое 2"/>
          <p:cNvSpPr>
            <a:spLocks noGrp="1"/>
          </p:cNvSpPr>
          <p:nvPr>
            <p:ph idx="1"/>
          </p:nvPr>
        </p:nvSpPr>
        <p:spPr>
          <a:xfrm>
            <a:off x="822735" y="1607195"/>
            <a:ext cx="7320689" cy="4829253"/>
          </a:xfrm>
        </p:spPr>
        <p:txBody>
          <a:bodyPr/>
          <a:lstStyle>
            <a:lvl1pPr marL="300923" indent="0">
              <a:buFontTx/>
              <a:buNone/>
              <a:defRPr b="1">
                <a:latin typeface="+mj-lt"/>
              </a:defRPr>
            </a:lvl1pPr>
            <a:lvl2pPr marL="300923" indent="0">
              <a:defRPr>
                <a:latin typeface="+mj-lt"/>
              </a:defRPr>
            </a:lvl2pPr>
            <a:lvl3pPr marL="520400" indent="-215519">
              <a:defRPr>
                <a:latin typeface="+mj-lt"/>
              </a:defRPr>
            </a:lvl3pPr>
            <a:lvl4pPr marL="0" indent="298294">
              <a:defRPr>
                <a:latin typeface="+mj-lt"/>
              </a:defRPr>
            </a:lvl4pPr>
            <a:lvl5pPr marL="1187972"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hasCustomPrompt="1"/>
          </p:nvPr>
        </p:nvSpPr>
        <p:spPr>
          <a:xfrm>
            <a:off x="821926" y="501393"/>
            <a:ext cx="7337901" cy="1105803"/>
          </a:xfrm>
        </p:spPr>
        <p:txBody>
          <a:bodyPr/>
          <a:lstStyle>
            <a:lvl1pPr marL="0" marR="0" indent="0" defTabSz="863435" rtl="0" eaLnBrk="1" fontAlgn="auto" latinLnBrk="0" hangingPunct="1">
              <a:lnSpc>
                <a:spcPct val="100000"/>
              </a:lnSpc>
              <a:spcBef>
                <a:spcPct val="0"/>
              </a:spcBef>
              <a:spcAft>
                <a:spcPts val="0"/>
              </a:spcAft>
              <a:tabLst/>
              <a:defRPr sz="4700"/>
            </a:lvl1pPr>
          </a:lstStyle>
          <a:p>
            <a:pPr marL="0" marR="0" lvl="0" indent="0" defTabSz="863435" rtl="0" eaLnBrk="1" fontAlgn="auto" latinLnBrk="0" hangingPunct="1">
              <a:lnSpc>
                <a:spcPct val="100000"/>
              </a:lnSpc>
              <a:spcBef>
                <a:spcPct val="0"/>
              </a:spcBef>
              <a:spcAft>
                <a:spcPts val="0"/>
              </a:spcAft>
              <a:tabLst/>
              <a:defRPr/>
            </a:pPr>
            <a:r>
              <a:rPr kumimoji="0" lang="ru-RU" sz="42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20" name="Номер слайда 19"/>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168523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6"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318" y="2"/>
            <a:ext cx="9142643" cy="6855616"/>
          </a:xfrm>
          <a:prstGeom prst="rect">
            <a:avLst/>
          </a:prstGeom>
          <a:noFill/>
        </p:spPr>
      </p:pic>
      <p:sp>
        <p:nvSpPr>
          <p:cNvPr id="2" name="Заголовок 1"/>
          <p:cNvSpPr>
            <a:spLocks noGrp="1"/>
          </p:cNvSpPr>
          <p:nvPr>
            <p:ph type="title"/>
          </p:nvPr>
        </p:nvSpPr>
        <p:spPr>
          <a:xfrm>
            <a:off x="822735" y="1012506"/>
            <a:ext cx="7320689" cy="2024630"/>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822735" y="3429720"/>
            <a:ext cx="7320689" cy="3006404"/>
          </a:xfrm>
        </p:spPr>
        <p:txBody>
          <a:bodyPr anchor="t"/>
          <a:lstStyle>
            <a:lvl1pPr marL="0" indent="0">
              <a:buNone/>
              <a:defRPr sz="2000">
                <a:solidFill>
                  <a:schemeClr val="tx1">
                    <a:tint val="75000"/>
                  </a:schemeClr>
                </a:solidFill>
              </a:defRPr>
            </a:lvl1pPr>
            <a:lvl2pPr marL="431726" indent="0">
              <a:buNone/>
              <a:defRPr sz="1800">
                <a:solidFill>
                  <a:schemeClr val="tx1">
                    <a:tint val="75000"/>
                  </a:schemeClr>
                </a:solidFill>
              </a:defRPr>
            </a:lvl2pPr>
            <a:lvl3pPr marL="863435" indent="0">
              <a:buNone/>
              <a:defRPr sz="1600">
                <a:solidFill>
                  <a:schemeClr val="tx1">
                    <a:tint val="75000"/>
                  </a:schemeClr>
                </a:solidFill>
              </a:defRPr>
            </a:lvl3pPr>
            <a:lvl4pPr marL="1295143" indent="0">
              <a:buNone/>
              <a:defRPr sz="1400">
                <a:solidFill>
                  <a:schemeClr val="tx1">
                    <a:tint val="75000"/>
                  </a:schemeClr>
                </a:solidFill>
              </a:defRPr>
            </a:lvl4pPr>
            <a:lvl5pPr marL="1726873" indent="0">
              <a:buNone/>
              <a:defRPr sz="1400">
                <a:solidFill>
                  <a:schemeClr val="tx1">
                    <a:tint val="75000"/>
                  </a:schemeClr>
                </a:solidFill>
              </a:defRPr>
            </a:lvl5pPr>
            <a:lvl6pPr marL="2158589" indent="0">
              <a:buNone/>
              <a:defRPr sz="1400">
                <a:solidFill>
                  <a:schemeClr val="tx1">
                    <a:tint val="75000"/>
                  </a:schemeClr>
                </a:solidFill>
              </a:defRPr>
            </a:lvl6pPr>
            <a:lvl7pPr marL="2590300" indent="0">
              <a:buNone/>
              <a:defRPr sz="1400">
                <a:solidFill>
                  <a:schemeClr val="tx1">
                    <a:tint val="75000"/>
                  </a:schemeClr>
                </a:solidFill>
              </a:defRPr>
            </a:lvl7pPr>
            <a:lvl8pPr marL="3022018" indent="0">
              <a:buNone/>
              <a:defRPr sz="1400">
                <a:solidFill>
                  <a:schemeClr val="tx1">
                    <a:tint val="75000"/>
                  </a:schemeClr>
                </a:solidFill>
              </a:defRPr>
            </a:lvl8pPr>
            <a:lvl9pPr marL="3453735" indent="0">
              <a:buNone/>
              <a:defRPr sz="1400">
                <a:solidFill>
                  <a:schemeClr val="tx1">
                    <a:tint val="75000"/>
                  </a:schemeClr>
                </a:solidFill>
              </a:defRPr>
            </a:lvl9pPr>
          </a:lstStyle>
          <a:p>
            <a:pPr lvl="0"/>
            <a:r>
              <a:rPr lang="ru-RU" smtClean="0"/>
              <a:t>Образец текста</a:t>
            </a:r>
          </a:p>
        </p:txBody>
      </p:sp>
      <p:sp>
        <p:nvSpPr>
          <p:cNvPr id="14" name="Номер слайда 13"/>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850868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7"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681" y="1914"/>
            <a:ext cx="9142643" cy="6855616"/>
          </a:xfrm>
          <a:prstGeom prst="rect">
            <a:avLst/>
          </a:prstGeom>
          <a:noFill/>
        </p:spPr>
      </p:pic>
      <p:sp>
        <p:nvSpPr>
          <p:cNvPr id="2" name="Заголовок 1"/>
          <p:cNvSpPr>
            <a:spLocks noGrp="1"/>
          </p:cNvSpPr>
          <p:nvPr>
            <p:ph type="title"/>
          </p:nvPr>
        </p:nvSpPr>
        <p:spPr>
          <a:xfrm>
            <a:off x="822635" y="501068"/>
            <a:ext cx="7337192" cy="1105804"/>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822635" y="1606871"/>
            <a:ext cx="3620764"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515253" y="1606871"/>
            <a:ext cx="3644897"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Номер слайда 12"/>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396905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635" y="501067"/>
            <a:ext cx="7864166" cy="1105804"/>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822958" y="1606871"/>
            <a:ext cx="3674753" cy="568003"/>
          </a:xfrm>
        </p:spPr>
        <p:txBody>
          <a:bodyPr anchor="b"/>
          <a:lstStyle>
            <a:lvl1pPr marL="0" indent="0">
              <a:buNone/>
              <a:defRPr sz="2400" b="1"/>
            </a:lvl1pPr>
            <a:lvl2pPr marL="431726" indent="0">
              <a:buNone/>
              <a:defRPr sz="2000" b="1"/>
            </a:lvl2pPr>
            <a:lvl3pPr marL="863435" indent="0">
              <a:buNone/>
              <a:defRPr sz="1800" b="1"/>
            </a:lvl3pPr>
            <a:lvl4pPr marL="1295143" indent="0">
              <a:buNone/>
              <a:defRPr sz="1600" b="1"/>
            </a:lvl4pPr>
            <a:lvl5pPr marL="1726873" indent="0">
              <a:buNone/>
              <a:defRPr sz="1600" b="1"/>
            </a:lvl5pPr>
            <a:lvl6pPr marL="2158589" indent="0">
              <a:buNone/>
              <a:defRPr sz="1600" b="1"/>
            </a:lvl6pPr>
            <a:lvl7pPr marL="2590300" indent="0">
              <a:buNone/>
              <a:defRPr sz="1600" b="1"/>
            </a:lvl7pPr>
            <a:lvl8pPr marL="3022018" indent="0">
              <a:buNone/>
              <a:defRPr sz="1600" b="1"/>
            </a:lvl8pPr>
            <a:lvl9pPr marL="3453735"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822958" y="2174876"/>
            <a:ext cx="3674753" cy="4261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572003" y="1606871"/>
            <a:ext cx="3587825" cy="568003"/>
          </a:xfrm>
        </p:spPr>
        <p:txBody>
          <a:bodyPr anchor="b"/>
          <a:lstStyle>
            <a:lvl1pPr marL="0" indent="0">
              <a:buNone/>
              <a:defRPr sz="2400" b="1"/>
            </a:lvl1pPr>
            <a:lvl2pPr marL="431726" indent="0">
              <a:buNone/>
              <a:defRPr sz="2000" b="1"/>
            </a:lvl2pPr>
            <a:lvl3pPr marL="863435" indent="0">
              <a:buNone/>
              <a:defRPr sz="1800" b="1"/>
            </a:lvl3pPr>
            <a:lvl4pPr marL="1295143" indent="0">
              <a:buNone/>
              <a:defRPr sz="1600" b="1"/>
            </a:lvl4pPr>
            <a:lvl5pPr marL="1726873" indent="0">
              <a:buNone/>
              <a:defRPr sz="1600" b="1"/>
            </a:lvl5pPr>
            <a:lvl6pPr marL="2158589" indent="0">
              <a:buNone/>
              <a:defRPr sz="1600" b="1"/>
            </a:lvl6pPr>
            <a:lvl7pPr marL="2590300" indent="0">
              <a:buNone/>
              <a:defRPr sz="1600" b="1"/>
            </a:lvl7pPr>
            <a:lvl8pPr marL="3022018" indent="0">
              <a:buNone/>
              <a:defRPr sz="1600" b="1"/>
            </a:lvl8pPr>
            <a:lvl9pPr marL="3453735"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572003" y="2188098"/>
            <a:ext cx="3587825" cy="4248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Дата 10"/>
          <p:cNvSpPr>
            <a:spLocks noGrp="1"/>
          </p:cNvSpPr>
          <p:nvPr>
            <p:ph type="dt" sz="half" idx="10"/>
          </p:nvPr>
        </p:nvSpPr>
        <p:spPr/>
        <p:txBody>
          <a:bodyPr/>
          <a:lstStyle/>
          <a:p>
            <a:endParaRPr lang="ru-RU" dirty="0">
              <a:solidFill>
                <a:prstClr val="black">
                  <a:tint val="75000"/>
                </a:prstClr>
              </a:solidFill>
            </a:endParaRPr>
          </a:p>
        </p:txBody>
      </p:sp>
      <p:sp>
        <p:nvSpPr>
          <p:cNvPr id="12" name="Номер слайда 11"/>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
        <p:nvSpPr>
          <p:cNvPr id="13" name="Нижний колонтитул 12"/>
          <p:cNvSpPr>
            <a:spLocks noGrp="1"/>
          </p:cNvSpPr>
          <p:nvPr>
            <p:ph type="ftr" sz="quarter" idx="12"/>
          </p:nvPr>
        </p:nvSpPr>
        <p:spPr/>
        <p:txBody>
          <a:bodyPr/>
          <a:lstStyle/>
          <a:p>
            <a:endParaRPr lang="ru-RU" dirty="0">
              <a:solidFill>
                <a:prstClr val="black">
                  <a:tint val="75000"/>
                </a:prstClr>
              </a:solidFill>
            </a:endParaRPr>
          </a:p>
        </p:txBody>
      </p:sp>
    </p:spTree>
    <p:extLst>
      <p:ext uri="{BB962C8B-B14F-4D97-AF65-F5344CB8AC3E}">
        <p14:creationId xmlns:p14="http://schemas.microsoft.com/office/powerpoint/2010/main" val="2234685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681" y="1914"/>
            <a:ext cx="9142643" cy="6855616"/>
          </a:xfrm>
          <a:prstGeom prst="rect">
            <a:avLst/>
          </a:prstGeom>
          <a:noFill/>
        </p:spPr>
      </p:pic>
      <p:sp>
        <p:nvSpPr>
          <p:cNvPr id="2" name="Заголовок 1"/>
          <p:cNvSpPr>
            <a:spLocks noGrp="1"/>
          </p:cNvSpPr>
          <p:nvPr>
            <p:ph type="title"/>
          </p:nvPr>
        </p:nvSpPr>
        <p:spPr>
          <a:xfrm>
            <a:off x="822635" y="501068"/>
            <a:ext cx="7864166" cy="1105804"/>
          </a:xfrm>
        </p:spPr>
        <p:txBody>
          <a:bodyPr/>
          <a:lstStyle>
            <a:lvl1pPr algn="l">
              <a:defRPr/>
            </a:lvl1pPr>
          </a:lstStyle>
          <a:p>
            <a:r>
              <a:rPr lang="ru-RU" smtClean="0"/>
              <a:t>Образец заголовка</a:t>
            </a:r>
            <a:endParaRPr lang="ru-RU" dirty="0"/>
          </a:p>
        </p:txBody>
      </p:sp>
      <p:sp>
        <p:nvSpPr>
          <p:cNvPr id="11" name="Дата 10"/>
          <p:cNvSpPr>
            <a:spLocks noGrp="1"/>
          </p:cNvSpPr>
          <p:nvPr>
            <p:ph type="dt" sz="half" idx="10"/>
          </p:nvPr>
        </p:nvSpPr>
        <p:spPr/>
        <p:txBody>
          <a:bodyPr/>
          <a:lstStyle/>
          <a:p>
            <a:endParaRPr lang="ru-RU" dirty="0">
              <a:solidFill>
                <a:prstClr val="black">
                  <a:tint val="75000"/>
                </a:prstClr>
              </a:solidFill>
            </a:endParaRPr>
          </a:p>
        </p:txBody>
      </p:sp>
      <p:sp>
        <p:nvSpPr>
          <p:cNvPr id="12" name="Номер слайда 11"/>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
        <p:nvSpPr>
          <p:cNvPr id="13" name="Нижний колонтитул 12"/>
          <p:cNvSpPr>
            <a:spLocks noGrp="1"/>
          </p:cNvSpPr>
          <p:nvPr>
            <p:ph type="ftr" sz="quarter" idx="12"/>
          </p:nvPr>
        </p:nvSpPr>
        <p:spPr/>
        <p:txBody>
          <a:bodyPr/>
          <a:lstStyle/>
          <a:p>
            <a:endParaRPr lang="ru-RU" dirty="0">
              <a:solidFill>
                <a:prstClr val="black">
                  <a:tint val="75000"/>
                </a:prstClr>
              </a:solidFill>
            </a:endParaRPr>
          </a:p>
        </p:txBody>
      </p:sp>
    </p:spTree>
    <p:extLst>
      <p:ext uri="{BB962C8B-B14F-4D97-AF65-F5344CB8AC3E}">
        <p14:creationId xmlns:p14="http://schemas.microsoft.com/office/powerpoint/2010/main" val="61941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3DE17B-CA12-448F-937A-3F8F420DD7E0}" type="datetimeFigureOut">
              <a:rPr lang="ru-RU" smtClean="0"/>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25A8B6-A104-4B4F-809C-D0946944D419}" type="slidenum">
              <a:rPr lang="ru-RU" smtClean="0"/>
              <a:t>‹#›</a:t>
            </a:fld>
            <a:endParaRPr lang="ru-RU"/>
          </a:p>
        </p:txBody>
      </p:sp>
    </p:spTree>
    <p:extLst>
      <p:ext uri="{BB962C8B-B14F-4D97-AF65-F5344CB8AC3E}">
        <p14:creationId xmlns:p14="http://schemas.microsoft.com/office/powerpoint/2010/main" val="3957117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5"/>
          <p:cNvSpPr>
            <a:spLocks noGrp="1"/>
          </p:cNvSpPr>
          <p:nvPr>
            <p:ph type="sldNum" sz="quarter" idx="4"/>
          </p:nvPr>
        </p:nvSpPr>
        <p:spPr>
          <a:xfrm>
            <a:off x="8191048" y="5872591"/>
            <a:ext cx="567428" cy="653106"/>
          </a:xfrm>
          <a:prstGeom prst="rect">
            <a:avLst/>
          </a:prstGeom>
        </p:spPr>
        <p:txBody>
          <a:bodyPr vert="horz" lIns="86365" tIns="43268" rIns="86365" bIns="43268" rtlCol="0" anchor="ctr">
            <a:normAutofit/>
          </a:bodyPr>
          <a:lstStyle>
            <a:lvl1pPr algn="ctr">
              <a:defRPr sz="2400" i="0">
                <a:solidFill>
                  <a:schemeClr val="bg1"/>
                </a:solidFill>
                <a:latin typeface="+mj-lt"/>
              </a:defRPr>
            </a:lvl1p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947096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525"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525" y="1435100"/>
            <a:ext cx="3008313" cy="4691063"/>
          </a:xfrm>
        </p:spPr>
        <p:txBody>
          <a:bodyPr/>
          <a:lstStyle>
            <a:lvl1pPr marL="0" indent="0">
              <a:buNone/>
              <a:defRPr sz="1400"/>
            </a:lvl1pPr>
            <a:lvl2pPr marL="431726" indent="0">
              <a:buNone/>
              <a:defRPr sz="1200"/>
            </a:lvl2pPr>
            <a:lvl3pPr marL="863435" indent="0">
              <a:buNone/>
              <a:defRPr sz="1000"/>
            </a:lvl3pPr>
            <a:lvl4pPr marL="1295143" indent="0">
              <a:buNone/>
              <a:defRPr sz="900"/>
            </a:lvl4pPr>
            <a:lvl5pPr marL="1726873" indent="0">
              <a:buNone/>
              <a:defRPr sz="900"/>
            </a:lvl5pPr>
            <a:lvl6pPr marL="2158589" indent="0">
              <a:buNone/>
              <a:defRPr sz="900"/>
            </a:lvl6pPr>
            <a:lvl7pPr marL="2590300" indent="0">
              <a:buNone/>
              <a:defRPr sz="900"/>
            </a:lvl7pPr>
            <a:lvl8pPr marL="3022018" indent="0">
              <a:buNone/>
              <a:defRPr sz="900"/>
            </a:lvl8pPr>
            <a:lvl9pPr marL="3453735"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4161045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31726" indent="0">
              <a:buNone/>
              <a:defRPr sz="2800"/>
            </a:lvl2pPr>
            <a:lvl3pPr marL="863435" indent="0">
              <a:buNone/>
              <a:defRPr sz="2400"/>
            </a:lvl3pPr>
            <a:lvl4pPr marL="1295143" indent="0">
              <a:buNone/>
              <a:defRPr sz="2000"/>
            </a:lvl4pPr>
            <a:lvl5pPr marL="1726873" indent="0">
              <a:buNone/>
              <a:defRPr sz="2000"/>
            </a:lvl5pPr>
            <a:lvl6pPr marL="2158589" indent="0">
              <a:buNone/>
              <a:defRPr sz="2000"/>
            </a:lvl6pPr>
            <a:lvl7pPr marL="2590300" indent="0">
              <a:buNone/>
              <a:defRPr sz="2000"/>
            </a:lvl7pPr>
            <a:lvl8pPr marL="3022018" indent="0">
              <a:buNone/>
              <a:defRPr sz="2000"/>
            </a:lvl8pPr>
            <a:lvl9pPr marL="3453735"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31726" indent="0">
              <a:buNone/>
              <a:defRPr sz="1200"/>
            </a:lvl2pPr>
            <a:lvl3pPr marL="863435" indent="0">
              <a:buNone/>
              <a:defRPr sz="1000"/>
            </a:lvl3pPr>
            <a:lvl4pPr marL="1295143" indent="0">
              <a:buNone/>
              <a:defRPr sz="900"/>
            </a:lvl4pPr>
            <a:lvl5pPr marL="1726873" indent="0">
              <a:buNone/>
              <a:defRPr sz="900"/>
            </a:lvl5pPr>
            <a:lvl6pPr marL="2158589" indent="0">
              <a:buNone/>
              <a:defRPr sz="900"/>
            </a:lvl6pPr>
            <a:lvl7pPr marL="2590300" indent="0">
              <a:buNone/>
              <a:defRPr sz="900"/>
            </a:lvl7pPr>
            <a:lvl8pPr marL="3022018" indent="0">
              <a:buNone/>
              <a:defRPr sz="900"/>
            </a:lvl8pPr>
            <a:lvl9pPr marL="3453735"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1582194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231662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3350" y="303213"/>
            <a:ext cx="2405063" cy="6451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988" y="303213"/>
            <a:ext cx="7065962" cy="6451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756988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7550"/>
          </a:xfrm>
        </p:spPr>
        <p:txBody>
          <a:bodyPr/>
          <a:lstStyle/>
          <a:p>
            <a:pPr lvl="0"/>
            <a:endParaRPr lang="ru-RU" noProof="0" dirty="0"/>
          </a:p>
        </p:txBody>
      </p:sp>
      <p:sp>
        <p:nvSpPr>
          <p:cNvPr id="4" name="Дата 3"/>
          <p:cNvSpPr>
            <a:spLocks noGrp="1"/>
          </p:cNvSpPr>
          <p:nvPr>
            <p:ph type="dt" sz="half" idx="10"/>
          </p:nvPr>
        </p:nvSpPr>
        <p:spPr>
          <a:xfrm>
            <a:off x="457200" y="6245226"/>
            <a:ext cx="2135188" cy="477838"/>
          </a:xfrm>
        </p:spPr>
        <p:txBody>
          <a:bodyPr/>
          <a:lstStyle>
            <a:lvl1pPr>
              <a:defRPr/>
            </a:lvl1pPr>
          </a:lstStyle>
          <a:p>
            <a:pPr>
              <a:defRPr/>
            </a:pPr>
            <a:endParaRPr lang="ru-RU" dirty="0">
              <a:solidFill>
                <a:prstClr val="black">
                  <a:tint val="75000"/>
                </a:prstClr>
              </a:solidFill>
            </a:endParaRPr>
          </a:p>
        </p:txBody>
      </p:sp>
      <p:sp>
        <p:nvSpPr>
          <p:cNvPr id="5" name="Нижний колонтитул 4"/>
          <p:cNvSpPr>
            <a:spLocks noGrp="1"/>
          </p:cNvSpPr>
          <p:nvPr>
            <p:ph type="ftr" sz="quarter" idx="11"/>
          </p:nvPr>
        </p:nvSpPr>
        <p:spPr>
          <a:xfrm>
            <a:off x="3124203" y="6245226"/>
            <a:ext cx="2895600" cy="477838"/>
          </a:xfrm>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a:xfrm>
            <a:off x="6551938" y="6245226"/>
            <a:ext cx="2135187" cy="477838"/>
          </a:xfrm>
        </p:spPr>
        <p:txBody>
          <a:bodyPr/>
          <a:lstStyle>
            <a:lvl1pPr>
              <a:defRPr/>
            </a:lvl1pPr>
          </a:lstStyle>
          <a:p>
            <a:pPr>
              <a:defRPr/>
            </a:pPr>
            <a:fld id="{36B2836C-1413-4529-A57F-15CCE6627A7E}"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44964448"/>
      </p:ext>
    </p:extLst>
  </p:cSld>
  <p:clrMapOvr>
    <a:masterClrMapping/>
  </p:clrMapOvr>
  <p:transition spd="med">
    <p:wheel spokes="8"/>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010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Z:\Projects\Текущие\Проектная\FNS_2012\_БРЭНДБУК\out\PPT\3_1_present-01.jpg"/>
          <p:cNvPicPr>
            <a:picLocks noChangeAspect="1" noChangeArrowheads="1"/>
          </p:cNvPicPr>
          <p:nvPr userDrawn="1"/>
        </p:nvPicPr>
        <p:blipFill>
          <a:blip r:embed="rId2" cstate="print"/>
          <a:stretch>
            <a:fillRect/>
          </a:stretch>
        </p:blipFill>
        <p:spPr bwMode="auto">
          <a:xfrm>
            <a:off x="1358" y="472"/>
            <a:ext cx="9142642" cy="6857528"/>
          </a:xfrm>
          <a:prstGeom prst="rect">
            <a:avLst/>
          </a:prstGeom>
          <a:noFill/>
        </p:spPr>
      </p:pic>
      <p:sp>
        <p:nvSpPr>
          <p:cNvPr id="2" name="Заголовок 1"/>
          <p:cNvSpPr>
            <a:spLocks noGrp="1"/>
          </p:cNvSpPr>
          <p:nvPr>
            <p:ph type="ctrTitle" hasCustomPrompt="1"/>
          </p:nvPr>
        </p:nvSpPr>
        <p:spPr>
          <a:xfrm>
            <a:off x="685800" y="3364315"/>
            <a:ext cx="7772400" cy="1470025"/>
          </a:xfrm>
        </p:spPr>
        <p:txBody>
          <a:bodyPr>
            <a:normAutofit/>
          </a:bodyPr>
          <a:lstStyle>
            <a:lvl1pPr>
              <a:defRPr sz="5000" b="1">
                <a:solidFill>
                  <a:schemeClr val="bg1"/>
                </a:solidFill>
                <a:latin typeface="+mj-lt"/>
              </a:defRPr>
            </a:lvl1pPr>
          </a:lstStyle>
          <a:p>
            <a:r>
              <a:rPr lang="ru-RU" dirty="0" smtClean="0"/>
              <a:t>НАЗВАНИЕ ПРЕЗЕНТАЦИИ</a:t>
            </a:r>
            <a:endParaRPr lang="ru-RU" dirty="0"/>
          </a:p>
        </p:txBody>
      </p:sp>
      <p:sp>
        <p:nvSpPr>
          <p:cNvPr id="3" name="Подзаголовок 2"/>
          <p:cNvSpPr>
            <a:spLocks noGrp="1"/>
          </p:cNvSpPr>
          <p:nvPr>
            <p:ph type="subTitle" idx="1" hasCustomPrompt="1"/>
          </p:nvPr>
        </p:nvSpPr>
        <p:spPr>
          <a:xfrm>
            <a:off x="1371600" y="4865834"/>
            <a:ext cx="6400800" cy="1752600"/>
          </a:xfrm>
        </p:spPr>
        <p:txBody>
          <a:bodyPr>
            <a:normAutofit/>
          </a:bodyPr>
          <a:lstStyle>
            <a:lvl1pPr marL="0" indent="0" algn="ctr">
              <a:buNone/>
              <a:defRPr sz="2800" b="0">
                <a:solidFill>
                  <a:schemeClr val="bg1"/>
                </a:solidFill>
                <a:latin typeface="+mj-lt"/>
              </a:defRPr>
            </a:lvl1pPr>
            <a:lvl2pPr marL="409321" indent="0" algn="ctr">
              <a:buNone/>
              <a:defRPr>
                <a:solidFill>
                  <a:schemeClr val="tx1">
                    <a:tint val="75000"/>
                  </a:schemeClr>
                </a:solidFill>
              </a:defRPr>
            </a:lvl2pPr>
            <a:lvl3pPr marL="818628" indent="0" algn="ctr">
              <a:buNone/>
              <a:defRPr>
                <a:solidFill>
                  <a:schemeClr val="tx1">
                    <a:tint val="75000"/>
                  </a:schemeClr>
                </a:solidFill>
              </a:defRPr>
            </a:lvl3pPr>
            <a:lvl4pPr marL="1227927" indent="0" algn="ctr">
              <a:buNone/>
              <a:defRPr>
                <a:solidFill>
                  <a:schemeClr val="tx1">
                    <a:tint val="75000"/>
                  </a:schemeClr>
                </a:solidFill>
              </a:defRPr>
            </a:lvl4pPr>
            <a:lvl5pPr marL="1637247" indent="0" algn="ctr">
              <a:buNone/>
              <a:defRPr>
                <a:solidFill>
                  <a:schemeClr val="tx1">
                    <a:tint val="75000"/>
                  </a:schemeClr>
                </a:solidFill>
              </a:defRPr>
            </a:lvl5pPr>
            <a:lvl6pPr marL="2046557" indent="0" algn="ctr">
              <a:buNone/>
              <a:defRPr>
                <a:solidFill>
                  <a:schemeClr val="tx1">
                    <a:tint val="75000"/>
                  </a:schemeClr>
                </a:solidFill>
              </a:defRPr>
            </a:lvl6pPr>
            <a:lvl7pPr marL="2455864" indent="0" algn="ctr">
              <a:buNone/>
              <a:defRPr>
                <a:solidFill>
                  <a:schemeClr val="tx1">
                    <a:tint val="75000"/>
                  </a:schemeClr>
                </a:solidFill>
              </a:defRPr>
            </a:lvl7pPr>
            <a:lvl8pPr marL="2865179" indent="0" algn="ctr">
              <a:buNone/>
              <a:defRPr>
                <a:solidFill>
                  <a:schemeClr val="tx1">
                    <a:tint val="75000"/>
                  </a:schemeClr>
                </a:solidFill>
              </a:defRPr>
            </a:lvl8pPr>
            <a:lvl9pPr marL="3274503" indent="0" algn="ctr">
              <a:buNone/>
              <a:defRPr>
                <a:solidFill>
                  <a:schemeClr val="tx1">
                    <a:tint val="75000"/>
                  </a:schemeClr>
                </a:solidFill>
              </a:defRPr>
            </a:lvl9pPr>
          </a:lstStyle>
          <a:p>
            <a:r>
              <a:rPr lang="ru-RU" dirty="0" smtClean="0"/>
              <a:t>22.12.2012</a:t>
            </a:r>
            <a:endParaRPr lang="ru-RU" dirty="0"/>
          </a:p>
        </p:txBody>
      </p:sp>
    </p:spTree>
    <p:extLst>
      <p:ext uri="{BB962C8B-B14F-4D97-AF65-F5344CB8AC3E}">
        <p14:creationId xmlns:p14="http://schemas.microsoft.com/office/powerpoint/2010/main" val="3028205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050"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758" y="1914"/>
            <a:ext cx="9142643" cy="6855616"/>
          </a:xfrm>
          <a:prstGeom prst="rect">
            <a:avLst/>
          </a:prstGeom>
          <a:noFill/>
        </p:spPr>
      </p:pic>
      <p:sp>
        <p:nvSpPr>
          <p:cNvPr id="3" name="Содержимое 2"/>
          <p:cNvSpPr>
            <a:spLocks noGrp="1"/>
          </p:cNvSpPr>
          <p:nvPr>
            <p:ph idx="1"/>
          </p:nvPr>
        </p:nvSpPr>
        <p:spPr>
          <a:xfrm>
            <a:off x="822735" y="1607497"/>
            <a:ext cx="7320689" cy="4829253"/>
          </a:xfrm>
        </p:spPr>
        <p:txBody>
          <a:bodyPr/>
          <a:lstStyle>
            <a:lvl1pPr marL="285320" indent="0">
              <a:buFontTx/>
              <a:buNone/>
              <a:defRPr b="1">
                <a:latin typeface="+mj-lt"/>
              </a:defRPr>
            </a:lvl1pPr>
            <a:lvl2pPr marL="282837" indent="2783">
              <a:defRPr>
                <a:latin typeface="+mj-lt"/>
              </a:defRPr>
            </a:lvl2pPr>
            <a:lvl3pPr marL="493384" indent="-204354">
              <a:tabLst/>
              <a:defRPr>
                <a:latin typeface="+mj-lt"/>
              </a:defRPr>
            </a:lvl3pPr>
            <a:lvl4pPr marL="0" indent="282837">
              <a:lnSpc>
                <a:spcPts val="1578"/>
              </a:lnSpc>
              <a:spcBef>
                <a:spcPts val="351"/>
              </a:spcBef>
              <a:defRPr>
                <a:latin typeface="+mj-lt"/>
              </a:defRPr>
            </a:lvl4pPr>
            <a:lvl5pPr>
              <a:lnSpc>
                <a:spcPts val="1578"/>
              </a:lnSpc>
              <a:spcBef>
                <a:spcPts val="351"/>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TextBox 9"/>
          <p:cNvSpPr txBox="1"/>
          <p:nvPr userDrawn="1"/>
        </p:nvSpPr>
        <p:spPr>
          <a:xfrm>
            <a:off x="5926640" y="5127081"/>
            <a:ext cx="923618" cy="376853"/>
          </a:xfrm>
          <a:prstGeom prst="rect">
            <a:avLst/>
          </a:prstGeom>
          <a:noFill/>
        </p:spPr>
        <p:txBody>
          <a:bodyPr wrap="square" lIns="71691" tIns="35738" rIns="71691" bIns="35738" rtlCol="0">
            <a:noAutofit/>
          </a:bodyPr>
          <a:lstStyle/>
          <a:p>
            <a:pPr defTabSz="818628"/>
            <a:endParaRPr lang="ru-RU" dirty="0">
              <a:solidFill>
                <a:prstClr val="black"/>
              </a:solidFill>
            </a:endParaRPr>
          </a:p>
        </p:txBody>
      </p:sp>
      <p:sp>
        <p:nvSpPr>
          <p:cNvPr id="13" name="Заголовок 12"/>
          <p:cNvSpPr>
            <a:spLocks noGrp="1"/>
          </p:cNvSpPr>
          <p:nvPr>
            <p:ph type="title" hasCustomPrompt="1"/>
          </p:nvPr>
        </p:nvSpPr>
        <p:spPr>
          <a:xfrm>
            <a:off x="822635" y="501695"/>
            <a:ext cx="7337192" cy="1105803"/>
          </a:xfrm>
        </p:spPr>
        <p:txBody>
          <a:bodyPr/>
          <a:lstStyle>
            <a:lvl1pPr marL="0" marR="0" indent="0" defTabSz="818628" rtl="0" eaLnBrk="1" fontAlgn="auto" latinLnBrk="0" hangingPunct="1">
              <a:lnSpc>
                <a:spcPct val="100000"/>
              </a:lnSpc>
              <a:spcBef>
                <a:spcPct val="0"/>
              </a:spcBef>
              <a:spcAft>
                <a:spcPts val="0"/>
              </a:spcAft>
              <a:tabLst/>
              <a:defRPr sz="4700"/>
            </a:lvl1pPr>
          </a:lstStyle>
          <a:p>
            <a:pPr marL="0" marR="0" lvl="0" indent="0" defTabSz="818628" rtl="0" eaLnBrk="1" fontAlgn="auto" latinLnBrk="0" hangingPunct="1">
              <a:lnSpc>
                <a:spcPct val="100000"/>
              </a:lnSpc>
              <a:spcBef>
                <a:spcPct val="0"/>
              </a:spcBef>
              <a:spcAft>
                <a:spcPts val="0"/>
              </a:spcAft>
              <a:tabLst/>
              <a:defRPr/>
            </a:pPr>
            <a:r>
              <a:rPr kumimoji="0" lang="ru-RU" sz="42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14" name="Номер слайда 13"/>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4176994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2" name="Picture 2" descr="Z:\Projects\Текущие\Проектная\FNS_2012\_БРЭНДБУК\out\PPT\3_1_present_A4-04.png"/>
          <p:cNvPicPr>
            <a:picLocks noChangeAspect="1" noChangeArrowheads="1"/>
          </p:cNvPicPr>
          <p:nvPr userDrawn="1"/>
        </p:nvPicPr>
        <p:blipFill>
          <a:blip r:embed="rId2" cstate="print"/>
          <a:stretch>
            <a:fillRect/>
          </a:stretch>
        </p:blipFill>
        <p:spPr bwMode="auto">
          <a:xfrm>
            <a:off x="318" y="472"/>
            <a:ext cx="9142643" cy="6855616"/>
          </a:xfrm>
          <a:prstGeom prst="rect">
            <a:avLst/>
          </a:prstGeom>
          <a:noFill/>
        </p:spPr>
      </p:pic>
      <p:sp>
        <p:nvSpPr>
          <p:cNvPr id="3" name="Содержимое 2"/>
          <p:cNvSpPr>
            <a:spLocks noGrp="1"/>
          </p:cNvSpPr>
          <p:nvPr>
            <p:ph idx="1"/>
          </p:nvPr>
        </p:nvSpPr>
        <p:spPr>
          <a:xfrm>
            <a:off x="822735" y="1607497"/>
            <a:ext cx="7320689" cy="4829253"/>
          </a:xfrm>
        </p:spPr>
        <p:txBody>
          <a:bodyPr/>
          <a:lstStyle>
            <a:lvl1pPr marL="285320" indent="0">
              <a:buFontTx/>
              <a:buNone/>
              <a:defRPr b="1">
                <a:latin typeface="+mj-lt"/>
              </a:defRPr>
            </a:lvl1pPr>
            <a:lvl2pPr marL="285320" indent="0">
              <a:defRPr>
                <a:latin typeface="+mj-lt"/>
              </a:defRPr>
            </a:lvl2pPr>
            <a:lvl3pPr marL="493384" indent="-204354">
              <a:defRPr>
                <a:latin typeface="+mj-lt"/>
              </a:defRPr>
            </a:lvl3pPr>
            <a:lvl4pPr marL="0" indent="282837">
              <a:defRPr>
                <a:latin typeface="+mj-lt"/>
              </a:defRPr>
            </a:lvl4pPr>
            <a:lvl5pPr marL="1126324"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hasCustomPrompt="1"/>
          </p:nvPr>
        </p:nvSpPr>
        <p:spPr>
          <a:xfrm>
            <a:off x="821926" y="501695"/>
            <a:ext cx="7337901" cy="1105803"/>
          </a:xfrm>
        </p:spPr>
        <p:txBody>
          <a:bodyPr/>
          <a:lstStyle>
            <a:lvl1pPr marL="0" marR="0" indent="0" defTabSz="818628" rtl="0" eaLnBrk="1" fontAlgn="auto" latinLnBrk="0" hangingPunct="1">
              <a:lnSpc>
                <a:spcPct val="100000"/>
              </a:lnSpc>
              <a:spcBef>
                <a:spcPct val="0"/>
              </a:spcBef>
              <a:spcAft>
                <a:spcPts val="0"/>
              </a:spcAft>
              <a:tabLst/>
              <a:defRPr sz="4700"/>
            </a:lvl1pPr>
          </a:lstStyle>
          <a:p>
            <a:pPr marL="0" marR="0" lvl="0" indent="0" defTabSz="818628" rtl="0" eaLnBrk="1" fontAlgn="auto" latinLnBrk="0" hangingPunct="1">
              <a:lnSpc>
                <a:spcPct val="100000"/>
              </a:lnSpc>
              <a:spcBef>
                <a:spcPct val="0"/>
              </a:spcBef>
              <a:spcAft>
                <a:spcPts val="0"/>
              </a:spcAft>
              <a:tabLst/>
              <a:defRPr/>
            </a:pPr>
            <a:r>
              <a:rPr kumimoji="0" lang="ru-RU" sz="42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20" name="Номер слайда 19"/>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255212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3DE17B-CA12-448F-937A-3F8F420DD7E0}" type="datetimeFigureOut">
              <a:rPr lang="ru-RU" smtClean="0"/>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25A8B6-A104-4B4F-809C-D0946944D419}" type="slidenum">
              <a:rPr lang="ru-RU" smtClean="0"/>
              <a:t>‹#›</a:t>
            </a:fld>
            <a:endParaRPr lang="ru-RU"/>
          </a:p>
        </p:txBody>
      </p:sp>
    </p:spTree>
    <p:extLst>
      <p:ext uri="{BB962C8B-B14F-4D97-AF65-F5344CB8AC3E}">
        <p14:creationId xmlns:p14="http://schemas.microsoft.com/office/powerpoint/2010/main" val="288245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6"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318" y="2"/>
            <a:ext cx="9142643" cy="6855616"/>
          </a:xfrm>
          <a:prstGeom prst="rect">
            <a:avLst/>
          </a:prstGeom>
          <a:noFill/>
        </p:spPr>
      </p:pic>
      <p:sp>
        <p:nvSpPr>
          <p:cNvPr id="2" name="Заголовок 1"/>
          <p:cNvSpPr>
            <a:spLocks noGrp="1"/>
          </p:cNvSpPr>
          <p:nvPr>
            <p:ph type="title"/>
          </p:nvPr>
        </p:nvSpPr>
        <p:spPr>
          <a:xfrm>
            <a:off x="822735" y="1012506"/>
            <a:ext cx="7320689" cy="2024630"/>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822735" y="3429720"/>
            <a:ext cx="7320689" cy="3006404"/>
          </a:xfrm>
        </p:spPr>
        <p:txBody>
          <a:bodyPr anchor="t"/>
          <a:lstStyle>
            <a:lvl1pPr marL="0" indent="0">
              <a:buNone/>
              <a:defRPr sz="2000">
                <a:solidFill>
                  <a:schemeClr val="tx1">
                    <a:tint val="75000"/>
                  </a:schemeClr>
                </a:solidFill>
              </a:defRPr>
            </a:lvl1pPr>
            <a:lvl2pPr marL="409321" indent="0">
              <a:buNone/>
              <a:defRPr sz="1800">
                <a:solidFill>
                  <a:schemeClr val="tx1">
                    <a:tint val="75000"/>
                  </a:schemeClr>
                </a:solidFill>
              </a:defRPr>
            </a:lvl2pPr>
            <a:lvl3pPr marL="818628" indent="0">
              <a:buNone/>
              <a:defRPr sz="1600">
                <a:solidFill>
                  <a:schemeClr val="tx1">
                    <a:tint val="75000"/>
                  </a:schemeClr>
                </a:solidFill>
              </a:defRPr>
            </a:lvl3pPr>
            <a:lvl4pPr marL="1227927" indent="0">
              <a:buNone/>
              <a:defRPr sz="1400">
                <a:solidFill>
                  <a:schemeClr val="tx1">
                    <a:tint val="75000"/>
                  </a:schemeClr>
                </a:solidFill>
              </a:defRPr>
            </a:lvl4pPr>
            <a:lvl5pPr marL="1637247" indent="0">
              <a:buNone/>
              <a:defRPr sz="1400">
                <a:solidFill>
                  <a:schemeClr val="tx1">
                    <a:tint val="75000"/>
                  </a:schemeClr>
                </a:solidFill>
              </a:defRPr>
            </a:lvl5pPr>
            <a:lvl6pPr marL="2046557" indent="0">
              <a:buNone/>
              <a:defRPr sz="1400">
                <a:solidFill>
                  <a:schemeClr val="tx1">
                    <a:tint val="75000"/>
                  </a:schemeClr>
                </a:solidFill>
              </a:defRPr>
            </a:lvl6pPr>
            <a:lvl7pPr marL="2455864" indent="0">
              <a:buNone/>
              <a:defRPr sz="1400">
                <a:solidFill>
                  <a:schemeClr val="tx1">
                    <a:tint val="75000"/>
                  </a:schemeClr>
                </a:solidFill>
              </a:defRPr>
            </a:lvl7pPr>
            <a:lvl8pPr marL="2865179" indent="0">
              <a:buNone/>
              <a:defRPr sz="1400">
                <a:solidFill>
                  <a:schemeClr val="tx1">
                    <a:tint val="75000"/>
                  </a:schemeClr>
                </a:solidFill>
              </a:defRPr>
            </a:lvl8pPr>
            <a:lvl9pPr marL="3274503" indent="0">
              <a:buNone/>
              <a:defRPr sz="1400">
                <a:solidFill>
                  <a:schemeClr val="tx1">
                    <a:tint val="75000"/>
                  </a:schemeClr>
                </a:solidFill>
              </a:defRPr>
            </a:lvl9pPr>
          </a:lstStyle>
          <a:p>
            <a:pPr lvl="0"/>
            <a:r>
              <a:rPr lang="ru-RU" smtClean="0"/>
              <a:t>Образец текста</a:t>
            </a:r>
          </a:p>
        </p:txBody>
      </p:sp>
      <p:sp>
        <p:nvSpPr>
          <p:cNvPr id="14" name="Номер слайда 13"/>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041832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7"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758" y="1914"/>
            <a:ext cx="9142643" cy="6855616"/>
          </a:xfrm>
          <a:prstGeom prst="rect">
            <a:avLst/>
          </a:prstGeom>
          <a:noFill/>
        </p:spPr>
      </p:pic>
      <p:sp>
        <p:nvSpPr>
          <p:cNvPr id="2" name="Заголовок 1"/>
          <p:cNvSpPr>
            <a:spLocks noGrp="1"/>
          </p:cNvSpPr>
          <p:nvPr>
            <p:ph type="title"/>
          </p:nvPr>
        </p:nvSpPr>
        <p:spPr>
          <a:xfrm>
            <a:off x="822635" y="501068"/>
            <a:ext cx="7337192" cy="1105804"/>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822635" y="1606871"/>
            <a:ext cx="3620764"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515555" y="1606871"/>
            <a:ext cx="3644897"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Номер слайда 12"/>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2578033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635" y="501067"/>
            <a:ext cx="7864166" cy="1105804"/>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823260" y="1606871"/>
            <a:ext cx="3674753" cy="568003"/>
          </a:xfrm>
        </p:spPr>
        <p:txBody>
          <a:bodyPr anchor="b"/>
          <a:lstStyle>
            <a:lvl1pPr marL="0" indent="0">
              <a:buNone/>
              <a:defRPr sz="2400" b="1"/>
            </a:lvl1pPr>
            <a:lvl2pPr marL="409321" indent="0">
              <a:buNone/>
              <a:defRPr sz="2000" b="1"/>
            </a:lvl2pPr>
            <a:lvl3pPr marL="818628" indent="0">
              <a:buNone/>
              <a:defRPr sz="1800" b="1"/>
            </a:lvl3pPr>
            <a:lvl4pPr marL="1227927" indent="0">
              <a:buNone/>
              <a:defRPr sz="1600" b="1"/>
            </a:lvl4pPr>
            <a:lvl5pPr marL="1637247" indent="0">
              <a:buNone/>
              <a:defRPr sz="1600" b="1"/>
            </a:lvl5pPr>
            <a:lvl6pPr marL="2046557" indent="0">
              <a:buNone/>
              <a:defRPr sz="1600" b="1"/>
            </a:lvl6pPr>
            <a:lvl7pPr marL="2455864" indent="0">
              <a:buNone/>
              <a:defRPr sz="1600" b="1"/>
            </a:lvl7pPr>
            <a:lvl8pPr marL="2865179" indent="0">
              <a:buNone/>
              <a:defRPr sz="1600" b="1"/>
            </a:lvl8pPr>
            <a:lvl9pPr marL="327450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823260" y="2174876"/>
            <a:ext cx="3674753" cy="4261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572003" y="1606871"/>
            <a:ext cx="3587825" cy="568003"/>
          </a:xfrm>
        </p:spPr>
        <p:txBody>
          <a:bodyPr anchor="b"/>
          <a:lstStyle>
            <a:lvl1pPr marL="0" indent="0">
              <a:buNone/>
              <a:defRPr sz="2400" b="1"/>
            </a:lvl1pPr>
            <a:lvl2pPr marL="409321" indent="0">
              <a:buNone/>
              <a:defRPr sz="2000" b="1"/>
            </a:lvl2pPr>
            <a:lvl3pPr marL="818628" indent="0">
              <a:buNone/>
              <a:defRPr sz="1800" b="1"/>
            </a:lvl3pPr>
            <a:lvl4pPr marL="1227927" indent="0">
              <a:buNone/>
              <a:defRPr sz="1600" b="1"/>
            </a:lvl4pPr>
            <a:lvl5pPr marL="1637247" indent="0">
              <a:buNone/>
              <a:defRPr sz="1600" b="1"/>
            </a:lvl5pPr>
            <a:lvl6pPr marL="2046557" indent="0">
              <a:buNone/>
              <a:defRPr sz="1600" b="1"/>
            </a:lvl6pPr>
            <a:lvl7pPr marL="2455864" indent="0">
              <a:buNone/>
              <a:defRPr sz="1600" b="1"/>
            </a:lvl7pPr>
            <a:lvl8pPr marL="2865179" indent="0">
              <a:buNone/>
              <a:defRPr sz="1600" b="1"/>
            </a:lvl8pPr>
            <a:lvl9pPr marL="327450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572003" y="2188098"/>
            <a:ext cx="3587825" cy="4248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Дата 10"/>
          <p:cNvSpPr>
            <a:spLocks noGrp="1"/>
          </p:cNvSpPr>
          <p:nvPr>
            <p:ph type="dt" sz="half" idx="10"/>
          </p:nvPr>
        </p:nvSpPr>
        <p:spPr/>
        <p:txBody>
          <a:bodyPr/>
          <a:lstStyle/>
          <a:p>
            <a:endParaRPr lang="ru-RU" dirty="0">
              <a:solidFill>
                <a:prstClr val="black">
                  <a:tint val="75000"/>
                </a:prstClr>
              </a:solidFill>
            </a:endParaRPr>
          </a:p>
        </p:txBody>
      </p:sp>
      <p:sp>
        <p:nvSpPr>
          <p:cNvPr id="12" name="Номер слайда 11"/>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
        <p:nvSpPr>
          <p:cNvPr id="13" name="Нижний колонтитул 12"/>
          <p:cNvSpPr>
            <a:spLocks noGrp="1"/>
          </p:cNvSpPr>
          <p:nvPr>
            <p:ph type="ftr" sz="quarter" idx="12"/>
          </p:nvPr>
        </p:nvSpPr>
        <p:spPr/>
        <p:txBody>
          <a:bodyPr/>
          <a:lstStyle/>
          <a:p>
            <a:endParaRPr lang="ru-RU" dirty="0">
              <a:solidFill>
                <a:prstClr val="black">
                  <a:tint val="75000"/>
                </a:prstClr>
              </a:solidFill>
            </a:endParaRPr>
          </a:p>
        </p:txBody>
      </p:sp>
    </p:spTree>
    <p:extLst>
      <p:ext uri="{BB962C8B-B14F-4D97-AF65-F5344CB8AC3E}">
        <p14:creationId xmlns:p14="http://schemas.microsoft.com/office/powerpoint/2010/main" val="3601408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758" y="1914"/>
            <a:ext cx="9142643" cy="6855616"/>
          </a:xfrm>
          <a:prstGeom prst="rect">
            <a:avLst/>
          </a:prstGeom>
          <a:noFill/>
        </p:spPr>
      </p:pic>
      <p:sp>
        <p:nvSpPr>
          <p:cNvPr id="2" name="Заголовок 1"/>
          <p:cNvSpPr>
            <a:spLocks noGrp="1"/>
          </p:cNvSpPr>
          <p:nvPr>
            <p:ph type="title"/>
          </p:nvPr>
        </p:nvSpPr>
        <p:spPr>
          <a:xfrm>
            <a:off x="822635" y="501068"/>
            <a:ext cx="7864166" cy="1105804"/>
          </a:xfrm>
        </p:spPr>
        <p:txBody>
          <a:bodyPr/>
          <a:lstStyle>
            <a:lvl1pPr algn="l">
              <a:defRPr/>
            </a:lvl1pPr>
          </a:lstStyle>
          <a:p>
            <a:r>
              <a:rPr lang="ru-RU" smtClean="0"/>
              <a:t>Образец заголовка</a:t>
            </a:r>
            <a:endParaRPr lang="ru-RU" dirty="0"/>
          </a:p>
        </p:txBody>
      </p:sp>
      <p:sp>
        <p:nvSpPr>
          <p:cNvPr id="11" name="Дата 10"/>
          <p:cNvSpPr>
            <a:spLocks noGrp="1"/>
          </p:cNvSpPr>
          <p:nvPr>
            <p:ph type="dt" sz="half" idx="10"/>
          </p:nvPr>
        </p:nvSpPr>
        <p:spPr/>
        <p:txBody>
          <a:bodyPr/>
          <a:lstStyle/>
          <a:p>
            <a:endParaRPr lang="ru-RU" dirty="0">
              <a:solidFill>
                <a:prstClr val="black">
                  <a:tint val="75000"/>
                </a:prstClr>
              </a:solidFill>
            </a:endParaRPr>
          </a:p>
        </p:txBody>
      </p:sp>
      <p:sp>
        <p:nvSpPr>
          <p:cNvPr id="12" name="Номер слайда 11"/>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
        <p:nvSpPr>
          <p:cNvPr id="13" name="Нижний колонтитул 12"/>
          <p:cNvSpPr>
            <a:spLocks noGrp="1"/>
          </p:cNvSpPr>
          <p:nvPr>
            <p:ph type="ftr" sz="quarter" idx="12"/>
          </p:nvPr>
        </p:nvSpPr>
        <p:spPr/>
        <p:txBody>
          <a:bodyPr/>
          <a:lstStyle/>
          <a:p>
            <a:endParaRPr lang="ru-RU" dirty="0">
              <a:solidFill>
                <a:prstClr val="black">
                  <a:tint val="75000"/>
                </a:prstClr>
              </a:solidFill>
            </a:endParaRPr>
          </a:p>
        </p:txBody>
      </p:sp>
    </p:spTree>
    <p:extLst>
      <p:ext uri="{BB962C8B-B14F-4D97-AF65-F5344CB8AC3E}">
        <p14:creationId xmlns:p14="http://schemas.microsoft.com/office/powerpoint/2010/main" val="1854957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5"/>
          <p:cNvSpPr>
            <a:spLocks noGrp="1"/>
          </p:cNvSpPr>
          <p:nvPr>
            <p:ph type="sldNum" sz="quarter" idx="4"/>
          </p:nvPr>
        </p:nvSpPr>
        <p:spPr>
          <a:xfrm>
            <a:off x="8191048" y="5872591"/>
            <a:ext cx="567428" cy="653106"/>
          </a:xfrm>
          <a:prstGeom prst="rect">
            <a:avLst/>
          </a:prstGeom>
        </p:spPr>
        <p:txBody>
          <a:bodyPr vert="horz" lIns="81947" tIns="41125" rIns="81947" bIns="41125" rtlCol="0" anchor="ctr">
            <a:normAutofit/>
          </a:bodyPr>
          <a:lstStyle>
            <a:lvl1pPr algn="ctr">
              <a:defRPr sz="2400" i="0">
                <a:solidFill>
                  <a:schemeClr val="bg1"/>
                </a:solidFill>
                <a:latin typeface="+mj-lt"/>
              </a:defRPr>
            </a:lvl1p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205074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827"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827" y="1435100"/>
            <a:ext cx="3008313" cy="4691063"/>
          </a:xfrm>
        </p:spPr>
        <p:txBody>
          <a:bodyPr/>
          <a:lstStyle>
            <a:lvl1pPr marL="0" indent="0">
              <a:buNone/>
              <a:defRPr sz="1400"/>
            </a:lvl1pPr>
            <a:lvl2pPr marL="409321" indent="0">
              <a:buNone/>
              <a:defRPr sz="1200"/>
            </a:lvl2pPr>
            <a:lvl3pPr marL="818628" indent="0">
              <a:buNone/>
              <a:defRPr sz="1000"/>
            </a:lvl3pPr>
            <a:lvl4pPr marL="1227927" indent="0">
              <a:buNone/>
              <a:defRPr sz="900"/>
            </a:lvl4pPr>
            <a:lvl5pPr marL="1637247" indent="0">
              <a:buNone/>
              <a:defRPr sz="900"/>
            </a:lvl5pPr>
            <a:lvl6pPr marL="2046557" indent="0">
              <a:buNone/>
              <a:defRPr sz="900"/>
            </a:lvl6pPr>
            <a:lvl7pPr marL="2455864" indent="0">
              <a:buNone/>
              <a:defRPr sz="900"/>
            </a:lvl7pPr>
            <a:lvl8pPr marL="2865179" indent="0">
              <a:buNone/>
              <a:defRPr sz="900"/>
            </a:lvl8pPr>
            <a:lvl9pPr marL="327450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162227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09321" indent="0">
              <a:buNone/>
              <a:defRPr sz="2800"/>
            </a:lvl2pPr>
            <a:lvl3pPr marL="818628" indent="0">
              <a:buNone/>
              <a:defRPr sz="2400"/>
            </a:lvl3pPr>
            <a:lvl4pPr marL="1227927" indent="0">
              <a:buNone/>
              <a:defRPr sz="2000"/>
            </a:lvl4pPr>
            <a:lvl5pPr marL="1637247" indent="0">
              <a:buNone/>
              <a:defRPr sz="2000"/>
            </a:lvl5pPr>
            <a:lvl6pPr marL="2046557" indent="0">
              <a:buNone/>
              <a:defRPr sz="2000"/>
            </a:lvl6pPr>
            <a:lvl7pPr marL="2455864" indent="0">
              <a:buNone/>
              <a:defRPr sz="2000"/>
            </a:lvl7pPr>
            <a:lvl8pPr marL="2865179" indent="0">
              <a:buNone/>
              <a:defRPr sz="2000"/>
            </a:lvl8pPr>
            <a:lvl9pPr marL="3274503"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09321" indent="0">
              <a:buNone/>
              <a:defRPr sz="1200"/>
            </a:lvl2pPr>
            <a:lvl3pPr marL="818628" indent="0">
              <a:buNone/>
              <a:defRPr sz="1000"/>
            </a:lvl3pPr>
            <a:lvl4pPr marL="1227927" indent="0">
              <a:buNone/>
              <a:defRPr sz="900"/>
            </a:lvl4pPr>
            <a:lvl5pPr marL="1637247" indent="0">
              <a:buNone/>
              <a:defRPr sz="900"/>
            </a:lvl5pPr>
            <a:lvl6pPr marL="2046557" indent="0">
              <a:buNone/>
              <a:defRPr sz="900"/>
            </a:lvl6pPr>
            <a:lvl7pPr marL="2455864" indent="0">
              <a:buNone/>
              <a:defRPr sz="900"/>
            </a:lvl7pPr>
            <a:lvl8pPr marL="2865179" indent="0">
              <a:buNone/>
              <a:defRPr sz="900"/>
            </a:lvl8pPr>
            <a:lvl9pPr marL="327450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1360527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611629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3350" y="303213"/>
            <a:ext cx="2405063" cy="6451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988" y="303213"/>
            <a:ext cx="7065962" cy="6451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2966609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7550"/>
          </a:xfrm>
        </p:spPr>
        <p:txBody>
          <a:bodyPr/>
          <a:lstStyle/>
          <a:p>
            <a:pPr lvl="0"/>
            <a:endParaRPr lang="ru-RU" noProof="0" dirty="0"/>
          </a:p>
        </p:txBody>
      </p:sp>
      <p:sp>
        <p:nvSpPr>
          <p:cNvPr id="4" name="Дата 3"/>
          <p:cNvSpPr>
            <a:spLocks noGrp="1"/>
          </p:cNvSpPr>
          <p:nvPr>
            <p:ph type="dt" sz="half" idx="10"/>
          </p:nvPr>
        </p:nvSpPr>
        <p:spPr>
          <a:xfrm>
            <a:off x="457200" y="6245226"/>
            <a:ext cx="2135188" cy="477838"/>
          </a:xfrm>
        </p:spPr>
        <p:txBody>
          <a:bodyPr/>
          <a:lstStyle>
            <a:lvl1pPr>
              <a:defRPr/>
            </a:lvl1pPr>
          </a:lstStyle>
          <a:p>
            <a:pPr>
              <a:defRPr/>
            </a:pPr>
            <a:endParaRPr lang="ru-RU" dirty="0">
              <a:solidFill>
                <a:prstClr val="black">
                  <a:tint val="75000"/>
                </a:prstClr>
              </a:solidFill>
            </a:endParaRPr>
          </a:p>
        </p:txBody>
      </p:sp>
      <p:sp>
        <p:nvSpPr>
          <p:cNvPr id="5" name="Нижний колонтитул 4"/>
          <p:cNvSpPr>
            <a:spLocks noGrp="1"/>
          </p:cNvSpPr>
          <p:nvPr>
            <p:ph type="ftr" sz="quarter" idx="11"/>
          </p:nvPr>
        </p:nvSpPr>
        <p:spPr>
          <a:xfrm>
            <a:off x="3124203" y="6245226"/>
            <a:ext cx="2895600" cy="477838"/>
          </a:xfrm>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a:xfrm>
            <a:off x="6552240" y="6245226"/>
            <a:ext cx="2135187" cy="477838"/>
          </a:xfrm>
        </p:spPr>
        <p:txBody>
          <a:bodyPr/>
          <a:lstStyle>
            <a:lvl1pPr>
              <a:defRPr/>
            </a:lvl1pPr>
          </a:lstStyle>
          <a:p>
            <a:pPr>
              <a:defRPr/>
            </a:pPr>
            <a:fld id="{36B2836C-1413-4529-A57F-15CCE6627A7E}"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2292659153"/>
      </p:ext>
    </p:extLst>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3DE17B-CA12-448F-937A-3F8F420DD7E0}" type="datetimeFigureOut">
              <a:rPr lang="ru-RU" smtClean="0"/>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25A8B6-A104-4B4F-809C-D0946944D419}" type="slidenum">
              <a:rPr lang="ru-RU" smtClean="0"/>
              <a:t>‹#›</a:t>
            </a:fld>
            <a:endParaRPr lang="ru-RU"/>
          </a:p>
        </p:txBody>
      </p:sp>
    </p:spTree>
    <p:extLst>
      <p:ext uri="{BB962C8B-B14F-4D97-AF65-F5344CB8AC3E}">
        <p14:creationId xmlns:p14="http://schemas.microsoft.com/office/powerpoint/2010/main" val="3462114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79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3DE17B-CA12-448F-937A-3F8F420DD7E0}" type="datetimeFigureOut">
              <a:rPr lang="ru-RU" smtClean="0"/>
              <a:t>14.09.2021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425A8B6-A104-4B4F-809C-D0946944D419}" type="slidenum">
              <a:rPr lang="ru-RU" smtClean="0"/>
              <a:t>‹#›</a:t>
            </a:fld>
            <a:endParaRPr lang="ru-RU"/>
          </a:p>
        </p:txBody>
      </p:sp>
    </p:spTree>
    <p:extLst>
      <p:ext uri="{BB962C8B-B14F-4D97-AF65-F5344CB8AC3E}">
        <p14:creationId xmlns:p14="http://schemas.microsoft.com/office/powerpoint/2010/main" val="151130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3DE17B-CA12-448F-937A-3F8F420DD7E0}" type="datetimeFigureOut">
              <a:rPr lang="ru-RU" smtClean="0"/>
              <a:t>14.09.2021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25A8B6-A104-4B4F-809C-D0946944D419}" type="slidenum">
              <a:rPr lang="ru-RU" smtClean="0"/>
              <a:t>‹#›</a:t>
            </a:fld>
            <a:endParaRPr lang="ru-RU"/>
          </a:p>
        </p:txBody>
      </p:sp>
    </p:spTree>
    <p:extLst>
      <p:ext uri="{BB962C8B-B14F-4D97-AF65-F5344CB8AC3E}">
        <p14:creationId xmlns:p14="http://schemas.microsoft.com/office/powerpoint/2010/main" val="420694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3DE17B-CA12-448F-937A-3F8F420DD7E0}" type="datetimeFigureOut">
              <a:rPr lang="ru-RU" smtClean="0"/>
              <a:t>14.09.2021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25A8B6-A104-4B4F-809C-D0946944D419}" type="slidenum">
              <a:rPr lang="ru-RU" smtClean="0"/>
              <a:t>‹#›</a:t>
            </a:fld>
            <a:endParaRPr lang="ru-RU"/>
          </a:p>
        </p:txBody>
      </p:sp>
    </p:spTree>
    <p:extLst>
      <p:ext uri="{BB962C8B-B14F-4D97-AF65-F5344CB8AC3E}">
        <p14:creationId xmlns:p14="http://schemas.microsoft.com/office/powerpoint/2010/main" val="17905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3DE17B-CA12-448F-937A-3F8F420DD7E0}" type="datetimeFigureOut">
              <a:rPr lang="ru-RU" smtClean="0"/>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25A8B6-A104-4B4F-809C-D0946944D419}" type="slidenum">
              <a:rPr lang="ru-RU" smtClean="0"/>
              <a:t>‹#›</a:t>
            </a:fld>
            <a:endParaRPr lang="ru-RU"/>
          </a:p>
        </p:txBody>
      </p:sp>
    </p:spTree>
    <p:extLst>
      <p:ext uri="{BB962C8B-B14F-4D97-AF65-F5344CB8AC3E}">
        <p14:creationId xmlns:p14="http://schemas.microsoft.com/office/powerpoint/2010/main" val="24681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3DE17B-CA12-448F-937A-3F8F420DD7E0}" type="datetimeFigureOut">
              <a:rPr lang="ru-RU" smtClean="0"/>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25A8B6-A104-4B4F-809C-D0946944D419}" type="slidenum">
              <a:rPr lang="ru-RU" smtClean="0"/>
              <a:t>‹#›</a:t>
            </a:fld>
            <a:endParaRPr lang="ru-RU"/>
          </a:p>
        </p:txBody>
      </p:sp>
    </p:spTree>
    <p:extLst>
      <p:ext uri="{BB962C8B-B14F-4D97-AF65-F5344CB8AC3E}">
        <p14:creationId xmlns:p14="http://schemas.microsoft.com/office/powerpoint/2010/main" val="346480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DE17B-CA12-448F-937A-3F8F420DD7E0}" type="datetimeFigureOut">
              <a:rPr lang="ru-RU" smtClean="0"/>
              <a:t>14.09.2021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5A8B6-A104-4B4F-809C-D0946944D419}" type="slidenum">
              <a:rPr lang="ru-RU" smtClean="0"/>
              <a:t>‹#›</a:t>
            </a:fld>
            <a:endParaRPr lang="ru-RU"/>
          </a:p>
        </p:txBody>
      </p:sp>
    </p:spTree>
    <p:extLst>
      <p:ext uri="{BB962C8B-B14F-4D97-AF65-F5344CB8AC3E}">
        <p14:creationId xmlns:p14="http://schemas.microsoft.com/office/powerpoint/2010/main" val="3161486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277" y="490026"/>
            <a:ext cx="7343873" cy="1110281"/>
          </a:xfrm>
          <a:prstGeom prst="rect">
            <a:avLst/>
          </a:prstGeom>
        </p:spPr>
        <p:txBody>
          <a:bodyPr vert="horz" lIns="86365" tIns="43268" rIns="86365" bIns="43268"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16277" y="1600200"/>
            <a:ext cx="7343873" cy="4835924"/>
          </a:xfrm>
          <a:prstGeom prst="rect">
            <a:avLst/>
          </a:prstGeom>
        </p:spPr>
        <p:txBody>
          <a:bodyPr vert="horz" lIns="86365" tIns="43268" rIns="86365" bIns="43268"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1" y="6356675"/>
            <a:ext cx="2133600" cy="365125"/>
          </a:xfrm>
          <a:prstGeom prst="rect">
            <a:avLst/>
          </a:prstGeom>
        </p:spPr>
        <p:txBody>
          <a:bodyPr vert="horz" lIns="86365" tIns="43268" rIns="86365" bIns="43268" rtlCol="0" anchor="ctr"/>
          <a:lstStyle>
            <a:lvl1pPr algn="l">
              <a:defRPr sz="1200">
                <a:solidFill>
                  <a:schemeClr val="tx1">
                    <a:tint val="75000"/>
                  </a:schemeClr>
                </a:solidFill>
              </a:defRPr>
            </a:lvl1pPr>
          </a:lstStyle>
          <a:p>
            <a:pPr defTabSz="863435"/>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3" y="6356675"/>
            <a:ext cx="2895600" cy="365125"/>
          </a:xfrm>
          <a:prstGeom prst="rect">
            <a:avLst/>
          </a:prstGeom>
        </p:spPr>
        <p:txBody>
          <a:bodyPr vert="horz" lIns="86365" tIns="43268" rIns="86365" bIns="43268" rtlCol="0" anchor="ctr"/>
          <a:lstStyle>
            <a:lvl1pPr algn="ctr">
              <a:defRPr sz="1200">
                <a:solidFill>
                  <a:schemeClr val="tx1">
                    <a:tint val="75000"/>
                  </a:schemeClr>
                </a:solidFill>
              </a:defRPr>
            </a:lvl1pPr>
          </a:lstStyle>
          <a:p>
            <a:pPr defTabSz="863435"/>
            <a:endParaRPr lang="ru-RU" dirty="0">
              <a:solidFill>
                <a:prstClr val="black">
                  <a:tint val="75000"/>
                </a:prstClr>
              </a:solidFill>
            </a:endParaRPr>
          </a:p>
        </p:txBody>
      </p:sp>
      <p:sp>
        <p:nvSpPr>
          <p:cNvPr id="6" name="Номер слайда 5"/>
          <p:cNvSpPr>
            <a:spLocks noGrp="1"/>
          </p:cNvSpPr>
          <p:nvPr>
            <p:ph type="sldNum" sz="quarter" idx="4"/>
          </p:nvPr>
        </p:nvSpPr>
        <p:spPr>
          <a:xfrm>
            <a:off x="8324084" y="6041425"/>
            <a:ext cx="619711" cy="631834"/>
          </a:xfrm>
          <a:prstGeom prst="rect">
            <a:avLst/>
          </a:prstGeom>
        </p:spPr>
        <p:txBody>
          <a:bodyPr vert="horz" lIns="86365" tIns="43268" rIns="86365" bIns="43268" rtlCol="0" anchor="ctr">
            <a:normAutofit/>
          </a:bodyPr>
          <a:lstStyle>
            <a:lvl1pPr algn="ctr">
              <a:lnSpc>
                <a:spcPts val="2104"/>
              </a:lnSpc>
              <a:defRPr sz="2400">
                <a:solidFill>
                  <a:schemeClr val="bg1"/>
                </a:solidFill>
              </a:defRPr>
            </a:lvl1pPr>
          </a:lstStyle>
          <a:p>
            <a:pPr defTabSz="863435"/>
            <a:fld id="{E20E89E6-FE54-4E13-859C-1FA908D70D39}" type="slidenum">
              <a:rPr lang="ru-RU" smtClean="0">
                <a:solidFill>
                  <a:prstClr val="white"/>
                </a:solidFill>
              </a:rPr>
              <a:pPr defTabSz="863435"/>
              <a:t>‹#›</a:t>
            </a:fld>
            <a:endParaRPr lang="ru-RU" dirty="0">
              <a:solidFill>
                <a:prstClr val="white"/>
              </a:solidFill>
            </a:endParaRPr>
          </a:p>
        </p:txBody>
      </p:sp>
    </p:spTree>
    <p:extLst>
      <p:ext uri="{BB962C8B-B14F-4D97-AF65-F5344CB8AC3E}">
        <p14:creationId xmlns:p14="http://schemas.microsoft.com/office/powerpoint/2010/main" val="33045457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defTabSz="863435" rtl="0" eaLnBrk="1" latinLnBrk="0" hangingPunct="1">
        <a:lnSpc>
          <a:spcPts val="4553"/>
        </a:lnSpc>
        <a:spcBef>
          <a:spcPct val="0"/>
        </a:spcBef>
        <a:buNone/>
        <a:defRPr sz="3700" b="1" i="0" kern="1200">
          <a:solidFill>
            <a:srgbClr val="005AA9"/>
          </a:solidFill>
          <a:latin typeface="+mj-lt"/>
          <a:ea typeface="+mj-ea"/>
          <a:cs typeface="+mj-cs"/>
        </a:defRPr>
      </a:lvl1pPr>
    </p:titleStyle>
    <p:bodyStyle>
      <a:lvl1pPr marL="300923" indent="0" algn="l" defTabSz="863435" rtl="0" eaLnBrk="1" latinLnBrk="0" hangingPunct="1">
        <a:spcBef>
          <a:spcPct val="20000"/>
        </a:spcBef>
        <a:buFont typeface="+mj-lt"/>
        <a:buNone/>
        <a:defRPr sz="3200" b="0" i="0" kern="1200">
          <a:solidFill>
            <a:srgbClr val="005AA9"/>
          </a:solidFill>
          <a:latin typeface="+mj-lt"/>
          <a:ea typeface="+mn-ea"/>
          <a:cs typeface="+mn-cs"/>
        </a:defRPr>
      </a:lvl1pPr>
      <a:lvl2pPr marL="300923" indent="0" algn="l" defTabSz="863435" rtl="0" eaLnBrk="1" latinLnBrk="0" hangingPunct="1">
        <a:spcBef>
          <a:spcPct val="20000"/>
        </a:spcBef>
        <a:buFont typeface="Arial" pitchFamily="34" charset="0"/>
        <a:buNone/>
        <a:defRPr sz="2100" b="0" i="0" kern="1200">
          <a:solidFill>
            <a:srgbClr val="504F53"/>
          </a:solidFill>
          <a:latin typeface="+mj-lt"/>
          <a:ea typeface="+mn-ea"/>
          <a:cs typeface="+mn-cs"/>
        </a:defRPr>
      </a:lvl2pPr>
      <a:lvl3pPr marL="590043" indent="-215519" algn="l" defTabSz="863435" rtl="0" eaLnBrk="1" latinLnBrk="0" hangingPunct="1">
        <a:spcBef>
          <a:spcPct val="20000"/>
        </a:spcBef>
        <a:buFont typeface="Arial" pitchFamily="34" charset="0"/>
        <a:buChar char="•"/>
        <a:defRPr sz="2100" b="0" i="0" kern="1200">
          <a:solidFill>
            <a:srgbClr val="504F53"/>
          </a:solidFill>
          <a:latin typeface="+mj-lt"/>
          <a:ea typeface="+mn-ea"/>
          <a:cs typeface="+mn-cs"/>
        </a:defRPr>
      </a:lvl3pPr>
      <a:lvl4pPr marL="0" indent="298294" algn="just" defTabSz="863435" rtl="0" eaLnBrk="1" latinLnBrk="0" hangingPunct="1">
        <a:lnSpc>
          <a:spcPts val="1578"/>
        </a:lnSpc>
        <a:spcBef>
          <a:spcPts val="351"/>
        </a:spcBef>
        <a:buFont typeface="Arial" pitchFamily="34" charset="0"/>
        <a:buNone/>
        <a:tabLst/>
        <a:defRPr sz="1400" b="0" i="0" kern="1200">
          <a:solidFill>
            <a:srgbClr val="504F53"/>
          </a:solidFill>
          <a:latin typeface="+mj-lt"/>
          <a:ea typeface="+mn-ea"/>
          <a:cs typeface="+mn-cs"/>
        </a:defRPr>
      </a:lvl4pPr>
      <a:lvl5pPr marL="1187972" indent="0" algn="l" defTabSz="863435" rtl="0" eaLnBrk="1" latinLnBrk="0" hangingPunct="1">
        <a:lnSpc>
          <a:spcPts val="1578"/>
        </a:lnSpc>
        <a:spcBef>
          <a:spcPts val="351"/>
        </a:spcBef>
        <a:buFont typeface="Arial" pitchFamily="34" charset="0"/>
        <a:buNone/>
        <a:defRPr sz="1200" b="0" i="0" kern="1200">
          <a:solidFill>
            <a:srgbClr val="8D8C90"/>
          </a:solidFill>
          <a:latin typeface="+mj-lt"/>
          <a:ea typeface="+mn-ea"/>
          <a:cs typeface="+mn-cs"/>
        </a:defRPr>
      </a:lvl5pPr>
      <a:lvl6pPr marL="2374437" indent="-215861" algn="l" defTabSz="8634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06150" indent="-215861" algn="l" defTabSz="8634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37865" indent="-215861" algn="l" defTabSz="8634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69599" indent="-215861" algn="l" defTabSz="86343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863435" rtl="0" eaLnBrk="1" latinLnBrk="0" hangingPunct="1">
        <a:defRPr sz="1800" kern="1200">
          <a:solidFill>
            <a:schemeClr val="tx1"/>
          </a:solidFill>
          <a:latin typeface="+mn-lt"/>
          <a:ea typeface="+mn-ea"/>
          <a:cs typeface="+mn-cs"/>
        </a:defRPr>
      </a:lvl1pPr>
      <a:lvl2pPr marL="431726" algn="l" defTabSz="863435" rtl="0" eaLnBrk="1" latinLnBrk="0" hangingPunct="1">
        <a:defRPr sz="1800" kern="1200">
          <a:solidFill>
            <a:schemeClr val="tx1"/>
          </a:solidFill>
          <a:latin typeface="+mn-lt"/>
          <a:ea typeface="+mn-ea"/>
          <a:cs typeface="+mn-cs"/>
        </a:defRPr>
      </a:lvl2pPr>
      <a:lvl3pPr marL="863435" algn="l" defTabSz="863435" rtl="0" eaLnBrk="1" latinLnBrk="0" hangingPunct="1">
        <a:defRPr sz="1800" kern="1200">
          <a:solidFill>
            <a:schemeClr val="tx1"/>
          </a:solidFill>
          <a:latin typeface="+mn-lt"/>
          <a:ea typeface="+mn-ea"/>
          <a:cs typeface="+mn-cs"/>
        </a:defRPr>
      </a:lvl3pPr>
      <a:lvl4pPr marL="1295143" algn="l" defTabSz="863435" rtl="0" eaLnBrk="1" latinLnBrk="0" hangingPunct="1">
        <a:defRPr sz="1800" kern="1200">
          <a:solidFill>
            <a:schemeClr val="tx1"/>
          </a:solidFill>
          <a:latin typeface="+mn-lt"/>
          <a:ea typeface="+mn-ea"/>
          <a:cs typeface="+mn-cs"/>
        </a:defRPr>
      </a:lvl4pPr>
      <a:lvl5pPr marL="1726873" algn="l" defTabSz="863435" rtl="0" eaLnBrk="1" latinLnBrk="0" hangingPunct="1">
        <a:defRPr sz="1800" kern="1200">
          <a:solidFill>
            <a:schemeClr val="tx1"/>
          </a:solidFill>
          <a:latin typeface="+mn-lt"/>
          <a:ea typeface="+mn-ea"/>
          <a:cs typeface="+mn-cs"/>
        </a:defRPr>
      </a:lvl5pPr>
      <a:lvl6pPr marL="2158589" algn="l" defTabSz="863435" rtl="0" eaLnBrk="1" latinLnBrk="0" hangingPunct="1">
        <a:defRPr sz="1800" kern="1200">
          <a:solidFill>
            <a:schemeClr val="tx1"/>
          </a:solidFill>
          <a:latin typeface="+mn-lt"/>
          <a:ea typeface="+mn-ea"/>
          <a:cs typeface="+mn-cs"/>
        </a:defRPr>
      </a:lvl6pPr>
      <a:lvl7pPr marL="2590300" algn="l" defTabSz="863435" rtl="0" eaLnBrk="1" latinLnBrk="0" hangingPunct="1">
        <a:defRPr sz="1800" kern="1200">
          <a:solidFill>
            <a:schemeClr val="tx1"/>
          </a:solidFill>
          <a:latin typeface="+mn-lt"/>
          <a:ea typeface="+mn-ea"/>
          <a:cs typeface="+mn-cs"/>
        </a:defRPr>
      </a:lvl7pPr>
      <a:lvl8pPr marL="3022018" algn="l" defTabSz="863435" rtl="0" eaLnBrk="1" latinLnBrk="0" hangingPunct="1">
        <a:defRPr sz="1800" kern="1200">
          <a:solidFill>
            <a:schemeClr val="tx1"/>
          </a:solidFill>
          <a:latin typeface="+mn-lt"/>
          <a:ea typeface="+mn-ea"/>
          <a:cs typeface="+mn-cs"/>
        </a:defRPr>
      </a:lvl8pPr>
      <a:lvl9pPr marL="3453735" algn="l" defTabSz="86343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579" y="490026"/>
            <a:ext cx="7343873" cy="1110281"/>
          </a:xfrm>
          <a:prstGeom prst="rect">
            <a:avLst/>
          </a:prstGeom>
        </p:spPr>
        <p:txBody>
          <a:bodyPr vert="horz" lIns="81947" tIns="41125" rIns="81947" bIns="41125"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16579" y="1600200"/>
            <a:ext cx="7343873" cy="4835924"/>
          </a:xfrm>
          <a:prstGeom prst="rect">
            <a:avLst/>
          </a:prstGeom>
        </p:spPr>
        <p:txBody>
          <a:bodyPr vert="horz" lIns="81947" tIns="41125" rIns="81947" bIns="41125"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1" y="6356977"/>
            <a:ext cx="2133600" cy="365125"/>
          </a:xfrm>
          <a:prstGeom prst="rect">
            <a:avLst/>
          </a:prstGeom>
        </p:spPr>
        <p:txBody>
          <a:bodyPr vert="horz" lIns="81947" tIns="41125" rIns="81947" bIns="41125" rtlCol="0" anchor="ctr"/>
          <a:lstStyle>
            <a:lvl1pPr algn="l">
              <a:defRPr sz="1200">
                <a:solidFill>
                  <a:schemeClr val="tx1">
                    <a:tint val="75000"/>
                  </a:schemeClr>
                </a:solidFill>
              </a:defRPr>
            </a:lvl1pPr>
          </a:lstStyle>
          <a:p>
            <a:pPr defTabSz="818628"/>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3" y="6356977"/>
            <a:ext cx="2895600" cy="365125"/>
          </a:xfrm>
          <a:prstGeom prst="rect">
            <a:avLst/>
          </a:prstGeom>
        </p:spPr>
        <p:txBody>
          <a:bodyPr vert="horz" lIns="81947" tIns="41125" rIns="81947" bIns="41125" rtlCol="0" anchor="ctr"/>
          <a:lstStyle>
            <a:lvl1pPr algn="ctr">
              <a:defRPr sz="1200">
                <a:solidFill>
                  <a:schemeClr val="tx1">
                    <a:tint val="75000"/>
                  </a:schemeClr>
                </a:solidFill>
              </a:defRPr>
            </a:lvl1pPr>
          </a:lstStyle>
          <a:p>
            <a:pPr defTabSz="818628"/>
            <a:endParaRPr lang="ru-RU" dirty="0">
              <a:solidFill>
                <a:prstClr val="black">
                  <a:tint val="75000"/>
                </a:prstClr>
              </a:solidFill>
            </a:endParaRPr>
          </a:p>
        </p:txBody>
      </p:sp>
      <p:sp>
        <p:nvSpPr>
          <p:cNvPr id="6" name="Номер слайда 5"/>
          <p:cNvSpPr>
            <a:spLocks noGrp="1"/>
          </p:cNvSpPr>
          <p:nvPr>
            <p:ph type="sldNum" sz="quarter" idx="4"/>
          </p:nvPr>
        </p:nvSpPr>
        <p:spPr>
          <a:xfrm>
            <a:off x="8324084" y="6041425"/>
            <a:ext cx="619711" cy="631834"/>
          </a:xfrm>
          <a:prstGeom prst="rect">
            <a:avLst/>
          </a:prstGeom>
        </p:spPr>
        <p:txBody>
          <a:bodyPr vert="horz" lIns="81947" tIns="41125" rIns="81947" bIns="41125" rtlCol="0" anchor="ctr">
            <a:normAutofit/>
          </a:bodyPr>
          <a:lstStyle>
            <a:lvl1pPr algn="ctr">
              <a:lnSpc>
                <a:spcPts val="2104"/>
              </a:lnSpc>
              <a:defRPr sz="2400">
                <a:solidFill>
                  <a:schemeClr val="bg1"/>
                </a:solidFill>
              </a:defRPr>
            </a:lvl1pPr>
          </a:lstStyle>
          <a:p>
            <a:pPr defTabSz="818628"/>
            <a:fld id="{E20E89E6-FE54-4E13-859C-1FA908D70D39}" type="slidenum">
              <a:rPr lang="ru-RU" smtClean="0">
                <a:solidFill>
                  <a:prstClr val="white"/>
                </a:solidFill>
              </a:rPr>
              <a:pPr defTabSz="818628"/>
              <a:t>‹#›</a:t>
            </a:fld>
            <a:endParaRPr lang="ru-RU" dirty="0">
              <a:solidFill>
                <a:prstClr val="white"/>
              </a:solidFill>
            </a:endParaRPr>
          </a:p>
        </p:txBody>
      </p:sp>
    </p:spTree>
    <p:extLst>
      <p:ext uri="{BB962C8B-B14F-4D97-AF65-F5344CB8AC3E}">
        <p14:creationId xmlns:p14="http://schemas.microsoft.com/office/powerpoint/2010/main" val="153062622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l" defTabSz="818628" rtl="0" eaLnBrk="1" latinLnBrk="0" hangingPunct="1">
        <a:lnSpc>
          <a:spcPts val="4553"/>
        </a:lnSpc>
        <a:spcBef>
          <a:spcPct val="0"/>
        </a:spcBef>
        <a:buNone/>
        <a:defRPr sz="3700" b="1" i="0" kern="1200">
          <a:solidFill>
            <a:srgbClr val="005AA9"/>
          </a:solidFill>
          <a:latin typeface="+mj-lt"/>
          <a:ea typeface="+mj-ea"/>
          <a:cs typeface="+mj-cs"/>
        </a:defRPr>
      </a:lvl1pPr>
    </p:titleStyle>
    <p:bodyStyle>
      <a:lvl1pPr marL="285320" indent="0" algn="l" defTabSz="818628" rtl="0" eaLnBrk="1" latinLnBrk="0" hangingPunct="1">
        <a:spcBef>
          <a:spcPct val="20000"/>
        </a:spcBef>
        <a:buFont typeface="+mj-lt"/>
        <a:buNone/>
        <a:defRPr sz="3200" b="0" i="0" kern="1200">
          <a:solidFill>
            <a:srgbClr val="005AA9"/>
          </a:solidFill>
          <a:latin typeface="+mj-lt"/>
          <a:ea typeface="+mn-ea"/>
          <a:cs typeface="+mn-cs"/>
        </a:defRPr>
      </a:lvl1pPr>
      <a:lvl2pPr marL="285320" indent="0" algn="l" defTabSz="818628" rtl="0" eaLnBrk="1" latinLnBrk="0" hangingPunct="1">
        <a:spcBef>
          <a:spcPct val="20000"/>
        </a:spcBef>
        <a:buFont typeface="Arial" pitchFamily="34" charset="0"/>
        <a:buNone/>
        <a:defRPr sz="2100" b="0" i="0" kern="1200">
          <a:solidFill>
            <a:srgbClr val="504F53"/>
          </a:solidFill>
          <a:latin typeface="+mj-lt"/>
          <a:ea typeface="+mn-ea"/>
          <a:cs typeface="+mn-cs"/>
        </a:defRPr>
      </a:lvl2pPr>
      <a:lvl3pPr marL="559432" indent="-204354" algn="l" defTabSz="818628" rtl="0" eaLnBrk="1" latinLnBrk="0" hangingPunct="1">
        <a:spcBef>
          <a:spcPct val="20000"/>
        </a:spcBef>
        <a:buFont typeface="Arial" pitchFamily="34" charset="0"/>
        <a:buChar char="•"/>
        <a:defRPr sz="2100" b="0" i="0" kern="1200">
          <a:solidFill>
            <a:srgbClr val="504F53"/>
          </a:solidFill>
          <a:latin typeface="+mj-lt"/>
          <a:ea typeface="+mn-ea"/>
          <a:cs typeface="+mn-cs"/>
        </a:defRPr>
      </a:lvl3pPr>
      <a:lvl4pPr marL="0" indent="282837" algn="just" defTabSz="818628" rtl="0" eaLnBrk="1" latinLnBrk="0" hangingPunct="1">
        <a:lnSpc>
          <a:spcPts val="1578"/>
        </a:lnSpc>
        <a:spcBef>
          <a:spcPts val="351"/>
        </a:spcBef>
        <a:buFont typeface="Arial" pitchFamily="34" charset="0"/>
        <a:buNone/>
        <a:tabLst/>
        <a:defRPr sz="1400" b="0" i="0" kern="1200">
          <a:solidFill>
            <a:srgbClr val="504F53"/>
          </a:solidFill>
          <a:latin typeface="+mj-lt"/>
          <a:ea typeface="+mn-ea"/>
          <a:cs typeface="+mn-cs"/>
        </a:defRPr>
      </a:lvl4pPr>
      <a:lvl5pPr marL="1126324" indent="0" algn="l" defTabSz="818628" rtl="0" eaLnBrk="1" latinLnBrk="0" hangingPunct="1">
        <a:lnSpc>
          <a:spcPts val="1578"/>
        </a:lnSpc>
        <a:spcBef>
          <a:spcPts val="351"/>
        </a:spcBef>
        <a:buFont typeface="Arial" pitchFamily="34" charset="0"/>
        <a:buNone/>
        <a:defRPr sz="1200" b="0" i="0" kern="1200">
          <a:solidFill>
            <a:srgbClr val="8D8C90"/>
          </a:solidFill>
          <a:latin typeface="+mj-lt"/>
          <a:ea typeface="+mn-ea"/>
          <a:cs typeface="+mn-cs"/>
        </a:defRPr>
      </a:lvl5pPr>
      <a:lvl6pPr marL="2251210" indent="-204678" algn="l" defTabSz="8186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660516" indent="-204678" algn="l" defTabSz="8186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069823" indent="-204678" algn="l" defTabSz="8186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479155" indent="-204678" algn="l" defTabSz="8186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818628" rtl="0" eaLnBrk="1" latinLnBrk="0" hangingPunct="1">
        <a:defRPr sz="1800" kern="1200">
          <a:solidFill>
            <a:schemeClr val="tx1"/>
          </a:solidFill>
          <a:latin typeface="+mn-lt"/>
          <a:ea typeface="+mn-ea"/>
          <a:cs typeface="+mn-cs"/>
        </a:defRPr>
      </a:lvl1pPr>
      <a:lvl2pPr marL="409321" algn="l" defTabSz="818628" rtl="0" eaLnBrk="1" latinLnBrk="0" hangingPunct="1">
        <a:defRPr sz="1800" kern="1200">
          <a:solidFill>
            <a:schemeClr val="tx1"/>
          </a:solidFill>
          <a:latin typeface="+mn-lt"/>
          <a:ea typeface="+mn-ea"/>
          <a:cs typeface="+mn-cs"/>
        </a:defRPr>
      </a:lvl2pPr>
      <a:lvl3pPr marL="818628" algn="l" defTabSz="818628" rtl="0" eaLnBrk="1" latinLnBrk="0" hangingPunct="1">
        <a:defRPr sz="1800" kern="1200">
          <a:solidFill>
            <a:schemeClr val="tx1"/>
          </a:solidFill>
          <a:latin typeface="+mn-lt"/>
          <a:ea typeface="+mn-ea"/>
          <a:cs typeface="+mn-cs"/>
        </a:defRPr>
      </a:lvl3pPr>
      <a:lvl4pPr marL="1227927" algn="l" defTabSz="818628" rtl="0" eaLnBrk="1" latinLnBrk="0" hangingPunct="1">
        <a:defRPr sz="1800" kern="1200">
          <a:solidFill>
            <a:schemeClr val="tx1"/>
          </a:solidFill>
          <a:latin typeface="+mn-lt"/>
          <a:ea typeface="+mn-ea"/>
          <a:cs typeface="+mn-cs"/>
        </a:defRPr>
      </a:lvl4pPr>
      <a:lvl5pPr marL="1637247" algn="l" defTabSz="818628" rtl="0" eaLnBrk="1" latinLnBrk="0" hangingPunct="1">
        <a:defRPr sz="1800" kern="1200">
          <a:solidFill>
            <a:schemeClr val="tx1"/>
          </a:solidFill>
          <a:latin typeface="+mn-lt"/>
          <a:ea typeface="+mn-ea"/>
          <a:cs typeface="+mn-cs"/>
        </a:defRPr>
      </a:lvl5pPr>
      <a:lvl6pPr marL="2046557" algn="l" defTabSz="818628" rtl="0" eaLnBrk="1" latinLnBrk="0" hangingPunct="1">
        <a:defRPr sz="1800" kern="1200">
          <a:solidFill>
            <a:schemeClr val="tx1"/>
          </a:solidFill>
          <a:latin typeface="+mn-lt"/>
          <a:ea typeface="+mn-ea"/>
          <a:cs typeface="+mn-cs"/>
        </a:defRPr>
      </a:lvl6pPr>
      <a:lvl7pPr marL="2455864" algn="l" defTabSz="818628" rtl="0" eaLnBrk="1" latinLnBrk="0" hangingPunct="1">
        <a:defRPr sz="1800" kern="1200">
          <a:solidFill>
            <a:schemeClr val="tx1"/>
          </a:solidFill>
          <a:latin typeface="+mn-lt"/>
          <a:ea typeface="+mn-ea"/>
          <a:cs typeface="+mn-cs"/>
        </a:defRPr>
      </a:lvl7pPr>
      <a:lvl8pPr marL="2865179" algn="l" defTabSz="818628" rtl="0" eaLnBrk="1" latinLnBrk="0" hangingPunct="1">
        <a:defRPr sz="1800" kern="1200">
          <a:solidFill>
            <a:schemeClr val="tx1"/>
          </a:solidFill>
          <a:latin typeface="+mn-lt"/>
          <a:ea typeface="+mn-ea"/>
          <a:cs typeface="+mn-cs"/>
        </a:defRPr>
      </a:lvl8pPr>
      <a:lvl9pPr marL="3274503" algn="l" defTabSz="8186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6391" y="4735546"/>
            <a:ext cx="458177" cy="190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Рисунок 6" descr="C:\Users\panova_ea\Desktop\ФНС\Новая папка\word\jpg\true-logo-F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939" y="817195"/>
            <a:ext cx="1354640" cy="155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446506" y="294088"/>
            <a:ext cx="8258062" cy="6350297"/>
          </a:xfrm>
          <a:prstGeom prst="rect">
            <a:avLst/>
          </a:prstGeom>
          <a:solidFill>
            <a:schemeClr val="bg1">
              <a:lumMod val="6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640" tIns="54833" rIns="109640" bIns="54833" anchor="ctr"/>
          <a:lstStyle/>
          <a:p>
            <a:pPr algn="ctr" defTabSz="1095856">
              <a:defRPr/>
            </a:pPr>
            <a:endParaRPr lang="ru-RU" sz="2500" dirty="0">
              <a:solidFill>
                <a:prstClr val="white"/>
              </a:solidFill>
            </a:endParaRPr>
          </a:p>
        </p:txBody>
      </p:sp>
      <p:sp>
        <p:nvSpPr>
          <p:cNvPr id="9" name="TextBox 42"/>
          <p:cNvSpPr txBox="1">
            <a:spLocks noChangeArrowheads="1"/>
          </p:cNvSpPr>
          <p:nvPr/>
        </p:nvSpPr>
        <p:spPr bwMode="auto">
          <a:xfrm>
            <a:off x="804195" y="5968437"/>
            <a:ext cx="7535623" cy="561230"/>
          </a:xfrm>
          <a:prstGeom prst="rect">
            <a:avLst/>
          </a:prstGeom>
          <a:noFill/>
          <a:ln w="9525">
            <a:noFill/>
            <a:miter lim="800000"/>
            <a:headEnd/>
            <a:tailEnd/>
          </a:ln>
        </p:spPr>
        <p:txBody>
          <a:bodyPr lIns="109640" tIns="54833" rIns="109640" bIns="54833">
            <a:spAutoFit/>
          </a:bodyPr>
          <a:lstStyle/>
          <a:p>
            <a:pPr algn="ctr" defTabSz="1095856">
              <a:defRPr/>
            </a:pPr>
            <a:r>
              <a:rPr lang="ru-RU" sz="2800" b="1" dirty="0" smtClean="0">
                <a:solidFill>
                  <a:prstClr val="white">
                    <a:lumMod val="50000"/>
                  </a:prstClr>
                </a:solidFill>
                <a:latin typeface="Arial Narrow" pitchFamily="34" charset="0"/>
                <a:cs typeface="Arial" charset="0"/>
              </a:rPr>
              <a:t>2021</a:t>
            </a:r>
            <a:endParaRPr lang="ru-RU" sz="2800" b="1" dirty="0">
              <a:solidFill>
                <a:prstClr val="white">
                  <a:lumMod val="50000"/>
                </a:prstClr>
              </a:solidFill>
              <a:latin typeface="Arial Narrow" pitchFamily="34" charset="0"/>
              <a:cs typeface="Arial" charset="0"/>
            </a:endParaRPr>
          </a:p>
        </p:txBody>
      </p:sp>
      <p:sp>
        <p:nvSpPr>
          <p:cNvPr id="10" name="TextBox 4"/>
          <p:cNvSpPr txBox="1">
            <a:spLocks noChangeArrowheads="1"/>
          </p:cNvSpPr>
          <p:nvPr/>
        </p:nvSpPr>
        <p:spPr bwMode="auto">
          <a:xfrm>
            <a:off x="771051" y="4606310"/>
            <a:ext cx="7339128" cy="138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061" tIns="48037" rIns="96061" bIns="48037">
            <a:spAutoFit/>
          </a:bodyPr>
          <a:lstStyle>
            <a:lvl1pPr eaLnBrk="0" hangingPunct="0">
              <a:defRPr sz="2100">
                <a:solidFill>
                  <a:schemeClr val="tx1"/>
                </a:solidFill>
                <a:latin typeface="Arial" pitchFamily="34" charset="0"/>
              </a:defRPr>
            </a:lvl1pPr>
            <a:lvl2pPr marL="742950" indent="-285750" eaLnBrk="0" hangingPunct="0">
              <a:defRPr sz="2100">
                <a:solidFill>
                  <a:schemeClr val="tx1"/>
                </a:solidFill>
                <a:latin typeface="Arial" pitchFamily="34" charset="0"/>
              </a:defRPr>
            </a:lvl2pPr>
            <a:lvl3pPr marL="1143000" indent="-228600" eaLnBrk="0" hangingPunct="0">
              <a:defRPr sz="2100">
                <a:solidFill>
                  <a:schemeClr val="tx1"/>
                </a:solidFill>
                <a:latin typeface="Arial" pitchFamily="34" charset="0"/>
              </a:defRPr>
            </a:lvl3pPr>
            <a:lvl4pPr marL="1600200" indent="-228600" eaLnBrk="0" hangingPunct="0">
              <a:defRPr sz="2100">
                <a:solidFill>
                  <a:schemeClr val="tx1"/>
                </a:solidFill>
                <a:latin typeface="Arial" pitchFamily="34" charset="0"/>
              </a:defRPr>
            </a:lvl4pPr>
            <a:lvl5pPr marL="2057400" indent="-228600" eaLnBrk="0" hangingPunct="0">
              <a:defRPr sz="2100">
                <a:solidFill>
                  <a:schemeClr val="tx1"/>
                </a:solidFill>
                <a:latin typeface="Arial" pitchFamily="34" charset="0"/>
              </a:defRPr>
            </a:lvl5pPr>
            <a:lvl6pPr marL="2514600" indent="-228600" defTabSz="1038225" eaLnBrk="0" fontAlgn="base" hangingPunct="0">
              <a:spcBef>
                <a:spcPct val="0"/>
              </a:spcBef>
              <a:spcAft>
                <a:spcPct val="0"/>
              </a:spcAft>
              <a:defRPr sz="2100">
                <a:solidFill>
                  <a:schemeClr val="tx1"/>
                </a:solidFill>
                <a:latin typeface="Arial" pitchFamily="34" charset="0"/>
              </a:defRPr>
            </a:lvl6pPr>
            <a:lvl7pPr marL="2971800" indent="-228600" defTabSz="1038225" eaLnBrk="0" fontAlgn="base" hangingPunct="0">
              <a:spcBef>
                <a:spcPct val="0"/>
              </a:spcBef>
              <a:spcAft>
                <a:spcPct val="0"/>
              </a:spcAft>
              <a:defRPr sz="2100">
                <a:solidFill>
                  <a:schemeClr val="tx1"/>
                </a:solidFill>
                <a:latin typeface="Arial" pitchFamily="34" charset="0"/>
              </a:defRPr>
            </a:lvl7pPr>
            <a:lvl8pPr marL="3429000" indent="-228600" defTabSz="1038225" eaLnBrk="0" fontAlgn="base" hangingPunct="0">
              <a:spcBef>
                <a:spcPct val="0"/>
              </a:spcBef>
              <a:spcAft>
                <a:spcPct val="0"/>
              </a:spcAft>
              <a:defRPr sz="2100">
                <a:solidFill>
                  <a:schemeClr val="tx1"/>
                </a:solidFill>
                <a:latin typeface="Arial" pitchFamily="34" charset="0"/>
              </a:defRPr>
            </a:lvl8pPr>
            <a:lvl9pPr marL="3886200" indent="-228600" defTabSz="1038225" eaLnBrk="0" fontAlgn="base" hangingPunct="0">
              <a:spcBef>
                <a:spcPct val="0"/>
              </a:spcBef>
              <a:spcAft>
                <a:spcPct val="0"/>
              </a:spcAft>
              <a:defRPr sz="2100">
                <a:solidFill>
                  <a:schemeClr val="tx1"/>
                </a:solidFill>
                <a:latin typeface="Arial" pitchFamily="34" charset="0"/>
              </a:defRPr>
            </a:lvl9pPr>
          </a:lstStyle>
          <a:p>
            <a:pPr algn="ctr" eaLnBrk="1" hangingPunct="1"/>
            <a:r>
              <a:rPr lang="ru-RU" dirty="0" smtClean="0">
                <a:solidFill>
                  <a:srgbClr val="104E72"/>
                </a:solidFill>
                <a:latin typeface="Calibri"/>
                <a:cs typeface="Arial" pitchFamily="34" charset="0"/>
              </a:rPr>
              <a:t>Заместитель начальника отдела обеспечения процедур банкротства </a:t>
            </a:r>
          </a:p>
          <a:p>
            <a:pPr algn="ctr" eaLnBrk="1" hangingPunct="1"/>
            <a:r>
              <a:rPr lang="ru-RU" dirty="0" smtClean="0">
                <a:solidFill>
                  <a:srgbClr val="104E72"/>
                </a:solidFill>
                <a:latin typeface="Calibri"/>
                <a:cs typeface="Arial" pitchFamily="34" charset="0"/>
              </a:rPr>
              <a:t>УФНС России по Нижегородской области</a:t>
            </a:r>
          </a:p>
          <a:p>
            <a:pPr algn="ctr" eaLnBrk="1" hangingPunct="1"/>
            <a:r>
              <a:rPr lang="ru-RU" dirty="0" err="1" smtClean="0">
                <a:solidFill>
                  <a:srgbClr val="104E72"/>
                </a:solidFill>
                <a:latin typeface="Calibri"/>
                <a:cs typeface="Arial" pitchFamily="34" charset="0"/>
              </a:rPr>
              <a:t>Ерухимова</a:t>
            </a:r>
            <a:r>
              <a:rPr lang="ru-RU" dirty="0" smtClean="0">
                <a:solidFill>
                  <a:srgbClr val="104E72"/>
                </a:solidFill>
                <a:latin typeface="Calibri"/>
                <a:cs typeface="Arial" pitchFamily="34" charset="0"/>
              </a:rPr>
              <a:t> Татьяна Александровна</a:t>
            </a:r>
          </a:p>
        </p:txBody>
      </p:sp>
      <p:sp>
        <p:nvSpPr>
          <p:cNvPr id="12" name="TextBox 42"/>
          <p:cNvSpPr txBox="1">
            <a:spLocks noChangeArrowheads="1"/>
          </p:cNvSpPr>
          <p:nvPr/>
        </p:nvSpPr>
        <p:spPr bwMode="auto">
          <a:xfrm>
            <a:off x="457366" y="2832660"/>
            <a:ext cx="8032787" cy="125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061" tIns="48037" rIns="96061" bIns="48037">
            <a:spAutoFit/>
          </a:bodyPr>
          <a:lstStyle>
            <a:lvl1pPr eaLnBrk="0" hangingPunct="0">
              <a:defRPr sz="2100">
                <a:solidFill>
                  <a:schemeClr val="tx1"/>
                </a:solidFill>
                <a:latin typeface="Arial" pitchFamily="34" charset="0"/>
              </a:defRPr>
            </a:lvl1pPr>
            <a:lvl2pPr marL="742950" indent="-285750" eaLnBrk="0" hangingPunct="0">
              <a:defRPr sz="2100">
                <a:solidFill>
                  <a:schemeClr val="tx1"/>
                </a:solidFill>
                <a:latin typeface="Arial" pitchFamily="34" charset="0"/>
              </a:defRPr>
            </a:lvl2pPr>
            <a:lvl3pPr marL="1143000" indent="-228600" eaLnBrk="0" hangingPunct="0">
              <a:defRPr sz="2100">
                <a:solidFill>
                  <a:schemeClr val="tx1"/>
                </a:solidFill>
                <a:latin typeface="Arial" pitchFamily="34" charset="0"/>
              </a:defRPr>
            </a:lvl3pPr>
            <a:lvl4pPr marL="1600200" indent="-228600" eaLnBrk="0" hangingPunct="0">
              <a:defRPr sz="2100">
                <a:solidFill>
                  <a:schemeClr val="tx1"/>
                </a:solidFill>
                <a:latin typeface="Arial" pitchFamily="34" charset="0"/>
              </a:defRPr>
            </a:lvl4pPr>
            <a:lvl5pPr marL="2057400" indent="-228600" eaLnBrk="0" hangingPunct="0">
              <a:defRPr sz="2100">
                <a:solidFill>
                  <a:schemeClr val="tx1"/>
                </a:solidFill>
                <a:latin typeface="Arial" pitchFamily="34" charset="0"/>
              </a:defRPr>
            </a:lvl5pPr>
            <a:lvl6pPr marL="2514600" indent="-228600" defTabSz="1038225" eaLnBrk="0" fontAlgn="base" hangingPunct="0">
              <a:spcBef>
                <a:spcPct val="0"/>
              </a:spcBef>
              <a:spcAft>
                <a:spcPct val="0"/>
              </a:spcAft>
              <a:defRPr sz="2100">
                <a:solidFill>
                  <a:schemeClr val="tx1"/>
                </a:solidFill>
                <a:latin typeface="Arial" pitchFamily="34" charset="0"/>
              </a:defRPr>
            </a:lvl6pPr>
            <a:lvl7pPr marL="2971800" indent="-228600" defTabSz="1038225" eaLnBrk="0" fontAlgn="base" hangingPunct="0">
              <a:spcBef>
                <a:spcPct val="0"/>
              </a:spcBef>
              <a:spcAft>
                <a:spcPct val="0"/>
              </a:spcAft>
              <a:defRPr sz="2100">
                <a:solidFill>
                  <a:schemeClr val="tx1"/>
                </a:solidFill>
                <a:latin typeface="Arial" pitchFamily="34" charset="0"/>
              </a:defRPr>
            </a:lvl7pPr>
            <a:lvl8pPr marL="3429000" indent="-228600" defTabSz="1038225" eaLnBrk="0" fontAlgn="base" hangingPunct="0">
              <a:spcBef>
                <a:spcPct val="0"/>
              </a:spcBef>
              <a:spcAft>
                <a:spcPct val="0"/>
              </a:spcAft>
              <a:defRPr sz="2100">
                <a:solidFill>
                  <a:schemeClr val="tx1"/>
                </a:solidFill>
                <a:latin typeface="Arial" pitchFamily="34" charset="0"/>
              </a:defRPr>
            </a:lvl8pPr>
            <a:lvl9pPr marL="3886200" indent="-228600" defTabSz="1038225" eaLnBrk="0" fontAlgn="base" hangingPunct="0">
              <a:spcBef>
                <a:spcPct val="0"/>
              </a:spcBef>
              <a:spcAft>
                <a:spcPct val="0"/>
              </a:spcAft>
              <a:defRPr sz="2100">
                <a:solidFill>
                  <a:schemeClr val="tx1"/>
                </a:solidFill>
                <a:latin typeface="Arial" pitchFamily="34" charset="0"/>
              </a:defRPr>
            </a:lvl9pPr>
          </a:lstStyle>
          <a:p>
            <a:pPr algn="ctr"/>
            <a:r>
              <a:rPr lang="en-US" sz="2500" b="1" dirty="0" smtClean="0">
                <a:solidFill>
                  <a:srgbClr val="104E72"/>
                </a:solidFill>
                <a:latin typeface="Calibri" panose="020F0502020204030204" pitchFamily="34" charset="0"/>
                <a:cs typeface="Aharoni" pitchFamily="2" charset="-79"/>
              </a:rPr>
              <a:t>C</a:t>
            </a:r>
            <a:r>
              <a:rPr lang="ru-RU" sz="2500" b="1" dirty="0" err="1" smtClean="0">
                <a:solidFill>
                  <a:srgbClr val="104E72"/>
                </a:solidFill>
                <a:latin typeface="Calibri" panose="020F0502020204030204" pitchFamily="34" charset="0"/>
                <a:cs typeface="Aharoni" pitchFamily="2" charset="-79"/>
              </a:rPr>
              <a:t>убсидиарная</a:t>
            </a:r>
            <a:r>
              <a:rPr lang="ru-RU" sz="2500" b="1" dirty="0" smtClean="0">
                <a:solidFill>
                  <a:srgbClr val="104E72"/>
                </a:solidFill>
                <a:latin typeface="Calibri" panose="020F0502020204030204" pitchFamily="34" charset="0"/>
                <a:cs typeface="Aharoni" pitchFamily="2" charset="-79"/>
              </a:rPr>
              <a:t> ответственность контролирующих должника лиц за нарушение норм Закона о банкротстве</a:t>
            </a:r>
            <a:endParaRPr lang="ru-RU" sz="2500" b="1" dirty="0">
              <a:solidFill>
                <a:srgbClr val="104E72"/>
              </a:solidFill>
              <a:latin typeface="Calibri" panose="020F0502020204030204" pitchFamily="34" charset="0"/>
              <a:cs typeface="Aharoni" pitchFamily="2" charset="-79"/>
            </a:endParaRPr>
          </a:p>
        </p:txBody>
      </p:sp>
    </p:spTree>
    <p:extLst>
      <p:ext uri="{BB962C8B-B14F-4D97-AF65-F5344CB8AC3E}">
        <p14:creationId xmlns:p14="http://schemas.microsoft.com/office/powerpoint/2010/main" val="715803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635" y="260648"/>
            <a:ext cx="7864166" cy="1346224"/>
          </a:xfrm>
        </p:spPr>
        <p:txBody>
          <a:bodyPr>
            <a:normAutofit fontScale="90000"/>
          </a:bodyPr>
          <a:lstStyle/>
          <a:p>
            <a:pPr algn="ctr">
              <a:lnSpc>
                <a:spcPct val="100000"/>
              </a:lnSpc>
              <a:spcAft>
                <a:spcPts val="0"/>
              </a:spcAft>
            </a:pPr>
            <a:r>
              <a:rPr lang="ru-RU" sz="2000" dirty="0" smtClean="0">
                <a:solidFill>
                  <a:srgbClr val="C00000"/>
                </a:solidFill>
                <a:latin typeface="Times New Roman"/>
                <a:ea typeface="Calibri"/>
                <a:cs typeface="Times New Roman"/>
              </a:rPr>
              <a:t>Презумпция №2</a:t>
            </a:r>
            <a:r>
              <a:rPr lang="ru-RU" sz="2000" dirty="0" smtClean="0">
                <a:latin typeface="Times New Roman"/>
                <a:ea typeface="Calibri"/>
                <a:cs typeface="Times New Roman"/>
              </a:rPr>
              <a:t>. Отсутствуют </a:t>
            </a:r>
            <a:r>
              <a:rPr lang="ru-RU" sz="2000" dirty="0">
                <a:latin typeface="Times New Roman"/>
                <a:ea typeface="Calibri"/>
                <a:cs typeface="Times New Roman"/>
              </a:rPr>
              <a:t>или искажены документы бухгалтерского учета и отчетности, в результате чего существенно затруднено проведение процедур, применяемых в деле о банкротстве, в том числе формирование и реализация конкурсной массы</a:t>
            </a:r>
            <a:endParaRPr lang="ru-RU" sz="2000" dirty="0"/>
          </a:p>
        </p:txBody>
      </p:sp>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10</a:t>
            </a:fld>
            <a:endParaRPr lang="ru-RU" dirty="0">
              <a:solidFill>
                <a:prstClr val="white"/>
              </a:solidFill>
            </a:endParaRPr>
          </a:p>
        </p:txBody>
      </p:sp>
      <p:graphicFrame>
        <p:nvGraphicFramePr>
          <p:cNvPr id="5" name="Схема 4"/>
          <p:cNvGraphicFramePr/>
          <p:nvPr>
            <p:extLst>
              <p:ext uri="{D42A27DB-BD31-4B8C-83A1-F6EECF244321}">
                <p14:modId xmlns:p14="http://schemas.microsoft.com/office/powerpoint/2010/main" val="1435872688"/>
              </p:ext>
            </p:extLst>
          </p:nvPr>
        </p:nvGraphicFramePr>
        <p:xfrm>
          <a:off x="395536" y="1700808"/>
          <a:ext cx="8496944"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9595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864166" cy="1105804"/>
          </a:xfrm>
        </p:spPr>
        <p:txBody>
          <a:bodyPr>
            <a:noAutofit/>
          </a:bodyPr>
          <a:lstStyle/>
          <a:p>
            <a:pPr algn="ctr">
              <a:lnSpc>
                <a:spcPct val="100000"/>
              </a:lnSpc>
            </a:pPr>
            <a:r>
              <a:rPr lang="ru-RU" sz="2000" dirty="0" smtClean="0">
                <a:solidFill>
                  <a:srgbClr val="C00000"/>
                </a:solidFill>
                <a:latin typeface="Times New Roman" panose="02020603050405020304" pitchFamily="18" charset="0"/>
                <a:cs typeface="Times New Roman" panose="02020603050405020304" pitchFamily="18" charset="0"/>
              </a:rPr>
              <a:t>Презумпция №3.</a:t>
            </a:r>
            <a:r>
              <a:rPr lang="ru-RU" sz="2000" dirty="0" smtClean="0">
                <a:latin typeface="Times New Roman" panose="02020603050405020304" pitchFamily="18" charset="0"/>
                <a:cs typeface="Times New Roman" panose="02020603050405020304" pitchFamily="18" charset="0"/>
              </a:rPr>
              <a:t> Наличие актов о привлечение к ответственности за совершение неправомерных действий</a:t>
            </a:r>
            <a:endParaRPr lang="ru-RU" sz="20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11</a:t>
            </a:fld>
            <a:endParaRPr lang="ru-RU" dirty="0">
              <a:solidFill>
                <a:prstClr val="white"/>
              </a:solidFill>
            </a:endParaRPr>
          </a:p>
        </p:txBody>
      </p:sp>
      <p:graphicFrame>
        <p:nvGraphicFramePr>
          <p:cNvPr id="4" name="Схема 3"/>
          <p:cNvGraphicFramePr/>
          <p:nvPr>
            <p:extLst>
              <p:ext uri="{D42A27DB-BD31-4B8C-83A1-F6EECF244321}">
                <p14:modId xmlns:p14="http://schemas.microsoft.com/office/powerpoint/2010/main" val="2951159506"/>
              </p:ext>
            </p:extLst>
          </p:nvPr>
        </p:nvGraphicFramePr>
        <p:xfrm>
          <a:off x="467544" y="1052736"/>
          <a:ext cx="7920880" cy="4928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004048" y="4941168"/>
            <a:ext cx="3312368" cy="1584176"/>
          </a:xfrm>
          <a:prstGeom prst="rect">
            <a:avLst/>
          </a:prstGeom>
        </p:spPr>
        <p:txBody>
          <a:bodyPr vert="horz" wrap="square" lIns="104306" tIns="52153" rIns="104306" bIns="52153" rtlCol="0" anchor="ctr">
            <a:normAutofit fontScale="85000" lnSpcReduction="10000"/>
          </a:bodyPr>
          <a:lstStyle/>
          <a:p>
            <a:pPr indent="449580" algn="just">
              <a:lnSpc>
                <a:spcPct val="115000"/>
              </a:lnSpc>
              <a:spcAft>
                <a:spcPts val="0"/>
              </a:spcAft>
            </a:pPr>
            <a:r>
              <a:rPr lang="ru-RU" sz="1600" b="1" dirty="0" smtClean="0">
                <a:solidFill>
                  <a:srgbClr val="FF0000"/>
                </a:solidFill>
                <a:latin typeface="Times New Roman"/>
                <a:ea typeface="Calibri"/>
                <a:cs typeface="Times New Roman"/>
              </a:rPr>
              <a:t>!!! </a:t>
            </a:r>
            <a:r>
              <a:rPr lang="ru-RU" sz="1400" b="1" dirty="0" smtClean="0">
                <a:solidFill>
                  <a:srgbClr val="0070C0"/>
                </a:solidFill>
                <a:latin typeface="Times New Roman"/>
                <a:ea typeface="Calibri"/>
                <a:cs typeface="Times New Roman"/>
              </a:rPr>
              <a:t>Данная </a:t>
            </a:r>
            <a:r>
              <a:rPr lang="ru-RU" sz="1400" b="1" dirty="0">
                <a:solidFill>
                  <a:srgbClr val="0070C0"/>
                </a:solidFill>
                <a:latin typeface="Times New Roman"/>
                <a:ea typeface="Calibri"/>
                <a:cs typeface="Times New Roman"/>
              </a:rPr>
              <a:t>презумпция применяется при привлечении к субсидиарной ответственности как руководителя должника (фактического и номинального), так и иных лиц, признанных контролирующими на момент совершения налогового правонарушения.</a:t>
            </a:r>
            <a:endParaRPr lang="ru-RU" sz="1400" b="1" dirty="0">
              <a:solidFill>
                <a:srgbClr val="0070C0"/>
              </a:solidFill>
              <a:ea typeface="Calibri"/>
              <a:cs typeface="Times New Roman"/>
            </a:endParaRPr>
          </a:p>
          <a:p>
            <a:pPr marL="0" marR="0" indent="0" algn="l" defTabSz="1043056" rtl="0" eaLnBrk="1" fontAlgn="auto" latinLnBrk="0" hangingPunct="1">
              <a:lnSpc>
                <a:spcPct val="100000"/>
              </a:lnSpc>
              <a:spcBef>
                <a:spcPct val="0"/>
              </a:spcBef>
              <a:spcAft>
                <a:spcPts val="0"/>
              </a:spcAft>
              <a:buClrTx/>
              <a:buSzTx/>
              <a:buFontTx/>
              <a:buNone/>
              <a:tabLst/>
            </a:pPr>
            <a:endParaRPr kumimoji="0" lang="ru-RU" sz="1400" b="1" i="0" u="none" strike="noStrike" kern="1200" cap="none" spc="0" normalizeH="0" baseline="0" noProof="0" dirty="0" smtClean="0">
              <a:ln>
                <a:noFill/>
              </a:ln>
              <a:solidFill>
                <a:srgbClr val="005AA9"/>
              </a:solidFill>
              <a:effectLst/>
              <a:uLnTx/>
              <a:uFillTx/>
              <a:latin typeface="+mj-lt"/>
              <a:ea typeface="+mj-ea"/>
              <a:cs typeface="+mj-cs"/>
            </a:endParaRPr>
          </a:p>
        </p:txBody>
      </p:sp>
    </p:spTree>
    <p:extLst>
      <p:ext uri="{BB962C8B-B14F-4D97-AF65-F5344CB8AC3E}">
        <p14:creationId xmlns:p14="http://schemas.microsoft.com/office/powerpoint/2010/main" val="2147984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864166" cy="2639900"/>
          </a:xfrm>
        </p:spPr>
        <p:txBody>
          <a:bodyPr>
            <a:normAutofit/>
          </a:bodyPr>
          <a:lstStyle/>
          <a:p>
            <a:pPr algn="just">
              <a:lnSpc>
                <a:spcPct val="100000"/>
              </a:lnSpc>
            </a:pPr>
            <a:r>
              <a:rPr lang="ru-RU" sz="2000" dirty="0" smtClean="0">
                <a:solidFill>
                  <a:srgbClr val="C00000"/>
                </a:solidFill>
                <a:latin typeface="Times New Roman" panose="02020603050405020304" pitchFamily="18" charset="0"/>
                <a:cs typeface="Times New Roman" panose="02020603050405020304" pitchFamily="18" charset="0"/>
              </a:rPr>
              <a:t>Презумпция №4</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a:ea typeface="Calibri"/>
              </a:rPr>
              <a:t>Документы, хранение которых являлось обязательным в соответствии с законодательством Российской Федерации об акционерных обществах, о рынке ценных бумаг, об инвестиционных фондах, об обществах с ограниченной ответственностью, о государственных и муниципальных унитарных предприятиях отсутствуют либо искажены</a:t>
            </a:r>
            <a:r>
              <a:rPr lang="ru-RU" sz="2400" dirty="0">
                <a:latin typeface="Times New Roman"/>
                <a:ea typeface="Calibri"/>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12</a:t>
            </a:fld>
            <a:endParaRPr lang="ru-RU" dirty="0">
              <a:solidFill>
                <a:prstClr val="white"/>
              </a:solidFill>
            </a:endParaRPr>
          </a:p>
        </p:txBody>
      </p:sp>
      <p:sp>
        <p:nvSpPr>
          <p:cNvPr id="4" name="TextBox 3"/>
          <p:cNvSpPr txBox="1"/>
          <p:nvPr/>
        </p:nvSpPr>
        <p:spPr>
          <a:xfrm>
            <a:off x="899592" y="2852936"/>
            <a:ext cx="7344816" cy="3744416"/>
          </a:xfrm>
          <a:prstGeom prst="rect">
            <a:avLst/>
          </a:prstGeom>
        </p:spPr>
        <p:txBody>
          <a:bodyPr vert="horz" wrap="square" lIns="104306" tIns="52153" rIns="104306" bIns="52153" rtlCol="0" anchor="ctr">
            <a:normAutofit fontScale="40000" lnSpcReduction="20000"/>
          </a:bodyPr>
          <a:lstStyle/>
          <a:p>
            <a:pPr indent="449580" algn="just">
              <a:lnSpc>
                <a:spcPct val="115000"/>
              </a:lnSpc>
              <a:spcAft>
                <a:spcPts val="0"/>
              </a:spcAft>
            </a:pPr>
            <a:r>
              <a:rPr lang="ru-RU" sz="4800" b="1" dirty="0">
                <a:solidFill>
                  <a:srgbClr val="4E70A8"/>
                </a:solidFill>
                <a:latin typeface="Times New Roman"/>
                <a:ea typeface="Calibri"/>
                <a:cs typeface="Times New Roman"/>
              </a:rPr>
              <a:t>Обязанность по хранению указанных документов предусмотрена статьей 89 Федерального закона от 26.12.1995 N 208-ФЗ </a:t>
            </a:r>
            <a:r>
              <a:rPr lang="ru-RU" sz="4800" b="1" dirty="0">
                <a:solidFill>
                  <a:srgbClr val="C00000"/>
                </a:solidFill>
                <a:latin typeface="Times New Roman"/>
                <a:ea typeface="Calibri"/>
                <a:cs typeface="Times New Roman"/>
              </a:rPr>
              <a:t>"Об акционерных обществах"</a:t>
            </a:r>
            <a:r>
              <a:rPr lang="ru-RU" sz="4800" b="1" dirty="0">
                <a:solidFill>
                  <a:srgbClr val="4E70A8"/>
                </a:solidFill>
                <a:latin typeface="Times New Roman"/>
                <a:ea typeface="Calibri"/>
                <a:cs typeface="Times New Roman"/>
              </a:rPr>
              <a:t>, статьей 50 Федерального закона от 08.02.1998 N 14-ФЗ </a:t>
            </a:r>
            <a:r>
              <a:rPr lang="ru-RU" sz="4800" b="1" dirty="0">
                <a:solidFill>
                  <a:srgbClr val="C00000"/>
                </a:solidFill>
                <a:latin typeface="Times New Roman"/>
                <a:ea typeface="Calibri"/>
                <a:cs typeface="Times New Roman"/>
              </a:rPr>
              <a:t>"Об обществах с ограниченной ответственностью"</a:t>
            </a:r>
            <a:r>
              <a:rPr lang="ru-RU" sz="4800" b="1" dirty="0">
                <a:solidFill>
                  <a:srgbClr val="4E70A8"/>
                </a:solidFill>
                <a:latin typeface="Times New Roman"/>
                <a:ea typeface="Calibri"/>
                <a:cs typeface="Times New Roman"/>
              </a:rPr>
              <a:t>, статьей 28 Федерального закона от 14.11.2002 N 161-ФЗ </a:t>
            </a:r>
            <a:r>
              <a:rPr lang="ru-RU" sz="4800" b="1" dirty="0">
                <a:solidFill>
                  <a:srgbClr val="C00000"/>
                </a:solidFill>
                <a:latin typeface="Times New Roman"/>
                <a:ea typeface="Calibri"/>
                <a:cs typeface="Times New Roman"/>
              </a:rPr>
              <a:t>"О государственных и муниципальных унитарных предприятиях"</a:t>
            </a:r>
            <a:r>
              <a:rPr lang="ru-RU" sz="4800" b="1" dirty="0">
                <a:solidFill>
                  <a:srgbClr val="4E70A8"/>
                </a:solidFill>
                <a:latin typeface="Times New Roman"/>
                <a:ea typeface="Calibri"/>
                <a:cs typeface="Times New Roman"/>
              </a:rPr>
              <a:t>, пунктом 2.1 статьи 6 Закона РФ от 27.11.1992 N 4015-1 </a:t>
            </a:r>
            <a:r>
              <a:rPr lang="ru-RU" sz="4800" b="1" dirty="0">
                <a:solidFill>
                  <a:srgbClr val="C00000"/>
                </a:solidFill>
                <a:latin typeface="Times New Roman"/>
                <a:ea typeface="Calibri"/>
                <a:cs typeface="Times New Roman"/>
              </a:rPr>
              <a:t>"Об организации страхового дела в Российской Федерации"</a:t>
            </a:r>
            <a:r>
              <a:rPr lang="ru-RU" sz="4800" b="1" dirty="0">
                <a:solidFill>
                  <a:srgbClr val="4E70A8"/>
                </a:solidFill>
                <a:latin typeface="Times New Roman"/>
                <a:ea typeface="Calibri"/>
                <a:cs typeface="Times New Roman"/>
              </a:rPr>
              <a:t>, статьей 29 Федерального закона от 18.07.2009 N 190-ФЗ </a:t>
            </a:r>
            <a:r>
              <a:rPr lang="ru-RU" sz="4800" b="1" dirty="0">
                <a:solidFill>
                  <a:srgbClr val="C00000"/>
                </a:solidFill>
                <a:latin typeface="Times New Roman"/>
                <a:ea typeface="Calibri"/>
                <a:cs typeface="Times New Roman"/>
              </a:rPr>
              <a:t>"О кредитной кооперации"</a:t>
            </a:r>
            <a:r>
              <a:rPr lang="ru-RU" sz="4800" b="1" dirty="0">
                <a:solidFill>
                  <a:srgbClr val="4E70A8"/>
                </a:solidFill>
                <a:latin typeface="Times New Roman"/>
                <a:ea typeface="Calibri"/>
                <a:cs typeface="Times New Roman"/>
              </a:rPr>
              <a:t>, пунктом 5 статьи 39 Федерального закона от 08.12.1995 N 193-ФЗ </a:t>
            </a:r>
            <a:r>
              <a:rPr lang="ru-RU" sz="4800" b="1" dirty="0">
                <a:solidFill>
                  <a:srgbClr val="C00000"/>
                </a:solidFill>
                <a:latin typeface="Times New Roman"/>
                <a:ea typeface="Calibri"/>
                <a:cs typeface="Times New Roman"/>
              </a:rPr>
              <a:t>"О сельскохозяйственной кооперации"</a:t>
            </a:r>
            <a:r>
              <a:rPr lang="ru-RU" sz="4800" b="1" dirty="0">
                <a:solidFill>
                  <a:srgbClr val="4E70A8"/>
                </a:solidFill>
                <a:latin typeface="Times New Roman"/>
                <a:ea typeface="Calibri"/>
                <a:cs typeface="Times New Roman"/>
              </a:rPr>
              <a:t> и иными нормативными правовыми актами.</a:t>
            </a:r>
            <a:endParaRPr lang="ru-RU" sz="4000" b="1" dirty="0">
              <a:solidFill>
                <a:srgbClr val="4E70A8"/>
              </a:solidFill>
              <a:ea typeface="Calibri"/>
              <a:cs typeface="Times New Roman"/>
            </a:endParaRPr>
          </a:p>
        </p:txBody>
      </p:sp>
    </p:spTree>
    <p:extLst>
      <p:ext uri="{BB962C8B-B14F-4D97-AF65-F5344CB8AC3E}">
        <p14:creationId xmlns:p14="http://schemas.microsoft.com/office/powerpoint/2010/main" val="1228019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864166" cy="1487772"/>
          </a:xfrm>
        </p:spPr>
        <p:txBody>
          <a:bodyPr>
            <a:normAutofit/>
          </a:bodyPr>
          <a:lstStyle/>
          <a:p>
            <a:pPr algn="just">
              <a:lnSpc>
                <a:spcPct val="100000"/>
              </a:lnSpc>
            </a:pPr>
            <a:r>
              <a:rPr lang="ru-RU" sz="2400" dirty="0" smtClean="0">
                <a:solidFill>
                  <a:srgbClr val="C00000"/>
                </a:solidFill>
                <a:latin typeface="Times New Roman" panose="02020603050405020304" pitchFamily="18" charset="0"/>
                <a:cs typeface="Times New Roman" panose="02020603050405020304" pitchFamily="18" charset="0"/>
              </a:rPr>
              <a:t>Презумпция №5. </a:t>
            </a:r>
            <a:r>
              <a:rPr lang="ru-RU" sz="2000" dirty="0">
                <a:latin typeface="Times New Roman"/>
                <a:ea typeface="Calibri"/>
              </a:rPr>
              <a:t>На дату возбуждения дела о банкротстве не внесены подлежащие обязательному внесению в соответствии с федеральным законом сведения либо внесены недостоверные сведения о юридическом лице</a:t>
            </a: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13</a:t>
            </a:fld>
            <a:endParaRPr lang="ru-RU" dirty="0">
              <a:solidFill>
                <a:prstClr val="white"/>
              </a:solidFill>
            </a:endParaRPr>
          </a:p>
        </p:txBody>
      </p:sp>
      <p:graphicFrame>
        <p:nvGraphicFramePr>
          <p:cNvPr id="5" name="Схема 4"/>
          <p:cNvGraphicFramePr/>
          <p:nvPr>
            <p:extLst>
              <p:ext uri="{D42A27DB-BD31-4B8C-83A1-F6EECF244321}">
                <p14:modId xmlns:p14="http://schemas.microsoft.com/office/powerpoint/2010/main" val="1051853920"/>
              </p:ext>
            </p:extLst>
          </p:nvPr>
        </p:nvGraphicFramePr>
        <p:xfrm>
          <a:off x="1475656"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457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635" y="501068"/>
            <a:ext cx="7864166" cy="695684"/>
          </a:xfrm>
        </p:spPr>
        <p:txBody>
          <a:bodyPr>
            <a:noAutofit/>
          </a:bodyPr>
          <a:lstStyle/>
          <a:p>
            <a:pPr algn="ctr">
              <a:lnSpc>
                <a:spcPct val="100000"/>
              </a:lnSpc>
            </a:pPr>
            <a:r>
              <a:rPr lang="ru-RU" sz="2400" dirty="0" smtClean="0">
                <a:latin typeface="Times New Roman" panose="02020603050405020304" pitchFamily="18" charset="0"/>
                <a:cs typeface="Times New Roman" panose="02020603050405020304" pitchFamily="18" charset="0"/>
              </a:rPr>
              <a:t>Размер субсидиарной ответственности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(по основаниям, предусмотренным статьей 61.11) </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14</a:t>
            </a:fld>
            <a:endParaRPr lang="ru-RU" dirty="0">
              <a:solidFill>
                <a:prstClr val="white"/>
              </a:solidFill>
            </a:endParaRPr>
          </a:p>
        </p:txBody>
      </p:sp>
      <p:graphicFrame>
        <p:nvGraphicFramePr>
          <p:cNvPr id="4" name="Схема 3"/>
          <p:cNvGraphicFramePr/>
          <p:nvPr>
            <p:extLst>
              <p:ext uri="{D42A27DB-BD31-4B8C-83A1-F6EECF244321}">
                <p14:modId xmlns:p14="http://schemas.microsoft.com/office/powerpoint/2010/main" val="2531555980"/>
              </p:ext>
            </p:extLst>
          </p:nvPr>
        </p:nvGraphicFramePr>
        <p:xfrm>
          <a:off x="1524000" y="1397000"/>
          <a:ext cx="6096000" cy="347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3568" y="4797152"/>
            <a:ext cx="7632848" cy="1728192"/>
          </a:xfrm>
          <a:prstGeom prst="rect">
            <a:avLst/>
          </a:prstGeom>
        </p:spPr>
        <p:txBody>
          <a:bodyPr vert="horz" wrap="square" lIns="104306" tIns="52153" rIns="104306" bIns="52153" rtlCol="0" anchor="ctr">
            <a:normAutofit fontScale="40000" lnSpcReduction="20000"/>
          </a:bodyPr>
          <a:lstStyle/>
          <a:p>
            <a:pPr algn="just" defTabSz="1043056">
              <a:spcBef>
                <a:spcPct val="0"/>
              </a:spcBef>
            </a:pPr>
            <a:r>
              <a:rPr lang="ru-RU" sz="8000" b="1" dirty="0" smtClean="0">
                <a:solidFill>
                  <a:srgbClr val="FF0000"/>
                </a:solidFill>
                <a:latin typeface="+mj-lt"/>
                <a:ea typeface="+mj-ea"/>
                <a:cs typeface="+mj-cs"/>
              </a:rPr>
              <a:t>!!!</a:t>
            </a:r>
            <a:r>
              <a:rPr lang="ru-RU" sz="4800" b="1" dirty="0" smtClean="0">
                <a:solidFill>
                  <a:srgbClr val="005AA9"/>
                </a:solidFill>
                <a:latin typeface="+mj-lt"/>
                <a:ea typeface="+mj-ea"/>
                <a:cs typeface="+mj-cs"/>
              </a:rPr>
              <a:t> Суд </a:t>
            </a:r>
            <a:r>
              <a:rPr lang="ru-RU" sz="4800" b="1" dirty="0">
                <a:solidFill>
                  <a:srgbClr val="005AA9"/>
                </a:solidFill>
                <a:latin typeface="+mj-lt"/>
                <a:ea typeface="+mj-ea"/>
                <a:cs typeface="+mj-cs"/>
              </a:rPr>
              <a:t>вправе уменьшить размер или полностью освободить от субсидиарной ответственности номинального руководителя, если благодаря предоставленным этим лицом сведениям установлено фактически контролировавшее должника лицо, или обнаружено скрывавшееся последним имущество должника или имущество контролирующего должника лица.</a:t>
            </a:r>
            <a:endParaRPr kumimoji="0" lang="ru-RU" sz="4800" b="1" i="0" u="none" strike="noStrike" kern="1200" cap="none" spc="0" normalizeH="0" baseline="0" noProof="0" dirty="0" smtClean="0">
              <a:ln>
                <a:noFill/>
              </a:ln>
              <a:solidFill>
                <a:srgbClr val="005AA9"/>
              </a:solidFill>
              <a:effectLst/>
              <a:uLnTx/>
              <a:uFillTx/>
              <a:latin typeface="+mj-lt"/>
              <a:ea typeface="+mj-ea"/>
              <a:cs typeface="+mj-cs"/>
            </a:endParaRPr>
          </a:p>
        </p:txBody>
      </p:sp>
      <p:sp>
        <p:nvSpPr>
          <p:cNvPr id="6" name="Стрелка вниз 5"/>
          <p:cNvSpPr/>
          <p:nvPr/>
        </p:nvSpPr>
        <p:spPr>
          <a:xfrm>
            <a:off x="4211960" y="1196752"/>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люс 6"/>
          <p:cNvSpPr/>
          <p:nvPr/>
        </p:nvSpPr>
        <p:spPr>
          <a:xfrm>
            <a:off x="2051720" y="2420888"/>
            <a:ext cx="432048"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люс 7"/>
          <p:cNvSpPr/>
          <p:nvPr/>
        </p:nvSpPr>
        <p:spPr>
          <a:xfrm>
            <a:off x="2051720" y="3450930"/>
            <a:ext cx="432048"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43773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864166" cy="792088"/>
          </a:xfrm>
        </p:spPr>
        <p:txBody>
          <a:bodyPr/>
          <a:lstStyle/>
          <a:p>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15</a:t>
            </a:fld>
            <a:endParaRPr lang="ru-RU" dirty="0">
              <a:solidFill>
                <a:prstClr val="white"/>
              </a:solidFill>
            </a:endParaRPr>
          </a:p>
        </p:txBody>
      </p:sp>
      <p:pic>
        <p:nvPicPr>
          <p:cNvPr id="4"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6"/>
            <a:ext cx="1450615" cy="233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2170260356"/>
              </p:ext>
            </p:extLst>
          </p:nvPr>
        </p:nvGraphicFramePr>
        <p:xfrm>
          <a:off x="539552" y="332656"/>
          <a:ext cx="6984776" cy="6217920"/>
        </p:xfrm>
        <a:graphic>
          <a:graphicData uri="http://schemas.openxmlformats.org/drawingml/2006/table">
            <a:tbl>
              <a:tblPr firstRow="1" bandRow="1">
                <a:tableStyleId>{5C22544A-7EE6-4342-B048-85BDC9FD1C3A}</a:tableStyleId>
              </a:tblPr>
              <a:tblGrid>
                <a:gridCol w="6984776"/>
              </a:tblGrid>
              <a:tr h="504056">
                <a:tc>
                  <a:txBody>
                    <a:bodyPr/>
                    <a:lstStyle/>
                    <a:p>
                      <a:pPr algn="ctr"/>
                      <a:r>
                        <a:rPr kumimoji="0" lang="ru-RU" sz="1800" b="1" i="0" u="none" strike="noStrike" kern="1200" cap="none" spc="0" normalizeH="0" baseline="0" noProof="0" dirty="0" smtClean="0">
                          <a:ln>
                            <a:noFill/>
                          </a:ln>
                          <a:solidFill>
                            <a:schemeClr val="bg1"/>
                          </a:solidFill>
                          <a:effectLst/>
                          <a:uLnTx/>
                          <a:uFillTx/>
                          <a:latin typeface="Times New Roman" panose="02020603050405020304" pitchFamily="18" charset="0"/>
                          <a:ea typeface="+mj-ea"/>
                          <a:cs typeface="Times New Roman" panose="02020603050405020304" pitchFamily="18" charset="0"/>
                        </a:rPr>
                        <a:t>Статья 9 Обязанность должника по подаче заявления должника в арбитражный суд</a:t>
                      </a:r>
                      <a:endParaRPr lang="ru-RU" sz="1800" dirty="0">
                        <a:solidFill>
                          <a:schemeClr val="bg1"/>
                        </a:solidFill>
                      </a:endParaRPr>
                    </a:p>
                  </a:txBody>
                  <a:tcPr/>
                </a:tc>
              </a:tr>
              <a:tr h="1080120">
                <a:tc>
                  <a:txBody>
                    <a:bodyPr/>
                    <a:lstStyle/>
                    <a:p>
                      <a:pPr marL="0" indent="0" algn="just">
                        <a:buNone/>
                      </a:pPr>
                      <a:r>
                        <a:rPr lang="ru-RU" sz="1800" b="1" i="0" u="none" strike="noStrike" baseline="0" dirty="0" smtClean="0"/>
                        <a:t>Руководитель должника обязан обратиться с заявлением должника в арбитражный суд в случае, если: </a:t>
                      </a:r>
                    </a:p>
                    <a:p>
                      <a:pPr algn="just"/>
                      <a:r>
                        <a:rPr lang="ru-RU" sz="1800" b="1" i="0" u="none" strike="noStrike" baseline="0" dirty="0" smtClean="0"/>
                        <a:t>       - удовлетворение требований одного кредитора или нескольких кредиторов приводит к невозможности исполнения должником денежных обязательств или обязанностей по уплате обязательных платежей и (или) иных платежей в полном объеме перед другими кредиторами;</a:t>
                      </a:r>
                    </a:p>
                    <a:p>
                      <a:pPr algn="just"/>
                      <a:r>
                        <a:rPr lang="ru-RU" sz="1800" b="1" i="0" u="none" strike="noStrike" baseline="0" dirty="0" smtClean="0"/>
                        <a:t>       - обращение взыскания на имущество должника существенно осложнит или сделает невозможной хозяйственную деятельность должника;</a:t>
                      </a:r>
                    </a:p>
                    <a:p>
                      <a:pPr algn="just"/>
                      <a:r>
                        <a:rPr lang="ru-RU" sz="1800" b="1" i="0" u="none" strike="noStrike" baseline="0" dirty="0" smtClean="0"/>
                        <a:t>       - должник отвечает признакам неплатежеспособности и (или) признакам недостаточности имущества;</a:t>
                      </a:r>
                    </a:p>
                    <a:p>
                      <a:pPr algn="just"/>
                      <a:r>
                        <a:rPr lang="ru-RU" sz="1800" b="1" i="0" u="none" strike="noStrike" baseline="0" dirty="0" smtClean="0"/>
                        <a:t>       - имеется не погашенная в течение более чем трех месяцев по причине недостаточности денежных средств задолженность по выплате выходных пособий, оплате труда и другим причитающимся работнику, бывшему работнику выплатам в размере и в порядке, которые устанавливаются в соответствии с трудовым законодательством;</a:t>
                      </a:r>
                    </a:p>
                    <a:p>
                      <a:pPr algn="just"/>
                      <a:r>
                        <a:rPr lang="ru-RU" sz="1800" b="1" i="0" u="none" strike="noStrike" baseline="0" dirty="0" smtClean="0"/>
                        <a:t>       - в иных случаях, установленных Законом о банкротстве.</a:t>
                      </a:r>
                    </a:p>
                    <a:p>
                      <a:pPr marL="0" indent="0">
                        <a:buNone/>
                      </a:pPr>
                      <a:endParaRPr lang="ru-RU" dirty="0"/>
                    </a:p>
                  </a:txBody>
                  <a:tcPr/>
                </a:tc>
              </a:tr>
            </a:tbl>
          </a:graphicData>
        </a:graphic>
      </p:graphicFrame>
    </p:spTree>
    <p:extLst>
      <p:ext uri="{BB962C8B-B14F-4D97-AF65-F5344CB8AC3E}">
        <p14:creationId xmlns:p14="http://schemas.microsoft.com/office/powerpoint/2010/main" val="940346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864166" cy="936104"/>
          </a:xfrm>
        </p:spPr>
        <p:txBody>
          <a:bodyPr>
            <a:normAutofit/>
          </a:bodyPr>
          <a:lstStyle/>
          <a:p>
            <a:pPr algn="ctr">
              <a:lnSpc>
                <a:spcPct val="100000"/>
              </a:lnSpc>
            </a:pPr>
            <a:r>
              <a:rPr lang="ru-RU" sz="2400" dirty="0">
                <a:latin typeface="Times New Roman" panose="02020603050405020304" pitchFamily="18" charset="0"/>
                <a:cs typeface="Times New Roman" panose="02020603050405020304" pitchFamily="18" charset="0"/>
              </a:rPr>
              <a:t>Размер субсидиарной ответственности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(по основаниям, предусмотренным статьей </a:t>
            </a:r>
            <a:r>
              <a:rPr lang="ru-RU" sz="2400" dirty="0" smtClean="0">
                <a:latin typeface="Times New Roman" panose="02020603050405020304" pitchFamily="18" charset="0"/>
                <a:cs typeface="Times New Roman" panose="02020603050405020304" pitchFamily="18" charset="0"/>
              </a:rPr>
              <a:t>61.12) </a:t>
            </a:r>
            <a:endParaRPr lang="ru-RU" dirty="0"/>
          </a:p>
        </p:txBody>
      </p:sp>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16</a:t>
            </a:fld>
            <a:endParaRPr lang="ru-RU" dirty="0">
              <a:solidFill>
                <a:prstClr val="white"/>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77754110"/>
              </p:ext>
            </p:extLst>
          </p:nvPr>
        </p:nvGraphicFramePr>
        <p:xfrm>
          <a:off x="467544" y="1484783"/>
          <a:ext cx="7896200" cy="4680520"/>
        </p:xfrm>
        <a:graphic>
          <a:graphicData uri="http://schemas.openxmlformats.org/drawingml/2006/table">
            <a:tbl>
              <a:tblPr firstRow="1" bandRow="1">
                <a:tableStyleId>{5C22544A-7EE6-4342-B048-85BDC9FD1C3A}</a:tableStyleId>
              </a:tblPr>
              <a:tblGrid>
                <a:gridCol w="7896200"/>
              </a:tblGrid>
              <a:tr h="4680520">
                <a:tc>
                  <a:txBody>
                    <a:bodyPr/>
                    <a:lstStyle/>
                    <a:p>
                      <a:pPr algn="just"/>
                      <a:r>
                        <a:rPr lang="ru-RU" dirty="0" smtClean="0"/>
                        <a:t>          Размер ответственности равен размеру обязательств должника, возникших после истечения срока, предусмотренного пунктами 2 - 4 статьи 9 Закона о банкротстве, и до возбуждения дела о банкротстве должника (возврата заявления уполномоченного органа о признания должника банкротом).</a:t>
                      </a:r>
                    </a:p>
                    <a:p>
                      <a:pPr algn="just"/>
                      <a:r>
                        <a:rPr lang="ru-RU" dirty="0" smtClean="0"/>
                        <a:t>          Бремя доказывания отсутствия причинной связи между невозможностью удовлетворения требований кредитора и нарушением обязанности, предусмотренной пунктом 1 настоящей статьи, лежит на привлекаемом к ответственности лице (лицах).</a:t>
                      </a:r>
                    </a:p>
                    <a:p>
                      <a:pPr algn="just"/>
                      <a:r>
                        <a:rPr lang="ru-RU" dirty="0" smtClean="0"/>
                        <a:t>          В размер ответственности в соответствии с настоящей статьей не включаются обязательства, до возникновения которых конкурсный кредитор знал или должен был знать о том, что имели место основания для возникновения обязанности, предусмотренной статьей 9 настоящего Федерального закона, за исключением требований об уплате обязательных платежей и требований, возникших из договоров, заключение которых являлось обязательным для контрагента должника.</a:t>
                      </a:r>
                      <a:endParaRPr lang="ru-RU" dirty="0"/>
                    </a:p>
                  </a:txBody>
                  <a:tcPr/>
                </a:tc>
              </a:tr>
            </a:tbl>
          </a:graphicData>
        </a:graphic>
      </p:graphicFrame>
    </p:spTree>
    <p:extLst>
      <p:ext uri="{BB962C8B-B14F-4D97-AF65-F5344CB8AC3E}">
        <p14:creationId xmlns:p14="http://schemas.microsoft.com/office/powerpoint/2010/main" val="2982545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864166" cy="792088"/>
          </a:xfrm>
        </p:spPr>
        <p:txBody>
          <a:bodyPr>
            <a:normAutofit fontScale="90000"/>
          </a:bodyPr>
          <a:lstStyle/>
          <a:p>
            <a:pPr algn="ctr">
              <a:lnSpc>
                <a:spcPct val="100000"/>
              </a:lnSpc>
            </a:pPr>
            <a:r>
              <a:rPr lang="ru-RU" sz="2400" dirty="0" smtClean="0">
                <a:latin typeface="Times New Roman" panose="02020603050405020304" pitchFamily="18" charset="0"/>
                <a:cs typeface="Times New Roman" panose="02020603050405020304" pitchFamily="18" charset="0"/>
              </a:rPr>
              <a:t>Сходства и отличия субсидиарной ответственности по статье 61.11 и убытков, предусмотренных статьей 61.13</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17</a:t>
            </a:fld>
            <a:endParaRPr lang="ru-RU" dirty="0">
              <a:solidFill>
                <a:prstClr val="white"/>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782234"/>
              </p:ext>
            </p:extLst>
          </p:nvPr>
        </p:nvGraphicFramePr>
        <p:xfrm>
          <a:off x="611560" y="1412776"/>
          <a:ext cx="8280921" cy="4683261"/>
        </p:xfrm>
        <a:graphic>
          <a:graphicData uri="http://schemas.openxmlformats.org/drawingml/2006/table">
            <a:tbl>
              <a:tblPr firstRow="1" bandRow="1">
                <a:tableStyleId>{5C22544A-7EE6-4342-B048-85BDC9FD1C3A}</a:tableStyleId>
              </a:tblPr>
              <a:tblGrid>
                <a:gridCol w="2232249"/>
                <a:gridCol w="2808312"/>
                <a:gridCol w="3240360"/>
              </a:tblGrid>
              <a:tr h="663847">
                <a:tc>
                  <a:txBody>
                    <a:bodyPr/>
                    <a:lstStyle/>
                    <a:p>
                      <a:pPr algn="ctr"/>
                      <a:endParaRPr lang="ru-RU" dirty="0"/>
                    </a:p>
                  </a:txBody>
                  <a:tcPr/>
                </a:tc>
                <a:tc>
                  <a:txBody>
                    <a:bodyPr/>
                    <a:lstStyle/>
                    <a:p>
                      <a:pPr algn="ctr"/>
                      <a:r>
                        <a:rPr lang="ru-RU" dirty="0" smtClean="0">
                          <a:effectLst>
                            <a:outerShdw blurRad="38100" dist="38100" dir="2700000" algn="tl">
                              <a:srgbClr val="000000">
                                <a:alpha val="43137"/>
                              </a:srgbClr>
                            </a:outerShdw>
                          </a:effectLst>
                        </a:rPr>
                        <a:t>Субсидиарная ответственность</a:t>
                      </a:r>
                      <a:endParaRPr lang="ru-RU" dirty="0">
                        <a:effectLst>
                          <a:outerShdw blurRad="38100" dist="38100" dir="2700000" algn="tl">
                            <a:srgbClr val="000000">
                              <a:alpha val="43137"/>
                            </a:srgbClr>
                          </a:outerShdw>
                        </a:effectLst>
                      </a:endParaRPr>
                    </a:p>
                  </a:txBody>
                  <a:tcPr/>
                </a:tc>
                <a:tc>
                  <a:txBody>
                    <a:bodyPr/>
                    <a:lstStyle/>
                    <a:p>
                      <a:pPr algn="ctr"/>
                      <a:r>
                        <a:rPr lang="ru-RU" dirty="0" smtClean="0">
                          <a:effectLst>
                            <a:outerShdw blurRad="38100" dist="38100" dir="2700000" algn="tl">
                              <a:srgbClr val="000000">
                                <a:alpha val="43137"/>
                              </a:srgbClr>
                            </a:outerShdw>
                          </a:effectLst>
                        </a:rPr>
                        <a:t>Убытки, предусмотренные статьей 61.13</a:t>
                      </a:r>
                      <a:endParaRPr lang="ru-RU" dirty="0">
                        <a:effectLst>
                          <a:outerShdw blurRad="38100" dist="38100" dir="2700000" algn="tl">
                            <a:srgbClr val="000000">
                              <a:alpha val="43137"/>
                            </a:srgbClr>
                          </a:outerShdw>
                        </a:effectLst>
                      </a:endParaRPr>
                    </a:p>
                  </a:txBody>
                  <a:tcPr/>
                </a:tc>
              </a:tr>
              <a:tr h="829567">
                <a:tc>
                  <a:txBody>
                    <a:bodyPr/>
                    <a:lstStyle/>
                    <a:p>
                      <a:r>
                        <a:rPr lang="ru-RU" sz="1400" b="1" i="0" dirty="0" smtClean="0">
                          <a:effectLst/>
                          <a:latin typeface="Times New Roman" panose="02020603050405020304" pitchFamily="18" charset="0"/>
                          <a:cs typeface="Times New Roman" panose="02020603050405020304" pitchFamily="18" charset="0"/>
                        </a:rPr>
                        <a:t>Субъекты</a:t>
                      </a:r>
                      <a:r>
                        <a:rPr lang="ru-RU" sz="1400" b="1" i="0" baseline="0" dirty="0" smtClean="0">
                          <a:effectLst/>
                          <a:latin typeface="Times New Roman" panose="02020603050405020304" pitchFamily="18" charset="0"/>
                          <a:cs typeface="Times New Roman" panose="02020603050405020304" pitchFamily="18" charset="0"/>
                        </a:rPr>
                        <a:t> ответственности</a:t>
                      </a:r>
                      <a:endParaRPr lang="ru-RU" sz="1400" b="1" i="0" dirty="0">
                        <a:effectLst/>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Номинальные и реальные КДЛ</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863435"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Номинальные и реальные КДЛ</a:t>
                      </a:r>
                    </a:p>
                    <a:p>
                      <a:endParaRPr lang="ru-RU" sz="1400" dirty="0">
                        <a:latin typeface="Times New Roman" panose="02020603050405020304" pitchFamily="18" charset="0"/>
                        <a:cs typeface="Times New Roman" panose="02020603050405020304" pitchFamily="18" charset="0"/>
                      </a:endParaRPr>
                    </a:p>
                  </a:txBody>
                  <a:tcPr/>
                </a:tc>
              </a:tr>
              <a:tr h="995287">
                <a:tc>
                  <a:txBody>
                    <a:bodyPr/>
                    <a:lstStyle/>
                    <a:p>
                      <a:r>
                        <a:rPr lang="ru-RU" sz="1400" b="1" i="0" dirty="0" smtClean="0">
                          <a:effectLst/>
                          <a:latin typeface="Times New Roman" panose="02020603050405020304" pitchFamily="18" charset="0"/>
                          <a:cs typeface="Times New Roman" panose="02020603050405020304" pitchFamily="18" charset="0"/>
                        </a:rPr>
                        <a:t>Размер ответственности</a:t>
                      </a:r>
                      <a:endParaRPr lang="ru-RU" sz="1400" b="1" i="0" dirty="0">
                        <a:effectLst/>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На сумму</a:t>
                      </a:r>
                      <a:r>
                        <a:rPr lang="ru-RU" sz="1400" baseline="0" dirty="0" smtClean="0">
                          <a:latin typeface="Times New Roman" panose="02020603050405020304" pitchFamily="18" charset="0"/>
                          <a:cs typeface="Times New Roman" panose="02020603050405020304" pitchFamily="18" charset="0"/>
                        </a:rPr>
                        <a:t> непогашенного реестра</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effectLst/>
                          <a:latin typeface="Times New Roman" panose="02020603050405020304" pitchFamily="18" charset="0"/>
                          <a:ea typeface="Calibri"/>
                          <a:cs typeface="Times New Roman" panose="02020603050405020304" pitchFamily="18" charset="0"/>
                        </a:rPr>
                        <a:t>Определяется судом применительно к конкретному нарушению</a:t>
                      </a:r>
                      <a:endParaRPr lang="ru-RU" sz="1400" dirty="0">
                        <a:latin typeface="Times New Roman" panose="02020603050405020304" pitchFamily="18" charset="0"/>
                        <a:cs typeface="Times New Roman" panose="02020603050405020304" pitchFamily="18" charset="0"/>
                      </a:endParaRPr>
                    </a:p>
                  </a:txBody>
                  <a:tcPr/>
                </a:tc>
              </a:tr>
              <a:tr h="492089">
                <a:tc>
                  <a:txBody>
                    <a:bodyPr/>
                    <a:lstStyle/>
                    <a:p>
                      <a:r>
                        <a:rPr lang="ru-RU" sz="1400" b="1" i="0" dirty="0" smtClean="0">
                          <a:effectLst/>
                          <a:latin typeface="Times New Roman" panose="02020603050405020304" pitchFamily="18" charset="0"/>
                          <a:cs typeface="Times New Roman" panose="02020603050405020304" pitchFamily="18" charset="0"/>
                        </a:rPr>
                        <a:t>Бремя доказывания</a:t>
                      </a:r>
                      <a:endParaRPr lang="ru-RU" sz="1400" b="1" i="0" dirty="0">
                        <a:effectLst/>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Перераспределяется при применении презумпций</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Лежит на заявителе</a:t>
                      </a:r>
                      <a:endParaRPr lang="ru-RU" sz="1400" dirty="0">
                        <a:latin typeface="Times New Roman" panose="02020603050405020304" pitchFamily="18" charset="0"/>
                        <a:cs typeface="Times New Roman" panose="02020603050405020304" pitchFamily="18" charset="0"/>
                      </a:endParaRPr>
                    </a:p>
                  </a:txBody>
                  <a:tcPr/>
                </a:tc>
              </a:tr>
              <a:tr h="492089">
                <a:tc>
                  <a:txBody>
                    <a:bodyPr/>
                    <a:lstStyle/>
                    <a:p>
                      <a:r>
                        <a:rPr lang="ru-RU" sz="1400" b="1" i="0" dirty="0" smtClean="0">
                          <a:effectLst/>
                          <a:latin typeface="Times New Roman" panose="02020603050405020304" pitchFamily="18" charset="0"/>
                          <a:cs typeface="Times New Roman" panose="02020603050405020304" pitchFamily="18" charset="0"/>
                        </a:rPr>
                        <a:t>Основания</a:t>
                      </a:r>
                      <a:endParaRPr lang="ru-RU" sz="1400" b="1" i="0" dirty="0">
                        <a:effectLst/>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Специальные, предусмотренные Законом</a:t>
                      </a:r>
                      <a:r>
                        <a:rPr lang="ru-RU" sz="1400" baseline="0" dirty="0" smtClean="0">
                          <a:latin typeface="Times New Roman" panose="02020603050405020304" pitchFamily="18" charset="0"/>
                          <a:cs typeface="Times New Roman" panose="02020603050405020304" pitchFamily="18" charset="0"/>
                        </a:rPr>
                        <a:t> о банкротстве</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effectLst/>
                          <a:latin typeface="Times New Roman" panose="02020603050405020304" pitchFamily="18" charset="0"/>
                          <a:ea typeface="Calibri"/>
                          <a:cs typeface="Times New Roman" panose="02020603050405020304" pitchFamily="18" charset="0"/>
                        </a:rPr>
                        <a:t>Широкий круг оснований</a:t>
                      </a:r>
                      <a:endParaRPr lang="ru-RU" sz="1400" dirty="0">
                        <a:latin typeface="Times New Roman" panose="02020603050405020304" pitchFamily="18" charset="0"/>
                        <a:cs typeface="Times New Roman" panose="02020603050405020304" pitchFamily="18" charset="0"/>
                      </a:endParaRPr>
                    </a:p>
                  </a:txBody>
                  <a:tcPr/>
                </a:tc>
              </a:tr>
              <a:tr h="492089">
                <a:tc>
                  <a:txBody>
                    <a:bodyPr/>
                    <a:lstStyle/>
                    <a:p>
                      <a:r>
                        <a:rPr lang="ru-RU" sz="1400" b="1" i="0" dirty="0" smtClean="0">
                          <a:effectLst/>
                          <a:latin typeface="Times New Roman" panose="02020603050405020304" pitchFamily="18" charset="0"/>
                          <a:cs typeface="Times New Roman" panose="02020603050405020304" pitchFamily="18" charset="0"/>
                        </a:rPr>
                        <a:t>Дополнительные</a:t>
                      </a:r>
                      <a:r>
                        <a:rPr lang="ru-RU" sz="1400" b="1" i="0" baseline="0" dirty="0" smtClean="0">
                          <a:effectLst/>
                          <a:latin typeface="Times New Roman" panose="02020603050405020304" pitchFamily="18" charset="0"/>
                          <a:cs typeface="Times New Roman" panose="02020603050405020304" pitchFamily="18" charset="0"/>
                        </a:rPr>
                        <a:t> условия</a:t>
                      </a:r>
                      <a:endParaRPr lang="ru-RU" sz="1400" b="1" i="0" dirty="0">
                        <a:effectLst/>
                        <a:latin typeface="Times New Roman" panose="02020603050405020304" pitchFamily="18" charset="0"/>
                        <a:cs typeface="Times New Roman" panose="02020603050405020304" pitchFamily="18" charset="0"/>
                      </a:endParaRPr>
                    </a:p>
                  </a:txBody>
                  <a:tcPr/>
                </a:tc>
                <a:tc>
                  <a:txBody>
                    <a:bodyPr/>
                    <a:lstStyle/>
                    <a:p>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effectLst/>
                          <a:latin typeface="Times New Roman"/>
                          <a:ea typeface="Calibri"/>
                        </a:rPr>
                        <a:t>Отсутствие необходимости доказывать причинно-следственную связь между неправомерными действиями (бездействием) контролирующих лиц и банкротством</a:t>
                      </a:r>
                      <a:endParaRPr lang="ru-RU"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30552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864166" cy="792088"/>
          </a:xfrm>
        </p:spPr>
        <p:txBody>
          <a:bodyPr>
            <a:normAutofit fontScale="90000"/>
          </a:bodyPr>
          <a:lstStyle/>
          <a:p>
            <a:pPr algn="ctr">
              <a:lnSpc>
                <a:spcPct val="100000"/>
              </a:lnSpc>
            </a:pPr>
            <a:r>
              <a:rPr lang="ru-RU" sz="2400" dirty="0" smtClean="0">
                <a:latin typeface="Times New Roman" panose="02020603050405020304" pitchFamily="18" charset="0"/>
                <a:cs typeface="Times New Roman" panose="02020603050405020304" pitchFamily="18" charset="0"/>
              </a:rPr>
              <a:t>Кто обладает правом на обращение в суд с заявлением о привлечении к субсидиарной ответственности</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18</a:t>
            </a:fld>
            <a:endParaRPr lang="ru-RU" dirty="0">
              <a:solidFill>
                <a:prstClr val="white"/>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546440513"/>
              </p:ext>
            </p:extLst>
          </p:nvPr>
        </p:nvGraphicFramePr>
        <p:xfrm>
          <a:off x="455558" y="980728"/>
          <a:ext cx="8424936" cy="4759960"/>
        </p:xfrm>
        <a:graphic>
          <a:graphicData uri="http://schemas.openxmlformats.org/drawingml/2006/table">
            <a:tbl>
              <a:tblPr firstRow="1" bandRow="1">
                <a:tableStyleId>{5C22544A-7EE6-4342-B048-85BDC9FD1C3A}</a:tableStyleId>
              </a:tblPr>
              <a:tblGrid>
                <a:gridCol w="1728192"/>
                <a:gridCol w="2448272"/>
                <a:gridCol w="1872208"/>
                <a:gridCol w="2376264"/>
              </a:tblGrid>
              <a:tr h="370840">
                <a:tc>
                  <a:txBody>
                    <a:bodyPr/>
                    <a:lstStyle/>
                    <a:p>
                      <a:endParaRPr lang="ru-RU" dirty="0"/>
                    </a:p>
                  </a:txBody>
                  <a:tcPr/>
                </a:tc>
                <a:tc>
                  <a:txBody>
                    <a:bodyPr/>
                    <a:lstStyle/>
                    <a:p>
                      <a:r>
                        <a:rPr lang="ru-RU" dirty="0" smtClean="0"/>
                        <a:t>По ст.61.11</a:t>
                      </a:r>
                      <a:endParaRPr lang="ru-RU" dirty="0"/>
                    </a:p>
                  </a:txBody>
                  <a:tcPr/>
                </a:tc>
                <a:tc>
                  <a:txBody>
                    <a:bodyPr/>
                    <a:lstStyle/>
                    <a:p>
                      <a:r>
                        <a:rPr lang="ru-RU" dirty="0" smtClean="0"/>
                        <a:t>По ст.61.12</a:t>
                      </a:r>
                      <a:endParaRPr lang="ru-RU" dirty="0"/>
                    </a:p>
                  </a:txBody>
                  <a:tcPr/>
                </a:tc>
                <a:tc>
                  <a:txBody>
                    <a:bodyPr/>
                    <a:lstStyle/>
                    <a:p>
                      <a:r>
                        <a:rPr lang="ru-RU" dirty="0" smtClean="0"/>
                        <a:t>По ст.61.13</a:t>
                      </a:r>
                      <a:endParaRPr lang="ru-RU" dirty="0"/>
                    </a:p>
                  </a:txBody>
                  <a:tcPr/>
                </a:tc>
              </a:tr>
              <a:tr h="370840">
                <a:tc>
                  <a:txBody>
                    <a:bodyPr/>
                    <a:lstStyle/>
                    <a:p>
                      <a:r>
                        <a:rPr lang="ru-RU" sz="1400" dirty="0" smtClean="0"/>
                        <a:t>В рамках дела о банкротстве</a:t>
                      </a:r>
                      <a:endParaRPr lang="ru-RU" sz="1400" dirty="0"/>
                    </a:p>
                  </a:txBody>
                  <a:tcPr/>
                </a:tc>
                <a:tc>
                  <a:txBody>
                    <a:bodyPr/>
                    <a:lstStyle/>
                    <a:p>
                      <a:r>
                        <a:rPr lang="ru-RU" sz="1200" b="1" u="none" dirty="0" smtClean="0">
                          <a:effectLst/>
                          <a:latin typeface="Times New Roman"/>
                          <a:ea typeface="Calibri"/>
                        </a:rPr>
                        <a:t> - арбитражный управляющий</a:t>
                      </a:r>
                      <a:r>
                        <a:rPr lang="ru-RU" sz="1200" u="none" dirty="0" smtClean="0">
                          <a:effectLst/>
                          <a:latin typeface="Times New Roman"/>
                          <a:ea typeface="Calibri"/>
                        </a:rPr>
                        <a:t> по своей инициативе либо по решению собрания кредиторов или комитета кредиторов, </a:t>
                      </a:r>
                    </a:p>
                    <a:p>
                      <a:pPr marL="171450" indent="-171450">
                        <a:buFontTx/>
                        <a:buChar char="-"/>
                      </a:pPr>
                      <a:r>
                        <a:rPr lang="ru-RU" sz="1200" b="1" u="none" dirty="0" smtClean="0">
                          <a:effectLst/>
                          <a:latin typeface="Times New Roman"/>
                          <a:ea typeface="Calibri"/>
                        </a:rPr>
                        <a:t>конкурсные кредиторы</a:t>
                      </a:r>
                      <a:r>
                        <a:rPr lang="ru-RU" sz="1200" u="none" dirty="0" smtClean="0">
                          <a:effectLst/>
                          <a:latin typeface="Times New Roman"/>
                          <a:ea typeface="Calibri"/>
                        </a:rPr>
                        <a:t>, </a:t>
                      </a:r>
                    </a:p>
                    <a:p>
                      <a:pPr marL="171450" indent="-171450">
                        <a:buFontTx/>
                        <a:buChar char="-"/>
                      </a:pPr>
                      <a:r>
                        <a:rPr lang="ru-RU" sz="1200" b="1" u="none" dirty="0" smtClean="0">
                          <a:effectLst/>
                          <a:latin typeface="Times New Roman"/>
                          <a:ea typeface="Calibri"/>
                        </a:rPr>
                        <a:t>представитель работников должника</a:t>
                      </a:r>
                      <a:r>
                        <a:rPr lang="ru-RU" sz="1200" u="none" dirty="0" smtClean="0">
                          <a:effectLst/>
                          <a:latin typeface="Times New Roman"/>
                          <a:ea typeface="Calibri"/>
                        </a:rPr>
                        <a:t>, </a:t>
                      </a:r>
                    </a:p>
                    <a:p>
                      <a:pPr marL="171450" indent="-171450">
                        <a:buFontTx/>
                        <a:buChar char="-"/>
                      </a:pPr>
                      <a:r>
                        <a:rPr lang="ru-RU" sz="1200" b="1" u="none" dirty="0" smtClean="0">
                          <a:effectLst/>
                          <a:latin typeface="Times New Roman"/>
                          <a:ea typeface="Calibri"/>
                        </a:rPr>
                        <a:t>работники или бывшие работники должника</a:t>
                      </a:r>
                      <a:r>
                        <a:rPr lang="ru-RU" sz="1200" u="none" dirty="0" smtClean="0">
                          <a:effectLst/>
                          <a:latin typeface="Times New Roman"/>
                          <a:ea typeface="Calibri"/>
                        </a:rPr>
                        <a:t>, перед которыми у должника имеется задолженность, или </a:t>
                      </a:r>
                    </a:p>
                    <a:p>
                      <a:pPr marL="171450" indent="-171450">
                        <a:buFontTx/>
                        <a:buChar char="-"/>
                      </a:pPr>
                      <a:r>
                        <a:rPr lang="ru-RU" sz="1200" b="1" u="none" dirty="0" smtClean="0">
                          <a:effectLst/>
                          <a:latin typeface="Times New Roman"/>
                          <a:ea typeface="Calibri"/>
                        </a:rPr>
                        <a:t>уполномоченные органы</a:t>
                      </a:r>
                      <a:endParaRPr lang="ru-RU" sz="1200" u="none" dirty="0"/>
                    </a:p>
                  </a:txBody>
                  <a:tcPr/>
                </a:tc>
                <a:tc>
                  <a:txBody>
                    <a:bodyPr/>
                    <a:lstStyle/>
                    <a:p>
                      <a:pPr marL="0" marR="0" lvl="0" indent="0" algn="l" defTabSz="863435"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 - арбитражный управляющий</a:t>
                      </a:r>
                      <a:r>
                        <a:rPr kumimoji="0" lang="ru-RU" sz="1200" b="0" i="0" u="none" strike="noStrike" kern="1200" cap="none" spc="0" normalizeH="0" baseline="0" noProof="0" dirty="0" smtClean="0">
                          <a:ln>
                            <a:noFill/>
                          </a:ln>
                          <a:solidFill>
                            <a:prstClr val="black"/>
                          </a:solidFill>
                          <a:effectLst/>
                          <a:uLnTx/>
                          <a:uFillTx/>
                          <a:latin typeface="Times New Roman"/>
                          <a:ea typeface="Calibri"/>
                          <a:cs typeface="+mn-cs"/>
                        </a:rPr>
                        <a:t>, </a:t>
                      </a:r>
                    </a:p>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конкурсные кредиторы</a:t>
                      </a:r>
                      <a:r>
                        <a:rPr kumimoji="0" lang="ru-RU" sz="1200" b="0" i="0" u="none" strike="noStrike" kern="1200" cap="none" spc="0" normalizeH="0" baseline="0" noProof="0" dirty="0" smtClean="0">
                          <a:ln>
                            <a:noFill/>
                          </a:ln>
                          <a:solidFill>
                            <a:prstClr val="black"/>
                          </a:solidFill>
                          <a:effectLst/>
                          <a:uLnTx/>
                          <a:uFillTx/>
                          <a:latin typeface="Times New Roman"/>
                          <a:ea typeface="Calibri"/>
                          <a:cs typeface="+mn-cs"/>
                        </a:rPr>
                        <a:t>, </a:t>
                      </a:r>
                    </a:p>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представитель работников должника</a:t>
                      </a:r>
                      <a:r>
                        <a:rPr kumimoji="0" lang="ru-RU" sz="1200" b="0" i="0" u="none" strike="noStrike" kern="1200" cap="none" spc="0" normalizeH="0" baseline="0" noProof="0" dirty="0" smtClean="0">
                          <a:ln>
                            <a:noFill/>
                          </a:ln>
                          <a:solidFill>
                            <a:prstClr val="black"/>
                          </a:solidFill>
                          <a:effectLst/>
                          <a:uLnTx/>
                          <a:uFillTx/>
                          <a:latin typeface="Times New Roman"/>
                          <a:ea typeface="Calibri"/>
                          <a:cs typeface="+mn-cs"/>
                        </a:rPr>
                        <a:t>, </a:t>
                      </a:r>
                    </a:p>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работники или бывшие работники должника</a:t>
                      </a:r>
                      <a:r>
                        <a:rPr kumimoji="0" lang="ru-RU" sz="1200" b="0" i="0" u="none" strike="noStrike" kern="1200" cap="none" spc="0" normalizeH="0" baseline="0" noProof="0" dirty="0" smtClean="0">
                          <a:ln>
                            <a:noFill/>
                          </a:ln>
                          <a:solidFill>
                            <a:prstClr val="black"/>
                          </a:solidFill>
                          <a:effectLst/>
                          <a:uLnTx/>
                          <a:uFillTx/>
                          <a:latin typeface="Times New Roman"/>
                          <a:ea typeface="Calibri"/>
                          <a:cs typeface="+mn-cs"/>
                        </a:rPr>
                        <a:t>, </a:t>
                      </a:r>
                    </a:p>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уполномоченные органы</a:t>
                      </a:r>
                      <a:endParaRPr lang="ru-RU" dirty="0"/>
                    </a:p>
                  </a:txBody>
                  <a:tcPr/>
                </a:tc>
                <a:tc>
                  <a:txBody>
                    <a:bodyPr/>
                    <a:lstStyle/>
                    <a:p>
                      <a:pPr marL="0" marR="0" lvl="0" indent="0" algn="l" defTabSz="863435"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 арбитражный управляющий</a:t>
                      </a:r>
                      <a:r>
                        <a:rPr kumimoji="0" lang="ru-RU" sz="1200" b="0" i="0" u="none" strike="noStrike" kern="1200" cap="none" spc="0" normalizeH="0" baseline="0" noProof="0" dirty="0" smtClean="0">
                          <a:ln>
                            <a:noFill/>
                          </a:ln>
                          <a:solidFill>
                            <a:prstClr val="black"/>
                          </a:solidFill>
                          <a:effectLst/>
                          <a:uLnTx/>
                          <a:uFillTx/>
                          <a:latin typeface="Times New Roman"/>
                          <a:ea typeface="Calibri"/>
                          <a:cs typeface="+mn-cs"/>
                        </a:rPr>
                        <a:t> по своей инициативе либо по решению собрания кредиторов или комитета кредиторов, </a:t>
                      </a:r>
                    </a:p>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конкурсные кредиторы</a:t>
                      </a:r>
                      <a:r>
                        <a:rPr kumimoji="0" lang="ru-RU" sz="1200" b="0" i="0" u="none" strike="noStrike" kern="1200" cap="none" spc="0" normalizeH="0" baseline="0" noProof="0" dirty="0" smtClean="0">
                          <a:ln>
                            <a:noFill/>
                          </a:ln>
                          <a:solidFill>
                            <a:prstClr val="black"/>
                          </a:solidFill>
                          <a:effectLst/>
                          <a:uLnTx/>
                          <a:uFillTx/>
                          <a:latin typeface="Times New Roman"/>
                          <a:ea typeface="Calibri"/>
                          <a:cs typeface="+mn-cs"/>
                        </a:rPr>
                        <a:t>, </a:t>
                      </a:r>
                    </a:p>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представитель работников должника</a:t>
                      </a:r>
                      <a:r>
                        <a:rPr kumimoji="0" lang="ru-RU" sz="1200" b="0" i="0" u="none" strike="noStrike" kern="1200" cap="none" spc="0" normalizeH="0" baseline="0" noProof="0" dirty="0" smtClean="0">
                          <a:ln>
                            <a:noFill/>
                          </a:ln>
                          <a:solidFill>
                            <a:prstClr val="black"/>
                          </a:solidFill>
                          <a:effectLst/>
                          <a:uLnTx/>
                          <a:uFillTx/>
                          <a:latin typeface="Times New Roman"/>
                          <a:ea typeface="Calibri"/>
                          <a:cs typeface="+mn-cs"/>
                        </a:rPr>
                        <a:t>, </a:t>
                      </a:r>
                    </a:p>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работники или бывшие работники должника</a:t>
                      </a:r>
                      <a:r>
                        <a:rPr kumimoji="0" lang="ru-RU" sz="1200" b="0" i="0" u="none" strike="noStrike" kern="1200" cap="none" spc="0" normalizeH="0" baseline="0" noProof="0" dirty="0" smtClean="0">
                          <a:ln>
                            <a:noFill/>
                          </a:ln>
                          <a:solidFill>
                            <a:prstClr val="black"/>
                          </a:solidFill>
                          <a:effectLst/>
                          <a:uLnTx/>
                          <a:uFillTx/>
                          <a:latin typeface="Times New Roman"/>
                          <a:ea typeface="Calibri"/>
                          <a:cs typeface="+mn-cs"/>
                        </a:rPr>
                        <a:t>, перед которыми у должника имеется задолженность, или </a:t>
                      </a:r>
                    </a:p>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уполномоченные органы</a:t>
                      </a:r>
                      <a:endParaRPr lang="ru-RU" dirty="0"/>
                    </a:p>
                  </a:txBody>
                  <a:tcPr/>
                </a:tc>
              </a:tr>
              <a:tr h="370840">
                <a:tc>
                  <a:txBody>
                    <a:bodyPr/>
                    <a:lstStyle/>
                    <a:p>
                      <a:r>
                        <a:rPr lang="ru-RU" sz="1400" dirty="0" smtClean="0"/>
                        <a:t>После завершения дела</a:t>
                      </a:r>
                      <a:r>
                        <a:rPr lang="ru-RU" sz="1400" baseline="0" dirty="0" smtClean="0"/>
                        <a:t> о банкротстве или </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прекращения в связи с недостаточностью имущества</a:t>
                      </a:r>
                      <a:endParaRPr lang="ru-RU" sz="1400" dirty="0"/>
                    </a:p>
                  </a:txBody>
                  <a:tcPr/>
                </a:tc>
                <a:tc>
                  <a:txBody>
                    <a:bodyPr/>
                    <a:lstStyle/>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кредиторы по текущим обязательствам</a:t>
                      </a:r>
                      <a:r>
                        <a:rPr kumimoji="0" lang="ru-RU" sz="1200" b="0" i="0" u="none" strike="noStrike" kern="1200" cap="none" spc="0" normalizeH="0" baseline="0" noProof="0" dirty="0" smtClean="0">
                          <a:ln>
                            <a:noFill/>
                          </a:ln>
                          <a:solidFill>
                            <a:prstClr val="black"/>
                          </a:solidFill>
                          <a:effectLst/>
                          <a:uLnTx/>
                          <a:uFillTx/>
                          <a:latin typeface="Times New Roman"/>
                          <a:ea typeface="Calibri"/>
                          <a:cs typeface="+mn-cs"/>
                        </a:rPr>
                        <a:t>, </a:t>
                      </a:r>
                    </a:p>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кредиторы, </a:t>
                      </a:r>
                      <a:r>
                        <a:rPr kumimoji="0" lang="ru-RU" sz="1200" b="0" i="0" u="none" strike="noStrike" kern="1200" cap="none" spc="0" normalizeH="0" baseline="0" noProof="0" dirty="0" smtClean="0">
                          <a:ln>
                            <a:noFill/>
                          </a:ln>
                          <a:solidFill>
                            <a:prstClr val="black"/>
                          </a:solidFill>
                          <a:effectLst/>
                          <a:uLnTx/>
                          <a:uFillTx/>
                          <a:latin typeface="Times New Roman"/>
                          <a:ea typeface="Calibri"/>
                          <a:cs typeface="+mn-cs"/>
                        </a:rPr>
                        <a:t>чьи требования были включены в реестр (за реестр) требований кредиторов, </a:t>
                      </a:r>
                    </a:p>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заявитель по делу о банкротстве, </a:t>
                      </a:r>
                    </a:p>
                    <a:p>
                      <a:pPr marL="171450" marR="0" lvl="0" indent="-171450" algn="l" defTabSz="863435" rtl="0" eaLnBrk="1" fontAlgn="auto" latinLnBrk="0" hangingPunct="1">
                        <a:lnSpc>
                          <a:spcPct val="100000"/>
                        </a:lnSpc>
                        <a:spcBef>
                          <a:spcPts val="0"/>
                        </a:spcBef>
                        <a:spcAft>
                          <a:spcPts val="0"/>
                        </a:spcAft>
                        <a:buClrTx/>
                        <a:buSzTx/>
                        <a:buFontTx/>
                        <a:buChar char="-"/>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mn-cs"/>
                        </a:rPr>
                        <a:t>уполномоченный орган </a:t>
                      </a:r>
                      <a:r>
                        <a:rPr lang="ru-RU" sz="1200" dirty="0" smtClean="0">
                          <a:effectLst/>
                          <a:latin typeface="Times New Roman"/>
                          <a:ea typeface="Calibri"/>
                        </a:rPr>
                        <a:t>в случае возвращения заявления о признании должника банкротом</a:t>
                      </a:r>
                      <a:endParaRPr lang="ru-RU" dirty="0"/>
                    </a:p>
                  </a:txBody>
                  <a:tcPr/>
                </a:tc>
                <a:tc>
                  <a:txBody>
                    <a:bodyPr/>
                    <a:lstStyle/>
                    <a:p>
                      <a:pPr marL="171450" indent="-171450">
                        <a:buFontTx/>
                        <a:buChar char="-"/>
                      </a:pPr>
                      <a:r>
                        <a:rPr lang="ru-RU" sz="1200" b="1" u="none" dirty="0" smtClean="0">
                          <a:solidFill>
                            <a:schemeClr val="tx1"/>
                          </a:solidFill>
                          <a:effectLst/>
                          <a:latin typeface="Times New Roman"/>
                          <a:ea typeface="Calibri"/>
                        </a:rPr>
                        <a:t>конкурсные кредиторы</a:t>
                      </a:r>
                      <a:r>
                        <a:rPr lang="ru-RU" sz="1200" u="none" dirty="0" smtClean="0">
                          <a:solidFill>
                            <a:schemeClr val="tx1"/>
                          </a:solidFill>
                          <a:effectLst/>
                          <a:latin typeface="Times New Roman"/>
                          <a:ea typeface="Calibri"/>
                        </a:rPr>
                        <a:t>, </a:t>
                      </a:r>
                      <a:endParaRPr lang="ru-RU" sz="1200" dirty="0" smtClean="0">
                        <a:solidFill>
                          <a:schemeClr val="tx1"/>
                        </a:solidFill>
                        <a:effectLst/>
                        <a:latin typeface="Times New Roman"/>
                        <a:ea typeface="Calibri"/>
                      </a:endParaRPr>
                    </a:p>
                    <a:p>
                      <a:pPr marL="171450" indent="-171450">
                        <a:buFontTx/>
                        <a:buChar char="-"/>
                      </a:pPr>
                      <a:r>
                        <a:rPr lang="ru-RU" sz="1200" b="1" dirty="0" smtClean="0">
                          <a:solidFill>
                            <a:schemeClr val="tx1"/>
                          </a:solidFill>
                          <a:effectLst/>
                          <a:latin typeface="Times New Roman"/>
                          <a:ea typeface="Calibri"/>
                        </a:rPr>
                        <a:t>работники либо бывшие работники должника </a:t>
                      </a:r>
                    </a:p>
                    <a:p>
                      <a:pPr marL="171450" indent="-171450">
                        <a:buFontTx/>
                        <a:buChar char="-"/>
                      </a:pPr>
                      <a:r>
                        <a:rPr lang="ru-RU" sz="1200" b="1" dirty="0" smtClean="0">
                          <a:solidFill>
                            <a:schemeClr val="tx1"/>
                          </a:solidFill>
                          <a:effectLst/>
                          <a:latin typeface="Times New Roman"/>
                          <a:ea typeface="Calibri"/>
                        </a:rPr>
                        <a:t>уполномоченные органы</a:t>
                      </a:r>
                      <a:r>
                        <a:rPr lang="ru-RU" sz="1200" dirty="0" smtClean="0">
                          <a:solidFill>
                            <a:schemeClr val="tx1"/>
                          </a:solidFill>
                          <a:effectLst/>
                          <a:latin typeface="Times New Roman"/>
                          <a:ea typeface="Calibri"/>
                        </a:rPr>
                        <a:t>, обязательства перед которыми предусмотрены пунктом 2 статьи 61.12 Закона о банкротстве.</a:t>
                      </a:r>
                      <a:endParaRPr lang="ru-RU" sz="1200" dirty="0">
                        <a:solidFill>
                          <a:schemeClr val="tx1"/>
                        </a:solidFill>
                      </a:endParaRPr>
                    </a:p>
                  </a:txBody>
                  <a:tcPr/>
                </a:tc>
                <a:tc>
                  <a:txBody>
                    <a:bodyPr/>
                    <a:lstStyle/>
                    <a:p>
                      <a:endParaRPr lang="ru-RU" dirty="0"/>
                    </a:p>
                  </a:txBody>
                  <a:tcPr/>
                </a:tc>
              </a:tr>
            </a:tbl>
          </a:graphicData>
        </a:graphic>
      </p:graphicFrame>
      <p:sp>
        <p:nvSpPr>
          <p:cNvPr id="5" name="Прямоугольник 4"/>
          <p:cNvSpPr/>
          <p:nvPr/>
        </p:nvSpPr>
        <p:spPr>
          <a:xfrm>
            <a:off x="360667" y="5661248"/>
            <a:ext cx="8496944" cy="1015663"/>
          </a:xfrm>
          <a:prstGeom prst="rect">
            <a:avLst/>
          </a:prstGeom>
        </p:spPr>
        <p:txBody>
          <a:bodyPr wrap="square">
            <a:spAutoFit/>
          </a:bodyPr>
          <a:lstStyle/>
          <a:p>
            <a:r>
              <a:rPr lang="ru-RU" sz="1200" dirty="0" smtClean="0">
                <a:latin typeface="Times New Roman"/>
                <a:ea typeface="Calibri"/>
              </a:rPr>
              <a:t>Заявление может быть подано </a:t>
            </a:r>
            <a:r>
              <a:rPr lang="ru-RU" sz="1200" b="1" dirty="0" smtClean="0">
                <a:solidFill>
                  <a:srgbClr val="C00000"/>
                </a:solidFill>
                <a:latin typeface="Times New Roman"/>
                <a:ea typeface="Calibri"/>
              </a:rPr>
              <a:t>в </a:t>
            </a:r>
            <a:r>
              <a:rPr lang="ru-RU" sz="1200" b="1" dirty="0">
                <a:solidFill>
                  <a:srgbClr val="C00000"/>
                </a:solidFill>
                <a:latin typeface="Times New Roman"/>
                <a:ea typeface="Calibri"/>
              </a:rPr>
              <a:t>течение трех лет </a:t>
            </a:r>
            <a:r>
              <a:rPr lang="ru-RU" sz="1200" dirty="0">
                <a:latin typeface="Times New Roman"/>
                <a:ea typeface="Calibri"/>
              </a:rPr>
              <a:t>со дня, когда лицо, имеющее право на подачу такого заявления, узнало или должно было узнать о наличии соответствующих </a:t>
            </a:r>
            <a:r>
              <a:rPr lang="ru-RU" sz="1200" dirty="0" smtClean="0">
                <a:latin typeface="Times New Roman"/>
                <a:ea typeface="Calibri"/>
              </a:rPr>
              <a:t>оснований, </a:t>
            </a:r>
            <a:r>
              <a:rPr lang="ru-RU" sz="1200" b="1" dirty="0">
                <a:solidFill>
                  <a:srgbClr val="C00000"/>
                </a:solidFill>
                <a:latin typeface="Times New Roman"/>
                <a:ea typeface="Calibri"/>
              </a:rPr>
              <a:t>но не позднее трех лет со дня признания должника банкротом </a:t>
            </a:r>
            <a:r>
              <a:rPr lang="ru-RU" sz="1200" dirty="0">
                <a:latin typeface="Times New Roman"/>
                <a:ea typeface="Calibri"/>
              </a:rPr>
              <a:t>(прекращения производства по делу о банкротстве либо возврата уполномоченному органу заявления о признании должника банкротом) и не позднее </a:t>
            </a:r>
            <a:r>
              <a:rPr lang="ru-RU" sz="1200" b="1" dirty="0">
                <a:solidFill>
                  <a:srgbClr val="C00000"/>
                </a:solidFill>
                <a:latin typeface="Times New Roman"/>
                <a:ea typeface="Calibri"/>
              </a:rPr>
              <a:t>десяти</a:t>
            </a:r>
            <a:r>
              <a:rPr lang="ru-RU" sz="1200" dirty="0">
                <a:latin typeface="Times New Roman"/>
                <a:ea typeface="Calibri"/>
              </a:rPr>
              <a:t> лет со дня, когда имели место действия и (или) бездействие, являющиеся основанием для привлечения к ответственности.</a:t>
            </a:r>
            <a:endParaRPr lang="ru-RU" sz="1200" dirty="0"/>
          </a:p>
        </p:txBody>
      </p:sp>
    </p:spTree>
    <p:extLst>
      <p:ext uri="{BB962C8B-B14F-4D97-AF65-F5344CB8AC3E}">
        <p14:creationId xmlns:p14="http://schemas.microsoft.com/office/powerpoint/2010/main" val="98187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fontScale="90000"/>
          </a:bodyPr>
          <a:lstStyle/>
          <a:p>
            <a:pPr algn="ctr"/>
            <a:r>
              <a:rPr lang="ru-RU" sz="4200" dirty="0">
                <a:solidFill>
                  <a:srgbClr val="7030A0"/>
                </a:solidFill>
                <a:effectLst>
                  <a:outerShdw blurRad="38100" dist="38100" dir="2700000" algn="tl">
                    <a:srgbClr val="000000"/>
                  </a:outerShdw>
                </a:effectLst>
                <a:latin typeface="Times New Roman" pitchFamily="18" charset="0"/>
              </a:rPr>
              <a:t/>
            </a:r>
            <a:br>
              <a:rPr lang="ru-RU" sz="4200" dirty="0">
                <a:solidFill>
                  <a:srgbClr val="7030A0"/>
                </a:solidFill>
                <a:effectLst>
                  <a:outerShdw blurRad="38100" dist="38100" dir="2700000" algn="tl">
                    <a:srgbClr val="000000"/>
                  </a:outerShdw>
                </a:effectLst>
                <a:latin typeface="Times New Roman" pitchFamily="18" charset="0"/>
              </a:rPr>
            </a:br>
            <a:r>
              <a:rPr lang="ru-RU" sz="4200" dirty="0">
                <a:solidFill>
                  <a:srgbClr val="7030A0"/>
                </a:solidFill>
                <a:effectLst>
                  <a:outerShdw blurRad="38100" dist="38100" dir="2700000" algn="tl">
                    <a:srgbClr val="000000"/>
                  </a:outerShdw>
                </a:effectLst>
                <a:latin typeface="Times New Roman" pitchFamily="18" charset="0"/>
              </a:rPr>
              <a:t/>
            </a:r>
            <a:br>
              <a:rPr lang="ru-RU" sz="4200" dirty="0">
                <a:solidFill>
                  <a:srgbClr val="7030A0"/>
                </a:solidFill>
                <a:effectLst>
                  <a:outerShdw blurRad="38100" dist="38100" dir="2700000" algn="tl">
                    <a:srgbClr val="000000"/>
                  </a:outerShdw>
                </a:effectLst>
                <a:latin typeface="Times New Roman" pitchFamily="18" charset="0"/>
              </a:rPr>
            </a:br>
            <a:r>
              <a:rPr lang="ru-RU" sz="4200" dirty="0">
                <a:solidFill>
                  <a:srgbClr val="7030A0"/>
                </a:solidFill>
                <a:effectLst>
                  <a:outerShdw blurRad="38100" dist="38100" dir="2700000" algn="tl">
                    <a:srgbClr val="000000"/>
                  </a:outerShdw>
                </a:effectLst>
                <a:latin typeface="Times New Roman" pitchFamily="18" charset="0"/>
              </a:rPr>
              <a:t/>
            </a:r>
            <a:br>
              <a:rPr lang="ru-RU" sz="4200" dirty="0">
                <a:solidFill>
                  <a:srgbClr val="7030A0"/>
                </a:solidFill>
                <a:effectLst>
                  <a:outerShdw blurRad="38100" dist="38100" dir="2700000" algn="tl">
                    <a:srgbClr val="000000"/>
                  </a:outerShdw>
                </a:effectLst>
                <a:latin typeface="Times New Roman" pitchFamily="18" charset="0"/>
              </a:rPr>
            </a:br>
            <a:r>
              <a:rPr lang="ru-RU" sz="3900" i="1" dirty="0">
                <a:solidFill>
                  <a:schemeClr val="tx2">
                    <a:lumMod val="75000"/>
                  </a:schemeClr>
                </a:solidFill>
                <a:effectLst>
                  <a:outerShdw blurRad="38100" dist="38100" dir="2700000" algn="tl">
                    <a:srgbClr val="000000"/>
                  </a:outerShdw>
                </a:effectLst>
              </a:rPr>
              <a:t>Спасибо за внимание!</a:t>
            </a:r>
            <a:br>
              <a:rPr lang="ru-RU" sz="3900" i="1" dirty="0">
                <a:solidFill>
                  <a:schemeClr val="tx2">
                    <a:lumMod val="75000"/>
                  </a:schemeClr>
                </a:solidFill>
                <a:effectLst>
                  <a:outerShdw blurRad="38100" dist="38100" dir="2700000" algn="tl">
                    <a:srgbClr val="000000"/>
                  </a:outerShdw>
                </a:effectLst>
              </a:rPr>
            </a:br>
            <a:r>
              <a:rPr lang="ru-RU" sz="4200" dirty="0">
                <a:solidFill>
                  <a:srgbClr val="7030A0"/>
                </a:solidFill>
                <a:effectLst>
                  <a:outerShdw blurRad="38100" dist="38100" dir="2700000" algn="tl">
                    <a:srgbClr val="000000"/>
                  </a:outerShdw>
                </a:effectLst>
                <a:latin typeface="Times New Roman CYR" charset="-52"/>
              </a:rPr>
              <a:t/>
            </a:r>
            <a:br>
              <a:rPr lang="ru-RU" sz="4200" dirty="0">
                <a:solidFill>
                  <a:srgbClr val="7030A0"/>
                </a:solidFill>
                <a:effectLst>
                  <a:outerShdw blurRad="38100" dist="38100" dir="2700000" algn="tl">
                    <a:srgbClr val="000000"/>
                  </a:outerShdw>
                </a:effectLst>
                <a:latin typeface="Times New Roman CYR" charset="-52"/>
              </a:rPr>
            </a:br>
            <a:endParaRPr lang="ru-RU" dirty="0"/>
          </a:p>
        </p:txBody>
      </p:sp>
      <p:sp>
        <p:nvSpPr>
          <p:cNvPr id="6" name="Номер слайда 5"/>
          <p:cNvSpPr>
            <a:spLocks noGrp="1"/>
          </p:cNvSpPr>
          <p:nvPr>
            <p:ph type="sldNum" sz="quarter" idx="11"/>
          </p:nvPr>
        </p:nvSpPr>
        <p:spPr/>
        <p:txBody>
          <a:bodyPr/>
          <a:lstStyle/>
          <a:p>
            <a:r>
              <a:rPr lang="ru-RU" dirty="0" smtClean="0">
                <a:solidFill>
                  <a:prstClr val="white"/>
                </a:solidFill>
              </a:rPr>
              <a:t>20</a:t>
            </a:r>
            <a:endParaRPr lang="ru-RU" dirty="0">
              <a:solidFill>
                <a:prstClr val="white"/>
              </a:solidFill>
            </a:endParaRPr>
          </a:p>
        </p:txBody>
      </p:sp>
    </p:spTree>
    <p:extLst>
      <p:ext uri="{BB962C8B-B14F-4D97-AF65-F5344CB8AC3E}">
        <p14:creationId xmlns:p14="http://schemas.microsoft.com/office/powerpoint/2010/main" val="655861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864166" cy="1105804"/>
          </a:xfrm>
        </p:spPr>
        <p:txBody>
          <a:bodyPr>
            <a:noAutofit/>
          </a:bodyPr>
          <a:lstStyle/>
          <a:p>
            <a:pPr algn="ctr">
              <a:lnSpc>
                <a:spcPct val="100000"/>
              </a:lnSpc>
            </a:pPr>
            <a:r>
              <a:rPr lang="ru-RU" sz="1800" dirty="0" smtClean="0">
                <a:latin typeface="Times New Roman" panose="02020603050405020304" pitchFamily="18" charset="0"/>
                <a:cs typeface="Times New Roman" panose="02020603050405020304" pitchFamily="18" charset="0"/>
              </a:rPr>
              <a:t>Статистические данные о привлечении к субсидиарной ответственности в делах о банкротстве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данные </a:t>
            </a:r>
            <a:r>
              <a:rPr lang="ru-RU" sz="1800" dirty="0" smtClean="0">
                <a:latin typeface="Times New Roman" panose="02020603050405020304" pitchFamily="18" charset="0"/>
                <a:cs typeface="Times New Roman" panose="02020603050405020304" pitchFamily="18" charset="0"/>
              </a:rPr>
              <a:t>статистического бюллетеня </a:t>
            </a:r>
            <a:r>
              <a:rPr lang="ru-RU" sz="1800" dirty="0">
                <a:latin typeface="Times New Roman" panose="02020603050405020304" pitchFamily="18" charset="0"/>
                <a:cs typeface="Times New Roman" panose="02020603050405020304" pitchFamily="18" charset="0"/>
              </a:rPr>
              <a:t>ЕФРСБ </a:t>
            </a:r>
            <a:r>
              <a:rPr lang="ru-RU" sz="1800" dirty="0" smtClean="0">
                <a:latin typeface="Times New Roman" panose="02020603050405020304" pitchFamily="18" charset="0"/>
                <a:cs typeface="Times New Roman" panose="02020603050405020304" pitchFamily="18" charset="0"/>
              </a:rPr>
              <a:t>на 30 июня 2021 года) </a:t>
            </a:r>
            <a:endParaRPr lang="ru-RU" sz="18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2</a:t>
            </a:fld>
            <a:endParaRPr lang="ru-RU" dirty="0">
              <a:solidFill>
                <a:prstClr val="white"/>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50469978"/>
              </p:ext>
            </p:extLst>
          </p:nvPr>
        </p:nvGraphicFramePr>
        <p:xfrm>
          <a:off x="467548" y="1556792"/>
          <a:ext cx="7848864" cy="4730824"/>
        </p:xfrm>
        <a:graphic>
          <a:graphicData uri="http://schemas.openxmlformats.org/drawingml/2006/table">
            <a:tbl>
              <a:tblPr firstRow="1" bandRow="1">
                <a:tableStyleId>{5C22544A-7EE6-4342-B048-85BDC9FD1C3A}</a:tableStyleId>
              </a:tblPr>
              <a:tblGrid>
                <a:gridCol w="2160236"/>
                <a:gridCol w="648072"/>
                <a:gridCol w="720080"/>
                <a:gridCol w="720080"/>
                <a:gridCol w="720080"/>
                <a:gridCol w="720080"/>
                <a:gridCol w="720080"/>
                <a:gridCol w="720080"/>
                <a:gridCol w="720076"/>
              </a:tblGrid>
              <a:tr h="1008112">
                <a:tc>
                  <a:txBody>
                    <a:bodyPr/>
                    <a:lstStyle/>
                    <a:p>
                      <a:endParaRPr lang="ru-RU" dirty="0"/>
                    </a:p>
                  </a:txBody>
                  <a:tcPr/>
                </a:tc>
                <a:tc>
                  <a:txBody>
                    <a:bodyPr/>
                    <a:lstStyle/>
                    <a:p>
                      <a:r>
                        <a:rPr lang="ru-RU" dirty="0" err="1" smtClean="0"/>
                        <a:t>Окт</a:t>
                      </a:r>
                      <a:r>
                        <a:rPr lang="ru-RU" dirty="0" smtClean="0"/>
                        <a:t>-дек</a:t>
                      </a:r>
                      <a:r>
                        <a:rPr lang="ru-RU" baseline="0" dirty="0" smtClean="0"/>
                        <a:t> 2015</a:t>
                      </a:r>
                      <a:endParaRPr lang="ru-RU" dirty="0"/>
                    </a:p>
                  </a:txBody>
                  <a:tcPr/>
                </a:tc>
                <a:tc>
                  <a:txBody>
                    <a:bodyPr/>
                    <a:lstStyle/>
                    <a:p>
                      <a:endParaRPr lang="ru-RU" dirty="0" smtClean="0"/>
                    </a:p>
                    <a:p>
                      <a:r>
                        <a:rPr lang="ru-RU" dirty="0" smtClean="0"/>
                        <a:t>2016</a:t>
                      </a:r>
                      <a:endParaRPr lang="ru-RU" dirty="0"/>
                    </a:p>
                  </a:txBody>
                  <a:tcPr/>
                </a:tc>
                <a:tc>
                  <a:txBody>
                    <a:bodyPr/>
                    <a:lstStyle/>
                    <a:p>
                      <a:endParaRPr lang="ru-RU" dirty="0" smtClean="0"/>
                    </a:p>
                    <a:p>
                      <a:r>
                        <a:rPr lang="ru-RU" dirty="0" smtClean="0"/>
                        <a:t>2017</a:t>
                      </a:r>
                      <a:endParaRPr lang="ru-RU" dirty="0"/>
                    </a:p>
                  </a:txBody>
                  <a:tcPr/>
                </a:tc>
                <a:tc>
                  <a:txBody>
                    <a:bodyPr/>
                    <a:lstStyle/>
                    <a:p>
                      <a:endParaRPr lang="ru-RU" dirty="0" smtClean="0"/>
                    </a:p>
                    <a:p>
                      <a:r>
                        <a:rPr lang="ru-RU" dirty="0" smtClean="0"/>
                        <a:t>2018</a:t>
                      </a:r>
                      <a:endParaRPr lang="ru-RU" dirty="0"/>
                    </a:p>
                  </a:txBody>
                  <a:tcPr/>
                </a:tc>
                <a:tc>
                  <a:txBody>
                    <a:bodyPr/>
                    <a:lstStyle/>
                    <a:p>
                      <a:endParaRPr lang="ru-RU" dirty="0" smtClean="0"/>
                    </a:p>
                    <a:p>
                      <a:r>
                        <a:rPr lang="ru-RU" dirty="0" smtClean="0"/>
                        <a:t>2019</a:t>
                      </a:r>
                      <a:endParaRPr lang="ru-RU" dirty="0"/>
                    </a:p>
                  </a:txBody>
                  <a:tcPr/>
                </a:tc>
                <a:tc>
                  <a:txBody>
                    <a:bodyPr/>
                    <a:lstStyle/>
                    <a:p>
                      <a:endParaRPr lang="ru-RU" dirty="0" smtClean="0"/>
                    </a:p>
                    <a:p>
                      <a:r>
                        <a:rPr lang="ru-RU" dirty="0" smtClean="0"/>
                        <a:t>2020</a:t>
                      </a:r>
                      <a:endParaRPr lang="ru-RU" dirty="0"/>
                    </a:p>
                  </a:txBody>
                  <a:tcPr/>
                </a:tc>
                <a:tc>
                  <a:txBody>
                    <a:bodyPr/>
                    <a:lstStyle/>
                    <a:p>
                      <a:r>
                        <a:rPr lang="ru-RU" dirty="0" err="1" smtClean="0"/>
                        <a:t>Янв-июн</a:t>
                      </a:r>
                      <a:r>
                        <a:rPr lang="ru-RU" dirty="0" smtClean="0"/>
                        <a:t> 2021</a:t>
                      </a:r>
                      <a:endParaRPr lang="ru-RU" dirty="0"/>
                    </a:p>
                  </a:txBody>
                  <a:tcPr/>
                </a:tc>
                <a:tc>
                  <a:txBody>
                    <a:bodyPr/>
                    <a:lstStyle/>
                    <a:p>
                      <a:r>
                        <a:rPr lang="ru-RU" dirty="0" err="1" smtClean="0"/>
                        <a:t>Янв-июн</a:t>
                      </a:r>
                      <a:r>
                        <a:rPr lang="ru-RU" dirty="0" smtClean="0"/>
                        <a:t> 2020</a:t>
                      </a:r>
                      <a:endParaRPr lang="ru-RU" dirty="0"/>
                    </a:p>
                  </a:txBody>
                  <a:tcPr/>
                </a:tc>
              </a:tr>
              <a:tr h="720080">
                <a:tc>
                  <a:txBody>
                    <a:bodyPr/>
                    <a:lstStyle/>
                    <a:p>
                      <a:r>
                        <a:rPr lang="ru-RU" b="1" dirty="0" smtClean="0"/>
                        <a:t>Подано</a:t>
                      </a:r>
                      <a:r>
                        <a:rPr lang="ru-RU" b="1" baseline="0" dirty="0" smtClean="0"/>
                        <a:t> заявлений</a:t>
                      </a:r>
                      <a:endParaRPr lang="ru-RU" b="1" dirty="0"/>
                    </a:p>
                  </a:txBody>
                  <a:tcPr/>
                </a:tc>
                <a:tc>
                  <a:txBody>
                    <a:bodyPr/>
                    <a:lstStyle/>
                    <a:p>
                      <a:pPr algn="ctr"/>
                      <a:r>
                        <a:rPr lang="ru-RU" dirty="0" smtClean="0"/>
                        <a:t>444</a:t>
                      </a:r>
                      <a:endParaRPr lang="ru-RU" dirty="0"/>
                    </a:p>
                  </a:txBody>
                  <a:tcPr/>
                </a:tc>
                <a:tc>
                  <a:txBody>
                    <a:bodyPr/>
                    <a:lstStyle/>
                    <a:p>
                      <a:pPr algn="ctr"/>
                      <a:r>
                        <a:rPr lang="ru-RU" dirty="0" smtClean="0"/>
                        <a:t>2 699</a:t>
                      </a:r>
                      <a:endParaRPr lang="ru-RU" dirty="0"/>
                    </a:p>
                  </a:txBody>
                  <a:tcPr/>
                </a:tc>
                <a:tc>
                  <a:txBody>
                    <a:bodyPr/>
                    <a:lstStyle/>
                    <a:p>
                      <a:pPr algn="ctr"/>
                      <a:r>
                        <a:rPr lang="ru-RU" dirty="0" smtClean="0"/>
                        <a:t>3 652</a:t>
                      </a:r>
                      <a:endParaRPr lang="ru-RU" dirty="0"/>
                    </a:p>
                  </a:txBody>
                  <a:tcPr/>
                </a:tc>
                <a:tc>
                  <a:txBody>
                    <a:bodyPr/>
                    <a:lstStyle/>
                    <a:p>
                      <a:pPr algn="ctr"/>
                      <a:r>
                        <a:rPr lang="ru-RU" dirty="0" smtClean="0"/>
                        <a:t>5 107</a:t>
                      </a:r>
                      <a:endParaRPr lang="ru-RU" dirty="0"/>
                    </a:p>
                  </a:txBody>
                  <a:tcPr/>
                </a:tc>
                <a:tc>
                  <a:txBody>
                    <a:bodyPr/>
                    <a:lstStyle/>
                    <a:p>
                      <a:pPr algn="ctr"/>
                      <a:r>
                        <a:rPr lang="ru-RU" dirty="0" smtClean="0"/>
                        <a:t>6 103</a:t>
                      </a:r>
                      <a:endParaRPr lang="ru-RU" dirty="0"/>
                    </a:p>
                  </a:txBody>
                  <a:tcPr/>
                </a:tc>
                <a:tc>
                  <a:txBody>
                    <a:bodyPr/>
                    <a:lstStyle/>
                    <a:p>
                      <a:pPr algn="ctr"/>
                      <a:r>
                        <a:rPr lang="ru-RU" dirty="0" smtClean="0"/>
                        <a:t>6 635</a:t>
                      </a:r>
                      <a:endParaRPr lang="ru-RU" dirty="0"/>
                    </a:p>
                  </a:txBody>
                  <a:tcPr/>
                </a:tc>
                <a:tc>
                  <a:txBody>
                    <a:bodyPr/>
                    <a:lstStyle/>
                    <a:p>
                      <a:pPr algn="ctr"/>
                      <a:r>
                        <a:rPr lang="ru-RU" dirty="0" smtClean="0"/>
                        <a:t>3 339</a:t>
                      </a:r>
                      <a:endParaRPr lang="ru-RU" dirty="0"/>
                    </a:p>
                  </a:txBody>
                  <a:tcPr/>
                </a:tc>
                <a:tc>
                  <a:txBody>
                    <a:bodyPr/>
                    <a:lstStyle/>
                    <a:p>
                      <a:pPr algn="ctr"/>
                      <a:r>
                        <a:rPr lang="ru-RU" dirty="0" smtClean="0"/>
                        <a:t>3 035</a:t>
                      </a:r>
                      <a:endParaRPr lang="ru-RU" dirty="0"/>
                    </a:p>
                  </a:txBody>
                  <a:tcPr/>
                </a:tc>
              </a:tr>
              <a:tr h="720080">
                <a:tc>
                  <a:txBody>
                    <a:bodyPr/>
                    <a:lstStyle/>
                    <a:p>
                      <a:r>
                        <a:rPr lang="ru-RU" b="1" dirty="0" smtClean="0"/>
                        <a:t>Акты о привлечении</a:t>
                      </a:r>
                      <a:endParaRPr lang="ru-RU" b="1" dirty="0"/>
                    </a:p>
                  </a:txBody>
                  <a:tcPr/>
                </a:tc>
                <a:tc>
                  <a:txBody>
                    <a:bodyPr/>
                    <a:lstStyle/>
                    <a:p>
                      <a:pPr algn="ctr"/>
                      <a:r>
                        <a:rPr lang="ru-RU" dirty="0" smtClean="0"/>
                        <a:t>18</a:t>
                      </a:r>
                      <a:endParaRPr lang="ru-RU" dirty="0"/>
                    </a:p>
                  </a:txBody>
                  <a:tcPr/>
                </a:tc>
                <a:tc>
                  <a:txBody>
                    <a:bodyPr/>
                    <a:lstStyle/>
                    <a:p>
                      <a:pPr algn="ctr"/>
                      <a:r>
                        <a:rPr lang="ru-RU" dirty="0" smtClean="0"/>
                        <a:t>439</a:t>
                      </a:r>
                      <a:endParaRPr lang="ru-RU" dirty="0"/>
                    </a:p>
                  </a:txBody>
                  <a:tcPr/>
                </a:tc>
                <a:tc>
                  <a:txBody>
                    <a:bodyPr/>
                    <a:lstStyle/>
                    <a:p>
                      <a:pPr algn="ctr"/>
                      <a:r>
                        <a:rPr lang="ru-RU" dirty="0" smtClean="0"/>
                        <a:t>821</a:t>
                      </a:r>
                      <a:endParaRPr lang="ru-RU" dirty="0"/>
                    </a:p>
                  </a:txBody>
                  <a:tcPr/>
                </a:tc>
                <a:tc>
                  <a:txBody>
                    <a:bodyPr/>
                    <a:lstStyle/>
                    <a:p>
                      <a:pPr algn="ctr"/>
                      <a:r>
                        <a:rPr lang="ru-RU" dirty="0" smtClean="0"/>
                        <a:t>1 960</a:t>
                      </a:r>
                      <a:endParaRPr lang="ru-RU" dirty="0"/>
                    </a:p>
                  </a:txBody>
                  <a:tcPr/>
                </a:tc>
                <a:tc>
                  <a:txBody>
                    <a:bodyPr/>
                    <a:lstStyle/>
                    <a:p>
                      <a:pPr algn="ctr"/>
                      <a:r>
                        <a:rPr lang="ru-RU" dirty="0" smtClean="0"/>
                        <a:t>2 500</a:t>
                      </a:r>
                      <a:endParaRPr lang="ru-RU" dirty="0"/>
                    </a:p>
                  </a:txBody>
                  <a:tcPr/>
                </a:tc>
                <a:tc>
                  <a:txBody>
                    <a:bodyPr/>
                    <a:lstStyle/>
                    <a:p>
                      <a:pPr algn="ctr"/>
                      <a:r>
                        <a:rPr lang="ru-RU" dirty="0" smtClean="0"/>
                        <a:t>2 594</a:t>
                      </a:r>
                      <a:endParaRPr lang="ru-RU" dirty="0"/>
                    </a:p>
                  </a:txBody>
                  <a:tcPr/>
                </a:tc>
                <a:tc>
                  <a:txBody>
                    <a:bodyPr/>
                    <a:lstStyle/>
                    <a:p>
                      <a:pPr algn="ctr"/>
                      <a:r>
                        <a:rPr lang="ru-RU" dirty="0" smtClean="0"/>
                        <a:t>1 641</a:t>
                      </a:r>
                      <a:endParaRPr lang="ru-RU" dirty="0"/>
                    </a:p>
                  </a:txBody>
                  <a:tcPr/>
                </a:tc>
                <a:tc>
                  <a:txBody>
                    <a:bodyPr/>
                    <a:lstStyle/>
                    <a:p>
                      <a:pPr algn="ctr"/>
                      <a:r>
                        <a:rPr lang="ru-RU" dirty="0" smtClean="0"/>
                        <a:t>942</a:t>
                      </a:r>
                      <a:endParaRPr lang="ru-RU" dirty="0"/>
                    </a:p>
                  </a:txBody>
                  <a:tcPr/>
                </a:tc>
              </a:tr>
              <a:tr h="720080">
                <a:tc>
                  <a:txBody>
                    <a:bodyPr/>
                    <a:lstStyle/>
                    <a:p>
                      <a:r>
                        <a:rPr lang="ru-RU" b="1" dirty="0" smtClean="0"/>
                        <a:t>Соотношение</a:t>
                      </a:r>
                      <a:endParaRPr lang="ru-RU" b="1" dirty="0"/>
                    </a:p>
                  </a:txBody>
                  <a:tcPr>
                    <a:solidFill>
                      <a:srgbClr val="FFFF00"/>
                    </a:solidFill>
                  </a:tcPr>
                </a:tc>
                <a:tc>
                  <a:txBody>
                    <a:bodyPr/>
                    <a:lstStyle/>
                    <a:p>
                      <a:pPr algn="ctr"/>
                      <a:r>
                        <a:rPr lang="ru-RU" dirty="0" smtClean="0"/>
                        <a:t>4%</a:t>
                      </a:r>
                      <a:endParaRPr lang="ru-RU" dirty="0"/>
                    </a:p>
                  </a:txBody>
                  <a:tcPr>
                    <a:solidFill>
                      <a:srgbClr val="FFFF00"/>
                    </a:solidFill>
                  </a:tcPr>
                </a:tc>
                <a:tc>
                  <a:txBody>
                    <a:bodyPr/>
                    <a:lstStyle/>
                    <a:p>
                      <a:pPr algn="ctr"/>
                      <a:r>
                        <a:rPr lang="ru-RU" dirty="0" smtClean="0"/>
                        <a:t>16%</a:t>
                      </a:r>
                      <a:endParaRPr lang="ru-RU" dirty="0"/>
                    </a:p>
                  </a:txBody>
                  <a:tcPr>
                    <a:solidFill>
                      <a:srgbClr val="FFFF00"/>
                    </a:solidFill>
                  </a:tcPr>
                </a:tc>
                <a:tc>
                  <a:txBody>
                    <a:bodyPr/>
                    <a:lstStyle/>
                    <a:p>
                      <a:pPr algn="ctr"/>
                      <a:r>
                        <a:rPr lang="ru-RU" dirty="0" smtClean="0"/>
                        <a:t>22%</a:t>
                      </a:r>
                      <a:endParaRPr lang="ru-RU" dirty="0"/>
                    </a:p>
                  </a:txBody>
                  <a:tcPr>
                    <a:solidFill>
                      <a:srgbClr val="FFFF00"/>
                    </a:solidFill>
                  </a:tcPr>
                </a:tc>
                <a:tc>
                  <a:txBody>
                    <a:bodyPr/>
                    <a:lstStyle/>
                    <a:p>
                      <a:pPr algn="ctr"/>
                      <a:r>
                        <a:rPr lang="ru-RU" dirty="0" smtClean="0"/>
                        <a:t>38%</a:t>
                      </a:r>
                      <a:endParaRPr lang="ru-RU" dirty="0"/>
                    </a:p>
                  </a:txBody>
                  <a:tcPr>
                    <a:solidFill>
                      <a:srgbClr val="FFFF00"/>
                    </a:solidFill>
                  </a:tcPr>
                </a:tc>
                <a:tc>
                  <a:txBody>
                    <a:bodyPr/>
                    <a:lstStyle/>
                    <a:p>
                      <a:pPr algn="ctr"/>
                      <a:r>
                        <a:rPr lang="ru-RU" dirty="0" smtClean="0"/>
                        <a:t>41%</a:t>
                      </a:r>
                      <a:endParaRPr lang="ru-RU" dirty="0"/>
                    </a:p>
                  </a:txBody>
                  <a:tcPr>
                    <a:solidFill>
                      <a:srgbClr val="FFFF00"/>
                    </a:solidFill>
                  </a:tcPr>
                </a:tc>
                <a:tc>
                  <a:txBody>
                    <a:bodyPr/>
                    <a:lstStyle/>
                    <a:p>
                      <a:pPr algn="ctr"/>
                      <a:r>
                        <a:rPr lang="ru-RU" dirty="0" smtClean="0"/>
                        <a:t>39%</a:t>
                      </a:r>
                      <a:endParaRPr lang="ru-RU" dirty="0"/>
                    </a:p>
                  </a:txBody>
                  <a:tcPr>
                    <a:solidFill>
                      <a:srgbClr val="FFFF00"/>
                    </a:solidFill>
                  </a:tcPr>
                </a:tc>
                <a:tc>
                  <a:txBody>
                    <a:bodyPr/>
                    <a:lstStyle/>
                    <a:p>
                      <a:pPr algn="ctr"/>
                      <a:r>
                        <a:rPr lang="ru-RU" dirty="0" smtClean="0"/>
                        <a:t>49%</a:t>
                      </a:r>
                      <a:endParaRPr lang="ru-RU" dirty="0"/>
                    </a:p>
                  </a:txBody>
                  <a:tcPr>
                    <a:solidFill>
                      <a:srgbClr val="FFFF00"/>
                    </a:solidFill>
                  </a:tcPr>
                </a:tc>
                <a:tc>
                  <a:txBody>
                    <a:bodyPr/>
                    <a:lstStyle/>
                    <a:p>
                      <a:pPr algn="ctr"/>
                      <a:r>
                        <a:rPr lang="ru-RU" dirty="0" smtClean="0"/>
                        <a:t>31%</a:t>
                      </a:r>
                      <a:endParaRPr lang="ru-RU" dirty="0"/>
                    </a:p>
                  </a:txBody>
                  <a:tcPr>
                    <a:solidFill>
                      <a:srgbClr val="FFFF00"/>
                    </a:solidFill>
                  </a:tcPr>
                </a:tc>
              </a:tr>
              <a:tr h="576064">
                <a:tc>
                  <a:txBody>
                    <a:bodyPr/>
                    <a:lstStyle/>
                    <a:p>
                      <a:r>
                        <a:rPr lang="ru-RU" b="1" dirty="0" smtClean="0"/>
                        <a:t>Размер ответственности,</a:t>
                      </a:r>
                      <a:r>
                        <a:rPr lang="ru-RU" b="1" baseline="0" dirty="0" smtClean="0"/>
                        <a:t> </a:t>
                      </a:r>
                      <a:r>
                        <a:rPr lang="ru-RU" b="1" baseline="0" dirty="0" err="1" smtClean="0"/>
                        <a:t>млрд.руб</a:t>
                      </a:r>
                      <a:r>
                        <a:rPr lang="ru-RU" b="1" baseline="0" dirty="0" smtClean="0"/>
                        <a:t>.</a:t>
                      </a:r>
                      <a:endParaRPr lang="ru-RU" b="1" dirty="0"/>
                    </a:p>
                  </a:txBody>
                  <a:tcPr/>
                </a:tc>
                <a:tc>
                  <a:txBody>
                    <a:bodyPr/>
                    <a:lstStyle/>
                    <a:p>
                      <a:pPr algn="ctr"/>
                      <a:r>
                        <a:rPr lang="ru-RU" dirty="0" smtClean="0"/>
                        <a:t>3,1</a:t>
                      </a:r>
                      <a:endParaRPr lang="ru-RU" dirty="0"/>
                    </a:p>
                  </a:txBody>
                  <a:tcPr/>
                </a:tc>
                <a:tc>
                  <a:txBody>
                    <a:bodyPr/>
                    <a:lstStyle/>
                    <a:p>
                      <a:pPr algn="ctr"/>
                      <a:r>
                        <a:rPr lang="ru-RU" dirty="0" smtClean="0"/>
                        <a:t>70,6</a:t>
                      </a:r>
                      <a:endParaRPr lang="ru-RU" dirty="0"/>
                    </a:p>
                  </a:txBody>
                  <a:tcPr/>
                </a:tc>
                <a:tc>
                  <a:txBody>
                    <a:bodyPr/>
                    <a:lstStyle/>
                    <a:p>
                      <a:pPr algn="ctr"/>
                      <a:r>
                        <a:rPr lang="ru-RU" dirty="0" smtClean="0"/>
                        <a:t>103,2</a:t>
                      </a:r>
                      <a:endParaRPr lang="ru-RU" dirty="0"/>
                    </a:p>
                  </a:txBody>
                  <a:tcPr/>
                </a:tc>
                <a:tc>
                  <a:txBody>
                    <a:bodyPr/>
                    <a:lstStyle/>
                    <a:p>
                      <a:pPr algn="ctr"/>
                      <a:r>
                        <a:rPr lang="ru-RU" dirty="0" smtClean="0"/>
                        <a:t>330,3</a:t>
                      </a:r>
                      <a:endParaRPr lang="ru-RU" dirty="0"/>
                    </a:p>
                  </a:txBody>
                  <a:tcPr/>
                </a:tc>
                <a:tc>
                  <a:txBody>
                    <a:bodyPr/>
                    <a:lstStyle/>
                    <a:p>
                      <a:pPr algn="ctr"/>
                      <a:r>
                        <a:rPr lang="ru-RU" dirty="0" smtClean="0"/>
                        <a:t>440,5</a:t>
                      </a:r>
                      <a:endParaRPr lang="ru-RU" dirty="0"/>
                    </a:p>
                  </a:txBody>
                  <a:tcPr/>
                </a:tc>
                <a:tc>
                  <a:txBody>
                    <a:bodyPr/>
                    <a:lstStyle/>
                    <a:p>
                      <a:pPr algn="ctr"/>
                      <a:r>
                        <a:rPr lang="ru-RU" dirty="0" smtClean="0"/>
                        <a:t>395,3</a:t>
                      </a:r>
                      <a:endParaRPr lang="ru-RU" dirty="0"/>
                    </a:p>
                  </a:txBody>
                  <a:tcPr/>
                </a:tc>
                <a:tc>
                  <a:txBody>
                    <a:bodyPr/>
                    <a:lstStyle/>
                    <a:p>
                      <a:pPr algn="ctr"/>
                      <a:r>
                        <a:rPr lang="ru-RU" dirty="0" smtClean="0"/>
                        <a:t>244,0</a:t>
                      </a:r>
                      <a:endParaRPr lang="ru-RU" dirty="0"/>
                    </a:p>
                  </a:txBody>
                  <a:tcPr/>
                </a:tc>
                <a:tc>
                  <a:txBody>
                    <a:bodyPr/>
                    <a:lstStyle/>
                    <a:p>
                      <a:pPr algn="ctr"/>
                      <a:r>
                        <a:rPr lang="ru-RU" dirty="0" smtClean="0"/>
                        <a:t>136,7</a:t>
                      </a:r>
                      <a:endParaRPr lang="ru-RU" dirty="0"/>
                    </a:p>
                  </a:txBody>
                  <a:tcPr/>
                </a:tc>
              </a:tr>
              <a:tr h="648072">
                <a:tc>
                  <a:txBody>
                    <a:bodyPr/>
                    <a:lstStyle/>
                    <a:p>
                      <a:r>
                        <a:rPr lang="ru-RU" b="1" dirty="0" smtClean="0"/>
                        <a:t>Количество привлеченных лиц</a:t>
                      </a:r>
                      <a:endParaRPr lang="ru-RU" b="1" dirty="0"/>
                    </a:p>
                  </a:txBody>
                  <a:tcPr/>
                </a:tc>
                <a:tc>
                  <a:txBody>
                    <a:bodyPr/>
                    <a:lstStyle/>
                    <a:p>
                      <a:pPr algn="ctr"/>
                      <a:r>
                        <a:rPr lang="ru-RU" dirty="0" smtClean="0"/>
                        <a:t>19</a:t>
                      </a:r>
                      <a:endParaRPr lang="ru-RU" dirty="0"/>
                    </a:p>
                  </a:txBody>
                  <a:tcPr/>
                </a:tc>
                <a:tc>
                  <a:txBody>
                    <a:bodyPr/>
                    <a:lstStyle/>
                    <a:p>
                      <a:pPr algn="ctr"/>
                      <a:r>
                        <a:rPr lang="ru-RU" dirty="0" smtClean="0"/>
                        <a:t>521</a:t>
                      </a:r>
                      <a:endParaRPr lang="ru-RU" dirty="0"/>
                    </a:p>
                  </a:txBody>
                  <a:tcPr/>
                </a:tc>
                <a:tc>
                  <a:txBody>
                    <a:bodyPr/>
                    <a:lstStyle/>
                    <a:p>
                      <a:pPr algn="ctr"/>
                      <a:r>
                        <a:rPr lang="ru-RU" dirty="0" smtClean="0"/>
                        <a:t>969</a:t>
                      </a:r>
                      <a:endParaRPr lang="ru-RU" dirty="0"/>
                    </a:p>
                  </a:txBody>
                  <a:tcPr/>
                </a:tc>
                <a:tc>
                  <a:txBody>
                    <a:bodyPr/>
                    <a:lstStyle/>
                    <a:p>
                      <a:pPr algn="ctr"/>
                      <a:r>
                        <a:rPr lang="ru-RU" dirty="0" smtClean="0"/>
                        <a:t>2 592</a:t>
                      </a:r>
                      <a:endParaRPr lang="ru-RU" dirty="0"/>
                    </a:p>
                  </a:txBody>
                  <a:tcPr/>
                </a:tc>
                <a:tc>
                  <a:txBody>
                    <a:bodyPr/>
                    <a:lstStyle/>
                    <a:p>
                      <a:pPr algn="ctr"/>
                      <a:r>
                        <a:rPr lang="ru-RU" dirty="0" smtClean="0"/>
                        <a:t>3 401</a:t>
                      </a:r>
                      <a:endParaRPr lang="ru-RU" dirty="0"/>
                    </a:p>
                  </a:txBody>
                  <a:tcPr/>
                </a:tc>
                <a:tc>
                  <a:txBody>
                    <a:bodyPr/>
                    <a:lstStyle/>
                    <a:p>
                      <a:pPr algn="ctr"/>
                      <a:r>
                        <a:rPr lang="ru-RU" dirty="0" smtClean="0"/>
                        <a:t>3 191</a:t>
                      </a:r>
                      <a:endParaRPr lang="ru-RU" dirty="0"/>
                    </a:p>
                  </a:txBody>
                  <a:tcPr/>
                </a:tc>
                <a:tc>
                  <a:txBody>
                    <a:bodyPr/>
                    <a:lstStyle/>
                    <a:p>
                      <a:pPr algn="ctr"/>
                      <a:r>
                        <a:rPr lang="ru-RU" dirty="0" smtClean="0"/>
                        <a:t>2 460</a:t>
                      </a:r>
                      <a:endParaRPr lang="ru-RU" dirty="0"/>
                    </a:p>
                  </a:txBody>
                  <a:tcPr/>
                </a:tc>
                <a:tc>
                  <a:txBody>
                    <a:bodyPr/>
                    <a:lstStyle/>
                    <a:p>
                      <a:pPr algn="ctr"/>
                      <a:r>
                        <a:rPr lang="ru-RU" dirty="0" smtClean="0"/>
                        <a:t>1 323</a:t>
                      </a:r>
                      <a:endParaRPr lang="ru-RU" dirty="0"/>
                    </a:p>
                  </a:txBody>
                  <a:tcPr/>
                </a:tc>
              </a:tr>
            </a:tbl>
          </a:graphicData>
        </a:graphic>
      </p:graphicFrame>
      <p:cxnSp>
        <p:nvCxnSpPr>
          <p:cNvPr id="8" name="Прямая соединительная линия 7"/>
          <p:cNvCxnSpPr/>
          <p:nvPr/>
        </p:nvCxnSpPr>
        <p:spPr>
          <a:xfrm>
            <a:off x="6876256" y="1556792"/>
            <a:ext cx="7200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876256" y="1556792"/>
            <a:ext cx="0" cy="47525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7594464" y="1556792"/>
            <a:ext cx="0" cy="47525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6874384" y="6309320"/>
            <a:ext cx="7200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328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332656"/>
            <a:ext cx="8280920" cy="1080120"/>
          </a:xfrm>
        </p:spPr>
        <p:txBody>
          <a:bodyPr>
            <a:noAutofit/>
          </a:bodyPr>
          <a:lstStyle/>
          <a:p>
            <a:pPr indent="449580" algn="just">
              <a:lnSpc>
                <a:spcPts val="2300"/>
              </a:lnSpc>
              <a:spcAft>
                <a:spcPts val="1000"/>
              </a:spcAft>
            </a:pPr>
            <a:r>
              <a:rPr lang="ru-RU" sz="2400" i="1" u="sng" dirty="0">
                <a:solidFill>
                  <a:srgbClr val="C00000"/>
                </a:solidFill>
                <a:latin typeface="Times New Roman" pitchFamily="18" charset="0"/>
                <a:ea typeface="Calibri"/>
                <a:cs typeface="Times New Roman" pitchFamily="18" charset="0"/>
              </a:rPr>
              <a:t>Субсидиарная </a:t>
            </a:r>
            <a:r>
              <a:rPr lang="ru-RU" sz="2400" i="1" u="sng" dirty="0" smtClean="0">
                <a:solidFill>
                  <a:srgbClr val="C00000"/>
                </a:solidFill>
                <a:latin typeface="Times New Roman" pitchFamily="18" charset="0"/>
                <a:ea typeface="Calibri"/>
                <a:cs typeface="Times New Roman" pitchFamily="18" charset="0"/>
              </a:rPr>
              <a:t>ответственность</a:t>
            </a:r>
            <a:r>
              <a:rPr lang="ru-RU" sz="2400" i="1" dirty="0" smtClean="0">
                <a:latin typeface="Times New Roman" pitchFamily="18" charset="0"/>
                <a:ea typeface="Calibri"/>
                <a:cs typeface="Times New Roman" pitchFamily="18" charset="0"/>
              </a:rPr>
              <a:t> </a:t>
            </a:r>
            <a:r>
              <a:rPr lang="ru-RU" sz="2400" i="1" dirty="0">
                <a:latin typeface="Times New Roman" pitchFamily="18" charset="0"/>
                <a:ea typeface="Calibri"/>
                <a:cs typeface="Times New Roman" pitchFamily="18" charset="0"/>
              </a:rPr>
              <a:t>- право взыскания неполученного долга с другого обязанного лица, если первое лицо не может его </a:t>
            </a:r>
            <a:r>
              <a:rPr lang="ru-RU" sz="2400" i="1" dirty="0" smtClean="0">
                <a:latin typeface="Times New Roman" pitchFamily="18" charset="0"/>
                <a:ea typeface="Calibri"/>
                <a:cs typeface="Times New Roman" pitchFamily="18" charset="0"/>
              </a:rPr>
              <a:t>оплатить.</a:t>
            </a:r>
            <a:endParaRPr lang="ru-RU" sz="2400" dirty="0">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3</a:t>
            </a:fld>
            <a:endParaRPr lang="ru-RU" dirty="0">
              <a:solidFill>
                <a:prstClr val="white"/>
              </a:solidFill>
            </a:endParaRPr>
          </a:p>
        </p:txBody>
      </p:sp>
      <p:sp>
        <p:nvSpPr>
          <p:cNvPr id="5" name="TextBox 4"/>
          <p:cNvSpPr txBox="1"/>
          <p:nvPr/>
        </p:nvSpPr>
        <p:spPr>
          <a:xfrm>
            <a:off x="611560" y="1412776"/>
            <a:ext cx="8280920" cy="1008112"/>
          </a:xfrm>
          <a:prstGeom prst="rect">
            <a:avLst/>
          </a:prstGeom>
        </p:spPr>
        <p:txBody>
          <a:bodyPr vert="horz" wrap="square" lIns="104306" tIns="52153" rIns="104306" bIns="52153" rtlCol="0" anchor="ctr">
            <a:normAutofit fontScale="92500" lnSpcReduction="20000"/>
          </a:bodyPr>
          <a:lstStyle/>
          <a:p>
            <a:pPr defTabSz="1043056">
              <a:spcBef>
                <a:spcPct val="0"/>
              </a:spcBef>
            </a:pPr>
            <a:r>
              <a:rPr lang="ru-RU" sz="2400" b="1" i="1" dirty="0">
                <a:solidFill>
                  <a:srgbClr val="C00000"/>
                </a:solidFill>
                <a:latin typeface="Times New Roman" pitchFamily="18" charset="0"/>
                <a:ea typeface="Calibri"/>
                <a:cs typeface="Times New Roman" pitchFamily="18" charset="0"/>
              </a:rPr>
              <a:t>Субсидиарная ответственность при банкротстве </a:t>
            </a:r>
            <a:r>
              <a:rPr lang="ru-RU" sz="2400" b="1" i="1" dirty="0">
                <a:solidFill>
                  <a:srgbClr val="005AA9"/>
                </a:solidFill>
                <a:latin typeface="Times New Roman" pitchFamily="18" charset="0"/>
                <a:ea typeface="Calibri"/>
                <a:cs typeface="Times New Roman" pitchFamily="18" charset="0"/>
              </a:rPr>
              <a:t>возникает только в случаях недобросовестного (противоправного) поведения контролирующих должника лиц.</a:t>
            </a:r>
            <a:endParaRPr kumimoji="0" lang="ru-RU" sz="4800" b="1" i="0" u="none" strike="noStrike" kern="1200" cap="none" spc="0" normalizeH="0" baseline="0" noProof="0" dirty="0" smtClean="0">
              <a:ln>
                <a:noFill/>
              </a:ln>
              <a:solidFill>
                <a:srgbClr val="005AA9"/>
              </a:solidFill>
              <a:effectLst/>
              <a:uLnTx/>
              <a:uFillTx/>
              <a:latin typeface="+mj-lt"/>
              <a:ea typeface="+mj-ea"/>
              <a:cs typeface="+mj-cs"/>
            </a:endParaRPr>
          </a:p>
        </p:txBody>
      </p:sp>
      <p:sp>
        <p:nvSpPr>
          <p:cNvPr id="6" name="TextBox 5"/>
          <p:cNvSpPr txBox="1"/>
          <p:nvPr/>
        </p:nvSpPr>
        <p:spPr>
          <a:xfrm>
            <a:off x="611560" y="2420888"/>
            <a:ext cx="8280920" cy="648072"/>
          </a:xfrm>
          <a:prstGeom prst="rect">
            <a:avLst/>
          </a:prstGeom>
        </p:spPr>
        <p:txBody>
          <a:bodyPr vert="horz" wrap="square" lIns="104306" tIns="52153" rIns="104306" bIns="52153" rtlCol="0" anchor="ctr">
            <a:normAutofit fontScale="47500" lnSpcReduction="20000"/>
          </a:bodyPr>
          <a:lstStyle/>
          <a:p>
            <a:pPr marL="0" marR="0" indent="0" algn="ctr" defTabSz="1043056" rtl="0" eaLnBrk="1" fontAlgn="auto" latinLnBrk="0" hangingPunct="1">
              <a:lnSpc>
                <a:spcPct val="100000"/>
              </a:lnSpc>
              <a:spcBef>
                <a:spcPct val="0"/>
              </a:spcBef>
              <a:spcAft>
                <a:spcPts val="0"/>
              </a:spcAft>
              <a:buClrTx/>
              <a:buSzTx/>
              <a:buFontTx/>
              <a:buNone/>
              <a:tabLst/>
            </a:pPr>
            <a:r>
              <a:rPr kumimoji="0" lang="ru-RU" sz="4800" b="1" i="0" u="none" strike="noStrike" kern="1200" cap="none" spc="0" normalizeH="0" baseline="0" noProof="0" dirty="0" smtClean="0">
                <a:ln>
                  <a:noFill/>
                </a:ln>
                <a:solidFill>
                  <a:srgbClr val="005AA9"/>
                </a:solidFill>
                <a:effectLst/>
                <a:uLnTx/>
                <a:uFillTx/>
                <a:latin typeface="+mj-lt"/>
                <a:ea typeface="+mj-ea"/>
                <a:cs typeface="+mj-cs"/>
              </a:rPr>
              <a:t>Основания привлечения к субсидиарной ответственности </a:t>
            </a:r>
          </a:p>
        </p:txBody>
      </p:sp>
      <p:graphicFrame>
        <p:nvGraphicFramePr>
          <p:cNvPr id="9" name="Схема 8"/>
          <p:cNvGraphicFramePr/>
          <p:nvPr>
            <p:extLst>
              <p:ext uri="{D42A27DB-BD31-4B8C-83A1-F6EECF244321}">
                <p14:modId xmlns:p14="http://schemas.microsoft.com/office/powerpoint/2010/main" val="2385764413"/>
              </p:ext>
            </p:extLst>
          </p:nvPr>
        </p:nvGraphicFramePr>
        <p:xfrm>
          <a:off x="395536" y="2924944"/>
          <a:ext cx="8496944" cy="370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1397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4</a:t>
            </a:fld>
            <a:endParaRPr lang="ru-RU" dirty="0">
              <a:solidFill>
                <a:prstClr val="white"/>
              </a:solidFill>
            </a:endParaRPr>
          </a:p>
        </p:txBody>
      </p:sp>
      <p:sp>
        <p:nvSpPr>
          <p:cNvPr id="5" name="TextBox 4"/>
          <p:cNvSpPr txBox="1"/>
          <p:nvPr/>
        </p:nvSpPr>
        <p:spPr>
          <a:xfrm>
            <a:off x="4788024" y="1340768"/>
            <a:ext cx="45719" cy="360040"/>
          </a:xfrm>
          <a:prstGeom prst="rect">
            <a:avLst/>
          </a:prstGeom>
        </p:spPr>
        <p:txBody>
          <a:bodyPr vert="horz" wrap="square" lIns="104306" tIns="52153" rIns="104306" bIns="52153" rtlCol="0" anchor="ctr">
            <a:normAutofit fontScale="40000" lnSpcReduction="20000"/>
          </a:bodyPr>
          <a:lstStyle/>
          <a:p>
            <a:pPr defTabSz="1043056">
              <a:spcBef>
                <a:spcPct val="0"/>
              </a:spcBef>
            </a:pPr>
            <a:endParaRPr lang="ru-RU" sz="4800" b="1" dirty="0">
              <a:solidFill>
                <a:srgbClr val="005AA9"/>
              </a:solidFill>
            </a:endParaRPr>
          </a:p>
        </p:txBody>
      </p:sp>
      <p:sp>
        <p:nvSpPr>
          <p:cNvPr id="9" name="Line 2"/>
          <p:cNvSpPr>
            <a:spLocks noChangeShapeType="1"/>
          </p:cNvSpPr>
          <p:nvPr/>
        </p:nvSpPr>
        <p:spPr bwMode="auto">
          <a:xfrm>
            <a:off x="2915815" y="1700808"/>
            <a:ext cx="5928023" cy="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ru-RU">
              <a:solidFill>
                <a:prstClr val="black"/>
              </a:solidFill>
            </a:endParaRPr>
          </a:p>
        </p:txBody>
      </p:sp>
      <p:sp>
        <p:nvSpPr>
          <p:cNvPr id="10" name="TextBox 9"/>
          <p:cNvSpPr txBox="1"/>
          <p:nvPr/>
        </p:nvSpPr>
        <p:spPr>
          <a:xfrm>
            <a:off x="2681671" y="653787"/>
            <a:ext cx="6162168" cy="830997"/>
          </a:xfrm>
          <a:prstGeom prst="rect">
            <a:avLst/>
          </a:prstGeom>
          <a:noFill/>
        </p:spPr>
        <p:txBody>
          <a:bodyPr wrap="square" rtlCol="0">
            <a:spAutoFit/>
          </a:bodyPr>
          <a:lstStyle/>
          <a:p>
            <a:pPr algn="r"/>
            <a:r>
              <a:rPr lang="ru-RU" sz="2400" b="1" dirty="0" smtClean="0">
                <a:solidFill>
                  <a:srgbClr val="FF0000"/>
                </a:solidFill>
                <a:effectLst>
                  <a:outerShdw blurRad="38100" dist="38100" dir="2700000" algn="tl">
                    <a:srgbClr val="000000">
                      <a:alpha val="43137"/>
                    </a:srgbClr>
                  </a:outerShdw>
                </a:effectLst>
              </a:rPr>
              <a:t>КОНТРОЛИРУЮЩЕЕ ДОЛЖНИКА ЛИЦО (КДЛ) – ЭТО… </a:t>
            </a:r>
            <a:endParaRPr lang="ru-RU" sz="2400" b="1"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395537" y="2426473"/>
            <a:ext cx="7992887" cy="3416320"/>
          </a:xfrm>
          <a:prstGeom prst="rect">
            <a:avLst/>
          </a:prstGeom>
          <a:noFill/>
        </p:spPr>
        <p:txBody>
          <a:bodyPr wrap="square" rtlCol="0">
            <a:spAutoFit/>
          </a:bodyPr>
          <a:lstStyle/>
          <a:p>
            <a:pPr algn="just">
              <a:spcAft>
                <a:spcPts val="1200"/>
              </a:spcAft>
              <a:defRPr/>
            </a:pPr>
            <a:r>
              <a:rPr lang="ru-RU" sz="2400" b="1" kern="0" dirty="0" smtClean="0">
                <a:solidFill>
                  <a:srgbClr val="FF0000"/>
                </a:solidFill>
                <a:effectLst>
                  <a:outerShdw blurRad="38100" dist="38100" dir="2700000" algn="tl">
                    <a:srgbClr val="000000">
                      <a:alpha val="43137"/>
                    </a:srgbClr>
                  </a:outerShdw>
                </a:effectLst>
              </a:rPr>
              <a:t>Физическое</a:t>
            </a:r>
            <a:r>
              <a:rPr lang="ru-RU" sz="2400" b="1" kern="0" dirty="0" smtClean="0">
                <a:solidFill>
                  <a:srgbClr val="0070C0"/>
                </a:solidFill>
                <a:effectLst>
                  <a:outerShdw blurRad="38100" dist="38100" dir="2700000" algn="tl">
                    <a:srgbClr val="000000">
                      <a:alpha val="43137"/>
                    </a:srgbClr>
                  </a:outerShdw>
                </a:effectLst>
              </a:rPr>
              <a:t> </a:t>
            </a:r>
            <a:r>
              <a:rPr lang="ru-RU" sz="2400" b="1" kern="0" dirty="0">
                <a:solidFill>
                  <a:srgbClr val="0070C0"/>
                </a:solidFill>
                <a:effectLst>
                  <a:outerShdw blurRad="38100" dist="38100" dir="2700000" algn="tl">
                    <a:srgbClr val="000000">
                      <a:alpha val="43137"/>
                    </a:srgbClr>
                  </a:outerShdw>
                </a:effectLst>
              </a:rPr>
              <a:t>или </a:t>
            </a:r>
            <a:r>
              <a:rPr lang="ru-RU" sz="2400" b="1" kern="0" dirty="0">
                <a:solidFill>
                  <a:srgbClr val="FF0000"/>
                </a:solidFill>
                <a:effectLst>
                  <a:outerShdw blurRad="38100" dist="38100" dir="2700000" algn="tl">
                    <a:srgbClr val="000000">
                      <a:alpha val="43137"/>
                    </a:srgbClr>
                  </a:outerShdw>
                </a:effectLst>
              </a:rPr>
              <a:t>юридическое</a:t>
            </a:r>
            <a:r>
              <a:rPr lang="ru-RU" sz="2400" b="1" kern="0" dirty="0">
                <a:solidFill>
                  <a:srgbClr val="0070C0"/>
                </a:solidFill>
                <a:effectLst>
                  <a:outerShdw blurRad="38100" dist="38100" dir="2700000" algn="tl">
                    <a:srgbClr val="000000">
                      <a:alpha val="43137"/>
                    </a:srgbClr>
                  </a:outerShdw>
                </a:effectLst>
              </a:rPr>
              <a:t> лицо, </a:t>
            </a:r>
            <a:r>
              <a:rPr lang="ru-RU" sz="2400" b="1" kern="0" dirty="0">
                <a:solidFill>
                  <a:srgbClr val="FF0000"/>
                </a:solidFill>
                <a:effectLst>
                  <a:outerShdw blurRad="38100" dist="38100" dir="2700000" algn="tl">
                    <a:srgbClr val="000000">
                      <a:alpha val="43137"/>
                    </a:srgbClr>
                  </a:outerShdw>
                </a:effectLst>
              </a:rPr>
              <a:t>имеющее</a:t>
            </a:r>
            <a:r>
              <a:rPr lang="ru-RU" sz="2400" b="1" kern="0" dirty="0">
                <a:solidFill>
                  <a:srgbClr val="0070C0"/>
                </a:solidFill>
                <a:effectLst>
                  <a:outerShdw blurRad="38100" dist="38100" dir="2700000" algn="tl">
                    <a:srgbClr val="000000">
                      <a:alpha val="43137"/>
                    </a:srgbClr>
                  </a:outerShdw>
                </a:effectLst>
              </a:rPr>
              <a:t> либо </a:t>
            </a:r>
            <a:r>
              <a:rPr lang="ru-RU" sz="2400" b="1" kern="0" dirty="0">
                <a:solidFill>
                  <a:srgbClr val="FF0000"/>
                </a:solidFill>
                <a:effectLst>
                  <a:outerShdw blurRad="38100" dist="38100" dir="2700000" algn="tl">
                    <a:srgbClr val="000000">
                      <a:alpha val="43137"/>
                    </a:srgbClr>
                  </a:outerShdw>
                </a:effectLst>
              </a:rPr>
              <a:t>имевшее</a:t>
            </a:r>
            <a:r>
              <a:rPr lang="ru-RU" sz="2400" b="1" kern="0" dirty="0">
                <a:solidFill>
                  <a:srgbClr val="0070C0"/>
                </a:solidFill>
                <a:effectLst>
                  <a:outerShdw blurRad="38100" dist="38100" dir="2700000" algn="tl">
                    <a:srgbClr val="000000">
                      <a:alpha val="43137"/>
                    </a:srgbClr>
                  </a:outerShdw>
                </a:effectLst>
              </a:rPr>
              <a:t> не более чем за три года, предшествующих возникновению признаков банкротства, а также после их возникновения до принятия арбитражным судом заявления о признании должника банкротом </a:t>
            </a:r>
            <a:r>
              <a:rPr lang="ru-RU" sz="2400" b="1" kern="0" dirty="0">
                <a:solidFill>
                  <a:srgbClr val="FF0000"/>
                </a:solidFill>
                <a:effectLst>
                  <a:outerShdw blurRad="38100" dist="38100" dir="2700000" algn="tl">
                    <a:srgbClr val="000000">
                      <a:alpha val="43137"/>
                    </a:srgbClr>
                  </a:outerShdw>
                </a:effectLst>
              </a:rPr>
              <a:t>право давать обязательные для исполнения должником указания</a:t>
            </a:r>
            <a:r>
              <a:rPr lang="ru-RU" sz="2400" b="1" kern="0" dirty="0">
                <a:solidFill>
                  <a:srgbClr val="0070C0"/>
                </a:solidFill>
                <a:effectLst>
                  <a:outerShdw blurRad="38100" dist="38100" dir="2700000" algn="tl">
                    <a:srgbClr val="000000">
                      <a:alpha val="43137"/>
                    </a:srgbClr>
                  </a:outerShdw>
                </a:effectLst>
              </a:rPr>
              <a:t> или возможность иным образом определять действия должника, в том числе </a:t>
            </a:r>
            <a:r>
              <a:rPr lang="ru-RU" sz="2400" b="1" kern="0" dirty="0">
                <a:solidFill>
                  <a:srgbClr val="FF0000"/>
                </a:solidFill>
                <a:effectLst>
                  <a:outerShdw blurRad="38100" dist="38100" dir="2700000" algn="tl">
                    <a:srgbClr val="000000">
                      <a:alpha val="43137"/>
                    </a:srgbClr>
                  </a:outerShdw>
                </a:effectLst>
              </a:rPr>
              <a:t>по совершению сделок и определению их условий</a:t>
            </a:r>
            <a:r>
              <a:rPr lang="ru-RU" sz="2400" b="1" kern="0" dirty="0">
                <a:solidFill>
                  <a:srgbClr val="0070C0"/>
                </a:solidFill>
                <a:effectLst>
                  <a:outerShdw blurRad="38100" dist="38100" dir="2700000" algn="tl">
                    <a:srgbClr val="000000">
                      <a:alpha val="43137"/>
                    </a:srgbClr>
                  </a:outerShdw>
                </a:effectLst>
              </a:rPr>
              <a:t>.</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44" y="434402"/>
            <a:ext cx="2131471" cy="13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304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5</a:t>
            </a:fld>
            <a:endParaRPr lang="ru-RU" dirty="0">
              <a:solidFill>
                <a:prstClr val="white"/>
              </a:solidFill>
            </a:endParaRPr>
          </a:p>
        </p:txBody>
      </p:sp>
      <p:sp>
        <p:nvSpPr>
          <p:cNvPr id="5" name="TextBox 4"/>
          <p:cNvSpPr txBox="1"/>
          <p:nvPr/>
        </p:nvSpPr>
        <p:spPr>
          <a:xfrm>
            <a:off x="4788024" y="1340768"/>
            <a:ext cx="45719" cy="360040"/>
          </a:xfrm>
          <a:prstGeom prst="rect">
            <a:avLst/>
          </a:prstGeom>
        </p:spPr>
        <p:txBody>
          <a:bodyPr vert="horz" wrap="square" lIns="104306" tIns="52153" rIns="104306" bIns="52153" rtlCol="0" anchor="ctr">
            <a:normAutofit fontScale="40000" lnSpcReduction="20000"/>
          </a:bodyPr>
          <a:lstStyle/>
          <a:p>
            <a:pPr defTabSz="1043056">
              <a:spcBef>
                <a:spcPct val="0"/>
              </a:spcBef>
            </a:pPr>
            <a:endParaRPr lang="ru-RU" sz="4800" b="1" dirty="0">
              <a:solidFill>
                <a:srgbClr val="005AA9"/>
              </a:solidFill>
            </a:endParaRPr>
          </a:p>
        </p:txBody>
      </p:sp>
      <p:sp>
        <p:nvSpPr>
          <p:cNvPr id="9" name="Line 2"/>
          <p:cNvSpPr>
            <a:spLocks noChangeShapeType="1"/>
          </p:cNvSpPr>
          <p:nvPr/>
        </p:nvSpPr>
        <p:spPr bwMode="auto">
          <a:xfrm>
            <a:off x="2915815" y="1700808"/>
            <a:ext cx="5928023" cy="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ru-RU">
              <a:solidFill>
                <a:prstClr val="black"/>
              </a:solidFill>
            </a:endParaRPr>
          </a:p>
        </p:txBody>
      </p:sp>
      <p:sp>
        <p:nvSpPr>
          <p:cNvPr id="10" name="TextBox 9"/>
          <p:cNvSpPr txBox="1"/>
          <p:nvPr/>
        </p:nvSpPr>
        <p:spPr>
          <a:xfrm>
            <a:off x="2681671" y="653787"/>
            <a:ext cx="6162168" cy="830997"/>
          </a:xfrm>
          <a:prstGeom prst="rect">
            <a:avLst/>
          </a:prstGeom>
          <a:noFill/>
        </p:spPr>
        <p:txBody>
          <a:bodyPr wrap="square" rtlCol="0">
            <a:spAutoFit/>
          </a:bodyPr>
          <a:lstStyle/>
          <a:p>
            <a:pPr algn="r"/>
            <a:r>
              <a:rPr lang="ru-RU" sz="2400" b="1" dirty="0" smtClean="0">
                <a:solidFill>
                  <a:srgbClr val="FF0000"/>
                </a:solidFill>
                <a:effectLst>
                  <a:outerShdw blurRad="38100" dist="38100" dir="2700000" algn="tl">
                    <a:srgbClr val="000000">
                      <a:alpha val="43137"/>
                    </a:srgbClr>
                  </a:outerShdw>
                </a:effectLst>
              </a:rPr>
              <a:t>КОНТРОЛИРУЮЩЕЕ ДОЛЖНИКА ЛИЦО (КДЛ) – ЭТО… </a:t>
            </a:r>
            <a:endParaRPr lang="ru-RU" sz="2400" b="1" dirty="0">
              <a:solidFill>
                <a:srgbClr val="FF0000"/>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44" y="434402"/>
            <a:ext cx="2131471" cy="13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трелка вправо 1"/>
          <p:cNvSpPr/>
          <p:nvPr/>
        </p:nvSpPr>
        <p:spPr>
          <a:xfrm>
            <a:off x="971600" y="3140968"/>
            <a:ext cx="7704856"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solidFill>
                  <a:prstClr val="white"/>
                </a:solidFill>
                <a:effectLst>
                  <a:outerShdw blurRad="38100" dist="38100" dir="2700000" algn="tl">
                    <a:srgbClr val="000000">
                      <a:alpha val="43137"/>
                    </a:srgbClr>
                  </a:outerShdw>
                </a:effectLst>
              </a:rPr>
              <a:t>                   3 года</a:t>
            </a:r>
            <a:endParaRPr lang="ru-RU" sz="2800" b="1" dirty="0">
              <a:solidFill>
                <a:prstClr val="white"/>
              </a:solidFill>
              <a:effectLst>
                <a:outerShdw blurRad="38100" dist="38100" dir="2700000" algn="tl">
                  <a:srgbClr val="000000">
                    <a:alpha val="43137"/>
                  </a:srgbClr>
                </a:outerShdw>
              </a:effectLst>
            </a:endParaRPr>
          </a:p>
        </p:txBody>
      </p:sp>
      <p:sp>
        <p:nvSpPr>
          <p:cNvPr id="8" name="Семиугольник 7"/>
          <p:cNvSpPr/>
          <p:nvPr/>
        </p:nvSpPr>
        <p:spPr>
          <a:xfrm>
            <a:off x="900210" y="3094328"/>
            <a:ext cx="504056" cy="539265"/>
          </a:xfrm>
          <a:prstGeom prst="hep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5279" y="3103368"/>
            <a:ext cx="530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Двойная стрелка влево/вправо 14"/>
          <p:cNvSpPr/>
          <p:nvPr/>
        </p:nvSpPr>
        <p:spPr>
          <a:xfrm>
            <a:off x="1223628" y="5841268"/>
            <a:ext cx="6876763" cy="792088"/>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prstClr val="white"/>
                </a:solidFill>
                <a:effectLst>
                  <a:outerShdw blurRad="38100" dist="38100" dir="2700000" algn="tl">
                    <a:srgbClr val="000000">
                      <a:alpha val="43137"/>
                    </a:srgbClr>
                  </a:outerShdw>
                </a:effectLst>
              </a:rPr>
              <a:t>Период, когда лицо являлось КДЛ</a:t>
            </a:r>
            <a:endParaRPr lang="ru-RU" sz="2800" b="1" dirty="0">
              <a:solidFill>
                <a:prstClr val="white"/>
              </a:solidFill>
              <a:effectLst>
                <a:outerShdw blurRad="38100" dist="38100" dir="2700000" algn="tl">
                  <a:srgbClr val="000000">
                    <a:alpha val="43137"/>
                  </a:srgbClr>
                </a:outerShdw>
              </a:effectLst>
            </a:endParaRPr>
          </a:p>
        </p:txBody>
      </p:sp>
      <p:cxnSp>
        <p:nvCxnSpPr>
          <p:cNvPr id="17" name="Прямая соединительная линия 16"/>
          <p:cNvCxnSpPr/>
          <p:nvPr/>
        </p:nvCxnSpPr>
        <p:spPr>
          <a:xfrm>
            <a:off x="1223628" y="3704230"/>
            <a:ext cx="0" cy="2413062"/>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1027" idx="2"/>
          </p:cNvCxnSpPr>
          <p:nvPr/>
        </p:nvCxnSpPr>
        <p:spPr>
          <a:xfrm>
            <a:off x="8100392" y="3633593"/>
            <a:ext cx="0" cy="2603719"/>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 name="Скругленная прямоугольная выноска 18"/>
          <p:cNvSpPr/>
          <p:nvPr/>
        </p:nvSpPr>
        <p:spPr>
          <a:xfrm>
            <a:off x="1223628" y="1988839"/>
            <a:ext cx="3132348" cy="864097"/>
          </a:xfrm>
          <a:prstGeom prst="wedgeRoundRectCallout">
            <a:avLst>
              <a:gd name="adj1" fmla="val 77477"/>
              <a:gd name="adj2" fmla="val 97255"/>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prstClr val="white"/>
                </a:solidFill>
                <a:effectLst>
                  <a:outerShdw blurRad="38100" dist="38100" dir="2700000" algn="tl">
                    <a:srgbClr val="000000">
                      <a:alpha val="43137"/>
                    </a:srgbClr>
                  </a:outerShdw>
                </a:effectLst>
              </a:rPr>
              <a:t>Возникновение признаков банкротства</a:t>
            </a:r>
            <a:endParaRPr lang="ru-RU" sz="2200" b="1" dirty="0">
              <a:solidFill>
                <a:prstClr val="white"/>
              </a:solidFill>
              <a:effectLst>
                <a:outerShdw blurRad="38100" dist="38100" dir="2700000" algn="tl">
                  <a:srgbClr val="000000">
                    <a:alpha val="43137"/>
                  </a:srgbClr>
                </a:outerShdw>
              </a:effectLst>
            </a:endParaRPr>
          </a:p>
        </p:txBody>
      </p:sp>
      <p:sp>
        <p:nvSpPr>
          <p:cNvPr id="20" name="Скругленная прямоугольная выноска 19"/>
          <p:cNvSpPr/>
          <p:nvPr/>
        </p:nvSpPr>
        <p:spPr>
          <a:xfrm>
            <a:off x="4932040" y="1988839"/>
            <a:ext cx="3744416" cy="864097"/>
          </a:xfrm>
          <a:prstGeom prst="wedgeRoundRectCallout">
            <a:avLst>
              <a:gd name="adj1" fmla="val 35217"/>
              <a:gd name="adj2" fmla="val 103505"/>
              <a:gd name="adj3" fmla="val 16667"/>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prstClr val="white"/>
                </a:solidFill>
                <a:effectLst>
                  <a:outerShdw blurRad="38100" dist="38100" dir="2700000" algn="tl">
                    <a:srgbClr val="000000">
                      <a:alpha val="43137"/>
                    </a:srgbClr>
                  </a:outerShdw>
                </a:effectLst>
              </a:rPr>
              <a:t>Принятие судом заявления о банкротстве</a:t>
            </a:r>
            <a:endParaRPr lang="ru-RU" sz="2400" b="1" dirty="0">
              <a:solidFill>
                <a:prstClr val="white"/>
              </a:solidFill>
              <a:effectLst>
                <a:outerShdw blurRad="38100" dist="38100" dir="2700000" algn="tl">
                  <a:srgbClr val="000000">
                    <a:alpha val="43137"/>
                  </a:srgbClr>
                </a:outerShdw>
              </a:effectLst>
            </a:endParaRPr>
          </a:p>
        </p:txBody>
      </p:sp>
      <p:pic>
        <p:nvPicPr>
          <p:cNvPr id="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727060"/>
            <a:ext cx="6299005" cy="214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3038121"/>
            <a:ext cx="52387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235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6</a:t>
            </a:fld>
            <a:endParaRPr lang="ru-RU" dirty="0">
              <a:solidFill>
                <a:prstClr val="white"/>
              </a:solidFill>
            </a:endParaRPr>
          </a:p>
        </p:txBody>
      </p:sp>
      <p:sp>
        <p:nvSpPr>
          <p:cNvPr id="5" name="TextBox 4"/>
          <p:cNvSpPr txBox="1"/>
          <p:nvPr/>
        </p:nvSpPr>
        <p:spPr>
          <a:xfrm>
            <a:off x="4788024" y="1340768"/>
            <a:ext cx="45719" cy="360040"/>
          </a:xfrm>
          <a:prstGeom prst="rect">
            <a:avLst/>
          </a:prstGeom>
        </p:spPr>
        <p:txBody>
          <a:bodyPr vert="horz" wrap="square" lIns="104306" tIns="52153" rIns="104306" bIns="52153" rtlCol="0" anchor="ctr">
            <a:normAutofit fontScale="40000" lnSpcReduction="20000"/>
          </a:bodyPr>
          <a:lstStyle/>
          <a:p>
            <a:pPr defTabSz="1043056">
              <a:spcBef>
                <a:spcPct val="0"/>
              </a:spcBef>
            </a:pPr>
            <a:endParaRPr lang="ru-RU" sz="4800" b="1" dirty="0">
              <a:solidFill>
                <a:srgbClr val="005AA9"/>
              </a:solidFill>
            </a:endParaRPr>
          </a:p>
        </p:txBody>
      </p:sp>
      <p:sp>
        <p:nvSpPr>
          <p:cNvPr id="9" name="Line 2"/>
          <p:cNvSpPr>
            <a:spLocks noChangeShapeType="1"/>
          </p:cNvSpPr>
          <p:nvPr/>
        </p:nvSpPr>
        <p:spPr bwMode="auto">
          <a:xfrm>
            <a:off x="2915816" y="1340768"/>
            <a:ext cx="5890868" cy="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ru-RU">
              <a:solidFill>
                <a:prstClr val="black"/>
              </a:solidFill>
            </a:endParaRPr>
          </a:p>
        </p:txBody>
      </p:sp>
      <p:sp>
        <p:nvSpPr>
          <p:cNvPr id="10" name="TextBox 9"/>
          <p:cNvSpPr txBox="1"/>
          <p:nvPr/>
        </p:nvSpPr>
        <p:spPr>
          <a:xfrm>
            <a:off x="2648302" y="400304"/>
            <a:ext cx="6162168" cy="830997"/>
          </a:xfrm>
          <a:prstGeom prst="rect">
            <a:avLst/>
          </a:prstGeom>
          <a:noFill/>
        </p:spPr>
        <p:txBody>
          <a:bodyPr wrap="square" rtlCol="0">
            <a:spAutoFit/>
          </a:bodyPr>
          <a:lstStyle/>
          <a:p>
            <a:pPr algn="r"/>
            <a:r>
              <a:rPr lang="ru-RU" sz="2400" b="1" dirty="0" smtClean="0">
                <a:solidFill>
                  <a:srgbClr val="FF0000"/>
                </a:solidFill>
                <a:effectLst>
                  <a:outerShdw blurRad="38100" dist="38100" dir="2700000" algn="tl">
                    <a:srgbClr val="000000">
                      <a:alpha val="43137"/>
                    </a:srgbClr>
                  </a:outerShdw>
                </a:effectLst>
              </a:rPr>
              <a:t>КОГО МОЖНО ПРИВЛЕЧЬ К СУБСИДИАРНОЙ ОТВЕТСТВЕННОСТИ ПО ДОЛГАМ БАНКРОТА? </a:t>
            </a:r>
            <a:endParaRPr lang="ru-RU" sz="2400" b="1" dirty="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2564905"/>
            <a:ext cx="253946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007007" y="1796502"/>
            <a:ext cx="5803463" cy="4678204"/>
          </a:xfrm>
          <a:prstGeom prst="rect">
            <a:avLst/>
          </a:prstGeom>
          <a:noFill/>
        </p:spPr>
        <p:txBody>
          <a:bodyPr wrap="square" rtlCol="0">
            <a:spAutoFit/>
          </a:bodyPr>
          <a:lstStyle/>
          <a:p>
            <a:pPr marL="457200" indent="-457200">
              <a:spcAft>
                <a:spcPts val="1200"/>
              </a:spcAft>
              <a:buFont typeface="Arial" charset="0"/>
              <a:buChar char="•"/>
              <a:defRPr/>
            </a:pPr>
            <a:r>
              <a:rPr lang="ru-RU" b="1" kern="0" dirty="0" smtClean="0">
                <a:solidFill>
                  <a:srgbClr val="0070C0"/>
                </a:solidFill>
                <a:effectLst>
                  <a:outerShdw blurRad="38100" dist="38100" dir="2700000" algn="tl">
                    <a:srgbClr val="000000">
                      <a:alpha val="43137"/>
                    </a:srgbClr>
                  </a:outerShdw>
                </a:effectLst>
              </a:rPr>
              <a:t>РУКОВОДИТЕЛЯ , ГЛАВНОГО БУХГАЛТЕРА, ФИНАНСОВОГО ДИРЕКТОРА </a:t>
            </a:r>
            <a:r>
              <a:rPr lang="ru-RU" b="1" i="1" kern="0" dirty="0" smtClean="0">
                <a:solidFill>
                  <a:srgbClr val="0070C0"/>
                </a:solidFill>
              </a:rPr>
              <a:t>(И ИНЫХ ДОЛЖНОСТНЫХ ЛИЦ)</a:t>
            </a:r>
            <a:r>
              <a:rPr lang="ru-RU" sz="2000" b="1" kern="0" dirty="0">
                <a:solidFill>
                  <a:srgbClr val="0070C0"/>
                </a:solidFill>
                <a:effectLst>
                  <a:outerShdw blurRad="38100" dist="38100" dir="2700000" algn="tl">
                    <a:srgbClr val="000000">
                      <a:alpha val="43137"/>
                    </a:srgbClr>
                  </a:outerShdw>
                </a:effectLst>
              </a:rPr>
              <a:t> </a:t>
            </a:r>
            <a:r>
              <a:rPr lang="ru-RU" b="1" kern="0" dirty="0">
                <a:solidFill>
                  <a:srgbClr val="0070C0"/>
                </a:solidFill>
                <a:effectLst>
                  <a:outerShdw blurRad="38100" dist="38100" dir="2700000" algn="tl">
                    <a:srgbClr val="000000">
                      <a:alpha val="43137"/>
                    </a:srgbClr>
                  </a:outerShdw>
                </a:effectLst>
              </a:rPr>
              <a:t>ДОЛЖНИКА </a:t>
            </a:r>
            <a:r>
              <a:rPr lang="ru-RU" b="1" i="1" kern="0" dirty="0" smtClean="0">
                <a:solidFill>
                  <a:srgbClr val="0070C0"/>
                </a:solidFill>
              </a:rPr>
              <a:t>(УПРАВЛЯЮЩЕЙ ОРГАНИЗАЦИИ ДОЛЖНИКА)</a:t>
            </a:r>
            <a:r>
              <a:rPr lang="ru-RU" b="1" i="1" kern="0" dirty="0" smtClean="0">
                <a:solidFill>
                  <a:srgbClr val="0070C0"/>
                </a:solidFill>
                <a:effectLst>
                  <a:outerShdw blurRad="38100" dist="38100" dir="2700000" algn="tl">
                    <a:srgbClr val="000000">
                      <a:alpha val="43137"/>
                    </a:srgbClr>
                  </a:outerShdw>
                </a:effectLst>
              </a:rPr>
              <a:t>, ЧЛЕНОВ ИСПОЛНИТЕЛЬНОГО ОРГАНА, ЛИКВИДАТОРА, ЧЛЕНОВ ЛИКВИДАЦИОННОЙ КОМИССИИ</a:t>
            </a:r>
            <a:r>
              <a:rPr lang="ru-RU" b="1" kern="0" dirty="0" smtClean="0">
                <a:solidFill>
                  <a:srgbClr val="0070C0"/>
                </a:solidFill>
                <a:effectLst>
                  <a:outerShdw blurRad="38100" dist="38100" dir="2700000" algn="tl">
                    <a:srgbClr val="000000">
                      <a:alpha val="43137"/>
                    </a:srgbClr>
                  </a:outerShdw>
                </a:effectLst>
              </a:rPr>
              <a:t>, ИМЕВШИХ ВОЗМОЖНОСТЬ ОПРЕДЕЛЯТЬ ДЕЙСТВИЯ ДОЛЖНИКА</a:t>
            </a:r>
            <a:endParaRPr lang="ru-RU" b="1" i="1" kern="0" dirty="0" smtClean="0">
              <a:solidFill>
                <a:srgbClr val="0070C0"/>
              </a:solidFill>
            </a:endParaRPr>
          </a:p>
          <a:p>
            <a:pPr marL="457200" indent="-457200">
              <a:spcAft>
                <a:spcPts val="1200"/>
              </a:spcAft>
              <a:buFont typeface="Arial" charset="0"/>
              <a:buChar char="•"/>
              <a:defRPr/>
            </a:pPr>
            <a:r>
              <a:rPr lang="ru-RU" b="1" kern="0" dirty="0">
                <a:solidFill>
                  <a:srgbClr val="0070C0"/>
                </a:solidFill>
                <a:effectLst>
                  <a:outerShdw blurRad="38100" dist="38100" dir="2700000" algn="tl">
                    <a:srgbClr val="000000">
                      <a:alpha val="43137"/>
                    </a:srgbClr>
                  </a:outerShdw>
                </a:effectLst>
              </a:rPr>
              <a:t>ЛИЦ, НАХОДЯЩИХСЯ С ДОЛЖНИКОМ  </a:t>
            </a:r>
            <a:r>
              <a:rPr lang="ru-RU" b="1" i="1" kern="0" dirty="0" smtClean="0">
                <a:solidFill>
                  <a:srgbClr val="0070C0"/>
                </a:solidFill>
              </a:rPr>
              <a:t>(РУКОВОДИТЕЛЕМ ИЛИ ЧЛЕНАМИ ОРГАНОВ УПРАВЛЕНИЯ ДОЛЖНИКА) </a:t>
            </a:r>
            <a:r>
              <a:rPr lang="ru-RU" b="1" kern="0" dirty="0" smtClean="0">
                <a:solidFill>
                  <a:srgbClr val="0070C0"/>
                </a:solidFill>
                <a:effectLst>
                  <a:outerShdw blurRad="38100" dist="38100" dir="2700000" algn="tl">
                    <a:srgbClr val="000000">
                      <a:alpha val="43137"/>
                    </a:srgbClr>
                  </a:outerShdw>
                </a:effectLst>
              </a:rPr>
              <a:t>В ОТНОШЕНИЯХ РОДСТВА ИЛИ СВОЙСТВА, ДОЛЖНОСТНОГО ПОЛОЖЕНИЯ</a:t>
            </a:r>
          </a:p>
          <a:p>
            <a:pPr marL="457200" indent="-457200">
              <a:spcAft>
                <a:spcPts val="1200"/>
              </a:spcAft>
              <a:buFont typeface="Arial" charset="0"/>
              <a:buChar char="•"/>
              <a:defRPr/>
            </a:pPr>
            <a:r>
              <a:rPr lang="ru-RU" sz="2400" b="1" kern="0" dirty="0">
                <a:solidFill>
                  <a:srgbClr val="0070C0"/>
                </a:solidFill>
                <a:effectLst>
                  <a:outerShdw blurRad="38100" dist="38100" dir="2700000" algn="tl">
                    <a:srgbClr val="000000">
                      <a:alpha val="43137"/>
                    </a:srgbClr>
                  </a:outerShdw>
                </a:effectLst>
              </a:rPr>
              <a:t> </a:t>
            </a:r>
            <a:r>
              <a:rPr lang="ru-RU" b="1" kern="0" dirty="0" smtClean="0">
                <a:solidFill>
                  <a:srgbClr val="0070C0"/>
                </a:solidFill>
                <a:effectLst>
                  <a:outerShdw blurRad="38100" dist="38100" dir="2700000" algn="tl">
                    <a:srgbClr val="000000">
                      <a:alpha val="43137"/>
                    </a:srgbClr>
                  </a:outerShdw>
                </a:effectLst>
              </a:rPr>
              <a:t>ЛИЦ, ИМЕВШИХ ПОЛНОМОЧИЯ СОВЕРШАТЬ СДЕЛКИ ОТ ИМЕНИ ДОЛЖНИКА</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544" y="434402"/>
            <a:ext cx="2131471" cy="13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276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7</a:t>
            </a:fld>
            <a:endParaRPr lang="ru-RU" dirty="0">
              <a:solidFill>
                <a:prstClr val="white"/>
              </a:solidFill>
            </a:endParaRPr>
          </a:p>
        </p:txBody>
      </p:sp>
      <p:sp>
        <p:nvSpPr>
          <p:cNvPr id="5" name="TextBox 4"/>
          <p:cNvSpPr txBox="1"/>
          <p:nvPr/>
        </p:nvSpPr>
        <p:spPr>
          <a:xfrm>
            <a:off x="4788024" y="1340768"/>
            <a:ext cx="45719" cy="360040"/>
          </a:xfrm>
          <a:prstGeom prst="rect">
            <a:avLst/>
          </a:prstGeom>
        </p:spPr>
        <p:txBody>
          <a:bodyPr vert="horz" wrap="square" lIns="104306" tIns="52153" rIns="104306" bIns="52153" rtlCol="0" anchor="ctr">
            <a:normAutofit fontScale="40000" lnSpcReduction="20000"/>
          </a:bodyPr>
          <a:lstStyle/>
          <a:p>
            <a:pPr defTabSz="1043056">
              <a:spcBef>
                <a:spcPct val="0"/>
              </a:spcBef>
            </a:pPr>
            <a:endParaRPr lang="ru-RU" sz="4800" b="1" dirty="0">
              <a:solidFill>
                <a:srgbClr val="005AA9"/>
              </a:solidFill>
            </a:endParaRPr>
          </a:p>
        </p:txBody>
      </p:sp>
      <p:sp>
        <p:nvSpPr>
          <p:cNvPr id="9" name="Line 2"/>
          <p:cNvSpPr>
            <a:spLocks noChangeShapeType="1"/>
          </p:cNvSpPr>
          <p:nvPr/>
        </p:nvSpPr>
        <p:spPr bwMode="auto">
          <a:xfrm>
            <a:off x="2936335" y="2060848"/>
            <a:ext cx="5874136" cy="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ru-RU">
              <a:solidFill>
                <a:prstClr val="black"/>
              </a:solidFill>
            </a:endParaRPr>
          </a:p>
        </p:txBody>
      </p:sp>
      <p:sp>
        <p:nvSpPr>
          <p:cNvPr id="10" name="TextBox 9"/>
          <p:cNvSpPr txBox="1"/>
          <p:nvPr/>
        </p:nvSpPr>
        <p:spPr>
          <a:xfrm>
            <a:off x="2792319" y="201504"/>
            <a:ext cx="6162168" cy="1938992"/>
          </a:xfrm>
          <a:prstGeom prst="rect">
            <a:avLst/>
          </a:prstGeom>
          <a:noFill/>
        </p:spPr>
        <p:txBody>
          <a:bodyPr wrap="square" rtlCol="0">
            <a:spAutoFit/>
          </a:bodyPr>
          <a:lstStyle/>
          <a:p>
            <a:pPr algn="r"/>
            <a:r>
              <a:rPr lang="ru-RU" sz="2400" b="1" dirty="0" smtClean="0">
                <a:solidFill>
                  <a:srgbClr val="FF0000"/>
                </a:solidFill>
                <a:effectLst>
                  <a:outerShdw blurRad="38100" dist="38100" dir="2700000" algn="tl">
                    <a:srgbClr val="000000">
                      <a:alpha val="43137"/>
                    </a:srgbClr>
                  </a:outerShdw>
                </a:effectLst>
              </a:rPr>
              <a:t>ПРЕЗУМПЦИИ ПРИ ДОКАЗЫВАНИИ </a:t>
            </a:r>
          </a:p>
          <a:p>
            <a:pPr algn="r"/>
            <a:r>
              <a:rPr lang="ru-RU" sz="2400" b="1" dirty="0">
                <a:solidFill>
                  <a:srgbClr val="FF0000"/>
                </a:solidFill>
                <a:effectLst>
                  <a:outerShdw blurRad="38100" dist="38100" dir="2700000" algn="tl">
                    <a:srgbClr val="000000">
                      <a:alpha val="43137"/>
                    </a:srgbClr>
                  </a:outerShdw>
                </a:effectLst>
              </a:rPr>
              <a:t>СТАТУСА КДЛ (Пока не доказано иное, предполагается, что лицо являлось контролирующим должника лицом, </a:t>
            </a:r>
            <a:r>
              <a:rPr lang="ru-RU" sz="2400" b="1" dirty="0" smtClean="0">
                <a:solidFill>
                  <a:srgbClr val="FF0000"/>
                </a:solidFill>
                <a:effectLst>
                  <a:outerShdw blurRad="38100" dist="38100" dir="2700000" algn="tl">
                    <a:srgbClr val="000000">
                      <a:alpha val="43137"/>
                    </a:srgbClr>
                  </a:outerShdw>
                </a:effectLst>
              </a:rPr>
              <a:t>если …)</a:t>
            </a:r>
            <a:endParaRPr lang="ru-RU" sz="2400" b="1" dirty="0">
              <a:solidFill>
                <a:srgbClr val="FF0000"/>
              </a:solidFill>
              <a:effectLst>
                <a:outerShdw blurRad="38100" dist="38100" dir="2700000" algn="tl">
                  <a:srgbClr val="000000">
                    <a:alpha val="43137"/>
                  </a:srgbClr>
                </a:outerShdw>
              </a:effectLst>
            </a:endParaRPr>
          </a:p>
          <a:p>
            <a:pPr algn="r"/>
            <a:r>
              <a:rPr lang="ru-RU" sz="2400" b="1" dirty="0" smtClean="0">
                <a:solidFill>
                  <a:srgbClr val="FF0000"/>
                </a:solidFill>
                <a:effectLst>
                  <a:outerShdw blurRad="38100" dist="38100" dir="2700000" algn="tl">
                    <a:srgbClr val="000000">
                      <a:alpha val="43137"/>
                    </a:srgbClr>
                  </a:outerShdw>
                </a:effectLst>
              </a:rPr>
              <a:t> </a:t>
            </a:r>
            <a:endParaRPr lang="ru-RU" sz="2400" b="1"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539553" y="2426473"/>
            <a:ext cx="7920879" cy="4278094"/>
          </a:xfrm>
          <a:prstGeom prst="rect">
            <a:avLst/>
          </a:prstGeom>
          <a:noFill/>
        </p:spPr>
        <p:txBody>
          <a:bodyPr wrap="square" rtlCol="0">
            <a:spAutoFit/>
          </a:bodyPr>
          <a:lstStyle/>
          <a:p>
            <a:pPr marL="457200" indent="-457200">
              <a:spcAft>
                <a:spcPts val="1200"/>
              </a:spcAft>
              <a:buFont typeface="Arial" charset="0"/>
              <a:buChar char="•"/>
              <a:defRPr/>
            </a:pPr>
            <a:r>
              <a:rPr lang="ru-RU" sz="2400" b="1" kern="0" dirty="0">
                <a:solidFill>
                  <a:srgbClr val="0070C0"/>
                </a:solidFill>
                <a:effectLst>
                  <a:outerShdw blurRad="38100" dist="38100" dir="2700000" algn="tl">
                    <a:srgbClr val="000000">
                      <a:alpha val="43137"/>
                    </a:srgbClr>
                  </a:outerShdw>
                </a:effectLst>
              </a:rPr>
              <a:t> </a:t>
            </a:r>
            <a:r>
              <a:rPr lang="ru-RU" sz="2000" b="1" kern="0" dirty="0" smtClean="0">
                <a:solidFill>
                  <a:srgbClr val="0070C0"/>
                </a:solidFill>
                <a:effectLst>
                  <a:outerShdw blurRad="38100" dist="38100" dir="2700000" algn="tl">
                    <a:srgbClr val="000000">
                      <a:alpha val="43137"/>
                    </a:srgbClr>
                  </a:outerShdw>
                </a:effectLst>
              </a:rPr>
              <a:t>ЛИЦО ЯВЛЯЛОСЬ РУКОВОДИТЕЛЕМ ДОЛЖНИКА ИЛИ УПРАВЛЯЮЩЕЙ ОРГАНИЗАЦИИ ДОЛЖНИКА, ЧЛЕНОМ ИСПОЛНИТЕЛЬНОГО ОРГАНА ДОЛЖНИКА, ЛИКВИДАТОРОМ ДОЛЖНИКА, ЧЛЕНОМ ЛИКВИДАЦИОННОЙ КОМИССИИ</a:t>
            </a:r>
            <a:endParaRPr lang="ru-RU" sz="2000" b="1" kern="0" dirty="0">
              <a:solidFill>
                <a:srgbClr val="0070C0"/>
              </a:solidFill>
              <a:effectLst>
                <a:outerShdw blurRad="38100" dist="38100" dir="2700000" algn="tl">
                  <a:srgbClr val="000000">
                    <a:alpha val="43137"/>
                  </a:srgbClr>
                </a:outerShdw>
              </a:effectLst>
            </a:endParaRPr>
          </a:p>
          <a:p>
            <a:pPr marL="457200" indent="-457200">
              <a:spcAft>
                <a:spcPts val="1200"/>
              </a:spcAft>
              <a:buFont typeface="Arial" charset="0"/>
              <a:buChar char="•"/>
              <a:defRPr/>
            </a:pPr>
            <a:r>
              <a:rPr lang="ru-RU" sz="2000" b="1" kern="0" dirty="0" smtClean="0">
                <a:solidFill>
                  <a:srgbClr val="0070C0"/>
                </a:solidFill>
                <a:effectLst>
                  <a:outerShdw blurRad="38100" dist="38100" dir="2700000" algn="tl">
                    <a:srgbClr val="000000">
                      <a:alpha val="43137"/>
                    </a:srgbClr>
                  </a:outerShdw>
                </a:effectLst>
              </a:rPr>
              <a:t>ИМЕЛО ПРАВО РАСПОРЯЖАТЬСЯ </a:t>
            </a:r>
            <a:r>
              <a:rPr lang="ru-RU" sz="2000" b="1" kern="0" dirty="0" smtClean="0">
                <a:solidFill>
                  <a:srgbClr val="FF0000"/>
                </a:solidFill>
                <a:effectLst>
                  <a:outerShdw blurRad="38100" dist="38100" dir="2700000" algn="tl">
                    <a:srgbClr val="000000">
                      <a:alpha val="43137"/>
                    </a:srgbClr>
                  </a:outerShdw>
                </a:effectLst>
              </a:rPr>
              <a:t>ПЯТЬЮДЕСЯТЬЮ И БОЛЕЕ ПРОЦЕНТАМИ</a:t>
            </a:r>
            <a:r>
              <a:rPr lang="ru-RU" sz="2000" b="1" kern="0" dirty="0" smtClean="0">
                <a:solidFill>
                  <a:srgbClr val="0070C0"/>
                </a:solidFill>
                <a:effectLst>
                  <a:outerShdw blurRad="38100" dist="38100" dir="2700000" algn="tl">
                    <a:srgbClr val="000000">
                      <a:alpha val="43137"/>
                    </a:srgbClr>
                  </a:outerShdw>
                </a:effectLst>
              </a:rPr>
              <a:t> ГОЛОСУЮЩИХ АКЦИЙ АО, ИЛИ </a:t>
            </a:r>
            <a:r>
              <a:rPr lang="ru-RU" sz="2000" b="1" kern="0" dirty="0" smtClean="0">
                <a:solidFill>
                  <a:srgbClr val="FF0000"/>
                </a:solidFill>
                <a:effectLst>
                  <a:outerShdw blurRad="38100" dist="38100" dir="2700000" algn="tl">
                    <a:srgbClr val="000000">
                      <a:alpha val="43137"/>
                    </a:srgbClr>
                  </a:outerShdw>
                </a:effectLst>
              </a:rPr>
              <a:t>БОЛЕЕ ЧЕМ ПОЛОВИНОЙ ДОЛЕЙ</a:t>
            </a:r>
            <a:r>
              <a:rPr lang="ru-RU" sz="2000" b="1" kern="0" dirty="0" smtClean="0">
                <a:solidFill>
                  <a:srgbClr val="0070C0"/>
                </a:solidFill>
                <a:effectLst>
                  <a:outerShdw blurRad="38100" dist="38100" dir="2700000" algn="tl">
                    <a:srgbClr val="000000">
                      <a:alpha val="43137"/>
                    </a:srgbClr>
                  </a:outerShdw>
                </a:effectLst>
              </a:rPr>
              <a:t> УСТАВНОГО КАПИТАЛА ООО, ИЛИ </a:t>
            </a:r>
            <a:r>
              <a:rPr lang="ru-RU" sz="2000" b="1" kern="0" dirty="0" smtClean="0">
                <a:solidFill>
                  <a:srgbClr val="FF0000"/>
                </a:solidFill>
                <a:effectLst>
                  <a:outerShdw blurRad="38100" dist="38100" dir="2700000" algn="tl">
                    <a:srgbClr val="000000">
                      <a:alpha val="43137"/>
                    </a:srgbClr>
                  </a:outerShdw>
                </a:effectLst>
              </a:rPr>
              <a:t>БОЛЕЕ ЧЕМ ПОЛОВИНОЙ ГОЛОСОВ</a:t>
            </a:r>
            <a:r>
              <a:rPr lang="ru-RU" sz="2000" b="1" kern="0" dirty="0" smtClean="0">
                <a:solidFill>
                  <a:srgbClr val="0070C0"/>
                </a:solidFill>
                <a:effectLst>
                  <a:outerShdw blurRad="38100" dist="38100" dir="2700000" algn="tl">
                    <a:srgbClr val="000000">
                      <a:alpha val="43137"/>
                    </a:srgbClr>
                  </a:outerShdw>
                </a:effectLst>
              </a:rPr>
              <a:t> В ОБЩЕМ СОБРАНИИ УЧАСТНИКОВ ЮРИДИЧЕСКОГО ЛИЦА ЛИБО ИМЕЛО </a:t>
            </a:r>
            <a:r>
              <a:rPr lang="ru-RU" sz="2000" b="1" kern="0" dirty="0" smtClean="0">
                <a:solidFill>
                  <a:srgbClr val="FF0000"/>
                </a:solidFill>
                <a:effectLst>
                  <a:outerShdw blurRad="38100" dist="38100" dir="2700000" algn="tl">
                    <a:srgbClr val="000000">
                      <a:alpha val="43137"/>
                    </a:srgbClr>
                  </a:outerShdw>
                </a:effectLst>
              </a:rPr>
              <a:t>ПРАВО НАЗНАЧАТЬ </a:t>
            </a:r>
            <a:r>
              <a:rPr lang="ru-RU" sz="2000" b="1" kern="0" dirty="0" smtClean="0">
                <a:solidFill>
                  <a:srgbClr val="0070C0"/>
                </a:solidFill>
                <a:effectLst>
                  <a:outerShdw blurRad="38100" dist="38100" dir="2700000" algn="tl">
                    <a:srgbClr val="000000">
                      <a:alpha val="43137"/>
                    </a:srgbClr>
                  </a:outerShdw>
                </a:effectLst>
              </a:rPr>
              <a:t>(ИЗБИРАТЬ) РУКОВОДИТЕЛЯ ДОЛЖНИКА</a:t>
            </a:r>
          </a:p>
          <a:p>
            <a:pPr marL="457200" indent="-457200">
              <a:spcAft>
                <a:spcPts val="1200"/>
              </a:spcAft>
              <a:buFont typeface="Arial" charset="0"/>
              <a:buChar char="•"/>
              <a:defRPr/>
            </a:pPr>
            <a:r>
              <a:rPr lang="ru-RU" sz="2400" b="1" kern="0" dirty="0">
                <a:solidFill>
                  <a:srgbClr val="0070C0"/>
                </a:solidFill>
                <a:effectLst>
                  <a:outerShdw blurRad="38100" dist="38100" dir="2700000" algn="tl">
                    <a:srgbClr val="000000">
                      <a:alpha val="43137"/>
                    </a:srgbClr>
                  </a:outerShdw>
                </a:effectLst>
              </a:rPr>
              <a:t> </a:t>
            </a:r>
            <a:r>
              <a:rPr lang="ru-RU" sz="2000" b="1" kern="0" dirty="0" smtClean="0">
                <a:solidFill>
                  <a:srgbClr val="0070C0"/>
                </a:solidFill>
                <a:effectLst>
                  <a:outerShdw blurRad="38100" dist="38100" dir="2700000" algn="tl">
                    <a:srgbClr val="000000">
                      <a:alpha val="43137"/>
                    </a:srgbClr>
                  </a:outerShdw>
                </a:effectLst>
              </a:rPr>
              <a:t>ИЗВЛЕКАЛО ВЫГОДУ ИЗ НЕЗАКОННОГО ИЛИ НЕДОБРОСОВЕСТНОГО ПОВЕДЕНИЯ ИНЫХ ЛИЦ</a:t>
            </a:r>
            <a:endParaRPr lang="ru-RU" sz="2000" b="1" kern="0" dirty="0">
              <a:solidFill>
                <a:srgbClr val="0070C0"/>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44" y="434402"/>
            <a:ext cx="2131471" cy="13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706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8</a:t>
            </a:fld>
            <a:endParaRPr lang="ru-RU" dirty="0">
              <a:solidFill>
                <a:prstClr val="white"/>
              </a:solidFill>
            </a:endParaRPr>
          </a:p>
        </p:txBody>
      </p:sp>
      <p:sp>
        <p:nvSpPr>
          <p:cNvPr id="5" name="TextBox 4"/>
          <p:cNvSpPr txBox="1"/>
          <p:nvPr/>
        </p:nvSpPr>
        <p:spPr>
          <a:xfrm>
            <a:off x="4788024" y="1340768"/>
            <a:ext cx="45719" cy="360040"/>
          </a:xfrm>
          <a:prstGeom prst="rect">
            <a:avLst/>
          </a:prstGeom>
        </p:spPr>
        <p:txBody>
          <a:bodyPr vert="horz" wrap="square" lIns="104306" tIns="52153" rIns="104306" bIns="52153" rtlCol="0" anchor="ctr">
            <a:normAutofit fontScale="40000" lnSpcReduction="20000"/>
          </a:bodyPr>
          <a:lstStyle/>
          <a:p>
            <a:pPr defTabSz="1043056">
              <a:spcBef>
                <a:spcPct val="0"/>
              </a:spcBef>
            </a:pPr>
            <a:endParaRPr lang="ru-RU" sz="4800" b="1" dirty="0">
              <a:solidFill>
                <a:srgbClr val="005AA9"/>
              </a:solidFill>
            </a:endParaRPr>
          </a:p>
        </p:txBody>
      </p:sp>
      <p:sp>
        <p:nvSpPr>
          <p:cNvPr id="9" name="Line 2"/>
          <p:cNvSpPr>
            <a:spLocks noChangeShapeType="1"/>
          </p:cNvSpPr>
          <p:nvPr/>
        </p:nvSpPr>
        <p:spPr bwMode="auto">
          <a:xfrm>
            <a:off x="1838112" y="1115452"/>
            <a:ext cx="6951840" cy="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ru-RU">
              <a:solidFill>
                <a:prstClr val="black"/>
              </a:solidFill>
            </a:endParaRPr>
          </a:p>
        </p:txBody>
      </p:sp>
      <p:sp>
        <p:nvSpPr>
          <p:cNvPr id="10" name="TextBox 9"/>
          <p:cNvSpPr txBox="1"/>
          <p:nvPr/>
        </p:nvSpPr>
        <p:spPr>
          <a:xfrm>
            <a:off x="2627784" y="404664"/>
            <a:ext cx="6162168" cy="461665"/>
          </a:xfrm>
          <a:prstGeom prst="rect">
            <a:avLst/>
          </a:prstGeom>
          <a:noFill/>
        </p:spPr>
        <p:txBody>
          <a:bodyPr wrap="square" rtlCol="0">
            <a:spAutoFit/>
          </a:bodyPr>
          <a:lstStyle/>
          <a:p>
            <a:pPr algn="r"/>
            <a:r>
              <a:rPr lang="ru-RU" sz="2400" b="1" dirty="0" smtClean="0">
                <a:solidFill>
                  <a:srgbClr val="FF0000"/>
                </a:solidFill>
                <a:effectLst>
                  <a:outerShdw blurRad="38100" dist="38100" dir="2700000" algn="tl">
                    <a:srgbClr val="000000">
                      <a:alpha val="43137"/>
                    </a:srgbClr>
                  </a:outerShdw>
                </a:effectLst>
              </a:rPr>
              <a:t>ВЫГОДА </a:t>
            </a:r>
            <a:endParaRPr lang="ru-RU" sz="2400" b="1"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3635896" y="1340768"/>
            <a:ext cx="4818471" cy="5201424"/>
          </a:xfrm>
          <a:prstGeom prst="rect">
            <a:avLst/>
          </a:prstGeom>
          <a:noFill/>
        </p:spPr>
        <p:txBody>
          <a:bodyPr wrap="square" rtlCol="0">
            <a:spAutoFit/>
          </a:bodyPr>
          <a:lstStyle/>
          <a:p>
            <a:pPr marL="457200" indent="-457200">
              <a:spcAft>
                <a:spcPts val="1200"/>
              </a:spcAft>
              <a:buFont typeface="Arial" charset="0"/>
              <a:buChar char="•"/>
              <a:defRPr/>
            </a:pPr>
            <a:r>
              <a:rPr lang="ru-RU" sz="2400" b="1" kern="0" dirty="0" smtClean="0">
                <a:solidFill>
                  <a:srgbClr val="0070C0"/>
                </a:solidFill>
                <a:effectLst>
                  <a:outerShdw blurRad="38100" dist="38100" dir="2700000" algn="tl">
                    <a:srgbClr val="000000">
                      <a:alpha val="43137"/>
                    </a:srgbClr>
                  </a:outerShdw>
                </a:effectLst>
              </a:rPr>
              <a:t>ДОХОДЫ, КОТОРОЕ ЛИЦО, ВОСПОЛЬЗОВАВШИСЬ НАРУШЕНИЕМ ПРАВА, ПОЛУЧИЛО ИЛИ ДОЛЖНО БУДЕТ ПОЛУЧИТЬ</a:t>
            </a:r>
          </a:p>
          <a:p>
            <a:pPr marL="457200" indent="-457200">
              <a:spcAft>
                <a:spcPts val="1200"/>
              </a:spcAft>
              <a:buFont typeface="Arial" charset="0"/>
              <a:buChar char="•"/>
              <a:defRPr/>
            </a:pPr>
            <a:r>
              <a:rPr lang="ru-RU" sz="2400" b="1" i="1" kern="0" dirty="0" smtClean="0">
                <a:solidFill>
                  <a:srgbClr val="0070C0"/>
                </a:solidFill>
                <a:effectLst>
                  <a:outerShdw blurRad="38100" dist="38100" dir="2700000" algn="tl">
                    <a:srgbClr val="000000">
                      <a:alpha val="43137"/>
                    </a:srgbClr>
                  </a:outerShdw>
                </a:effectLst>
              </a:rPr>
              <a:t>ОБРЕТЕНИЕ ЧУЖОГО ИМУЩЕСТВА</a:t>
            </a:r>
          </a:p>
          <a:p>
            <a:pPr marL="457200" indent="-457200">
              <a:spcAft>
                <a:spcPts val="1200"/>
              </a:spcAft>
              <a:buFont typeface="Arial" charset="0"/>
              <a:buChar char="•"/>
              <a:defRPr/>
            </a:pPr>
            <a:r>
              <a:rPr lang="ru-RU" sz="2400" b="1" i="1" kern="0" dirty="0" smtClean="0">
                <a:solidFill>
                  <a:srgbClr val="0070C0"/>
                </a:solidFill>
                <a:effectLst>
                  <a:outerShdw blurRad="38100" dist="38100" dir="2700000" algn="tl">
                    <a:srgbClr val="000000">
                      <a:alpha val="43137"/>
                    </a:srgbClr>
                  </a:outerShdw>
                </a:effectLst>
              </a:rPr>
              <a:t>ПОЛУЧЕННЫЕ ДОХОДЫ, КОТОРОЕ ЭТО ЛИЦО НЕ ПОЛУЧИЛО БЫ ПРИ ОБЫЧНЫХ УСЛОВИЯХ ГРАЖДАНСКОГО ОБОРОТА, ТО ЕСТЬ БЕЗ НАРУШЕНИЯ ПРАВ</a:t>
            </a:r>
            <a:endParaRPr lang="ru-RU" sz="2400" b="1" i="1" kern="0" dirty="0">
              <a:solidFill>
                <a:srgbClr val="0070C0"/>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44" y="434402"/>
            <a:ext cx="2131471" cy="13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924944"/>
            <a:ext cx="3027065" cy="203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66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864166" cy="1105804"/>
          </a:xfrm>
        </p:spPr>
        <p:txBody>
          <a:bodyPr>
            <a:noAutofit/>
          </a:bodyPr>
          <a:lstStyle/>
          <a:p>
            <a:pPr algn="ctr">
              <a:lnSpc>
                <a:spcPct val="100000"/>
              </a:lnSpc>
            </a:pPr>
            <a:r>
              <a:rPr lang="ru-RU" sz="1800" dirty="0">
                <a:solidFill>
                  <a:srgbClr val="C00000"/>
                </a:solidFill>
                <a:latin typeface="Times New Roman" panose="02020603050405020304" pitchFamily="18" charset="0"/>
                <a:cs typeface="Times New Roman" panose="02020603050405020304" pitchFamily="18" charset="0"/>
              </a:rPr>
              <a:t>Презумпция </a:t>
            </a:r>
            <a:r>
              <a:rPr lang="ru-RU" sz="1800" dirty="0" smtClean="0">
                <a:solidFill>
                  <a:srgbClr val="C00000"/>
                </a:solidFill>
                <a:latin typeface="Times New Roman" panose="02020603050405020304" pitchFamily="18" charset="0"/>
                <a:cs typeface="Times New Roman" panose="02020603050405020304" pitchFamily="18" charset="0"/>
              </a:rPr>
              <a:t>№1</a:t>
            </a:r>
            <a:r>
              <a:rPr lang="ru-RU" sz="1800" dirty="0" smtClean="0">
                <a:latin typeface="Times New Roman" panose="02020603050405020304" pitchFamily="18" charset="0"/>
                <a:cs typeface="Times New Roman" panose="02020603050405020304" pitchFamily="18" charset="0"/>
              </a:rPr>
              <a:t> Причинение существенного вреда </a:t>
            </a:r>
            <a:r>
              <a:rPr lang="ru-RU" sz="1800" dirty="0">
                <a:latin typeface="Times New Roman" panose="02020603050405020304" pitchFamily="18" charset="0"/>
                <a:cs typeface="Times New Roman" panose="02020603050405020304" pitchFamily="18" charset="0"/>
              </a:rPr>
              <a:t>имущественным правам кредиторов в результате совершения этим лицом или в пользу этого лица либо одобрения этим лицом одной или нескольких сделок должника (совершения таких сделок по указанию этого лица).</a:t>
            </a:r>
          </a:p>
        </p:txBody>
      </p:sp>
      <p:sp>
        <p:nvSpPr>
          <p:cNvPr id="3" name="Номер слайда 2"/>
          <p:cNvSpPr>
            <a:spLocks noGrp="1"/>
          </p:cNvSpPr>
          <p:nvPr>
            <p:ph type="sldNum" sz="quarter" idx="11"/>
          </p:nvPr>
        </p:nvSpPr>
        <p:spPr/>
        <p:txBody>
          <a:bodyPr/>
          <a:lstStyle/>
          <a:p>
            <a:fld id="{E20E89E6-FE54-4E13-859C-1FA908D70D39}" type="slidenum">
              <a:rPr lang="ru-RU" smtClean="0">
                <a:solidFill>
                  <a:prstClr val="white"/>
                </a:solidFill>
              </a:rPr>
              <a:pPr/>
              <a:t>9</a:t>
            </a:fld>
            <a:endParaRPr lang="ru-RU" dirty="0">
              <a:solidFill>
                <a:prstClr val="white"/>
              </a:solidFill>
            </a:endParaRPr>
          </a:p>
        </p:txBody>
      </p:sp>
      <p:graphicFrame>
        <p:nvGraphicFramePr>
          <p:cNvPr id="4" name="Схема 3"/>
          <p:cNvGraphicFramePr/>
          <p:nvPr>
            <p:extLst>
              <p:ext uri="{D42A27DB-BD31-4B8C-83A1-F6EECF244321}">
                <p14:modId xmlns:p14="http://schemas.microsoft.com/office/powerpoint/2010/main" val="2923377393"/>
              </p:ext>
            </p:extLst>
          </p:nvPr>
        </p:nvGraphicFramePr>
        <p:xfrm>
          <a:off x="683568" y="1541016"/>
          <a:ext cx="7848872" cy="318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Выгнутая вверх стрелка 9"/>
          <p:cNvSpPr/>
          <p:nvPr/>
        </p:nvSpPr>
        <p:spPr>
          <a:xfrm>
            <a:off x="5526211" y="2636912"/>
            <a:ext cx="720080" cy="36004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12" name="Схема 11"/>
          <p:cNvGraphicFramePr/>
          <p:nvPr>
            <p:extLst>
              <p:ext uri="{D42A27DB-BD31-4B8C-83A1-F6EECF244321}">
                <p14:modId xmlns:p14="http://schemas.microsoft.com/office/powerpoint/2010/main" val="1090982170"/>
              </p:ext>
            </p:extLst>
          </p:nvPr>
        </p:nvGraphicFramePr>
        <p:xfrm>
          <a:off x="467544" y="4437310"/>
          <a:ext cx="828092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V="1">
            <a:off x="5517157" y="4101405"/>
            <a:ext cx="738187" cy="33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26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3.xml><?xml version="1.0" encoding="utf-8"?>
<a:theme xmlns:a="http://schemas.openxmlformats.org/drawingml/2006/main" name="2_Present_FNS2012_A4">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3142</TotalTime>
  <Words>1779</Words>
  <Application>Microsoft Office PowerPoint</Application>
  <PresentationFormat>Экран (4:3)</PresentationFormat>
  <Paragraphs>209</Paragraphs>
  <Slides>19</Slides>
  <Notes>7</Notes>
  <HiddenSlides>0</HiddenSlides>
  <MMClips>0</MMClips>
  <ScaleCrop>false</ScaleCrop>
  <HeadingPairs>
    <vt:vector size="4" baseType="variant">
      <vt:variant>
        <vt:lpstr>Тема</vt:lpstr>
      </vt:variant>
      <vt:variant>
        <vt:i4>3</vt:i4>
      </vt:variant>
      <vt:variant>
        <vt:lpstr>Заголовки слайдов</vt:lpstr>
      </vt:variant>
      <vt:variant>
        <vt:i4>19</vt:i4>
      </vt:variant>
    </vt:vector>
  </HeadingPairs>
  <TitlesOfParts>
    <vt:vector size="22" baseType="lpstr">
      <vt:lpstr>Тема Office</vt:lpstr>
      <vt:lpstr>Present_FNS2012_A4</vt:lpstr>
      <vt:lpstr>2_Present_FNS2012_A4</vt:lpstr>
      <vt:lpstr>Презентация PowerPoint</vt:lpstr>
      <vt:lpstr>Статистические данные о привлечении к субсидиарной ответственности в делах о банкротстве  (данные статистического бюллетеня ЕФРСБ на 30 июня 2021 года) </vt:lpstr>
      <vt:lpstr>Субсидиарная ответственность - право взыскания неполученного долга с другого обязанного лица, если первое лицо не может его оплатить.</vt:lpstr>
      <vt:lpstr>Презентация PowerPoint</vt:lpstr>
      <vt:lpstr>Презентация PowerPoint</vt:lpstr>
      <vt:lpstr>Презентация PowerPoint</vt:lpstr>
      <vt:lpstr>Презентация PowerPoint</vt:lpstr>
      <vt:lpstr>Презентация PowerPoint</vt:lpstr>
      <vt:lpstr>Презумпция №1 Причинение существенного вреда имущественным правам кредиторов в результате совершения этим лицом или в пользу этого лица либо одобрения этим лицом одной или нескольких сделок должника (совершения таких сделок по указанию этого лица).</vt:lpstr>
      <vt:lpstr>Презумпция №2. Отсутствуют или искажены документы бухгалтерского учета и отчетности, в результате чего существенно затруднено проведение процедур, применяемых в деле о банкротстве, в том числе формирование и реализация конкурсной массы</vt:lpstr>
      <vt:lpstr>Презумпция №3. Наличие актов о привлечение к ответственности за совершение неправомерных действий</vt:lpstr>
      <vt:lpstr>Презумпция №4 Документы, хранение которых являлось обязательным в соответствии с законодательством Российской Федерации об акционерных обществах, о рынке ценных бумаг, об инвестиционных фондах, об обществах с ограниченной ответственностью, о государственных и муниципальных унитарных предприятиях отсутствуют либо искажены.</vt:lpstr>
      <vt:lpstr>Презумпция №5. На дату возбуждения дела о банкротстве не внесены подлежащие обязательному внесению в соответствии с федеральным законом сведения либо внесены недостоверные сведения о юридическом лице</vt:lpstr>
      <vt:lpstr>Размер субсидиарной ответственности  (по основаниям, предусмотренным статьей 61.11) </vt:lpstr>
      <vt:lpstr>Презентация PowerPoint</vt:lpstr>
      <vt:lpstr>Размер субсидиарной ответственности  (по основаниям, предусмотренным статьей 61.12) </vt:lpstr>
      <vt:lpstr>Сходства и отличия субсидиарной ответственности по статье 61.11 и убытков, предусмотренных статьей 61.13</vt:lpstr>
      <vt:lpstr>Кто обладает правом на обращение в суд с заявлением о привлечении к субсидиарной ответственности</vt:lpstr>
      <vt:lpstr>   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Ерухимова Татьяна Александровна</dc:creator>
  <cp:lastModifiedBy>Маркелов Юрий Андреевич</cp:lastModifiedBy>
  <cp:revision>107</cp:revision>
  <cp:lastPrinted>2021-09-03T10:57:09Z</cp:lastPrinted>
  <dcterms:created xsi:type="dcterms:W3CDTF">2019-08-28T05:35:19Z</dcterms:created>
  <dcterms:modified xsi:type="dcterms:W3CDTF">2021-09-14T09:03:21Z</dcterms:modified>
</cp:coreProperties>
</file>