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  <p:sldMasterId id="2147483714" r:id="rId2"/>
    <p:sldMasterId id="2147483726" r:id="rId3"/>
  </p:sldMasterIdLst>
  <p:notesMasterIdLst>
    <p:notesMasterId r:id="rId8"/>
  </p:notesMasterIdLst>
  <p:sldIdLst>
    <p:sldId id="668" r:id="rId4"/>
    <p:sldId id="667" r:id="rId5"/>
    <p:sldId id="663" r:id="rId6"/>
    <p:sldId id="665" r:id="rId7"/>
  </p:sldIdLst>
  <p:sldSz cx="10693400" cy="7561263"/>
  <p:notesSz cx="6797675" cy="9926638"/>
  <p:defaultTextStyle>
    <a:defPPr>
      <a:defRPr lang="ru-RU"/>
    </a:defPPr>
    <a:lvl1pPr marL="0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437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850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279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713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2138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579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1013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5428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 userDrawn="1">
          <p15:clr>
            <a:srgbClr val="A4A3A4"/>
          </p15:clr>
        </p15:guide>
        <p15:guide id="2" orient="horz" pos="1116" userDrawn="1">
          <p15:clr>
            <a:srgbClr val="A4A3A4"/>
          </p15:clr>
        </p15:guide>
        <p15:guide id="3" orient="horz" pos="348" userDrawn="1">
          <p15:clr>
            <a:srgbClr val="A4A3A4"/>
          </p15:clr>
        </p15:guide>
        <p15:guide id="4" orient="horz" pos="4470" userDrawn="1">
          <p15:clr>
            <a:srgbClr val="A4A3A4"/>
          </p15:clr>
        </p15:guide>
        <p15:guide id="5" pos="4234" userDrawn="1">
          <p15:clr>
            <a:srgbClr val="A4A3A4"/>
          </p15:clr>
        </p15:guide>
        <p15:guide id="6" pos="1041" userDrawn="1">
          <p15:clr>
            <a:srgbClr val="A4A3A4"/>
          </p15:clr>
        </p15:guide>
        <p15:guide id="7" pos="2293" userDrawn="1">
          <p15:clr>
            <a:srgbClr val="A4A3A4"/>
          </p15:clr>
        </p15:guide>
        <p15:guide id="8" pos="7557" userDrawn="1">
          <p15:clr>
            <a:srgbClr val="A4A3A4"/>
          </p15:clr>
        </p15:guide>
        <p15:guide id="9" pos="8117" userDrawn="1">
          <p15:clr>
            <a:srgbClr val="A4A3A4"/>
          </p15:clr>
        </p15:guide>
        <p15:guide id="10" pos="762" userDrawn="1">
          <p15:clr>
            <a:srgbClr val="A4A3A4"/>
          </p15:clr>
        </p15:guide>
        <p15:guide id="11" orient="horz" pos="2381" userDrawn="1">
          <p15:clr>
            <a:srgbClr val="A4A3A4"/>
          </p15:clr>
        </p15:guide>
        <p15:guide id="12" orient="horz" pos="657" userDrawn="1">
          <p15:clr>
            <a:srgbClr val="A4A3A4"/>
          </p15:clr>
        </p15:guide>
        <p15:guide id="13" orient="horz" pos="4422" userDrawn="1">
          <p15:clr>
            <a:srgbClr val="A4A3A4"/>
          </p15:clr>
        </p15:guide>
        <p15:guide id="14" pos="2296" userDrawn="1">
          <p15:clr>
            <a:srgbClr val="A4A3A4"/>
          </p15:clr>
        </p15:guide>
        <p15:guide id="15" pos="7541" userDrawn="1">
          <p15:clr>
            <a:srgbClr val="A4A3A4"/>
          </p15:clr>
        </p15:guide>
        <p15:guide id="16" pos="8111" userDrawn="1">
          <p15:clr>
            <a:srgbClr val="A4A3A4"/>
          </p15:clr>
        </p15:guide>
        <p15:guide id="17" pos="756" userDrawn="1">
          <p15:clr>
            <a:srgbClr val="A4A3A4"/>
          </p15:clr>
        </p15:guide>
        <p15:guide id="18" orient="horz" pos="975" userDrawn="1">
          <p15:clr>
            <a:srgbClr val="A4A3A4"/>
          </p15:clr>
        </p15:guide>
        <p15:guide id="19" orient="horz" pos="340" userDrawn="1">
          <p15:clr>
            <a:srgbClr val="A4A3A4"/>
          </p15:clr>
        </p15:guide>
        <p15:guide id="20" orient="horz" pos="4468" userDrawn="1">
          <p15:clr>
            <a:srgbClr val="A4A3A4"/>
          </p15:clr>
        </p15:guide>
        <p15:guide id="21" pos="4634" userDrawn="1">
          <p15:clr>
            <a:srgbClr val="A4A3A4"/>
          </p15:clr>
        </p15:guide>
        <p15:guide id="22" pos="7656" userDrawn="1">
          <p15:clr>
            <a:srgbClr val="A4A3A4"/>
          </p15:clr>
        </p15:guide>
        <p15:guide id="23" pos="7540">
          <p15:clr>
            <a:srgbClr val="A4A3A4"/>
          </p15:clr>
        </p15:guide>
        <p15:guide id="24" pos="3368">
          <p15:clr>
            <a:srgbClr val="A4A3A4"/>
          </p15:clr>
        </p15:guide>
        <p15:guide id="25" pos="828">
          <p15:clr>
            <a:srgbClr val="A4A3A4"/>
          </p15:clr>
        </p15:guide>
        <p15:guide id="26" pos="1824">
          <p15:clr>
            <a:srgbClr val="A4A3A4"/>
          </p15:clr>
        </p15:guide>
        <p15:guide id="27" pos="6011">
          <p15:clr>
            <a:srgbClr val="A4A3A4"/>
          </p15:clr>
        </p15:guide>
        <p15:guide id="28" pos="6457">
          <p15:clr>
            <a:srgbClr val="A4A3A4"/>
          </p15:clr>
        </p15:guide>
        <p15:guide id="29" pos="606">
          <p15:clr>
            <a:srgbClr val="A4A3A4"/>
          </p15:clr>
        </p15:guide>
        <p15:guide id="30" pos="1826">
          <p15:clr>
            <a:srgbClr val="A4A3A4"/>
          </p15:clr>
        </p15:guide>
        <p15:guide id="31" pos="5998">
          <p15:clr>
            <a:srgbClr val="A4A3A4"/>
          </p15:clr>
        </p15:guide>
        <p15:guide id="32" pos="6452">
          <p15:clr>
            <a:srgbClr val="A4A3A4"/>
          </p15:clr>
        </p15:guide>
        <p15:guide id="33" pos="601">
          <p15:clr>
            <a:srgbClr val="A4A3A4"/>
          </p15:clr>
        </p15:guide>
        <p15:guide id="34" pos="3686">
          <p15:clr>
            <a:srgbClr val="A4A3A4"/>
          </p15:clr>
        </p15:guide>
        <p15:guide id="35" pos="6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EF9653"/>
    <a:srgbClr val="FFFF99"/>
    <a:srgbClr val="FFFFCC"/>
    <a:srgbClr val="5887C0"/>
    <a:srgbClr val="DBE5F1"/>
    <a:srgbClr val="5283BE"/>
    <a:srgbClr val="539F80"/>
    <a:srgbClr val="38BAAB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54" autoAdjust="0"/>
    <p:restoredTop sz="98779" autoAdjust="0"/>
  </p:normalViewPr>
  <p:slideViewPr>
    <p:cSldViewPr showGuides="1">
      <p:cViewPr>
        <p:scale>
          <a:sx n="80" d="100"/>
          <a:sy n="80" d="100"/>
        </p:scale>
        <p:origin x="-1530" y="-150"/>
      </p:cViewPr>
      <p:guideLst>
        <p:guide orient="horz" pos="2382"/>
        <p:guide orient="horz" pos="1116"/>
        <p:guide orient="horz" pos="348"/>
        <p:guide orient="horz" pos="4470"/>
        <p:guide orient="horz" pos="657"/>
        <p:guide orient="horz" pos="4422"/>
        <p:guide orient="horz" pos="975"/>
        <p:guide orient="horz" pos="340"/>
        <p:guide orient="horz" pos="4468"/>
        <p:guide pos="4235"/>
        <p:guide pos="1041"/>
        <p:guide pos="2293"/>
        <p:guide pos="7557"/>
        <p:guide pos="8117"/>
        <p:guide pos="762"/>
        <p:guide pos="2296"/>
        <p:guide pos="7541"/>
        <p:guide pos="8111"/>
        <p:guide pos="755"/>
        <p:guide pos="4635"/>
        <p:guide pos="7656"/>
        <p:guide pos="3368"/>
        <p:guide pos="828"/>
        <p:guide pos="1824"/>
        <p:guide pos="6011"/>
        <p:guide pos="6457"/>
        <p:guide pos="606"/>
        <p:guide pos="1826"/>
        <p:guide pos="5998"/>
        <p:guide pos="6452"/>
        <p:guide pos="601"/>
        <p:guide pos="3686"/>
        <p:guide pos="6090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5" y="15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2" y="15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15.02.2022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4538"/>
            <a:ext cx="527050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92" tIns="45445" rIns="90892" bIns="4544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77"/>
            <a:ext cx="5438140" cy="4466987"/>
          </a:xfrm>
          <a:prstGeom prst="rect">
            <a:avLst/>
          </a:prstGeom>
        </p:spPr>
        <p:txBody>
          <a:bodyPr vert="horz" lIns="90892" tIns="45445" rIns="90892" bIns="4544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5" y="9428602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2" y="9428602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4437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28850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3279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57713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2138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579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1013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5428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6763" y="744538"/>
            <a:ext cx="526415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6489FB-A2E0-44DF-9D0A-4DCDF848EF68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3588" y="746125"/>
            <a:ext cx="5270500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30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3588" y="746125"/>
            <a:ext cx="5270500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3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03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564B3-BF75-44CD-AF5B-ED9FC5364FC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8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3B222-7E09-44E5-BE70-A17C3B49924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30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46297-4EDB-4CC7-8969-B9BE3F7D1C8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124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973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67F40-6B87-4A62-AC2E-9F01993CE58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59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0B6C9-1876-4743-9B14-C57DF3D2879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15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313F5-123F-40B0-8D02-18D55F00899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04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7660-453D-486F-9C04-1D3FF68B42B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867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EA3F2-7DCC-4632-B7DD-3D890E8B393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87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7550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52CAA70-7497-4A7E-A94F-A4571739F75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67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931025" y="5653088"/>
            <a:ext cx="10795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042988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AAA32-CAAA-4CAD-9A2A-38C4092D652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647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F017-0502-4ECE-A1B5-90C17E8C700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92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269" tIns="52135" rIns="104269" bIns="52135"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272F-CE00-4BBB-8F0B-D16D751E462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36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E3D57-0055-4CF9-8E08-CFFAD05A2C1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4411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1C3B9-874E-4801-9779-76C74F8C8A2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04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50062"/>
            <a:ext cx="9089390" cy="16196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7"/>
            <a:ext cx="7485380" cy="1932323"/>
          </a:xfrm>
        </p:spPr>
        <p:txBody>
          <a:bodyPr/>
          <a:lstStyle>
            <a:lvl1pPr marL="0" indent="0" algn="ctr">
              <a:buNone/>
              <a:defRPr/>
            </a:lvl1pPr>
            <a:lvl2pPr marL="583928" indent="0" algn="ctr">
              <a:buNone/>
              <a:defRPr/>
            </a:lvl2pPr>
            <a:lvl3pPr marL="1167855" indent="0" algn="ctr">
              <a:buNone/>
              <a:defRPr/>
            </a:lvl3pPr>
            <a:lvl4pPr marL="1751784" indent="0" algn="ctr">
              <a:buNone/>
              <a:defRPr/>
            </a:lvl4pPr>
            <a:lvl5pPr marL="2335711" indent="0" algn="ctr">
              <a:buNone/>
              <a:defRPr/>
            </a:lvl5pPr>
            <a:lvl6pPr marL="2919641" indent="0" algn="ctr">
              <a:buNone/>
              <a:defRPr/>
            </a:lvl6pPr>
            <a:lvl7pPr marL="3503568" indent="0" algn="ctr">
              <a:buNone/>
              <a:defRPr/>
            </a:lvl7pPr>
            <a:lvl8pPr marL="4087495" indent="0" algn="ctr">
              <a:buNone/>
              <a:defRPr/>
            </a:lvl8pPr>
            <a:lvl9pPr marL="4671424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79107-1E74-4F33-8ADB-8561DCDC867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959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54393-936C-4DBF-AF93-4DEB4A89725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0345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1"/>
            <a:ext cx="9089390" cy="150291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205"/>
            <a:ext cx="9089390" cy="1654609"/>
          </a:xfrm>
        </p:spPr>
        <p:txBody>
          <a:bodyPr anchor="b"/>
          <a:lstStyle>
            <a:lvl1pPr marL="0" indent="0">
              <a:buNone/>
              <a:defRPr sz="2600"/>
            </a:lvl1pPr>
            <a:lvl2pPr marL="583928" indent="0">
              <a:buNone/>
              <a:defRPr sz="2300"/>
            </a:lvl2pPr>
            <a:lvl3pPr marL="1167855" indent="0">
              <a:buNone/>
              <a:defRPr sz="2000"/>
            </a:lvl3pPr>
            <a:lvl4pPr marL="1751784" indent="0">
              <a:buNone/>
              <a:defRPr sz="1800"/>
            </a:lvl4pPr>
            <a:lvl5pPr marL="2335711" indent="0">
              <a:buNone/>
              <a:defRPr sz="1800"/>
            </a:lvl5pPr>
            <a:lvl6pPr marL="2919641" indent="0">
              <a:buNone/>
              <a:defRPr sz="1800"/>
            </a:lvl6pPr>
            <a:lvl7pPr marL="3503568" indent="0">
              <a:buNone/>
              <a:defRPr sz="1800"/>
            </a:lvl7pPr>
            <a:lvl8pPr marL="4087495" indent="0">
              <a:buNone/>
              <a:defRPr sz="1800"/>
            </a:lvl8pPr>
            <a:lvl9pPr marL="4671424" indent="0">
              <a:buNone/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15D07-535C-4175-B761-93DA90181B6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468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4750" y="2193701"/>
            <a:ext cx="4373898" cy="473279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66871" y="2193701"/>
            <a:ext cx="4373898" cy="473279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E2E6A-45AE-4549-8244-F417BDDDEEA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93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3385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1952"/>
            <a:ext cx="4724775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3928" indent="0">
              <a:buNone/>
              <a:defRPr sz="2600" b="1"/>
            </a:lvl2pPr>
            <a:lvl3pPr marL="1167855" indent="0">
              <a:buNone/>
              <a:defRPr sz="2300" b="1"/>
            </a:lvl3pPr>
            <a:lvl4pPr marL="1751784" indent="0">
              <a:buNone/>
              <a:defRPr sz="2000" b="1"/>
            </a:lvl4pPr>
            <a:lvl5pPr marL="2335711" indent="0">
              <a:buNone/>
              <a:defRPr sz="2000" b="1"/>
            </a:lvl5pPr>
            <a:lvl6pPr marL="2919641" indent="0">
              <a:buNone/>
              <a:defRPr sz="2000" b="1"/>
            </a:lvl6pPr>
            <a:lvl7pPr marL="3503568" indent="0">
              <a:buNone/>
              <a:defRPr sz="2000" b="1"/>
            </a:lvl7pPr>
            <a:lvl8pPr marL="4087495" indent="0">
              <a:buNone/>
              <a:defRPr sz="2000" b="1"/>
            </a:lvl8pPr>
            <a:lvl9pPr marL="4671424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9070"/>
            <a:ext cx="4724775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2" y="1691952"/>
            <a:ext cx="4726631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3928" indent="0">
              <a:buNone/>
              <a:defRPr sz="2600" b="1"/>
            </a:lvl2pPr>
            <a:lvl3pPr marL="1167855" indent="0">
              <a:buNone/>
              <a:defRPr sz="2300" b="1"/>
            </a:lvl3pPr>
            <a:lvl4pPr marL="1751784" indent="0">
              <a:buNone/>
              <a:defRPr sz="2000" b="1"/>
            </a:lvl4pPr>
            <a:lvl5pPr marL="2335711" indent="0">
              <a:buNone/>
              <a:defRPr sz="2000" b="1"/>
            </a:lvl5pPr>
            <a:lvl6pPr marL="2919641" indent="0">
              <a:buNone/>
              <a:defRPr sz="2000" b="1"/>
            </a:lvl6pPr>
            <a:lvl7pPr marL="3503568" indent="0">
              <a:buNone/>
              <a:defRPr sz="2000" b="1"/>
            </a:lvl7pPr>
            <a:lvl8pPr marL="4087495" indent="0">
              <a:buNone/>
              <a:defRPr sz="2000" b="1"/>
            </a:lvl8pPr>
            <a:lvl9pPr marL="4671424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2" y="2399070"/>
            <a:ext cx="4726631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F255-C4B4-46CB-8C2D-E9529D85929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723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126A5-C8FF-4206-87C1-E93621B696D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23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155C-2F69-427E-ACEF-EC7F00199DA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8731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41A24-4A63-4A50-B5DC-15572754A7E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2137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5"/>
            <a:ext cx="3518055" cy="128121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3"/>
            <a:ext cx="5977908" cy="6452744"/>
          </a:xfrm>
        </p:spPr>
        <p:txBody>
          <a:bodyPr/>
          <a:lstStyle>
            <a:lvl1pPr>
              <a:defRPr sz="4100"/>
            </a:lvl1pPr>
            <a:lvl2pPr>
              <a:defRPr sz="37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6"/>
            <a:ext cx="3518055" cy="5171530"/>
          </a:xfrm>
        </p:spPr>
        <p:txBody>
          <a:bodyPr/>
          <a:lstStyle>
            <a:lvl1pPr marL="0" indent="0">
              <a:buNone/>
              <a:defRPr sz="1800"/>
            </a:lvl1pPr>
            <a:lvl2pPr marL="583928" indent="0">
              <a:buNone/>
              <a:defRPr sz="1500"/>
            </a:lvl2pPr>
            <a:lvl3pPr marL="1167855" indent="0">
              <a:buNone/>
              <a:defRPr sz="1300"/>
            </a:lvl3pPr>
            <a:lvl4pPr marL="1751784" indent="0">
              <a:buNone/>
              <a:defRPr sz="1100"/>
            </a:lvl4pPr>
            <a:lvl5pPr marL="2335711" indent="0">
              <a:buNone/>
              <a:defRPr sz="1100"/>
            </a:lvl5pPr>
            <a:lvl6pPr marL="2919641" indent="0">
              <a:buNone/>
              <a:defRPr sz="1100"/>
            </a:lvl6pPr>
            <a:lvl7pPr marL="3503568" indent="0">
              <a:buNone/>
              <a:defRPr sz="1100"/>
            </a:lvl7pPr>
            <a:lvl8pPr marL="4087495" indent="0">
              <a:buNone/>
              <a:defRPr sz="1100"/>
            </a:lvl8pPr>
            <a:lvl9pPr marL="4671424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0351D-36F9-4F09-939B-25D67C80412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065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54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6780"/>
            <a:ext cx="6416040" cy="4536758"/>
          </a:xfrm>
        </p:spPr>
        <p:txBody>
          <a:bodyPr/>
          <a:lstStyle>
            <a:lvl1pPr marL="0" indent="0">
              <a:buNone/>
              <a:defRPr sz="4100"/>
            </a:lvl1pPr>
            <a:lvl2pPr marL="583928" indent="0">
              <a:buNone/>
              <a:defRPr sz="3700"/>
            </a:lvl2pPr>
            <a:lvl3pPr marL="1167855" indent="0">
              <a:buNone/>
              <a:defRPr sz="3100"/>
            </a:lvl3pPr>
            <a:lvl4pPr marL="1751784" indent="0">
              <a:buNone/>
              <a:defRPr sz="2600"/>
            </a:lvl4pPr>
            <a:lvl5pPr marL="2335711" indent="0">
              <a:buNone/>
              <a:defRPr sz="2600"/>
            </a:lvl5pPr>
            <a:lvl6pPr marL="2919641" indent="0">
              <a:buNone/>
              <a:defRPr sz="2600"/>
            </a:lvl6pPr>
            <a:lvl7pPr marL="3503568" indent="0">
              <a:buNone/>
              <a:defRPr sz="2600"/>
            </a:lvl7pPr>
            <a:lvl8pPr marL="4087495" indent="0">
              <a:buNone/>
              <a:defRPr sz="2600"/>
            </a:lvl8pPr>
            <a:lvl9pPr marL="4671424" indent="0">
              <a:buNone/>
              <a:defRPr sz="26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8323"/>
            <a:ext cx="6416040" cy="886816"/>
          </a:xfrm>
        </p:spPr>
        <p:txBody>
          <a:bodyPr/>
          <a:lstStyle>
            <a:lvl1pPr marL="0" indent="0">
              <a:buNone/>
              <a:defRPr sz="1800"/>
            </a:lvl1pPr>
            <a:lvl2pPr marL="583928" indent="0">
              <a:buNone/>
              <a:defRPr sz="1500"/>
            </a:lvl2pPr>
            <a:lvl3pPr marL="1167855" indent="0">
              <a:buNone/>
              <a:defRPr sz="1300"/>
            </a:lvl3pPr>
            <a:lvl4pPr marL="1751784" indent="0">
              <a:buNone/>
              <a:defRPr sz="1100"/>
            </a:lvl4pPr>
            <a:lvl5pPr marL="2335711" indent="0">
              <a:buNone/>
              <a:defRPr sz="1100"/>
            </a:lvl5pPr>
            <a:lvl6pPr marL="2919641" indent="0">
              <a:buNone/>
              <a:defRPr sz="1100"/>
            </a:lvl6pPr>
            <a:lvl7pPr marL="3503568" indent="0">
              <a:buNone/>
              <a:defRPr sz="1100"/>
            </a:lvl7pPr>
            <a:lvl8pPr marL="4087495" indent="0">
              <a:buNone/>
              <a:defRPr sz="1100"/>
            </a:lvl8pPr>
            <a:lvl9pPr marL="4671424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1F85-5E11-4551-977A-C0C5446AAF9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569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FB419-2518-450D-A40D-B10B8CAF94F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5059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09267" y="821470"/>
            <a:ext cx="2231505" cy="610502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4753" y="821470"/>
            <a:ext cx="6516291" cy="61050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CEEC-57A9-4A85-ACC0-4DDBB5C2741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831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750" y="821474"/>
            <a:ext cx="8926019" cy="13605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14750" y="2193701"/>
            <a:ext cx="8926019" cy="4732791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B3F12-E2E5-47D1-B015-E02FA061A40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3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C8337-E564-4BC0-9914-1CCCF776863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8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1C67-962D-45AD-84AC-CAB7CFA7AE1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38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7600E-FC83-4E31-871A-FB67946949E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85C75-42B3-4F62-9246-90D78FE9024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39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2E1C7E70-DD05-4F20-9CFB-10C2BB45819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ECB29-7ACE-42D7-9FFD-55D155BF727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74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0"/>
            <a:ext cx="725488" cy="69691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AE60AE3-74A2-49D5-B043-EE5FC806883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9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indent="-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93663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39838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3937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l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6138" y="6661150"/>
            <a:ext cx="7239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86AEDA1-54C2-4BF6-8C5C-507A71D798C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60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1950" indent="-361950" algn="l" defTabSz="1041400" rtl="0" eaLnBrk="0" fontAlgn="base" hangingPunct="0">
        <a:spcBef>
          <a:spcPct val="20000"/>
        </a:spcBef>
        <a:spcAft>
          <a:spcPct val="0"/>
        </a:spcAft>
        <a:buFont typeface="+mj-lt"/>
        <a:defRPr sz="3700" kern="1200">
          <a:solidFill>
            <a:srgbClr val="005AA9"/>
          </a:solidFill>
          <a:latin typeface="+mj-lt"/>
          <a:ea typeface="+mn-ea"/>
          <a:cs typeface="+mn-cs"/>
        </a:defRPr>
      </a:lvl1pPr>
      <a:lvl2pPr marL="361950" indent="95250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00" indent="-258763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41425" algn="just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1925" indent="396875" algn="l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6"/>
            <a:ext cx="10693400" cy="755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930292" y="5652281"/>
            <a:ext cx="1080479" cy="415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7" rIns="91396" bIns="45697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2149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714750" y="821474"/>
            <a:ext cx="8926019" cy="136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5" tIns="52129" rIns="104255" bIns="521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714750" y="2193701"/>
            <a:ext cx="8926019" cy="473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5" tIns="52129" rIns="104255" bIns="521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9826421" y="6466747"/>
            <a:ext cx="590365" cy="753792"/>
          </a:xfrm>
          <a:prstGeom prst="rect">
            <a:avLst/>
          </a:prstGeom>
        </p:spPr>
        <p:txBody>
          <a:bodyPr vert="horz" lIns="104255" tIns="52129" rIns="104255" bIns="52129" rtlCol="0" anchor="ctr"/>
          <a:lstStyle>
            <a:lvl1pPr algn="ctr" defTabSz="1042560" fontAlgn="auto">
              <a:lnSpc>
                <a:spcPts val="2398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109ED53-6E16-4CE1-A3CB-ADD33B00BFF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96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sldNum="0" hdr="0" ftr="0" dt="0"/>
  <p:txStyles>
    <p:titleStyle>
      <a:lvl1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2pPr>
      <a:lvl3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3pPr>
      <a:lvl4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4pPr>
      <a:lvl5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5pPr>
      <a:lvl6pPr marL="583928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6pPr>
      <a:lvl7pPr marL="1167855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7pPr>
      <a:lvl8pPr marL="1751784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8pPr>
      <a:lvl9pPr marL="2335711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9pPr>
    </p:titleStyle>
    <p:bodyStyle>
      <a:lvl1pPr marL="362928" indent="-362928" algn="l" defTabSz="1042149" rtl="0" eaLnBrk="0" fontAlgn="base" hangingPunct="0">
        <a:spcBef>
          <a:spcPct val="20000"/>
        </a:spcBef>
        <a:spcAft>
          <a:spcPct val="0"/>
        </a:spcAft>
        <a:buFont typeface="+mj-lt"/>
        <a:defRPr sz="3100">
          <a:solidFill>
            <a:srgbClr val="005AA9"/>
          </a:solidFill>
          <a:latin typeface="+mn-lt"/>
          <a:ea typeface="+mn-ea"/>
          <a:cs typeface="+mn-cs"/>
        </a:defRPr>
      </a:lvl1pPr>
      <a:lvl2pPr marL="362928" indent="220999" algn="l" defTabSz="1042149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600">
          <a:solidFill>
            <a:srgbClr val="504F53"/>
          </a:solidFill>
          <a:latin typeface="+mn-lt"/>
        </a:defRPr>
      </a:lvl2pPr>
      <a:lvl3pPr marL="711662" indent="-259523" algn="l" defTabSz="104214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>
          <a:solidFill>
            <a:srgbClr val="504F53"/>
          </a:solidFill>
          <a:latin typeface="+mn-lt"/>
        </a:defRPr>
      </a:lvl3pPr>
      <a:lvl4pPr marL="2043749" indent="-1684877" algn="just" defTabSz="1042149" rtl="0" eaLnBrk="0" fontAlgn="base" hangingPunct="0">
        <a:lnSpc>
          <a:spcPts val="2426"/>
        </a:lnSpc>
        <a:spcBef>
          <a:spcPts val="511"/>
        </a:spcBef>
        <a:spcAft>
          <a:spcPct val="0"/>
        </a:spcAft>
        <a:buFont typeface="Arial" pitchFamily="34" charset="0"/>
        <a:defRPr sz="2000">
          <a:solidFill>
            <a:srgbClr val="504F53"/>
          </a:solidFill>
          <a:latin typeface="+mn-lt"/>
        </a:defRPr>
      </a:lvl4pPr>
      <a:lvl5pPr marL="1433463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5pPr>
      <a:lvl6pPr marL="2017390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6pPr>
      <a:lvl7pPr marL="2601318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7pPr>
      <a:lvl8pPr marL="3185246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8pPr>
      <a:lvl9pPr marL="3769174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3928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7855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1784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711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9641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03568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87495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71424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ctrTitle" idx="4294967295"/>
          </p:nvPr>
        </p:nvSpPr>
        <p:spPr>
          <a:xfrm>
            <a:off x="802005" y="2348896"/>
            <a:ext cx="9089390" cy="1620771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subTitle" idx="4294967295"/>
          </p:nvPr>
        </p:nvSpPr>
        <p:spPr>
          <a:xfrm>
            <a:off x="1604010" y="4284717"/>
            <a:ext cx="7485380" cy="1932323"/>
          </a:xfrm>
        </p:spPr>
        <p:txBody>
          <a:bodyPr/>
          <a:lstStyle/>
          <a:p>
            <a:pPr indent="0" algn="ctr" eaLnBrk="1" hangingPunct="1"/>
            <a:endParaRPr lang="ru-RU" dirty="0" smtClean="0"/>
          </a:p>
        </p:txBody>
      </p:sp>
      <p:pic>
        <p:nvPicPr>
          <p:cNvPr id="6148" name="Picture 4" descr="А 4 серый без эмблемы през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" t="2754" r="1962" b="2754"/>
          <a:stretch>
            <a:fillRect/>
          </a:stretch>
        </p:blipFill>
        <p:spPr bwMode="auto">
          <a:xfrm>
            <a:off x="1" y="62395"/>
            <a:ext cx="10693400" cy="7498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FNS_logo_-0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5" t="27135" r="19809" b="27696"/>
          <a:stretch>
            <a:fillRect/>
          </a:stretch>
        </p:blipFill>
        <p:spPr bwMode="auto">
          <a:xfrm>
            <a:off x="768097" y="1376119"/>
            <a:ext cx="1555866" cy="153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20354" y="4572721"/>
            <a:ext cx="10038915" cy="90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271" tIns="52136" rIns="104271" bIns="52136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</a:pPr>
            <a:r>
              <a:rPr lang="ru-RU" sz="2600" b="1" dirty="0" smtClean="0">
                <a:solidFill>
                  <a:srgbClr val="002060"/>
                </a:solidFill>
              </a:rPr>
              <a:t>«Актуальные изменения и особенности проведения Декларационной кампании  - 2022»</a:t>
            </a:r>
            <a:endParaRPr lang="ru-RU" sz="2600" b="1" dirty="0">
              <a:solidFill>
                <a:srgbClr val="00206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393286" y="1276417"/>
            <a:ext cx="7398742" cy="195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271" tIns="52136" rIns="104271" bIns="52136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716993" eaLnBrk="1" hangingPunct="1"/>
            <a:r>
              <a:rPr lang="ru-RU" sz="2400" dirty="0">
                <a:solidFill>
                  <a:srgbClr val="0070C0"/>
                </a:solidFill>
              </a:rPr>
              <a:t>Доклад </a:t>
            </a:r>
          </a:p>
          <a:p>
            <a:pPr defTabSz="716993" eaLnBrk="1" hangingPunct="1"/>
            <a:r>
              <a:rPr lang="ru-RU" sz="2400" dirty="0">
                <a:solidFill>
                  <a:srgbClr val="0070C0"/>
                </a:solidFill>
              </a:rPr>
              <a:t>начальника отдела </a:t>
            </a:r>
            <a:r>
              <a:rPr lang="ru-RU" sz="2400" dirty="0" smtClean="0">
                <a:solidFill>
                  <a:srgbClr val="0070C0"/>
                </a:solidFill>
              </a:rPr>
              <a:t>камерального контроля НДФЛ и </a:t>
            </a:r>
            <a:r>
              <a:rPr lang="ru-RU" sz="2400" dirty="0">
                <a:solidFill>
                  <a:srgbClr val="0070C0"/>
                </a:solidFill>
              </a:rPr>
              <a:t>страховых взносов </a:t>
            </a:r>
            <a:r>
              <a:rPr lang="ru-RU" sz="2400" dirty="0" smtClean="0">
                <a:solidFill>
                  <a:srgbClr val="0070C0"/>
                </a:solidFill>
              </a:rPr>
              <a:t>№ 2 Управления </a:t>
            </a:r>
            <a:r>
              <a:rPr lang="ru-RU" sz="2400" dirty="0">
                <a:solidFill>
                  <a:srgbClr val="0070C0"/>
                </a:solidFill>
              </a:rPr>
              <a:t>ФНС России по Новгородской области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70C0"/>
                </a:solidFill>
              </a:rPr>
              <a:t>Степановой Натальи Викторовны</a:t>
            </a: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10296345" y="7090324"/>
            <a:ext cx="397058" cy="453489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/>
              <a:t>1</a:t>
            </a:fld>
            <a:endParaRPr lang="ru-RU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28080" y="6765820"/>
            <a:ext cx="724718" cy="696626"/>
          </a:xfrm>
          <a:prstGeom prst="rect">
            <a:avLst/>
          </a:prstGeom>
        </p:spPr>
        <p:txBody>
          <a:bodyPr lIns="116824" tIns="58412" rIns="116824" bIns="58412"/>
          <a:lstStyle/>
          <a:p>
            <a:r>
              <a:rPr lang="ru-RU" dirty="0" smtClean="0">
                <a:solidFill>
                  <a:prstClr val="white"/>
                </a:solidFill>
              </a:rPr>
              <a:t>1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1631" y="1139680"/>
            <a:ext cx="9648203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2817" y="1758588"/>
            <a:ext cx="9647818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8348" y="252239"/>
            <a:ext cx="10008912" cy="400095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1F497D">
                    <a:lumMod val="75000"/>
                  </a:srgbClr>
                </a:solidFill>
              </a:rPr>
              <a:t>Физические лица обязанные представить декларацию о полученных доходах</a:t>
            </a:r>
            <a:endParaRPr lang="ru-RU" b="1" dirty="0">
              <a:solidFill>
                <a:srgbClr val="1F497D">
                  <a:lumMod val="75000"/>
                </a:srgb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198153"/>
              </p:ext>
            </p:extLst>
          </p:nvPr>
        </p:nvGraphicFramePr>
        <p:xfrm>
          <a:off x="782893" y="900310"/>
          <a:ext cx="9028303" cy="6465829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749612"/>
                <a:gridCol w="7278691"/>
              </a:tblGrid>
              <a:tr h="579070">
                <a:tc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4 мая 2022 года 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индивидуальные предприниматели, нотариусы, адвокаты, учредившие адвокатские кабинеты  и другие лица занимающиеся частной практикой;</a:t>
                      </a:r>
                      <a:endParaRPr lang="ru-RU" sz="1800" b="0" i="0" u="none" strike="noStrike" baseline="0" dirty="0" smtClean="0">
                        <a:latin typeface="+mn-lt"/>
                      </a:endParaRPr>
                    </a:p>
                  </a:txBody>
                  <a:tcPr marL="108001" marR="0"/>
                </a:tc>
              </a:tr>
              <a:tr h="693536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8160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при получении дохода от источников, находящихся за пределами Российской Федерации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  <a:tr h="1022381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при получении в дар недвижимого имущества, транспортных средств, акций, долей, паев от физических лиц, не являющихся близкими родственниками </a:t>
                      </a:r>
                      <a:endParaRPr lang="ru-RU" sz="1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</a:tr>
              <a:tr h="513276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при получении выигрыша в лотерее или в азартных играх </a:t>
                      </a:r>
                      <a:endParaRPr lang="ru-RU" sz="1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</a:tr>
              <a:tr h="808011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если налоговый агент не удержал НДФЛ с дохода, полученного налогоплательщиком, то он должен задекларировать его самостоятельно и уплатить налог</a:t>
                      </a:r>
                      <a:endParaRPr lang="ru-RU" sz="1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</a:tr>
              <a:tr h="583768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8160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при получении вознаграждения от физических лиц и организаций, не являющихся налоговыми агентами, на основе заключенных договоров и договоров гражданско-правового характера, включая доходы по договорам имущественного найма или договорам аренды любого имущества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  <a:tr h="944796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8160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при получении дохода от продажи имущества, находившегося в собственности менее минимального срока владения (3 или 5 лет), от реализации имущественных прав (переуступка права требования)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68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28080" y="6765820"/>
            <a:ext cx="724718" cy="696626"/>
          </a:xfrm>
          <a:prstGeom prst="rect">
            <a:avLst/>
          </a:prstGeom>
        </p:spPr>
        <p:txBody>
          <a:bodyPr lIns="116824" tIns="58412" rIns="116824" bIns="58412"/>
          <a:lstStyle/>
          <a:p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348" y="252239"/>
            <a:ext cx="10008912" cy="369318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/>
              <a:t>Основные </a:t>
            </a:r>
            <a:r>
              <a:rPr lang="ru-RU" sz="1800" b="1" dirty="0" smtClean="0"/>
              <a:t>изменения для физических лиц по декларациям 3-НДФЛ</a:t>
            </a:r>
            <a:endParaRPr lang="ru-RU" sz="18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1631" y="1139680"/>
            <a:ext cx="9648203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2817" y="1758588"/>
            <a:ext cx="9647818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202823"/>
              </p:ext>
            </p:extLst>
          </p:nvPr>
        </p:nvGraphicFramePr>
        <p:xfrm>
          <a:off x="672817" y="612279"/>
          <a:ext cx="9210386" cy="6778031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784898"/>
                <a:gridCol w="7425488"/>
              </a:tblGrid>
              <a:tr h="782809">
                <a:tc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Федеральный закон   от 02.07.2021 N 305-ФЗ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Начиная с налогового периода 2021 года физическим лицам больше не нужно будет подавать налоговую декларацию при продаже недвижимого имущества (жилых домов, квартир, комнат, садовых домов или земельных участков) на сумму до 1 млн рублей, а иного имущества (транспорта, гаражей и т.д.) - до 250 тыс. рублей. Указанные суммы соответствуют размерам имущественных налоговых вычетов по НДФЛ. При этом если доходы от продажи объектов превышают размер вычетов, обязанность по предоставлению в налоговый орган декларации по ф.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3-НДФЛ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сохраняется.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8001" marR="0"/>
                </a:tc>
              </a:tr>
              <a:tr h="1146446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Федеральный закон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от 29.11.2021 №382-ФЗ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Семьи с детьми теперь освобождаются от уплаты НДФЛ при продаже недвижимости независимо от срока владения этим имуществом. Нововведение касается доходов, полученных от продажи жилья в 2021 году.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Федеральный закон   от 02.07.2021 N 305-ФЗ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342900" algn="just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Минимальный предельный срок владения объектом недвижимости, приобретенным по договору ДДУ, отсчитывается с момента полной оплаты стоимости объекта по такому договору. Таким образом, не учитывается момент дополнительной оплаты, связанной с увеличением площади такого объекта после ввода дома в эксплуатацию.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881487">
                <a:tc>
                  <a:txBody>
                    <a:bodyPr/>
                    <a:lstStyle/>
                    <a:p>
                      <a:r>
                        <a:rPr lang="ru-RU" sz="14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Федеральный </a:t>
                      </a:r>
                      <a:r>
                        <a:rPr lang="ru-RU" sz="140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закон</a:t>
                      </a:r>
                      <a:r>
                        <a:rPr lang="ru-RU" sz="140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20.04.2021 N 100-ФЗ.</a:t>
                      </a:r>
                      <a:endParaRPr lang="ru-RU" sz="1400" i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При приобретении прав на квартиру, комнату (долю в них) в строящемся доме право на имущественный налоговый вычет возникает с даты передачи объекта долевого строительства застройщиком и принятия его участником долевого строительства по подписанному ими передаточному акту (иному документу о передаче объекта долевого строительства). В этом случае налогоплательщик имеет право обратиться за получением вычета после государственной регистрации права собственности на недвижимость.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6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4557" y="1404901"/>
            <a:ext cx="7632044" cy="3670947"/>
          </a:xfrm>
          <a:prstGeom prst="rect">
            <a:avLst/>
          </a:prstGeom>
        </p:spPr>
        <p:txBody>
          <a:bodyPr wrap="none" lIns="104290" tIns="52145" rIns="104290" bIns="52145" anchor="ctr"/>
          <a:lstStyle/>
          <a:p>
            <a:pPr algn="ctr" defTabSz="1042900">
              <a:spcBef>
                <a:spcPct val="0"/>
              </a:spcBef>
              <a:defRPr/>
            </a:pPr>
            <a:endParaRPr lang="ru-RU" sz="4100" b="1" dirty="0" smtClean="0">
              <a:solidFill>
                <a:srgbClr val="005AA9"/>
              </a:solidFill>
              <a:latin typeface="Batang" pitchFamily="18" charset="-127"/>
              <a:ea typeface="Batang" pitchFamily="18" charset="-127"/>
            </a:endParaRPr>
          </a:p>
          <a:p>
            <a:pPr algn="ctr" defTabSz="1042900">
              <a:spcBef>
                <a:spcPct val="0"/>
              </a:spcBef>
              <a:defRPr/>
            </a:pPr>
            <a:r>
              <a:rPr lang="ru-RU" sz="4100" b="1" dirty="0" smtClean="0">
                <a:solidFill>
                  <a:srgbClr val="005AA9"/>
                </a:solidFill>
                <a:latin typeface="Batang" pitchFamily="18" charset="-127"/>
                <a:ea typeface="Batang" pitchFamily="18" charset="-127"/>
              </a:rPr>
              <a:t>Спасибо </a:t>
            </a:r>
            <a:r>
              <a:rPr lang="ru-RU" sz="4100" b="1" dirty="0">
                <a:solidFill>
                  <a:srgbClr val="005AA9"/>
                </a:solidFill>
                <a:latin typeface="Batang" pitchFamily="18" charset="-127"/>
                <a:ea typeface="Batang" pitchFamily="18" charset="-127"/>
              </a:rPr>
              <a:t>за внимание!</a:t>
            </a:r>
          </a:p>
        </p:txBody>
      </p:sp>
      <p:sp>
        <p:nvSpPr>
          <p:cNvPr id="13315" name="Номер слайда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2490" fontAlgn="base">
              <a:lnSpc>
                <a:spcPts val="2396"/>
              </a:lnSpc>
              <a:spcBef>
                <a:spcPct val="0"/>
              </a:spcBef>
              <a:spcAft>
                <a:spcPct val="0"/>
              </a:spcAft>
            </a:pPr>
            <a:fld id="{824E3808-F9EA-435A-8741-062FD259ED56}" type="slidenum">
              <a:rPr lang="ru-RU" altLang="ru-RU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pPr defTabSz="1042490" fontAlgn="base">
                <a:lnSpc>
                  <a:spcPts val="2396"/>
                </a:lnSpc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22176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Ppt0000009">
  <a:themeElements>
    <a:clrScheme name="2_Ppt0000009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Ppt0000009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pt0000009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64968</TotalTime>
  <Words>468</Words>
  <Application>Microsoft Office PowerPoint</Application>
  <PresentationFormat>Произвольный</PresentationFormat>
  <Paragraphs>35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1_Present_FNS2012_A4</vt:lpstr>
      <vt:lpstr>Present_FNS2012_A4</vt:lpstr>
      <vt:lpstr>2_Ppt0000009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Степанова Наталья Викторовна</cp:lastModifiedBy>
  <cp:revision>1760</cp:revision>
  <cp:lastPrinted>2020-10-15T11:09:17Z</cp:lastPrinted>
  <dcterms:created xsi:type="dcterms:W3CDTF">2013-04-18T07:19:29Z</dcterms:created>
  <dcterms:modified xsi:type="dcterms:W3CDTF">2022-02-15T08:17:55Z</dcterms:modified>
</cp:coreProperties>
</file>