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20" r:id="rId3"/>
    <p:sldId id="429" r:id="rId4"/>
    <p:sldId id="430" r:id="rId5"/>
    <p:sldId id="431" r:id="rId6"/>
    <p:sldId id="428" r:id="rId7"/>
    <p:sldId id="421" r:id="rId8"/>
    <p:sldId id="423" r:id="rId9"/>
    <p:sldId id="424" r:id="rId10"/>
    <p:sldId id="398" r:id="rId11"/>
  </p:sldIdLst>
  <p:sldSz cx="9144000" cy="5143500" type="screen16x9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  <a:srgbClr val="D8341E"/>
    <a:srgbClr val="79B3DD"/>
    <a:srgbClr val="007E39"/>
    <a:srgbClr val="00FFFF"/>
    <a:srgbClr val="00FF99"/>
    <a:srgbClr val="24F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3" autoAdjust="0"/>
    <p:restoredTop sz="81022" autoAdjust="0"/>
  </p:normalViewPr>
  <p:slideViewPr>
    <p:cSldViewPr>
      <p:cViewPr varScale="1">
        <p:scale>
          <a:sx n="107" d="100"/>
          <a:sy n="107" d="100"/>
        </p:scale>
        <p:origin x="-96" y="-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18B909-0FCF-4B00-96A1-B0E17F79EC62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612036-3087-4C97-BE02-36E9B05F3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2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86DD19-8D29-417C-9909-A02EBD2C3786}" type="datetimeFigureOut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BCC5E-3668-44F9-81A6-A5F44A12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24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89D3-71D7-4D87-8344-6F5F86668FAB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D822-870B-491C-AF81-501E915F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CB28-4322-483E-8FDB-2BE1BB7AE27A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768F-F476-4F43-BB16-30CEB77B4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1880-44AB-42DD-98EA-01147345E1DA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5F90-D2D9-42F7-ABB8-78FE8428E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2EDF-D851-403B-B252-07C841C7ECD0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F508-7C96-4426-B0B8-0D3FB1670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6537-AED6-45B8-ACCA-B1C978ADC26D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14A9-87FC-4E65-B753-544955C9B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3A2871-29FA-4761-800F-320CE98E5304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0D5F-EF19-4F19-BBA5-B36BEB4B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88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75686" indent="-175686">
              <a:buClr>
                <a:srgbClr val="C00000"/>
              </a:buClr>
              <a:buFont typeface="Arial" pitchFamily="34" charset="0"/>
              <a:buChar char="•"/>
              <a:defRPr sz="28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59276" indent="-18360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34968" indent="-17568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18566" indent="-18360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894252" indent="-175686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21500" y="4741863"/>
            <a:ext cx="2133600" cy="274637"/>
          </a:xfrm>
        </p:spPr>
        <p:txBody>
          <a:bodyPr rIns="0"/>
          <a:lstStyle>
            <a:lvl1pPr>
              <a:defRPr sz="1600" i="0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F24EBF-F35E-4D87-BC55-B651A03E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3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9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6B241F-8191-4B45-A343-13B5724DC0CE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5CF2-04DF-4F12-9D8F-FA82C3C2D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86546D-6D04-479D-ACB9-8F5961440A19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CB53-50CA-4476-9547-A21B09B21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1" indent="0">
              <a:buNone/>
              <a:defRPr sz="2000" b="1"/>
            </a:lvl2pPr>
            <a:lvl3pPr marL="911661" indent="0">
              <a:buNone/>
              <a:defRPr sz="1800" b="1"/>
            </a:lvl3pPr>
            <a:lvl4pPr marL="1367493" indent="0">
              <a:buNone/>
              <a:defRPr sz="1600" b="1"/>
            </a:lvl4pPr>
            <a:lvl5pPr marL="1823323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4" indent="0">
              <a:buNone/>
              <a:defRPr sz="1600" b="1"/>
            </a:lvl7pPr>
            <a:lvl8pPr marL="3190814" indent="0">
              <a:buNone/>
              <a:defRPr sz="1600" b="1"/>
            </a:lvl8pPr>
            <a:lvl9pPr marL="36466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31" indent="0">
              <a:buNone/>
              <a:defRPr sz="2000" b="1"/>
            </a:lvl2pPr>
            <a:lvl3pPr marL="911661" indent="0">
              <a:buNone/>
              <a:defRPr sz="1800" b="1"/>
            </a:lvl3pPr>
            <a:lvl4pPr marL="1367493" indent="0">
              <a:buNone/>
              <a:defRPr sz="1600" b="1"/>
            </a:lvl4pPr>
            <a:lvl5pPr marL="1823323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4" indent="0">
              <a:buNone/>
              <a:defRPr sz="1600" b="1"/>
            </a:lvl7pPr>
            <a:lvl8pPr marL="3190814" indent="0">
              <a:buNone/>
              <a:defRPr sz="1600" b="1"/>
            </a:lvl8pPr>
            <a:lvl9pPr marL="36466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F967F-DCE9-4FAF-BBDE-71ED7FB3C341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8F12-C142-4DC0-AF97-9CE1D7A4C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F6F5A-CBFA-4B6B-AE6A-C1FB6902DABB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ACA2-8C00-4274-8A0C-F9129FE7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C0CD-4E22-4C01-940C-229A20D4558C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6736-8874-46B9-8559-6A3A14B95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242F5-CAF7-4E1A-A386-FC31303ACAD4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B3A7-F44E-4FB5-8C54-C803E502A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831" indent="0">
              <a:buNone/>
              <a:defRPr sz="1200"/>
            </a:lvl2pPr>
            <a:lvl3pPr marL="911661" indent="0">
              <a:buNone/>
              <a:defRPr sz="1000"/>
            </a:lvl3pPr>
            <a:lvl4pPr marL="1367493" indent="0">
              <a:buNone/>
              <a:defRPr sz="900"/>
            </a:lvl4pPr>
            <a:lvl5pPr marL="1823323" indent="0">
              <a:buNone/>
              <a:defRPr sz="900"/>
            </a:lvl5pPr>
            <a:lvl6pPr marL="2279151" indent="0">
              <a:buNone/>
              <a:defRPr sz="900"/>
            </a:lvl6pPr>
            <a:lvl7pPr marL="2734984" indent="0">
              <a:buNone/>
              <a:defRPr sz="900"/>
            </a:lvl7pPr>
            <a:lvl8pPr marL="3190814" indent="0">
              <a:buNone/>
              <a:defRPr sz="900"/>
            </a:lvl8pPr>
            <a:lvl9pPr marL="364664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F6AAE-E17F-4F64-BE62-71EB61F3BA1F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8697-8FBF-4062-80C8-A54B554A8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831" indent="0">
              <a:buNone/>
              <a:defRPr sz="2800"/>
            </a:lvl2pPr>
            <a:lvl3pPr marL="911661" indent="0">
              <a:buNone/>
              <a:defRPr sz="2400"/>
            </a:lvl3pPr>
            <a:lvl4pPr marL="1367493" indent="0">
              <a:buNone/>
              <a:defRPr sz="2000"/>
            </a:lvl4pPr>
            <a:lvl5pPr marL="1823323" indent="0">
              <a:buNone/>
              <a:defRPr sz="2000"/>
            </a:lvl5pPr>
            <a:lvl6pPr marL="2279151" indent="0">
              <a:buNone/>
              <a:defRPr sz="2000"/>
            </a:lvl6pPr>
            <a:lvl7pPr marL="2734984" indent="0">
              <a:buNone/>
              <a:defRPr sz="2000"/>
            </a:lvl7pPr>
            <a:lvl8pPr marL="3190814" indent="0">
              <a:buNone/>
              <a:defRPr sz="2000"/>
            </a:lvl8pPr>
            <a:lvl9pPr marL="364664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831" indent="0">
              <a:buNone/>
              <a:defRPr sz="1200"/>
            </a:lvl2pPr>
            <a:lvl3pPr marL="911661" indent="0">
              <a:buNone/>
              <a:defRPr sz="1000"/>
            </a:lvl3pPr>
            <a:lvl4pPr marL="1367493" indent="0">
              <a:buNone/>
              <a:defRPr sz="900"/>
            </a:lvl4pPr>
            <a:lvl5pPr marL="1823323" indent="0">
              <a:buNone/>
              <a:defRPr sz="900"/>
            </a:lvl5pPr>
            <a:lvl6pPr marL="2279151" indent="0">
              <a:buNone/>
              <a:defRPr sz="900"/>
            </a:lvl6pPr>
            <a:lvl7pPr marL="2734984" indent="0">
              <a:buNone/>
              <a:defRPr sz="900"/>
            </a:lvl7pPr>
            <a:lvl8pPr marL="3190814" indent="0">
              <a:buNone/>
              <a:defRPr sz="900"/>
            </a:lvl8pPr>
            <a:lvl9pPr marL="364664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C8BC9-B50A-4301-8435-DCF5D5AB36DA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ADDD-445D-4AF7-BF17-02D6823D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C5927-4EBF-4601-82D0-AC3D540EFF5C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D114-6F76-4D40-B2BD-E62DEFF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892D3-B871-43B9-AB81-EF6B8F587C57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91168" tIns="45584" rIns="91168" bIns="4558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DD5C-D923-4BD9-B7F7-D1EF75B4B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886B-2775-4C0C-AA0A-1827B64414CC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6201-A60F-407E-AE2C-31D6B8DC0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28F1-9F91-415E-8619-8C85B558CAF3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38EF-0BC1-4DF3-A981-189D4F7A8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BFAD-1BA6-4526-A837-5B9CEA20023B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A134-0F99-4107-9FEA-B5A5193DB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FDE7-4735-4934-BFCB-A34797F89EAF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B429-6AB0-4D55-A112-1508256E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7A68-7353-429A-A089-2E06128207C7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B472-E594-4CC2-AEFD-72EF9E91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993C-75F2-4D73-B489-B8CA22BE19A0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773E-12FE-49DC-8A14-D7CF1643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C472-2917-45EF-81CC-9E9564A9B22C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1E4A-4DAA-4DA2-AB3A-EF438E9C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98BF5-2D2B-4D4B-8937-D6250A9B1381}" type="datetime1">
              <a:rPr lang="ru-RU"/>
              <a:pPr>
                <a:defRPr/>
              </a:pPr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9722B-AAFA-4D54-BE75-B30EFD55C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88" y="84138"/>
            <a:ext cx="81137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84" rIns="0" bIns="455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350"/>
            <a:ext cx="82296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8" tIns="45584" rIns="91168" bIns="45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168" tIns="45584" rIns="91168" bIns="4558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57FCB-3BD2-4F45-ACD6-09A6229451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5365" name="Рисунок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91475" y="84138"/>
            <a:ext cx="105251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088" y="831850"/>
            <a:ext cx="7418387" cy="41275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8" tIns="45584" rIns="91168" bIns="4558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367" name="Объект 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0180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5831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1661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6749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3323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68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898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30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560" indent="-227915" algn="l" defTabSz="9116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3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6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93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23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51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84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14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42" algn="l" defTabSz="9116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627063"/>
            <a:ext cx="755967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123825" y="339725"/>
            <a:ext cx="790416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исключении хозяйствующих субъектов из государственных реестров в административном порядке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Зам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ru-RU" sz="2000" smtClean="0">
                <a:solidFill>
                  <a:srgbClr val="000000"/>
                </a:solidFill>
                <a:latin typeface="Calibri" pitchFamily="34" charset="0"/>
              </a:rPr>
              <a:t>начальника 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отдела регистрации и учета налогоплательщиков УФНС России по Новгородской области</a:t>
            </a:r>
          </a:p>
          <a:p>
            <a:pPr algn="ctr"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Н.И. Васильев</a:t>
            </a: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71184" cy="85725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недействующего юридического 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19622"/>
            <a:ext cx="3528392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563639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документы отчетности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19622"/>
            <a:ext cx="3672408" cy="3312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41962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отсутствуют операции хотя бы по одному банковскому счету</a:t>
            </a:r>
          </a:p>
        </p:txBody>
      </p:sp>
    </p:spTree>
    <p:extLst>
      <p:ext uri="{BB962C8B-B14F-4D97-AF65-F5344CB8AC3E}">
        <p14:creationId xmlns:p14="http://schemas.microsoft.com/office/powerpoint/2010/main" val="90248833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375"/>
            <a:ext cx="8100392" cy="493167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недействующего предпринимателя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9582"/>
            <a:ext cx="3744416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059582"/>
            <a:ext cx="3456384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1059582"/>
            <a:ext cx="374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месяцев  истекло действие патента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 месяцев не представляет документы отчетности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9992" y="163564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недоимку (задолженность)</a:t>
            </a:r>
          </a:p>
        </p:txBody>
      </p:sp>
    </p:spTree>
    <p:extLst>
      <p:ext uri="{BB962C8B-B14F-4D97-AF65-F5344CB8AC3E}">
        <p14:creationId xmlns:p14="http://schemas.microsoft.com/office/powerpoint/2010/main" val="384862974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571184" cy="637183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направления документов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Поле 3"/>
          <p:cNvSpPr txBox="1"/>
          <p:nvPr/>
        </p:nvSpPr>
        <p:spPr>
          <a:xfrm>
            <a:off x="633413" y="987574"/>
            <a:ext cx="7877175" cy="504056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Комплект документов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9" name="Поле 7"/>
          <p:cNvSpPr txBox="1"/>
          <p:nvPr/>
        </p:nvSpPr>
        <p:spPr>
          <a:xfrm>
            <a:off x="35497" y="1857375"/>
            <a:ext cx="1296143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Почта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оле 8"/>
          <p:cNvSpPr txBox="1"/>
          <p:nvPr/>
        </p:nvSpPr>
        <p:spPr>
          <a:xfrm>
            <a:off x="1475656" y="1857375"/>
            <a:ext cx="1872208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Регорган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оле 10"/>
          <p:cNvSpPr txBox="1"/>
          <p:nvPr/>
        </p:nvSpPr>
        <p:spPr>
          <a:xfrm>
            <a:off x="3419872" y="1857374"/>
            <a:ext cx="1296144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МФЦ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оле 13"/>
          <p:cNvSpPr txBox="1"/>
          <p:nvPr/>
        </p:nvSpPr>
        <p:spPr>
          <a:xfrm>
            <a:off x="4788024" y="1857375"/>
            <a:ext cx="1944216" cy="1218431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err="1" smtClean="0">
                <a:effectLst/>
                <a:latin typeface="Times New Roman"/>
                <a:ea typeface="Calibri"/>
                <a:cs typeface="Times New Roman"/>
              </a:rPr>
              <a:t>Электронно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оле 12"/>
          <p:cNvSpPr txBox="1"/>
          <p:nvPr/>
        </p:nvSpPr>
        <p:spPr>
          <a:xfrm>
            <a:off x="6876256" y="1857375"/>
            <a:ext cx="2088232" cy="714375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Нотариус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920372" y="1501932"/>
            <a:ext cx="0" cy="355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043608" y="1491630"/>
            <a:ext cx="0" cy="3657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2411760" y="1501932"/>
            <a:ext cx="0" cy="355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>
            <a:off x="4067944" y="1501931"/>
            <a:ext cx="0" cy="355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0"/>
          </p:cNvCxnSpPr>
          <p:nvPr/>
        </p:nvCxnSpPr>
        <p:spPr>
          <a:xfrm>
            <a:off x="5760132" y="1491630"/>
            <a:ext cx="0" cy="3657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е 9"/>
          <p:cNvSpPr txBox="1"/>
          <p:nvPr/>
        </p:nvSpPr>
        <p:spPr>
          <a:xfrm>
            <a:off x="467544" y="3651870"/>
            <a:ext cx="2160241" cy="1224136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Лично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sp>
        <p:nvSpPr>
          <p:cNvPr id="30" name="Поле 11"/>
          <p:cNvSpPr txBox="1"/>
          <p:nvPr/>
        </p:nvSpPr>
        <p:spPr>
          <a:xfrm>
            <a:off x="3059832" y="3651870"/>
            <a:ext cx="2952328" cy="1224136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 smtClean="0">
                <a:effectLst/>
                <a:latin typeface="Times New Roman"/>
                <a:ea typeface="Calibri"/>
                <a:cs typeface="Times New Roman"/>
              </a:rPr>
              <a:t>Представитель</a:t>
            </a:r>
            <a:endParaRPr lang="ru-RU" sz="3200" dirty="0">
              <a:effectLst/>
              <a:ea typeface="Calibri"/>
              <a:cs typeface="Times New Roman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619672" y="2571749"/>
            <a:ext cx="0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Прямая со стрелкой 48"/>
          <p:cNvCxnSpPr/>
          <p:nvPr/>
        </p:nvCxnSpPr>
        <p:spPr>
          <a:xfrm flipH="1">
            <a:off x="1835696" y="2571749"/>
            <a:ext cx="1800200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>
          <a:xfrm>
            <a:off x="2627785" y="2571749"/>
            <a:ext cx="792087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1" name="Прямая со стрелкой 50"/>
          <p:cNvCxnSpPr>
            <a:stCxn id="11" idx="2"/>
          </p:cNvCxnSpPr>
          <p:nvPr/>
        </p:nvCxnSpPr>
        <p:spPr>
          <a:xfrm>
            <a:off x="4067944" y="2571749"/>
            <a:ext cx="0" cy="108012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572842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2471CF-A794-42D6-9FA3-5981EBB2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77143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в журнале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A7AD55-C0AD-43CA-A04A-AC141EE6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17B732B-046B-423F-B2A7-3F58369740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771549"/>
            <a:ext cx="7488832" cy="41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173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19256" cy="27463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«Прозрачный бизнес»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B5C7E7CE-525D-4C18-B4CE-585D4D7674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27534"/>
            <a:ext cx="7571184" cy="43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028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30991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поиска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3563EA7-DA54-4C31-8C90-EFFAE58D76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555526"/>
            <a:ext cx="77768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913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7571184" cy="27463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из журнала о состоянии ЮЛ в реестре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16736-8874-46B9-8559-6A3A14B95B7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295D0C7-CD84-495C-AD02-A148517A54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55526"/>
            <a:ext cx="7704856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149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35350"/>
            <a:ext cx="9144000" cy="1584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93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1440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6" descr="Круглый герб ФН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11113"/>
            <a:ext cx="21605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0113" y="3579813"/>
            <a:ext cx="7208837" cy="852487"/>
          </a:xfrm>
          <a:prstGeom prst="rect">
            <a:avLst/>
          </a:prstGeom>
        </p:spPr>
        <p:txBody>
          <a:bodyPr wrap="none" lIns="81630" tIns="40815" rIns="81630" bIns="40815" anchor="ctr"/>
          <a:lstStyle/>
          <a:p>
            <a:pPr algn="ctr" defTabSz="816296" fontAlgn="auto">
              <a:spcAft>
                <a:spcPts val="0"/>
              </a:spcAft>
              <a:defRPr/>
            </a:pPr>
            <a:r>
              <a:rPr lang="ru-RU" sz="3400" b="1" cap="all" dirty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  <a:endParaRPr lang="ru-RU" sz="3400" b="1" dirty="0">
              <a:solidFill>
                <a:schemeClr val="accent6">
                  <a:lumMod val="75000"/>
                </a:schemeClr>
              </a:solidFill>
              <a:latin typeface="Constantia" panose="02030602050306030303" pitchFamily="18" charset="0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16092</TotalTime>
  <Words>103</Words>
  <Application>Microsoft Office PowerPoint</Application>
  <PresentationFormat>Экран (16:9)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17_Специальное оформление</vt:lpstr>
      <vt:lpstr>Презентация PowerPoint</vt:lpstr>
      <vt:lpstr>Признаки недействующего юридического лица</vt:lpstr>
      <vt:lpstr>Признаки недействующего предпринимателя</vt:lpstr>
      <vt:lpstr>Способы направления документов</vt:lpstr>
      <vt:lpstr>Публикация в журнале</vt:lpstr>
      <vt:lpstr>Сервис «Прозрачный бизнес»</vt:lpstr>
      <vt:lpstr>Результаты поиска</vt:lpstr>
      <vt:lpstr>Информация из журнала о состоянии ЮЛ в реестре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Воронова Светлана Анатольевна</dc:creator>
  <cp:lastModifiedBy>Васильев Николай Иванович</cp:lastModifiedBy>
  <cp:revision>963</cp:revision>
  <cp:lastPrinted>2016-10-11T12:55:48Z</cp:lastPrinted>
  <dcterms:created xsi:type="dcterms:W3CDTF">2013-10-15T07:15:37Z</dcterms:created>
  <dcterms:modified xsi:type="dcterms:W3CDTF">2022-05-30T13:52:14Z</dcterms:modified>
</cp:coreProperties>
</file>