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8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1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5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1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22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2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2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3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7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7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8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3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5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5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E057E3-288C-4661-B5E3-6B6E164A924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B0914A-A1D9-4CFB-B7CD-30809088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7821" y="1499708"/>
            <a:ext cx="9900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нововведениях 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администрирования 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3530" y="5225195"/>
            <a:ext cx="10636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Спикер: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НДС         			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Ульянова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81" y="914354"/>
            <a:ext cx="8912837" cy="50292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12668" y="6350140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81" y="1346702"/>
            <a:ext cx="8912837" cy="4164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12668" y="6350140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81" y="866231"/>
            <a:ext cx="8912837" cy="5125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12668" y="6350140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81" y="832621"/>
            <a:ext cx="8912837" cy="51927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12668" y="6350140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20</Words>
  <Application>Microsoft Office PowerPoint</Application>
  <PresentationFormat>Произвольный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Трофименко Наталья Александровна</cp:lastModifiedBy>
  <cp:revision>7</cp:revision>
  <dcterms:created xsi:type="dcterms:W3CDTF">2022-05-30T05:19:16Z</dcterms:created>
  <dcterms:modified xsi:type="dcterms:W3CDTF">2022-06-01T07:27:52Z</dcterms:modified>
</cp:coreProperties>
</file>