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theme/themeOverride1.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 id="2147483857" r:id="rId2"/>
    <p:sldMasterId id="2147483858" r:id="rId3"/>
    <p:sldMasterId id="2147483859" r:id="rId4"/>
    <p:sldMasterId id="2147483860" r:id="rId5"/>
    <p:sldMasterId id="2147483975" r:id="rId6"/>
    <p:sldMasterId id="2147483987" r:id="rId7"/>
    <p:sldMasterId id="2147484064" r:id="rId8"/>
    <p:sldMasterId id="2147484076" r:id="rId9"/>
    <p:sldMasterId id="2147484088" r:id="rId10"/>
  </p:sldMasterIdLst>
  <p:notesMasterIdLst>
    <p:notesMasterId r:id="rId25"/>
  </p:notesMasterIdLst>
  <p:sldIdLst>
    <p:sldId id="316" r:id="rId11"/>
    <p:sldId id="285" r:id="rId12"/>
    <p:sldId id="311" r:id="rId13"/>
    <p:sldId id="291" r:id="rId14"/>
    <p:sldId id="312" r:id="rId15"/>
    <p:sldId id="305" r:id="rId16"/>
    <p:sldId id="324" r:id="rId17"/>
    <p:sldId id="323" r:id="rId18"/>
    <p:sldId id="317" r:id="rId19"/>
    <p:sldId id="318" r:id="rId20"/>
    <p:sldId id="325" r:id="rId21"/>
    <p:sldId id="326" r:id="rId22"/>
    <p:sldId id="301" r:id="rId23"/>
    <p:sldId id="300" r:id="rId24"/>
  </p:sldIdLst>
  <p:sldSz cx="9144000" cy="5143500" type="screen16x9"/>
  <p:notesSz cx="6769100" cy="9906000"/>
  <p:defaultTextStyle>
    <a:defPPr>
      <a:defRPr lang="en-US"/>
    </a:defPPr>
    <a:lvl1pPr algn="l" rtl="0" fontAlgn="base">
      <a:spcBef>
        <a:spcPct val="0"/>
      </a:spcBef>
      <a:spcAft>
        <a:spcPct val="0"/>
      </a:spcAft>
      <a:defRPr b="1" kern="1200">
        <a:solidFill>
          <a:schemeClr val="accent2"/>
        </a:solidFill>
        <a:latin typeface="Arial" charset="0"/>
        <a:ea typeface="+mn-ea"/>
        <a:cs typeface="+mn-cs"/>
      </a:defRPr>
    </a:lvl1pPr>
    <a:lvl2pPr marL="454147" algn="l" rtl="0" fontAlgn="base">
      <a:spcBef>
        <a:spcPct val="0"/>
      </a:spcBef>
      <a:spcAft>
        <a:spcPct val="0"/>
      </a:spcAft>
      <a:defRPr b="1" kern="1200">
        <a:solidFill>
          <a:schemeClr val="accent2"/>
        </a:solidFill>
        <a:latin typeface="Arial" charset="0"/>
        <a:ea typeface="+mn-ea"/>
        <a:cs typeface="+mn-cs"/>
      </a:defRPr>
    </a:lvl2pPr>
    <a:lvl3pPr marL="908286" algn="l" rtl="0" fontAlgn="base">
      <a:spcBef>
        <a:spcPct val="0"/>
      </a:spcBef>
      <a:spcAft>
        <a:spcPct val="0"/>
      </a:spcAft>
      <a:defRPr b="1" kern="1200">
        <a:solidFill>
          <a:schemeClr val="accent2"/>
        </a:solidFill>
        <a:latin typeface="Arial" charset="0"/>
        <a:ea typeface="+mn-ea"/>
        <a:cs typeface="+mn-cs"/>
      </a:defRPr>
    </a:lvl3pPr>
    <a:lvl4pPr marL="1362433" algn="l" rtl="0" fontAlgn="base">
      <a:spcBef>
        <a:spcPct val="0"/>
      </a:spcBef>
      <a:spcAft>
        <a:spcPct val="0"/>
      </a:spcAft>
      <a:defRPr b="1" kern="1200">
        <a:solidFill>
          <a:schemeClr val="accent2"/>
        </a:solidFill>
        <a:latin typeface="Arial" charset="0"/>
        <a:ea typeface="+mn-ea"/>
        <a:cs typeface="+mn-cs"/>
      </a:defRPr>
    </a:lvl4pPr>
    <a:lvl5pPr marL="1816580" algn="l" rtl="0" fontAlgn="base">
      <a:spcBef>
        <a:spcPct val="0"/>
      </a:spcBef>
      <a:spcAft>
        <a:spcPct val="0"/>
      </a:spcAft>
      <a:defRPr b="1" kern="1200">
        <a:solidFill>
          <a:schemeClr val="accent2"/>
        </a:solidFill>
        <a:latin typeface="Arial" charset="0"/>
        <a:ea typeface="+mn-ea"/>
        <a:cs typeface="+mn-cs"/>
      </a:defRPr>
    </a:lvl5pPr>
    <a:lvl6pPr marL="2270721" algn="l" defTabSz="908286" rtl="0" eaLnBrk="1" latinLnBrk="0" hangingPunct="1">
      <a:defRPr b="1" kern="1200">
        <a:solidFill>
          <a:schemeClr val="accent2"/>
        </a:solidFill>
        <a:latin typeface="Arial" charset="0"/>
        <a:ea typeface="+mn-ea"/>
        <a:cs typeface="+mn-cs"/>
      </a:defRPr>
    </a:lvl6pPr>
    <a:lvl7pPr marL="2724863" algn="l" defTabSz="908286" rtl="0" eaLnBrk="1" latinLnBrk="0" hangingPunct="1">
      <a:defRPr b="1" kern="1200">
        <a:solidFill>
          <a:schemeClr val="accent2"/>
        </a:solidFill>
        <a:latin typeface="Arial" charset="0"/>
        <a:ea typeface="+mn-ea"/>
        <a:cs typeface="+mn-cs"/>
      </a:defRPr>
    </a:lvl7pPr>
    <a:lvl8pPr marL="3179014" algn="l" defTabSz="908286" rtl="0" eaLnBrk="1" latinLnBrk="0" hangingPunct="1">
      <a:defRPr b="1" kern="1200">
        <a:solidFill>
          <a:schemeClr val="accent2"/>
        </a:solidFill>
        <a:latin typeface="Arial" charset="0"/>
        <a:ea typeface="+mn-ea"/>
        <a:cs typeface="+mn-cs"/>
      </a:defRPr>
    </a:lvl8pPr>
    <a:lvl9pPr marL="3633154" algn="l" defTabSz="908286" rtl="0" eaLnBrk="1" latinLnBrk="0" hangingPunct="1">
      <a:defRPr b="1" kern="1200">
        <a:solidFill>
          <a:schemeClr val="accent2"/>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FF00"/>
    <a:srgbClr val="EFF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6382" autoAdjust="0"/>
  </p:normalViewPr>
  <p:slideViewPr>
    <p:cSldViewPr>
      <p:cViewPr>
        <p:scale>
          <a:sx n="150" d="100"/>
          <a:sy n="150" d="100"/>
        </p:scale>
        <p:origin x="-504" y="-96"/>
      </p:cViewPr>
      <p:guideLst>
        <p:guide orient="horz" pos="1620"/>
        <p:guide pos="2880"/>
      </p:guideLst>
    </p:cSldViewPr>
  </p:slideViewPr>
  <p:outlineViewPr>
    <p:cViewPr>
      <p:scale>
        <a:sx n="33" d="100"/>
        <a:sy n="33" d="100"/>
      </p:scale>
      <p:origin x="1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025770468944938"/>
          <c:y val="6.6797162318541964E-2"/>
          <c:w val="0.89742295310550624"/>
          <c:h val="0.74011299435028244"/>
        </c:manualLayout>
      </c:layout>
      <c:bar3DChart>
        <c:barDir val="col"/>
        <c:grouping val="stacked"/>
        <c:varyColors val="0"/>
        <c:ser>
          <c:idx val="0"/>
          <c:order val="0"/>
          <c:tx>
            <c:strRef>
              <c:f>Sheet1!$A$2</c:f>
              <c:strCache>
                <c:ptCount val="1"/>
                <c:pt idx="0">
                  <c:v>количество дел о несостоятельности (банкротстве) </c:v>
                </c:pt>
              </c:strCache>
            </c:strRef>
          </c:tx>
          <c:spPr>
            <a:solidFill>
              <a:schemeClr val="accent1"/>
            </a:solidFill>
            <a:ln w="11621">
              <a:solidFill>
                <a:schemeClr val="tx1"/>
              </a:solidFill>
              <a:prstDash val="solid"/>
            </a:ln>
          </c:spPr>
          <c:invertIfNegative val="0"/>
          <c:cat>
            <c:numRef>
              <c:f>Sheet1!$B$1:$F$1</c:f>
              <c:numCache>
                <c:formatCode>General</c:formatCode>
                <c:ptCount val="5"/>
                <c:pt idx="0">
                  <c:v>2018</c:v>
                </c:pt>
                <c:pt idx="1">
                  <c:v>2019</c:v>
                </c:pt>
                <c:pt idx="2">
                  <c:v>2020</c:v>
                </c:pt>
                <c:pt idx="3">
                  <c:v>2021</c:v>
                </c:pt>
                <c:pt idx="4">
                  <c:v>2022</c:v>
                </c:pt>
              </c:numCache>
            </c:numRef>
          </c:cat>
          <c:val>
            <c:numRef>
              <c:f>Sheet1!$B$2:$F$2</c:f>
              <c:numCache>
                <c:formatCode>General</c:formatCode>
                <c:ptCount val="5"/>
                <c:pt idx="0">
                  <c:v>324</c:v>
                </c:pt>
                <c:pt idx="1">
                  <c:v>513</c:v>
                </c:pt>
                <c:pt idx="2">
                  <c:v>631</c:v>
                </c:pt>
                <c:pt idx="3">
                  <c:v>655</c:v>
                </c:pt>
                <c:pt idx="4">
                  <c:v>968</c:v>
                </c:pt>
              </c:numCache>
            </c:numRef>
          </c:val>
          <c:extLst xmlns:c16r2="http://schemas.microsoft.com/office/drawing/2015/06/chart">
            <c:ext xmlns:c16="http://schemas.microsoft.com/office/drawing/2014/chart" uri="{C3380CC4-5D6E-409C-BE32-E72D297353CC}">
              <c16:uniqueId val="{00000000-1534-4551-889A-0AEF301AAB40}"/>
            </c:ext>
          </c:extLst>
        </c:ser>
        <c:dLbls>
          <c:showLegendKey val="0"/>
          <c:showVal val="0"/>
          <c:showCatName val="0"/>
          <c:showSerName val="0"/>
          <c:showPercent val="0"/>
          <c:showBubbleSize val="0"/>
        </c:dLbls>
        <c:gapWidth val="150"/>
        <c:gapDepth val="0"/>
        <c:shape val="box"/>
        <c:axId val="43270528"/>
        <c:axId val="46743936"/>
        <c:axId val="0"/>
      </c:bar3DChart>
      <c:catAx>
        <c:axId val="43270528"/>
        <c:scaling>
          <c:orientation val="minMax"/>
        </c:scaling>
        <c:delete val="0"/>
        <c:axPos val="b"/>
        <c:numFmt formatCode="General" sourceLinked="1"/>
        <c:majorTickMark val="out"/>
        <c:minorTickMark val="none"/>
        <c:tickLblPos val="low"/>
        <c:spPr>
          <a:ln w="2905">
            <a:solidFill>
              <a:schemeClr val="tx1"/>
            </a:solidFill>
            <a:prstDash val="solid"/>
          </a:ln>
        </c:spPr>
        <c:txPr>
          <a:bodyPr rot="0" vert="horz"/>
          <a:lstStyle/>
          <a:p>
            <a:pPr>
              <a:defRPr sz="2105" b="1" i="0" u="none" strike="noStrike" baseline="0">
                <a:solidFill>
                  <a:schemeClr val="tx1"/>
                </a:solidFill>
                <a:latin typeface="Arial"/>
                <a:ea typeface="Arial"/>
                <a:cs typeface="Arial"/>
              </a:defRPr>
            </a:pPr>
            <a:endParaRPr lang="ru-RU"/>
          </a:p>
        </c:txPr>
        <c:crossAx val="46743936"/>
        <c:crosses val="autoZero"/>
        <c:auto val="1"/>
        <c:lblAlgn val="ctr"/>
        <c:lblOffset val="100"/>
        <c:tickLblSkip val="1"/>
        <c:tickMarkSkip val="1"/>
        <c:noMultiLvlLbl val="0"/>
      </c:catAx>
      <c:valAx>
        <c:axId val="46743936"/>
        <c:scaling>
          <c:orientation val="minMax"/>
          <c:max val="1200"/>
        </c:scaling>
        <c:delete val="0"/>
        <c:axPos val="l"/>
        <c:majorGridlines>
          <c:spPr>
            <a:ln w="2905">
              <a:solidFill>
                <a:schemeClr val="tx1"/>
              </a:solidFill>
              <a:prstDash val="solid"/>
            </a:ln>
          </c:spPr>
        </c:majorGridlines>
        <c:numFmt formatCode="General" sourceLinked="1"/>
        <c:majorTickMark val="out"/>
        <c:minorTickMark val="none"/>
        <c:tickLblPos val="nextTo"/>
        <c:spPr>
          <a:ln w="2905">
            <a:solidFill>
              <a:schemeClr val="tx1"/>
            </a:solidFill>
            <a:prstDash val="solid"/>
          </a:ln>
        </c:spPr>
        <c:txPr>
          <a:bodyPr rot="0" vert="horz"/>
          <a:lstStyle/>
          <a:p>
            <a:pPr>
              <a:defRPr sz="2105" b="1" i="0" u="none" strike="noStrike" baseline="0">
                <a:solidFill>
                  <a:schemeClr val="tx1"/>
                </a:solidFill>
                <a:latin typeface="Arial"/>
                <a:ea typeface="Arial"/>
                <a:cs typeface="Arial"/>
              </a:defRPr>
            </a:pPr>
            <a:endParaRPr lang="ru-RU"/>
          </a:p>
        </c:txPr>
        <c:crossAx val="43270528"/>
        <c:crosses val="autoZero"/>
        <c:crossBetween val="between"/>
      </c:valAx>
      <c:spPr>
        <a:noFill/>
        <a:ln w="23279">
          <a:noFill/>
        </a:ln>
      </c:spPr>
    </c:plotArea>
    <c:legend>
      <c:legendPos val="r"/>
      <c:legendEntry>
        <c:idx val="0"/>
        <c:txPr>
          <a:bodyPr/>
          <a:lstStyle/>
          <a:p>
            <a:pPr>
              <a:defRPr sz="1176" b="1" i="0" u="none" strike="noStrike" baseline="0">
                <a:solidFill>
                  <a:schemeClr val="tx1"/>
                </a:solidFill>
                <a:latin typeface="Arial"/>
                <a:ea typeface="Arial"/>
                <a:cs typeface="Arial"/>
              </a:defRPr>
            </a:pPr>
            <a:endParaRPr lang="ru-RU"/>
          </a:p>
        </c:txPr>
      </c:legendEntry>
      <c:layout>
        <c:manualLayout>
          <c:xMode val="edge"/>
          <c:yMode val="edge"/>
          <c:x val="0"/>
          <c:y val="0.88636365430788711"/>
          <c:w val="0.99514568998724295"/>
          <c:h val="0.10227279007760459"/>
        </c:manualLayout>
      </c:layout>
      <c:overlay val="0"/>
      <c:spPr>
        <a:noFill/>
        <a:ln w="23242">
          <a:noFill/>
        </a:ln>
      </c:spPr>
      <c:txPr>
        <a:bodyPr/>
        <a:lstStyle/>
        <a:p>
          <a:pPr>
            <a:defRPr sz="1936" b="1" i="0" u="none" strike="noStrike" baseline="0">
              <a:solidFill>
                <a:schemeClr val="tx1"/>
              </a:solidFill>
              <a:latin typeface="Arial"/>
              <a:ea typeface="Arial"/>
              <a:cs typeface="Arial"/>
            </a:defRPr>
          </a:pPr>
          <a:endParaRPr lang="ru-RU"/>
        </a:p>
      </c:txPr>
    </c:legend>
    <c:plotVisOnly val="1"/>
    <c:dispBlanksAs val="gap"/>
    <c:showDLblsOverMax val="0"/>
  </c:chart>
  <c:spPr>
    <a:noFill/>
    <a:ln>
      <a:noFill/>
    </a:ln>
  </c:spPr>
  <c:txPr>
    <a:bodyPr/>
    <a:lstStyle/>
    <a:p>
      <a:pPr>
        <a:defRPr sz="2105" b="1" i="0" u="none" strike="noStrike" baseline="0">
          <a:solidFill>
            <a:schemeClr val="tx1"/>
          </a:solidFill>
          <a:latin typeface="Arial"/>
          <a:ea typeface="Arial"/>
          <a:cs typeface="Arial"/>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91"/>
      <c:rAngAx val="0"/>
      <c:perspective val="30"/>
    </c:view3D>
    <c:floor>
      <c:thickness val="0"/>
    </c:floor>
    <c:sideWall>
      <c:thickness val="0"/>
    </c:sideWall>
    <c:backWall>
      <c:thickness val="0"/>
    </c:backWall>
    <c:plotArea>
      <c:layout>
        <c:manualLayout>
          <c:layoutTarget val="inner"/>
          <c:xMode val="edge"/>
          <c:yMode val="edge"/>
          <c:x val="2.0092139069243523E-2"/>
          <c:y val="8.3858708803636814E-2"/>
          <c:w val="0.92364987153687461"/>
          <c:h val="0.91118802383484343"/>
        </c:manualLayout>
      </c:layout>
      <c:pie3DChart>
        <c:varyColors val="1"/>
        <c:ser>
          <c:idx val="0"/>
          <c:order val="0"/>
          <c:tx>
            <c:strRef>
              <c:f>Лист1!$B$1</c:f>
              <c:strCache>
                <c:ptCount val="1"/>
                <c:pt idx="0">
                  <c:v>количество</c:v>
                </c:pt>
              </c:strCache>
            </c:strRef>
          </c:tx>
          <c:spPr>
            <a:ln>
              <a:solidFill>
                <a:schemeClr val="tx1"/>
              </a:solidFill>
            </a:ln>
          </c:spPr>
          <c:explosion val="21"/>
          <c:dPt>
            <c:idx val="0"/>
            <c:bubble3D val="0"/>
            <c:spPr>
              <a:solidFill>
                <a:srgbClr val="FF5050"/>
              </a:solidFill>
              <a:ln>
                <a:solidFill>
                  <a:schemeClr val="tx1"/>
                </a:solidFill>
              </a:ln>
            </c:spPr>
          </c:dPt>
          <c:dPt>
            <c:idx val="1"/>
            <c:bubble3D val="0"/>
            <c:spPr>
              <a:solidFill>
                <a:schemeClr val="tx2">
                  <a:lumMod val="60000"/>
                  <a:lumOff val="40000"/>
                </a:schemeClr>
              </a:solidFill>
              <a:ln>
                <a:solidFill>
                  <a:schemeClr val="tx1"/>
                </a:solidFill>
              </a:ln>
            </c:spPr>
          </c:dPt>
          <c:dPt>
            <c:idx val="2"/>
            <c:bubble3D val="0"/>
            <c:spPr>
              <a:solidFill>
                <a:srgbClr val="31CC00"/>
              </a:solidFill>
              <a:ln>
                <a:solidFill>
                  <a:schemeClr val="tx1"/>
                </a:solidFill>
              </a:ln>
            </c:spPr>
          </c:dPt>
          <c:dLbls>
            <c:dLbl>
              <c:idx val="0"/>
              <c:layout>
                <c:manualLayout>
                  <c:x val="8.1365411145283423E-2"/>
                  <c:y val="8.0694130966652677E-2"/>
                </c:manualLayout>
              </c:layout>
              <c:tx>
                <c:rich>
                  <a:bodyPr/>
                  <a:lstStyle/>
                  <a:p>
                    <a:r>
                      <a:rPr lang="ru-RU"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5335635249797813"/>
                  <c:y val="-0.17496121103239901"/>
                </c:manualLayout>
              </c:layout>
              <c:tx>
                <c:rich>
                  <a:bodyPr/>
                  <a:lstStyle/>
                  <a:p>
                    <a:r>
                      <a:rPr lang="ru-RU" dirty="0" smtClean="0"/>
                      <a:t>131</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9805627398840457E-2"/>
                  <c:y val="-6.5356348120776592E-2"/>
                </c:manualLayout>
              </c:layout>
              <c:tx>
                <c:rich>
                  <a:bodyPr/>
                  <a:lstStyle/>
                  <a:p>
                    <a:r>
                      <a:rPr lang="ru-RU" dirty="0" smtClean="0"/>
                      <a:t>14</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7648397058637408E-2"/>
                  <c:y val="-0.10729116650539997"/>
                </c:manualLayout>
              </c:layout>
              <c:tx>
                <c:rich>
                  <a:bodyPr/>
                  <a:lstStyle/>
                  <a:p>
                    <a:r>
                      <a:rPr lang="en-US" dirty="0" smtClean="0"/>
                      <a:t>2</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solidFill>
                <a:schemeClr val="bg1"/>
              </a:solidFill>
              <a:ln>
                <a:solidFill>
                  <a:schemeClr val="tx1"/>
                </a:solid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3"/>
                <c:pt idx="1">
                  <c:v>конкурсное производство</c:v>
                </c:pt>
                <c:pt idx="2">
                  <c:v>наблюдение</c:v>
                </c:pt>
              </c:strCache>
            </c:strRef>
          </c:cat>
          <c:val>
            <c:numRef>
              <c:f>Лист1!$B$2:$B$4</c:f>
              <c:numCache>
                <c:formatCode>General</c:formatCode>
                <c:ptCount val="3"/>
                <c:pt idx="1">
                  <c:v>131</c:v>
                </c:pt>
                <c:pt idx="2">
                  <c:v>12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91"/>
      <c:rAngAx val="0"/>
      <c:perspective val="30"/>
    </c:view3D>
    <c:floor>
      <c:thickness val="0"/>
    </c:floor>
    <c:sideWall>
      <c:thickness val="0"/>
    </c:sideWall>
    <c:backWall>
      <c:thickness val="0"/>
    </c:backWall>
    <c:plotArea>
      <c:layout>
        <c:manualLayout>
          <c:layoutTarget val="inner"/>
          <c:xMode val="edge"/>
          <c:yMode val="edge"/>
          <c:x val="0.17798765732782323"/>
          <c:y val="0.15584584428217549"/>
          <c:w val="0.82189263453486006"/>
          <c:h val="0.80787646687952464"/>
        </c:manualLayout>
      </c:layout>
      <c:pie3DChart>
        <c:varyColors val="1"/>
        <c:ser>
          <c:idx val="0"/>
          <c:order val="0"/>
          <c:tx>
            <c:strRef>
              <c:f>Лист1!$B$1</c:f>
              <c:strCache>
                <c:ptCount val="1"/>
                <c:pt idx="0">
                  <c:v>количество</c:v>
                </c:pt>
              </c:strCache>
            </c:strRef>
          </c:tx>
          <c:spPr>
            <a:ln>
              <a:solidFill>
                <a:schemeClr val="tx1"/>
              </a:solidFill>
            </a:ln>
          </c:spPr>
          <c:dPt>
            <c:idx val="0"/>
            <c:bubble3D val="0"/>
            <c:explosion val="7"/>
            <c:spPr>
              <a:solidFill>
                <a:srgbClr val="FF0000"/>
              </a:solidFill>
              <a:ln>
                <a:solidFill>
                  <a:schemeClr val="tx1"/>
                </a:solidFill>
              </a:ln>
            </c:spPr>
          </c:dPt>
          <c:dPt>
            <c:idx val="1"/>
            <c:bubble3D val="0"/>
            <c:spPr>
              <a:solidFill>
                <a:schemeClr val="tx2">
                  <a:lumMod val="60000"/>
                  <a:lumOff val="40000"/>
                </a:schemeClr>
              </a:solidFill>
              <a:ln>
                <a:solidFill>
                  <a:schemeClr val="tx1"/>
                </a:solidFill>
              </a:ln>
            </c:spPr>
          </c:dPt>
          <c:dLbls>
            <c:dLbl>
              <c:idx val="0"/>
              <c:layout>
                <c:manualLayout>
                  <c:x val="5.771816071519037E-2"/>
                  <c:y val="-0.22356928819595112"/>
                </c:manualLayout>
              </c:layout>
              <c:tx>
                <c:rich>
                  <a:bodyPr/>
                  <a:lstStyle/>
                  <a:p>
                    <a:r>
                      <a:rPr lang="ru-RU" dirty="0" smtClean="0"/>
                      <a:t>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1480465858367918"/>
                  <c:y val="0.12656932427517331"/>
                </c:manualLayout>
              </c:layout>
              <c:tx>
                <c:rich>
                  <a:bodyPr/>
                  <a:lstStyle/>
                  <a:p>
                    <a:r>
                      <a:rPr lang="ru-RU" dirty="0" smtClean="0"/>
                      <a:t>787</a:t>
                    </a:r>
                    <a:endParaRPr lang="en-US" dirty="0" smtClean="0"/>
                  </a:p>
                </c:rich>
              </c:tx>
              <c:showLegendKey val="0"/>
              <c:showVal val="1"/>
              <c:showCatName val="0"/>
              <c:showSerName val="0"/>
              <c:showPercent val="0"/>
              <c:showBubbleSize val="0"/>
              <c:extLst>
                <c:ext xmlns:c15="http://schemas.microsoft.com/office/drawing/2012/chart" uri="{CE6537A1-D6FC-4f65-9D91-7224C49458BB}">
                  <c15:layout/>
                </c:ext>
              </c:extLst>
            </c:dLbl>
            <c:spPr>
              <a:solidFill>
                <a:schemeClr val="bg1"/>
              </a:solidFill>
              <a:ln>
                <a:solidFill>
                  <a:schemeClr val="tx1"/>
                </a:solid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Лист1!$A$2:$A$3</c:f>
              <c:strCache>
                <c:ptCount val="2"/>
                <c:pt idx="0">
                  <c:v>реструктуризация долга</c:v>
                </c:pt>
                <c:pt idx="1">
                  <c:v>реализация имущества</c:v>
                </c:pt>
              </c:strCache>
            </c:strRef>
          </c:cat>
          <c:val>
            <c:numRef>
              <c:f>Лист1!$B$2:$B$3</c:f>
              <c:numCache>
                <c:formatCode>General</c:formatCode>
                <c:ptCount val="2"/>
                <c:pt idx="0">
                  <c:v>36</c:v>
                </c:pt>
                <c:pt idx="1">
                  <c:v>787</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364829396325458E-2"/>
          <c:y val="2.331002331002331E-3"/>
          <c:w val="0.55643044619422577"/>
          <c:h val="0.9883449883449883"/>
        </c:manualLayout>
      </c:layout>
      <c:pieChart>
        <c:varyColors val="1"/>
        <c:ser>
          <c:idx val="0"/>
          <c:order val="0"/>
          <c:tx>
            <c:strRef>
              <c:f>Sheet1!$A$2</c:f>
              <c:strCache>
                <c:ptCount val="1"/>
                <c:pt idx="0">
                  <c:v>Восток</c:v>
                </c:pt>
              </c:strCache>
            </c:strRef>
          </c:tx>
          <c:spPr>
            <a:solidFill>
              <a:schemeClr val="accent1"/>
            </a:solidFill>
            <a:ln w="12917">
              <a:solidFill>
                <a:schemeClr val="tx1"/>
              </a:solidFill>
              <a:prstDash val="solid"/>
            </a:ln>
          </c:spPr>
          <c:dPt>
            <c:idx val="0"/>
            <c:bubble3D val="0"/>
            <c:spPr>
              <a:solidFill>
                <a:srgbClr val="CC99FF"/>
              </a:solidFill>
              <a:ln w="12917">
                <a:solidFill>
                  <a:schemeClr val="tx1"/>
                </a:solidFill>
                <a:prstDash val="solid"/>
              </a:ln>
            </c:spPr>
            <c:extLst xmlns:c16r2="http://schemas.microsoft.com/office/drawing/2015/06/chart">
              <c:ext xmlns:c16="http://schemas.microsoft.com/office/drawing/2014/chart" uri="{C3380CC4-5D6E-409C-BE32-E72D297353CC}">
                <c16:uniqueId val="{00000001-5641-436D-911F-41DAD7707E6E}"/>
              </c:ext>
            </c:extLst>
          </c:dPt>
          <c:dPt>
            <c:idx val="1"/>
            <c:bubble3D val="0"/>
            <c:spPr>
              <a:solidFill>
                <a:srgbClr val="FF9900"/>
              </a:solidFill>
              <a:ln w="12917">
                <a:solidFill>
                  <a:schemeClr val="tx1"/>
                </a:solidFill>
                <a:prstDash val="solid"/>
              </a:ln>
            </c:spPr>
            <c:extLst xmlns:c16r2="http://schemas.microsoft.com/office/drawing/2015/06/chart">
              <c:ext xmlns:c16="http://schemas.microsoft.com/office/drawing/2014/chart" uri="{C3380CC4-5D6E-409C-BE32-E72D297353CC}">
                <c16:uniqueId val="{00000003-5641-436D-911F-41DAD7707E6E}"/>
              </c:ext>
            </c:extLst>
          </c:dPt>
          <c:dPt>
            <c:idx val="2"/>
            <c:bubble3D val="0"/>
            <c:spPr>
              <a:solidFill>
                <a:srgbClr val="CCFFFF"/>
              </a:solidFill>
              <a:ln w="12917">
                <a:solidFill>
                  <a:schemeClr val="tx1"/>
                </a:solidFill>
                <a:prstDash val="solid"/>
              </a:ln>
            </c:spPr>
            <c:extLst xmlns:c16r2="http://schemas.microsoft.com/office/drawing/2015/06/chart">
              <c:ext xmlns:c16="http://schemas.microsoft.com/office/drawing/2014/chart" uri="{C3380CC4-5D6E-409C-BE32-E72D297353CC}">
                <c16:uniqueId val="{00000005-5641-436D-911F-41DAD7707E6E}"/>
              </c:ext>
            </c:extLst>
          </c:dPt>
          <c:dPt>
            <c:idx val="3"/>
            <c:bubble3D val="0"/>
            <c:spPr>
              <a:solidFill>
                <a:schemeClr val="accent2"/>
              </a:solidFill>
              <a:ln w="12917">
                <a:solidFill>
                  <a:schemeClr val="tx1"/>
                </a:solidFill>
                <a:prstDash val="solid"/>
              </a:ln>
            </c:spPr>
            <c:extLst xmlns:c16r2="http://schemas.microsoft.com/office/drawing/2015/06/chart">
              <c:ext xmlns:c16="http://schemas.microsoft.com/office/drawing/2014/chart" uri="{C3380CC4-5D6E-409C-BE32-E72D297353CC}">
                <c16:uniqueId val="{00000007-5641-436D-911F-41DAD7707E6E}"/>
              </c:ext>
            </c:extLst>
          </c:dPt>
          <c:dPt>
            <c:idx val="4"/>
            <c:bubble3D val="0"/>
            <c:spPr>
              <a:solidFill>
                <a:schemeClr val="bg2"/>
              </a:solidFill>
              <a:ln w="12917">
                <a:solidFill>
                  <a:schemeClr val="tx1"/>
                </a:solidFill>
                <a:prstDash val="solid"/>
              </a:ln>
            </c:spPr>
            <c:extLst xmlns:c16r2="http://schemas.microsoft.com/office/drawing/2015/06/chart">
              <c:ext xmlns:c16="http://schemas.microsoft.com/office/drawing/2014/chart" uri="{C3380CC4-5D6E-409C-BE32-E72D297353CC}">
                <c16:uniqueId val="{00000009-5641-436D-911F-41DAD7707E6E}"/>
              </c:ext>
            </c:extLst>
          </c:dPt>
          <c:dPt>
            <c:idx val="5"/>
            <c:bubble3D val="0"/>
            <c:spPr>
              <a:solidFill>
                <a:srgbClr val="FFFF99"/>
              </a:solidFill>
              <a:ln w="12917">
                <a:solidFill>
                  <a:schemeClr val="tx1"/>
                </a:solidFill>
                <a:prstDash val="solid"/>
              </a:ln>
            </c:spPr>
            <c:extLst xmlns:c16r2="http://schemas.microsoft.com/office/drawing/2015/06/chart">
              <c:ext xmlns:c16="http://schemas.microsoft.com/office/drawing/2014/chart" uri="{C3380CC4-5D6E-409C-BE32-E72D297353CC}">
                <c16:uniqueId val="{0000000B-5641-436D-911F-41DAD7707E6E}"/>
              </c:ext>
            </c:extLst>
          </c:dPt>
          <c:dPt>
            <c:idx val="6"/>
            <c:bubble3D val="0"/>
            <c:spPr>
              <a:solidFill>
                <a:srgbClr val="0066CC"/>
              </a:solidFill>
              <a:ln w="12917">
                <a:solidFill>
                  <a:schemeClr val="tx1"/>
                </a:solidFill>
                <a:prstDash val="solid"/>
              </a:ln>
            </c:spPr>
            <c:extLst xmlns:c16r2="http://schemas.microsoft.com/office/drawing/2015/06/chart">
              <c:ext xmlns:c16="http://schemas.microsoft.com/office/drawing/2014/chart" uri="{C3380CC4-5D6E-409C-BE32-E72D297353CC}">
                <c16:uniqueId val="{0000000D-5641-436D-911F-41DAD7707E6E}"/>
              </c:ext>
            </c:extLst>
          </c:dPt>
          <c:cat>
            <c:strRef>
              <c:f>Sheet1!$B$1:$H$1</c:f>
              <c:strCache>
                <c:ptCount val="7"/>
                <c:pt idx="0">
                  <c:v>Сельское хозяйство</c:v>
                </c:pt>
                <c:pt idx="1">
                  <c:v>Обрабатывающее производство</c:v>
                </c:pt>
                <c:pt idx="2">
                  <c:v>Строительство</c:v>
                </c:pt>
                <c:pt idx="3">
                  <c:v>Транспортировка и хранение</c:v>
                </c:pt>
                <c:pt idx="4">
                  <c:v>Операции с недвижимым имуществом и предоставление услуг</c:v>
                </c:pt>
                <c:pt idx="5">
                  <c:v>Торговля</c:v>
                </c:pt>
                <c:pt idx="6">
                  <c:v>Иные виды деятельности</c:v>
                </c:pt>
              </c:strCache>
            </c:strRef>
          </c:cat>
          <c:val>
            <c:numRef>
              <c:f>Sheet1!$B$2:$H$2</c:f>
              <c:numCache>
                <c:formatCode>General</c:formatCode>
                <c:ptCount val="7"/>
                <c:pt idx="0">
                  <c:v>18</c:v>
                </c:pt>
                <c:pt idx="1">
                  <c:v>18</c:v>
                </c:pt>
                <c:pt idx="2">
                  <c:v>30</c:v>
                </c:pt>
                <c:pt idx="3">
                  <c:v>6</c:v>
                </c:pt>
                <c:pt idx="4">
                  <c:v>26</c:v>
                </c:pt>
                <c:pt idx="5">
                  <c:v>18</c:v>
                </c:pt>
                <c:pt idx="6">
                  <c:v>27</c:v>
                </c:pt>
              </c:numCache>
            </c:numRef>
          </c:val>
          <c:extLst xmlns:c16r2="http://schemas.microsoft.com/office/drawing/2015/06/chart">
            <c:ext xmlns:c16="http://schemas.microsoft.com/office/drawing/2014/chart" uri="{C3380CC4-5D6E-409C-BE32-E72D297353CC}">
              <c16:uniqueId val="{0000000E-5641-436D-911F-41DAD7707E6E}"/>
            </c:ext>
          </c:extLst>
        </c:ser>
        <c:dLbls>
          <c:showLegendKey val="0"/>
          <c:showVal val="0"/>
          <c:showCatName val="0"/>
          <c:showSerName val="0"/>
          <c:showPercent val="0"/>
          <c:showBubbleSize val="0"/>
          <c:showLeaderLines val="1"/>
        </c:dLbls>
        <c:firstSliceAng val="0"/>
      </c:pieChart>
      <c:spPr>
        <a:noFill/>
        <a:ln w="25834">
          <a:noFill/>
        </a:ln>
      </c:spPr>
    </c:plotArea>
    <c:legend>
      <c:legendPos val="r"/>
      <c:layout>
        <c:manualLayout>
          <c:xMode val="edge"/>
          <c:yMode val="edge"/>
          <c:x val="0.61376714177042391"/>
          <c:y val="9.1778213730984333E-3"/>
          <c:w val="0.37579974578102737"/>
          <c:h val="0.91608391608391604"/>
        </c:manualLayout>
      </c:layout>
      <c:overlay val="0"/>
      <c:spPr>
        <a:noFill/>
        <a:ln w="25834">
          <a:noFill/>
        </a:ln>
      </c:spPr>
      <c:txPr>
        <a:bodyPr/>
        <a:lstStyle/>
        <a:p>
          <a:pPr>
            <a:defRPr sz="1200" b="1" i="0" u="none" strike="noStrike" kern="1200" spc="0" baseline="0">
              <a:solidFill>
                <a:schemeClr val="tx1"/>
              </a:solidFill>
              <a:latin typeface="Arial"/>
              <a:ea typeface="Arial"/>
              <a:cs typeface="Arial"/>
            </a:defRPr>
          </a:pPr>
          <a:endParaRPr lang="ru-RU"/>
        </a:p>
      </c:txPr>
    </c:legend>
    <c:plotVisOnly val="1"/>
    <c:dispBlanksAs val="zero"/>
    <c:showDLblsOverMax val="0"/>
  </c:chart>
  <c:spPr>
    <a:noFill/>
    <a:ln>
      <a:noFill/>
    </a:ln>
  </c:spPr>
  <c:txPr>
    <a:bodyPr/>
    <a:lstStyle/>
    <a:p>
      <a:pPr>
        <a:defRPr sz="1882" b="1" i="0" u="none" strike="noStrike" baseline="0">
          <a:solidFill>
            <a:schemeClr val="tx1"/>
          </a:solidFill>
          <a:latin typeface="Arial"/>
          <a:ea typeface="Arial"/>
          <a:cs typeface="Arial"/>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516912661219878"/>
          <c:y val="3.6423249006746629E-2"/>
          <c:w val="0.45356828293666374"/>
          <c:h val="0.72771584744526174"/>
        </c:manualLayout>
      </c:layout>
      <c:bar3DChart>
        <c:barDir val="col"/>
        <c:grouping val="percentStacked"/>
        <c:varyColors val="0"/>
        <c:ser>
          <c:idx val="0"/>
          <c:order val="0"/>
          <c:tx>
            <c:strRef>
              <c:f>Лист1!$B$1</c:f>
              <c:strCache>
                <c:ptCount val="1"/>
                <c:pt idx="0">
                  <c:v>по текущим платежам - 58.3 %</c:v>
                </c:pt>
              </c:strCache>
            </c:strRef>
          </c:tx>
          <c:invertIfNegative val="0"/>
          <c:dLbls>
            <c:dLbl>
              <c:idx val="0"/>
              <c:layout/>
              <c:tx>
                <c:rich>
                  <a:bodyPr/>
                  <a:lstStyle/>
                  <a:p>
                    <a:r>
                      <a:rPr lang="ru-RU" sz="1400" b="1" dirty="0" smtClean="0"/>
                      <a:t>109.1</a:t>
                    </a:r>
                    <a:endParaRPr lang="en-US" sz="1400" b="1" dirty="0"/>
                  </a:p>
                </c:rich>
              </c:tx>
              <c:showLegendKey val="0"/>
              <c:showVal val="1"/>
              <c:showCatName val="0"/>
              <c:showSerName val="0"/>
              <c:showPercent val="0"/>
              <c:showBubbleSize val="0"/>
              <c:extLst>
                <c:ext xmlns:c15="http://schemas.microsoft.com/office/drawing/2012/chart" uri="{CE6537A1-D6FC-4f65-9D91-7224C49458BB}">
                  <c15:layout/>
                </c:ext>
              </c:extLst>
            </c:dLbl>
            <c:spPr>
              <a:solidFill>
                <a:schemeClr val="bg2"/>
              </a:solidFill>
            </c:spPr>
            <c:txPr>
              <a:bodyPr/>
              <a:lstStyle/>
              <a:p>
                <a:pPr algn="ctr">
                  <a:defRPr/>
                </a:pPr>
                <a:endParaRPr lang="ru-RU"/>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Лист1!$A$2</c:f>
              <c:strCache>
                <c:ptCount val="1"/>
                <c:pt idx="0">
                  <c:v>на 01.07.2022</c:v>
                </c:pt>
              </c:strCache>
            </c:strRef>
          </c:cat>
          <c:val>
            <c:numRef>
              <c:f>Лист1!$B$2</c:f>
              <c:numCache>
                <c:formatCode>#,##0.0</c:formatCode>
                <c:ptCount val="1"/>
                <c:pt idx="0">
                  <c:v>109.1</c:v>
                </c:pt>
              </c:numCache>
            </c:numRef>
          </c:val>
        </c:ser>
        <c:ser>
          <c:idx val="1"/>
          <c:order val="1"/>
          <c:tx>
            <c:strRef>
              <c:f>Лист1!$C$1</c:f>
              <c:strCache>
                <c:ptCount val="1"/>
                <c:pt idx="0">
                  <c:v>По мировому соглашению - 10.7%</c:v>
                </c:pt>
              </c:strCache>
            </c:strRef>
          </c:tx>
          <c:invertIfNegative val="0"/>
          <c:dLbls>
            <c:dLbl>
              <c:idx val="0"/>
              <c:layout/>
              <c:tx>
                <c:rich>
                  <a:bodyPr/>
                  <a:lstStyle/>
                  <a:p>
                    <a:r>
                      <a:rPr lang="ru-RU" sz="1400" b="1" i="0" u="none" strike="noStrike" kern="1200" baseline="0" dirty="0" smtClean="0">
                        <a:solidFill>
                          <a:prstClr val="black"/>
                        </a:solidFill>
                        <a:latin typeface="+mn-lt"/>
                        <a:ea typeface="+mn-ea"/>
                        <a:cs typeface="+mn-cs"/>
                      </a:rPr>
                      <a:t>74.8</a:t>
                    </a:r>
                    <a:endParaRPr lang="en-US" dirty="0"/>
                  </a:p>
                </c:rich>
              </c:tx>
              <c:showLegendKey val="0"/>
              <c:showVal val="1"/>
              <c:showCatName val="0"/>
              <c:showSerName val="0"/>
              <c:showPercent val="0"/>
              <c:showBubbleSize val="0"/>
            </c:dLbl>
            <c:spPr>
              <a:solidFill>
                <a:schemeClr val="bg2"/>
              </a:solidFill>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на 01.07.2022</c:v>
                </c:pt>
              </c:strCache>
            </c:strRef>
          </c:cat>
          <c:val>
            <c:numRef>
              <c:f>Лист1!$C$2</c:f>
              <c:numCache>
                <c:formatCode>#,##0.0</c:formatCode>
                <c:ptCount val="1"/>
                <c:pt idx="0">
                  <c:v>74.8</c:v>
                </c:pt>
              </c:numCache>
            </c:numRef>
          </c:val>
        </c:ser>
        <c:ser>
          <c:idx val="2"/>
          <c:order val="2"/>
          <c:tx>
            <c:strRef>
              <c:f>Лист1!$D$1</c:f>
              <c:strCache>
                <c:ptCount val="1"/>
                <c:pt idx="0">
                  <c:v>погашено после подачи УО заявления в суд - 23.6 %</c:v>
                </c:pt>
              </c:strCache>
            </c:strRef>
          </c:tx>
          <c:invertIfNegative val="0"/>
          <c:dLbls>
            <c:dLbl>
              <c:idx val="0"/>
              <c:layout/>
              <c:tx>
                <c:rich>
                  <a:bodyPr/>
                  <a:lstStyle/>
                  <a:p>
                    <a:pPr algn="ctr">
                      <a:defRPr sz="1400" b="1"/>
                    </a:pPr>
                    <a:r>
                      <a:rPr lang="ru-RU" sz="1400" b="1" dirty="0" smtClean="0"/>
                      <a:t>21.0</a:t>
                    </a:r>
                    <a:endParaRPr lang="en-US" dirty="0"/>
                  </a:p>
                </c:rich>
              </c:tx>
              <c:spPr>
                <a:solidFill>
                  <a:schemeClr val="bg1"/>
                </a:solidFill>
              </c:spPr>
              <c:showLegendKey val="0"/>
              <c:showVal val="1"/>
              <c:showCatName val="0"/>
              <c:showSerName val="0"/>
              <c:showPercent val="0"/>
              <c:showBubbleSize val="0"/>
            </c:dLbl>
            <c:spPr>
              <a:noFill/>
              <a:ln>
                <a:noFill/>
              </a:ln>
              <a:effectLst/>
            </c:spPr>
            <c:txPr>
              <a:bodyPr/>
              <a:lstStyle/>
              <a:p>
                <a:pPr algn="ctr">
                  <a:defRPr sz="14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на 01.07.2022</c:v>
                </c:pt>
              </c:strCache>
            </c:strRef>
          </c:cat>
          <c:val>
            <c:numRef>
              <c:f>Лист1!$D$2</c:f>
              <c:numCache>
                <c:formatCode>#,##0.0</c:formatCode>
                <c:ptCount val="1"/>
                <c:pt idx="0">
                  <c:v>21</c:v>
                </c:pt>
              </c:numCache>
            </c:numRef>
          </c:val>
        </c:ser>
        <c:ser>
          <c:idx val="3"/>
          <c:order val="3"/>
          <c:tx>
            <c:strRef>
              <c:f>Лист1!$E$1</c:f>
              <c:strCache>
                <c:ptCount val="1"/>
                <c:pt idx="0">
                  <c:v>по РТК - 7.4%</c:v>
                </c:pt>
              </c:strCache>
            </c:strRef>
          </c:tx>
          <c:invertIfNegative val="0"/>
          <c:dLbls>
            <c:dLbl>
              <c:idx val="0"/>
              <c:layout>
                <c:manualLayout>
                  <c:x val="2.9519055843458354E-2"/>
                  <c:y val="-4.6409683701561198E-2"/>
                </c:manualLayout>
              </c:layout>
              <c:tx>
                <c:rich>
                  <a:bodyPr/>
                  <a:lstStyle/>
                  <a:p>
                    <a:r>
                      <a:rPr lang="ru-RU" sz="1400" b="1" dirty="0" smtClean="0"/>
                      <a:t>5.7</a:t>
                    </a:r>
                    <a:endParaRPr lang="en-US" dirty="0"/>
                  </a:p>
                </c:rich>
              </c:tx>
              <c:showLegendKey val="0"/>
              <c:showVal val="1"/>
              <c:showCatName val="0"/>
              <c:showSerName val="0"/>
              <c:showPercent val="0"/>
              <c:showBubbleSize val="0"/>
            </c:dLbl>
            <c:spPr>
              <a:solidFill>
                <a:schemeClr val="bg2"/>
              </a:solidFill>
            </c:spPr>
            <c:txPr>
              <a:bodyPr/>
              <a:lstStyle/>
              <a:p>
                <a:pPr algn="ctr">
                  <a:defRPr sz="1400" b="1"/>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на 01.07.2022</c:v>
                </c:pt>
              </c:strCache>
            </c:strRef>
          </c:cat>
          <c:val>
            <c:numRef>
              <c:f>Лист1!$E$2</c:f>
              <c:numCache>
                <c:formatCode>#,##0.0</c:formatCode>
                <c:ptCount val="1"/>
                <c:pt idx="0">
                  <c:v>5.7</c:v>
                </c:pt>
              </c:numCache>
            </c:numRef>
          </c:val>
        </c:ser>
        <c:dLbls>
          <c:showLegendKey val="0"/>
          <c:showVal val="0"/>
          <c:showCatName val="0"/>
          <c:showSerName val="0"/>
          <c:showPercent val="0"/>
          <c:showBubbleSize val="0"/>
        </c:dLbls>
        <c:gapWidth val="150"/>
        <c:shape val="box"/>
        <c:axId val="115036928"/>
        <c:axId val="115038464"/>
        <c:axId val="0"/>
      </c:bar3DChart>
      <c:catAx>
        <c:axId val="115036928"/>
        <c:scaling>
          <c:orientation val="minMax"/>
        </c:scaling>
        <c:delete val="0"/>
        <c:axPos val="b"/>
        <c:numFmt formatCode="General" sourceLinked="0"/>
        <c:majorTickMark val="out"/>
        <c:minorTickMark val="none"/>
        <c:tickLblPos val="nextTo"/>
        <c:txPr>
          <a:bodyPr/>
          <a:lstStyle/>
          <a:p>
            <a:pPr>
              <a:defRPr b="1"/>
            </a:pPr>
            <a:endParaRPr lang="ru-RU"/>
          </a:p>
        </c:txPr>
        <c:crossAx val="115038464"/>
        <c:crossesAt val="0"/>
        <c:auto val="1"/>
        <c:lblAlgn val="ctr"/>
        <c:lblOffset val="100"/>
        <c:noMultiLvlLbl val="0"/>
      </c:catAx>
      <c:valAx>
        <c:axId val="115038464"/>
        <c:scaling>
          <c:orientation val="minMax"/>
        </c:scaling>
        <c:delete val="0"/>
        <c:axPos val="l"/>
        <c:majorGridlines/>
        <c:numFmt formatCode="0%" sourceLinked="0"/>
        <c:majorTickMark val="out"/>
        <c:minorTickMark val="none"/>
        <c:tickLblPos val="nextTo"/>
        <c:crossAx val="115036928"/>
        <c:crosses val="autoZero"/>
        <c:crossBetween val="between"/>
      </c:valAx>
    </c:plotArea>
    <c:plotVisOnly val="1"/>
    <c:dispBlanksAs val="gap"/>
    <c:showDLblsOverMax val="0"/>
  </c:chart>
  <c:txPr>
    <a:bodyPr/>
    <a:lstStyle/>
    <a:p>
      <a:pPr algn="ctr">
        <a:defRPr lang="ru-RU" sz="1800" b="0" i="0" u="none" strike="noStrike" kern="1200" baseline="0">
          <a:solidFill>
            <a:prstClr val="black"/>
          </a:solidFill>
          <a:latin typeface="+mn-lt"/>
          <a:ea typeface="+mn-ea"/>
          <a:cs typeface="+mn-cs"/>
        </a:defRPr>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4004289984996299"/>
          <c:y val="5.3904664904073168E-2"/>
          <c:w val="0.46279298788774448"/>
          <c:h val="0.73434580225977053"/>
        </c:manualLayout>
      </c:layout>
      <c:bar3DChart>
        <c:barDir val="col"/>
        <c:grouping val="percentStacked"/>
        <c:varyColors val="0"/>
        <c:ser>
          <c:idx val="0"/>
          <c:order val="0"/>
          <c:tx>
            <c:strRef>
              <c:f>Лист1!$B$1</c:f>
              <c:strCache>
                <c:ptCount val="1"/>
                <c:pt idx="0">
                  <c:v>по текущим платежам - 58.3 %</c:v>
                </c:pt>
              </c:strCache>
            </c:strRef>
          </c:tx>
          <c:invertIfNegative val="0"/>
          <c:dLbls>
            <c:dLbl>
              <c:idx val="0"/>
              <c:layout/>
              <c:tx>
                <c:rich>
                  <a:bodyPr/>
                  <a:lstStyle/>
                  <a:p>
                    <a:r>
                      <a:rPr lang="ru-RU" dirty="0" smtClean="0"/>
                      <a:t>140.8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solidFill>
                <a:schemeClr val="bg2"/>
              </a:solidFill>
            </c:spPr>
            <c:txPr>
              <a:bodyPr/>
              <a:lstStyle/>
              <a:p>
                <a:pPr algn="ctr">
                  <a:defRPr lang="ru-RU" sz="1400" b="1" i="0" u="none" strike="noStrike" kern="1200" baseline="0">
                    <a:solidFill>
                      <a:schemeClr val="tx1"/>
                    </a:solidFill>
                    <a:latin typeface="+mn-lt"/>
                    <a:ea typeface="+mn-ea"/>
                    <a:cs typeface="+mn-cs"/>
                  </a:defRPr>
                </a:pPr>
                <a:endParaRPr lang="ru-RU"/>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Лист1!$A$2</c:f>
              <c:strCache>
                <c:ptCount val="1"/>
                <c:pt idx="0">
                  <c:v>за 2021 год</c:v>
                </c:pt>
              </c:strCache>
            </c:strRef>
          </c:cat>
          <c:val>
            <c:numRef>
              <c:f>Лист1!$B$2</c:f>
              <c:numCache>
                <c:formatCode>#,##0.0</c:formatCode>
                <c:ptCount val="1"/>
                <c:pt idx="0">
                  <c:v>140.80000000000001</c:v>
                </c:pt>
              </c:numCache>
            </c:numRef>
          </c:val>
        </c:ser>
        <c:ser>
          <c:idx val="1"/>
          <c:order val="1"/>
          <c:tx>
            <c:strRef>
              <c:f>Лист1!$C$1</c:f>
              <c:strCache>
                <c:ptCount val="1"/>
                <c:pt idx="0">
                  <c:v>По мировому соглашению - 10.7%</c:v>
                </c:pt>
              </c:strCache>
            </c:strRef>
          </c:tx>
          <c:invertIfNegative val="0"/>
          <c:dLbls>
            <c:dLbl>
              <c:idx val="0"/>
              <c:layout/>
              <c:tx>
                <c:rich>
                  <a:bodyPr/>
                  <a:lstStyle/>
                  <a:p>
                    <a:r>
                      <a:rPr lang="ru-RU" dirty="0" smtClean="0"/>
                      <a:t>36.8</a:t>
                    </a:r>
                    <a:endParaRPr lang="en-US" dirty="0"/>
                  </a:p>
                </c:rich>
              </c:tx>
              <c:showLegendKey val="0"/>
              <c:showVal val="1"/>
              <c:showCatName val="0"/>
              <c:showSerName val="0"/>
              <c:showPercent val="0"/>
              <c:showBubbleSize val="0"/>
            </c:dLbl>
            <c:spPr>
              <a:solidFill>
                <a:schemeClr val="bg2"/>
              </a:solidFill>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за 2021 год</c:v>
                </c:pt>
              </c:strCache>
            </c:strRef>
          </c:cat>
          <c:val>
            <c:numRef>
              <c:f>Лист1!$C$2</c:f>
              <c:numCache>
                <c:formatCode>#,##0.0</c:formatCode>
                <c:ptCount val="1"/>
                <c:pt idx="0">
                  <c:v>36.799999999999997</c:v>
                </c:pt>
              </c:numCache>
            </c:numRef>
          </c:val>
        </c:ser>
        <c:ser>
          <c:idx val="2"/>
          <c:order val="2"/>
          <c:tx>
            <c:strRef>
              <c:f>Лист1!$D$1</c:f>
              <c:strCache>
                <c:ptCount val="1"/>
                <c:pt idx="0">
                  <c:v>погашено после подачи УО заявления в суд - 23.6 %</c:v>
                </c:pt>
              </c:strCache>
            </c:strRef>
          </c:tx>
          <c:invertIfNegative val="0"/>
          <c:dLbls>
            <c:dLbl>
              <c:idx val="0"/>
              <c:layout/>
              <c:tx>
                <c:rich>
                  <a:bodyPr/>
                  <a:lstStyle/>
                  <a:p>
                    <a:pPr algn="ctr">
                      <a:defRPr lang="ru-RU" sz="1400" b="1" i="0" u="none" strike="noStrike" kern="1200" baseline="0">
                        <a:solidFill>
                          <a:prstClr val="black"/>
                        </a:solidFill>
                        <a:latin typeface="+mn-lt"/>
                        <a:ea typeface="+mn-ea"/>
                        <a:cs typeface="+mn-cs"/>
                      </a:defRPr>
                    </a:pPr>
                    <a:r>
                      <a:rPr lang="ru-RU" dirty="0" smtClean="0"/>
                      <a:t>57.5</a:t>
                    </a:r>
                    <a:endParaRPr lang="en-US" dirty="0"/>
                  </a:p>
                </c:rich>
              </c:tx>
              <c:spPr>
                <a:solidFill>
                  <a:schemeClr val="bg1"/>
                </a:solidFill>
              </c:spPr>
              <c:showLegendKey val="0"/>
              <c:showVal val="1"/>
              <c:showCatName val="0"/>
              <c:showSerName val="0"/>
              <c:showPercent val="0"/>
              <c:showBubbleSize val="0"/>
            </c:dLbl>
            <c:spPr>
              <a:noFill/>
              <a:ln>
                <a:noFill/>
              </a:ln>
              <a:effectLst/>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c:f>
              <c:strCache>
                <c:ptCount val="1"/>
                <c:pt idx="0">
                  <c:v>за 2021 год</c:v>
                </c:pt>
              </c:strCache>
            </c:strRef>
          </c:cat>
          <c:val>
            <c:numRef>
              <c:f>Лист1!$D$2</c:f>
              <c:numCache>
                <c:formatCode>#,##0.0</c:formatCode>
                <c:ptCount val="1"/>
                <c:pt idx="0">
                  <c:v>57.5</c:v>
                </c:pt>
              </c:numCache>
            </c:numRef>
          </c:val>
        </c:ser>
        <c:ser>
          <c:idx val="3"/>
          <c:order val="3"/>
          <c:tx>
            <c:strRef>
              <c:f>Лист1!$E$1</c:f>
              <c:strCache>
                <c:ptCount val="1"/>
                <c:pt idx="0">
                  <c:v>по РТК - 7.4%</c:v>
                </c:pt>
              </c:strCache>
            </c:strRef>
          </c:tx>
          <c:invertIfNegative val="0"/>
          <c:dLbls>
            <c:dLbl>
              <c:idx val="0"/>
              <c:layout/>
              <c:tx>
                <c:rich>
                  <a:bodyPr/>
                  <a:lstStyle/>
                  <a:p>
                    <a:r>
                      <a:rPr lang="ru-RU" dirty="0" smtClean="0"/>
                      <a:t>40.0</a:t>
                    </a:r>
                    <a:endParaRPr lang="en-US" dirty="0"/>
                  </a:p>
                </c:rich>
              </c:tx>
              <c:showLegendKey val="0"/>
              <c:showVal val="1"/>
              <c:showCatName val="0"/>
              <c:showSerName val="0"/>
              <c:showPercent val="0"/>
              <c:showBubbleSize val="0"/>
            </c:dLbl>
            <c:spPr>
              <a:solidFill>
                <a:schemeClr val="bg2"/>
              </a:solidFill>
            </c:spPr>
            <c:txPr>
              <a:bodyPr/>
              <a:lstStyle/>
              <a:p>
                <a:pPr algn="ctr">
                  <a:defRPr lang="ru-RU" sz="1400" b="1" i="0" u="none" strike="noStrike" kern="1200" baseline="0">
                    <a:solidFill>
                      <a:prstClr val="black"/>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Лист1!$A$2</c:f>
              <c:strCache>
                <c:ptCount val="1"/>
                <c:pt idx="0">
                  <c:v>за 2021 год</c:v>
                </c:pt>
              </c:strCache>
            </c:strRef>
          </c:cat>
          <c:val>
            <c:numRef>
              <c:f>Лист1!$E$2</c:f>
              <c:numCache>
                <c:formatCode>#,##0.0</c:formatCode>
                <c:ptCount val="1"/>
                <c:pt idx="0">
                  <c:v>40</c:v>
                </c:pt>
              </c:numCache>
            </c:numRef>
          </c:val>
        </c:ser>
        <c:dLbls>
          <c:showLegendKey val="0"/>
          <c:showVal val="0"/>
          <c:showCatName val="0"/>
          <c:showSerName val="0"/>
          <c:showPercent val="0"/>
          <c:showBubbleSize val="0"/>
        </c:dLbls>
        <c:gapWidth val="150"/>
        <c:shape val="box"/>
        <c:axId val="115080192"/>
        <c:axId val="115090176"/>
        <c:axId val="0"/>
      </c:bar3DChart>
      <c:catAx>
        <c:axId val="115080192"/>
        <c:scaling>
          <c:orientation val="minMax"/>
        </c:scaling>
        <c:delete val="0"/>
        <c:axPos val="b"/>
        <c:numFmt formatCode="General" sourceLinked="0"/>
        <c:majorTickMark val="out"/>
        <c:minorTickMark val="none"/>
        <c:tickLblPos val="nextTo"/>
        <c:txPr>
          <a:bodyPr/>
          <a:lstStyle/>
          <a:p>
            <a:pPr>
              <a:defRPr b="1"/>
            </a:pPr>
            <a:endParaRPr lang="ru-RU"/>
          </a:p>
        </c:txPr>
        <c:crossAx val="115090176"/>
        <c:crossesAt val="0"/>
        <c:auto val="1"/>
        <c:lblAlgn val="ctr"/>
        <c:lblOffset val="100"/>
        <c:noMultiLvlLbl val="0"/>
      </c:catAx>
      <c:valAx>
        <c:axId val="115090176"/>
        <c:scaling>
          <c:orientation val="minMax"/>
        </c:scaling>
        <c:delete val="0"/>
        <c:axPos val="l"/>
        <c:majorGridlines/>
        <c:numFmt formatCode="0%" sourceLinked="0"/>
        <c:majorTickMark val="out"/>
        <c:minorTickMark val="none"/>
        <c:tickLblPos val="nextTo"/>
        <c:crossAx val="115080192"/>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4B5E49-30FC-4B94-B820-D15036E122F8}" type="doc">
      <dgm:prSet loTypeId="urn:microsoft.com/office/officeart/2008/layout/VerticalCurvedList" loCatId="list" qsTypeId="urn:microsoft.com/office/officeart/2005/8/quickstyle/3d3" qsCatId="3D" csTypeId="urn:microsoft.com/office/officeart/2005/8/colors/colorful4" csCatId="colorful" phldr="1"/>
      <dgm:spPr/>
    </dgm:pt>
    <dgm:pt modelId="{9E620724-7442-4664-8A46-041701C94F9E}">
      <dgm:prSet phldrT="[Текст]" custT="1"/>
      <dgm:spPr/>
      <dgm:t>
        <a:bodyPr/>
        <a:lstStyle/>
        <a:p>
          <a:r>
            <a:rPr lang="ru-RU" sz="1200" b="1" dirty="0" smtClean="0"/>
            <a:t>Размер обязательств от 50 до 500 тыс. рублей</a:t>
          </a:r>
          <a:endParaRPr lang="ru-RU" sz="1200" dirty="0"/>
        </a:p>
      </dgm:t>
    </dgm:pt>
    <dgm:pt modelId="{1A806A48-204D-4FA3-A231-36687C0AC3B5}" type="parTrans" cxnId="{629B7483-6334-4EC4-84DE-3BD36D55A95B}">
      <dgm:prSet/>
      <dgm:spPr/>
      <dgm:t>
        <a:bodyPr/>
        <a:lstStyle/>
        <a:p>
          <a:endParaRPr lang="ru-RU"/>
        </a:p>
      </dgm:t>
    </dgm:pt>
    <dgm:pt modelId="{9116BDCA-BF28-42F6-91FB-EFAC70D450D2}" type="sibTrans" cxnId="{629B7483-6334-4EC4-84DE-3BD36D55A95B}">
      <dgm:prSet/>
      <dgm:spPr/>
      <dgm:t>
        <a:bodyPr/>
        <a:lstStyle/>
        <a:p>
          <a:endParaRPr lang="ru-RU"/>
        </a:p>
      </dgm:t>
    </dgm:pt>
    <dgm:pt modelId="{6654DB8F-B3F4-4400-BE17-DC3BBEFAF447}">
      <dgm:prSet phldrT="[Текст]"/>
      <dgm:spPr/>
      <dgm:t>
        <a:bodyPr/>
        <a:lstStyle/>
        <a:p>
          <a:r>
            <a:rPr lang="ru-RU" b="1" dirty="0" smtClean="0"/>
            <a:t>Окончено исполнительное производство в связи с возвращением исполнительного документа взыскателю на основании п.4 ч.1 ст.46 ФЗ « Об исполнительном производстве»</a:t>
          </a:r>
          <a:endParaRPr lang="ru-RU" dirty="0"/>
        </a:p>
      </dgm:t>
    </dgm:pt>
    <dgm:pt modelId="{ADB375E1-0620-4C45-90DF-598BBB7661B5}" type="parTrans" cxnId="{C789138D-A04D-4127-AF44-A9E3920C056C}">
      <dgm:prSet/>
      <dgm:spPr/>
      <dgm:t>
        <a:bodyPr/>
        <a:lstStyle/>
        <a:p>
          <a:endParaRPr lang="ru-RU"/>
        </a:p>
      </dgm:t>
    </dgm:pt>
    <dgm:pt modelId="{B42B4C40-D66F-4F2C-B825-99FB5B898106}" type="sibTrans" cxnId="{C789138D-A04D-4127-AF44-A9E3920C056C}">
      <dgm:prSet/>
      <dgm:spPr/>
      <dgm:t>
        <a:bodyPr/>
        <a:lstStyle/>
        <a:p>
          <a:endParaRPr lang="ru-RU"/>
        </a:p>
      </dgm:t>
    </dgm:pt>
    <dgm:pt modelId="{2C423319-4A95-44B0-AD0C-49829FAF7CDB}">
      <dgm:prSet phldrT="[Текст]" custT="1"/>
      <dgm:spPr/>
      <dgm:t>
        <a:bodyPr/>
        <a:lstStyle/>
        <a:p>
          <a:r>
            <a:rPr lang="ru-RU" sz="1050" b="1" dirty="0" smtClean="0"/>
            <a:t>Не возбуждено иное исполнительное производство после возвращения исполнительного документа взыскателю</a:t>
          </a:r>
          <a:endParaRPr lang="ru-RU" sz="1050" dirty="0"/>
        </a:p>
      </dgm:t>
    </dgm:pt>
    <dgm:pt modelId="{8E10545F-01B3-4B90-B65F-E7E6C2F42E10}" type="parTrans" cxnId="{B3ACE5C1-DEA8-4CA3-8CB8-743F1CC30C1F}">
      <dgm:prSet/>
      <dgm:spPr/>
      <dgm:t>
        <a:bodyPr/>
        <a:lstStyle/>
        <a:p>
          <a:endParaRPr lang="ru-RU"/>
        </a:p>
      </dgm:t>
    </dgm:pt>
    <dgm:pt modelId="{443DFA2F-A2E0-41F6-BD44-67EAB0597573}" type="sibTrans" cxnId="{B3ACE5C1-DEA8-4CA3-8CB8-743F1CC30C1F}">
      <dgm:prSet/>
      <dgm:spPr/>
      <dgm:t>
        <a:bodyPr/>
        <a:lstStyle/>
        <a:p>
          <a:endParaRPr lang="ru-RU"/>
        </a:p>
      </dgm:t>
    </dgm:pt>
    <dgm:pt modelId="{D88EBE14-FEF1-4332-BDD9-B3C4FA22B759}" type="pres">
      <dgm:prSet presAssocID="{194B5E49-30FC-4B94-B820-D15036E122F8}" presName="Name0" presStyleCnt="0">
        <dgm:presLayoutVars>
          <dgm:chMax val="7"/>
          <dgm:chPref val="7"/>
          <dgm:dir/>
        </dgm:presLayoutVars>
      </dgm:prSet>
      <dgm:spPr/>
    </dgm:pt>
    <dgm:pt modelId="{683B6660-2615-42B4-A5A6-6810F1A3D0F4}" type="pres">
      <dgm:prSet presAssocID="{194B5E49-30FC-4B94-B820-D15036E122F8}" presName="Name1" presStyleCnt="0"/>
      <dgm:spPr/>
    </dgm:pt>
    <dgm:pt modelId="{A72B07A2-CD7A-451C-89B9-F4F904FC1E98}" type="pres">
      <dgm:prSet presAssocID="{194B5E49-30FC-4B94-B820-D15036E122F8}" presName="cycle" presStyleCnt="0"/>
      <dgm:spPr/>
    </dgm:pt>
    <dgm:pt modelId="{AE3244B6-8EEA-4ABA-8967-0557AD3AAA34}" type="pres">
      <dgm:prSet presAssocID="{194B5E49-30FC-4B94-B820-D15036E122F8}" presName="srcNode" presStyleLbl="node1" presStyleIdx="0" presStyleCnt="3"/>
      <dgm:spPr/>
    </dgm:pt>
    <dgm:pt modelId="{BF5B4F69-C43E-4042-9FEC-531552164421}" type="pres">
      <dgm:prSet presAssocID="{194B5E49-30FC-4B94-B820-D15036E122F8}" presName="conn" presStyleLbl="parChTrans1D2" presStyleIdx="0" presStyleCnt="1"/>
      <dgm:spPr/>
      <dgm:t>
        <a:bodyPr/>
        <a:lstStyle/>
        <a:p>
          <a:endParaRPr lang="ru-RU"/>
        </a:p>
      </dgm:t>
    </dgm:pt>
    <dgm:pt modelId="{80EB3C40-A0FB-4073-830D-16531086ABF6}" type="pres">
      <dgm:prSet presAssocID="{194B5E49-30FC-4B94-B820-D15036E122F8}" presName="extraNode" presStyleLbl="node1" presStyleIdx="0" presStyleCnt="3"/>
      <dgm:spPr/>
    </dgm:pt>
    <dgm:pt modelId="{7FED795E-9D50-464A-B036-DDA0755A205E}" type="pres">
      <dgm:prSet presAssocID="{194B5E49-30FC-4B94-B820-D15036E122F8}" presName="dstNode" presStyleLbl="node1" presStyleIdx="0" presStyleCnt="3"/>
      <dgm:spPr/>
    </dgm:pt>
    <dgm:pt modelId="{804EF2C5-61B7-48DA-A1BC-791A03D523D1}" type="pres">
      <dgm:prSet presAssocID="{9E620724-7442-4664-8A46-041701C94F9E}" presName="text_1" presStyleLbl="node1" presStyleIdx="0" presStyleCnt="3">
        <dgm:presLayoutVars>
          <dgm:bulletEnabled val="1"/>
        </dgm:presLayoutVars>
      </dgm:prSet>
      <dgm:spPr/>
      <dgm:t>
        <a:bodyPr/>
        <a:lstStyle/>
        <a:p>
          <a:endParaRPr lang="ru-RU"/>
        </a:p>
      </dgm:t>
    </dgm:pt>
    <dgm:pt modelId="{55F514B9-68EE-4A27-BD06-6DD700EB4734}" type="pres">
      <dgm:prSet presAssocID="{9E620724-7442-4664-8A46-041701C94F9E}" presName="accent_1" presStyleCnt="0"/>
      <dgm:spPr/>
    </dgm:pt>
    <dgm:pt modelId="{E7653DE6-F11E-4263-9C43-5A41BE7E1CEA}" type="pres">
      <dgm:prSet presAssocID="{9E620724-7442-4664-8A46-041701C94F9E}" presName="accentRepeatNode" presStyleLbl="solidFgAcc1" presStyleIdx="0" presStyleCnt="3"/>
      <dgm:spPr/>
    </dgm:pt>
    <dgm:pt modelId="{877699D0-D071-4525-BE88-6651146E7254}" type="pres">
      <dgm:prSet presAssocID="{6654DB8F-B3F4-4400-BE17-DC3BBEFAF447}" presName="text_2" presStyleLbl="node1" presStyleIdx="1" presStyleCnt="3">
        <dgm:presLayoutVars>
          <dgm:bulletEnabled val="1"/>
        </dgm:presLayoutVars>
      </dgm:prSet>
      <dgm:spPr/>
      <dgm:t>
        <a:bodyPr/>
        <a:lstStyle/>
        <a:p>
          <a:endParaRPr lang="ru-RU"/>
        </a:p>
      </dgm:t>
    </dgm:pt>
    <dgm:pt modelId="{0C6B4CEF-7A97-4351-BDB6-204C584C31AF}" type="pres">
      <dgm:prSet presAssocID="{6654DB8F-B3F4-4400-BE17-DC3BBEFAF447}" presName="accent_2" presStyleCnt="0"/>
      <dgm:spPr/>
    </dgm:pt>
    <dgm:pt modelId="{1E2A2037-B7A7-44F6-A894-228048DAC272}" type="pres">
      <dgm:prSet presAssocID="{6654DB8F-B3F4-4400-BE17-DC3BBEFAF447}" presName="accentRepeatNode" presStyleLbl="solidFgAcc1" presStyleIdx="1" presStyleCnt="3"/>
      <dgm:spPr/>
    </dgm:pt>
    <dgm:pt modelId="{C9492213-1D13-4A2E-B3A7-B63989034E0E}" type="pres">
      <dgm:prSet presAssocID="{2C423319-4A95-44B0-AD0C-49829FAF7CDB}" presName="text_3" presStyleLbl="node1" presStyleIdx="2" presStyleCnt="3">
        <dgm:presLayoutVars>
          <dgm:bulletEnabled val="1"/>
        </dgm:presLayoutVars>
      </dgm:prSet>
      <dgm:spPr/>
      <dgm:t>
        <a:bodyPr/>
        <a:lstStyle/>
        <a:p>
          <a:endParaRPr lang="ru-RU"/>
        </a:p>
      </dgm:t>
    </dgm:pt>
    <dgm:pt modelId="{728750DE-FF1E-4DEF-815E-FD1CFF9589D4}" type="pres">
      <dgm:prSet presAssocID="{2C423319-4A95-44B0-AD0C-49829FAF7CDB}" presName="accent_3" presStyleCnt="0"/>
      <dgm:spPr/>
    </dgm:pt>
    <dgm:pt modelId="{963D4DA8-1E60-43C5-8E3A-9A3B9643F250}" type="pres">
      <dgm:prSet presAssocID="{2C423319-4A95-44B0-AD0C-49829FAF7CDB}" presName="accentRepeatNode" presStyleLbl="solidFgAcc1" presStyleIdx="2" presStyleCnt="3"/>
      <dgm:spPr/>
    </dgm:pt>
  </dgm:ptLst>
  <dgm:cxnLst>
    <dgm:cxn modelId="{01DC91E0-BF06-4680-9A75-414B2AD1C217}" type="presOf" srcId="{2C423319-4A95-44B0-AD0C-49829FAF7CDB}" destId="{C9492213-1D13-4A2E-B3A7-B63989034E0E}" srcOrd="0" destOrd="0" presId="urn:microsoft.com/office/officeart/2008/layout/VerticalCurvedList"/>
    <dgm:cxn modelId="{147F9E20-A00B-40FB-AD83-DA41FA0AB357}" type="presOf" srcId="{9116BDCA-BF28-42F6-91FB-EFAC70D450D2}" destId="{BF5B4F69-C43E-4042-9FEC-531552164421}" srcOrd="0" destOrd="0" presId="urn:microsoft.com/office/officeart/2008/layout/VerticalCurvedList"/>
    <dgm:cxn modelId="{B45BA14A-3A7B-4E41-8261-7E055762CC6A}" type="presOf" srcId="{9E620724-7442-4664-8A46-041701C94F9E}" destId="{804EF2C5-61B7-48DA-A1BC-791A03D523D1}" srcOrd="0" destOrd="0" presId="urn:microsoft.com/office/officeart/2008/layout/VerticalCurvedList"/>
    <dgm:cxn modelId="{629B7483-6334-4EC4-84DE-3BD36D55A95B}" srcId="{194B5E49-30FC-4B94-B820-D15036E122F8}" destId="{9E620724-7442-4664-8A46-041701C94F9E}" srcOrd="0" destOrd="0" parTransId="{1A806A48-204D-4FA3-A231-36687C0AC3B5}" sibTransId="{9116BDCA-BF28-42F6-91FB-EFAC70D450D2}"/>
    <dgm:cxn modelId="{9DCF8CEE-3102-498C-9D2F-6D1C14BA5E4F}" type="presOf" srcId="{6654DB8F-B3F4-4400-BE17-DC3BBEFAF447}" destId="{877699D0-D071-4525-BE88-6651146E7254}" srcOrd="0" destOrd="0" presId="urn:microsoft.com/office/officeart/2008/layout/VerticalCurvedList"/>
    <dgm:cxn modelId="{B0659E87-F0D3-4226-86B1-CC9C206829A3}" type="presOf" srcId="{194B5E49-30FC-4B94-B820-D15036E122F8}" destId="{D88EBE14-FEF1-4332-BDD9-B3C4FA22B759}" srcOrd="0" destOrd="0" presId="urn:microsoft.com/office/officeart/2008/layout/VerticalCurvedList"/>
    <dgm:cxn modelId="{B3ACE5C1-DEA8-4CA3-8CB8-743F1CC30C1F}" srcId="{194B5E49-30FC-4B94-B820-D15036E122F8}" destId="{2C423319-4A95-44B0-AD0C-49829FAF7CDB}" srcOrd="2" destOrd="0" parTransId="{8E10545F-01B3-4B90-B65F-E7E6C2F42E10}" sibTransId="{443DFA2F-A2E0-41F6-BD44-67EAB0597573}"/>
    <dgm:cxn modelId="{C789138D-A04D-4127-AF44-A9E3920C056C}" srcId="{194B5E49-30FC-4B94-B820-D15036E122F8}" destId="{6654DB8F-B3F4-4400-BE17-DC3BBEFAF447}" srcOrd="1" destOrd="0" parTransId="{ADB375E1-0620-4C45-90DF-598BBB7661B5}" sibTransId="{B42B4C40-D66F-4F2C-B825-99FB5B898106}"/>
    <dgm:cxn modelId="{4EF4A044-DF39-4C61-8D6F-B5EC6D60410D}" type="presParOf" srcId="{D88EBE14-FEF1-4332-BDD9-B3C4FA22B759}" destId="{683B6660-2615-42B4-A5A6-6810F1A3D0F4}" srcOrd="0" destOrd="0" presId="urn:microsoft.com/office/officeart/2008/layout/VerticalCurvedList"/>
    <dgm:cxn modelId="{8505E28E-2D72-413F-9CF3-9DF97B4BA685}" type="presParOf" srcId="{683B6660-2615-42B4-A5A6-6810F1A3D0F4}" destId="{A72B07A2-CD7A-451C-89B9-F4F904FC1E98}" srcOrd="0" destOrd="0" presId="urn:microsoft.com/office/officeart/2008/layout/VerticalCurvedList"/>
    <dgm:cxn modelId="{9125F878-DC28-41A1-AE29-FCFE399C0A60}" type="presParOf" srcId="{A72B07A2-CD7A-451C-89B9-F4F904FC1E98}" destId="{AE3244B6-8EEA-4ABA-8967-0557AD3AAA34}" srcOrd="0" destOrd="0" presId="urn:microsoft.com/office/officeart/2008/layout/VerticalCurvedList"/>
    <dgm:cxn modelId="{33887377-A433-4711-8B99-67045E9D275B}" type="presParOf" srcId="{A72B07A2-CD7A-451C-89B9-F4F904FC1E98}" destId="{BF5B4F69-C43E-4042-9FEC-531552164421}" srcOrd="1" destOrd="0" presId="urn:microsoft.com/office/officeart/2008/layout/VerticalCurvedList"/>
    <dgm:cxn modelId="{680B541E-0F44-4E97-9253-479FAC384F7E}" type="presParOf" srcId="{A72B07A2-CD7A-451C-89B9-F4F904FC1E98}" destId="{80EB3C40-A0FB-4073-830D-16531086ABF6}" srcOrd="2" destOrd="0" presId="urn:microsoft.com/office/officeart/2008/layout/VerticalCurvedList"/>
    <dgm:cxn modelId="{197AB506-E841-4AA6-BF9D-AC7735EA4F38}" type="presParOf" srcId="{A72B07A2-CD7A-451C-89B9-F4F904FC1E98}" destId="{7FED795E-9D50-464A-B036-DDA0755A205E}" srcOrd="3" destOrd="0" presId="urn:microsoft.com/office/officeart/2008/layout/VerticalCurvedList"/>
    <dgm:cxn modelId="{21B92386-2C33-40EE-86B4-F527A1583574}" type="presParOf" srcId="{683B6660-2615-42B4-A5A6-6810F1A3D0F4}" destId="{804EF2C5-61B7-48DA-A1BC-791A03D523D1}" srcOrd="1" destOrd="0" presId="urn:microsoft.com/office/officeart/2008/layout/VerticalCurvedList"/>
    <dgm:cxn modelId="{257CDAB3-E3C4-492F-A053-DE6D201488FE}" type="presParOf" srcId="{683B6660-2615-42B4-A5A6-6810F1A3D0F4}" destId="{55F514B9-68EE-4A27-BD06-6DD700EB4734}" srcOrd="2" destOrd="0" presId="urn:microsoft.com/office/officeart/2008/layout/VerticalCurvedList"/>
    <dgm:cxn modelId="{F1DC469E-0C39-4852-8495-E59DD957517D}" type="presParOf" srcId="{55F514B9-68EE-4A27-BD06-6DD700EB4734}" destId="{E7653DE6-F11E-4263-9C43-5A41BE7E1CEA}" srcOrd="0" destOrd="0" presId="urn:microsoft.com/office/officeart/2008/layout/VerticalCurvedList"/>
    <dgm:cxn modelId="{06054C90-C835-4345-ADE2-899CA8DEC7E9}" type="presParOf" srcId="{683B6660-2615-42B4-A5A6-6810F1A3D0F4}" destId="{877699D0-D071-4525-BE88-6651146E7254}" srcOrd="3" destOrd="0" presId="urn:microsoft.com/office/officeart/2008/layout/VerticalCurvedList"/>
    <dgm:cxn modelId="{C2FD0D6D-1819-452E-B4AA-C66A16554A58}" type="presParOf" srcId="{683B6660-2615-42B4-A5A6-6810F1A3D0F4}" destId="{0C6B4CEF-7A97-4351-BDB6-204C584C31AF}" srcOrd="4" destOrd="0" presId="urn:microsoft.com/office/officeart/2008/layout/VerticalCurvedList"/>
    <dgm:cxn modelId="{6226B837-821A-4EF4-8AB0-0D31CE66B039}" type="presParOf" srcId="{0C6B4CEF-7A97-4351-BDB6-204C584C31AF}" destId="{1E2A2037-B7A7-44F6-A894-228048DAC272}" srcOrd="0" destOrd="0" presId="urn:microsoft.com/office/officeart/2008/layout/VerticalCurvedList"/>
    <dgm:cxn modelId="{0354EBED-BE77-4B9E-9D62-ED274DDA3AF7}" type="presParOf" srcId="{683B6660-2615-42B4-A5A6-6810F1A3D0F4}" destId="{C9492213-1D13-4A2E-B3A7-B63989034E0E}" srcOrd="5" destOrd="0" presId="urn:microsoft.com/office/officeart/2008/layout/VerticalCurvedList"/>
    <dgm:cxn modelId="{AC092A47-DDCF-4350-8714-8E8D291133C5}" type="presParOf" srcId="{683B6660-2615-42B4-A5A6-6810F1A3D0F4}" destId="{728750DE-FF1E-4DEF-815E-FD1CFF9589D4}" srcOrd="6" destOrd="0" presId="urn:microsoft.com/office/officeart/2008/layout/VerticalCurvedList"/>
    <dgm:cxn modelId="{C93782AF-F839-4D52-BD71-7663F07F13E1}" type="presParOf" srcId="{728750DE-FF1E-4DEF-815E-FD1CFF9589D4}" destId="{963D4DA8-1E60-43C5-8E3A-9A3B9643F25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48E702-01B3-4711-9394-DA92209920EA}"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ru-RU"/>
        </a:p>
      </dgm:t>
    </dgm:pt>
    <dgm:pt modelId="{3D864918-A1E3-4AF5-B216-397ED13BBD9E}">
      <dgm:prSet phldrT="[Текст]" custT="1"/>
      <dgm:spPr/>
      <dgm:t>
        <a:bodyPr/>
        <a:lstStyle/>
        <a:p>
          <a:r>
            <a:rPr lang="ru-RU" sz="1200" b="1" dirty="0" smtClean="0"/>
            <a:t>Мораторий на возбуждение дел о банкротстве по заявлениям, подаваемым кредиторами, в отношении юридических лиц и граждан, в том числе индивидуальных предпринимателей</a:t>
          </a:r>
          <a:endParaRPr lang="ru-RU" sz="1200" dirty="0"/>
        </a:p>
      </dgm:t>
    </dgm:pt>
    <dgm:pt modelId="{913B061C-C9C5-44ED-A417-B44D2F65011F}" type="parTrans" cxnId="{1BD55D10-0ED3-44EB-AD17-8BD35FEEB1D3}">
      <dgm:prSet/>
      <dgm:spPr/>
      <dgm:t>
        <a:bodyPr/>
        <a:lstStyle/>
        <a:p>
          <a:endParaRPr lang="ru-RU"/>
        </a:p>
      </dgm:t>
    </dgm:pt>
    <dgm:pt modelId="{93D45414-ED47-4239-A9E3-CD7834F507BF}" type="sibTrans" cxnId="{1BD55D10-0ED3-44EB-AD17-8BD35FEEB1D3}">
      <dgm:prSet/>
      <dgm:spPr/>
      <dgm:t>
        <a:bodyPr/>
        <a:lstStyle/>
        <a:p>
          <a:endParaRPr lang="ru-RU"/>
        </a:p>
      </dgm:t>
    </dgm:pt>
    <dgm:pt modelId="{618E0F88-5794-433C-A894-ED15A32CA508}">
      <dgm:prSet phldrT="[Текст]"/>
      <dgm:spPr/>
      <dgm:t>
        <a:bodyPr/>
        <a:lstStyle/>
        <a:p>
          <a:r>
            <a:rPr lang="ru-RU" b="1" dirty="0" smtClean="0"/>
            <a:t>Срок действия моратория с 31.03.2022 по 01.10.2022.</a:t>
          </a:r>
          <a:endParaRPr lang="ru-RU" dirty="0"/>
        </a:p>
      </dgm:t>
    </dgm:pt>
    <dgm:pt modelId="{A2758E60-A9AC-4B5C-B670-1B403AD03476}" type="parTrans" cxnId="{15268FA1-5251-48BC-8CD4-B85FF1244D31}">
      <dgm:prSet/>
      <dgm:spPr/>
      <dgm:t>
        <a:bodyPr/>
        <a:lstStyle/>
        <a:p>
          <a:endParaRPr lang="ru-RU"/>
        </a:p>
      </dgm:t>
    </dgm:pt>
    <dgm:pt modelId="{BFB532BB-4324-4CA8-8E23-49A26A804700}" type="sibTrans" cxnId="{15268FA1-5251-48BC-8CD4-B85FF1244D31}">
      <dgm:prSet/>
      <dgm:spPr/>
      <dgm:t>
        <a:bodyPr/>
        <a:lstStyle/>
        <a:p>
          <a:endParaRPr lang="ru-RU"/>
        </a:p>
      </dgm:t>
    </dgm:pt>
    <dgm:pt modelId="{CF270D57-BF96-4F54-9AD9-80E3BDA8A6D1}" type="pres">
      <dgm:prSet presAssocID="{4D48E702-01B3-4711-9394-DA92209920EA}" presName="linear" presStyleCnt="0">
        <dgm:presLayoutVars>
          <dgm:dir/>
          <dgm:animLvl val="lvl"/>
          <dgm:resizeHandles val="exact"/>
        </dgm:presLayoutVars>
      </dgm:prSet>
      <dgm:spPr/>
      <dgm:t>
        <a:bodyPr/>
        <a:lstStyle/>
        <a:p>
          <a:endParaRPr lang="ru-RU"/>
        </a:p>
      </dgm:t>
    </dgm:pt>
    <dgm:pt modelId="{F6133C14-88B3-4556-A1E0-8AACF9FA6731}" type="pres">
      <dgm:prSet presAssocID="{3D864918-A1E3-4AF5-B216-397ED13BBD9E}" presName="parentLin" presStyleCnt="0"/>
      <dgm:spPr/>
    </dgm:pt>
    <dgm:pt modelId="{CB6F1BCC-AE30-4138-9362-408C129B7D81}" type="pres">
      <dgm:prSet presAssocID="{3D864918-A1E3-4AF5-B216-397ED13BBD9E}" presName="parentLeftMargin" presStyleLbl="node1" presStyleIdx="0" presStyleCnt="2"/>
      <dgm:spPr/>
      <dgm:t>
        <a:bodyPr/>
        <a:lstStyle/>
        <a:p>
          <a:endParaRPr lang="ru-RU"/>
        </a:p>
      </dgm:t>
    </dgm:pt>
    <dgm:pt modelId="{25C3134F-71EC-4026-9D6C-988FFD02BA41}" type="pres">
      <dgm:prSet presAssocID="{3D864918-A1E3-4AF5-B216-397ED13BBD9E}" presName="parentText" presStyleLbl="node1" presStyleIdx="0" presStyleCnt="2" custScaleX="139083" custScaleY="189026">
        <dgm:presLayoutVars>
          <dgm:chMax val="0"/>
          <dgm:bulletEnabled val="1"/>
        </dgm:presLayoutVars>
      </dgm:prSet>
      <dgm:spPr/>
      <dgm:t>
        <a:bodyPr/>
        <a:lstStyle/>
        <a:p>
          <a:endParaRPr lang="ru-RU"/>
        </a:p>
      </dgm:t>
    </dgm:pt>
    <dgm:pt modelId="{541B7234-503A-4F6C-BBAC-EED4301F00B7}" type="pres">
      <dgm:prSet presAssocID="{3D864918-A1E3-4AF5-B216-397ED13BBD9E}" presName="negativeSpace" presStyleCnt="0"/>
      <dgm:spPr/>
    </dgm:pt>
    <dgm:pt modelId="{4625EB15-F3E0-41DD-BA3E-41B56B960A51}" type="pres">
      <dgm:prSet presAssocID="{3D864918-A1E3-4AF5-B216-397ED13BBD9E}" presName="childText" presStyleLbl="conFgAcc1" presStyleIdx="0" presStyleCnt="2" custLinFactNeighborY="-34397">
        <dgm:presLayoutVars>
          <dgm:bulletEnabled val="1"/>
        </dgm:presLayoutVars>
      </dgm:prSet>
      <dgm:spPr/>
    </dgm:pt>
    <dgm:pt modelId="{533BA1BA-E060-4D30-9192-0A7F66B2C2F8}" type="pres">
      <dgm:prSet presAssocID="{93D45414-ED47-4239-A9E3-CD7834F507BF}" presName="spaceBetweenRectangles" presStyleCnt="0"/>
      <dgm:spPr/>
    </dgm:pt>
    <dgm:pt modelId="{41B1B45A-4E56-431E-ADD4-52217674AE8A}" type="pres">
      <dgm:prSet presAssocID="{618E0F88-5794-433C-A894-ED15A32CA508}" presName="parentLin" presStyleCnt="0"/>
      <dgm:spPr/>
    </dgm:pt>
    <dgm:pt modelId="{9F3A246A-831C-4FF1-8DFA-63DD29639C97}" type="pres">
      <dgm:prSet presAssocID="{618E0F88-5794-433C-A894-ED15A32CA508}" presName="parentLeftMargin" presStyleLbl="node1" presStyleIdx="0" presStyleCnt="2"/>
      <dgm:spPr/>
      <dgm:t>
        <a:bodyPr/>
        <a:lstStyle/>
        <a:p>
          <a:endParaRPr lang="ru-RU"/>
        </a:p>
      </dgm:t>
    </dgm:pt>
    <dgm:pt modelId="{EE2B0C2E-C0EA-4B2B-A845-762DE8C955C7}" type="pres">
      <dgm:prSet presAssocID="{618E0F88-5794-433C-A894-ED15A32CA508}" presName="parentText" presStyleLbl="node1" presStyleIdx="1" presStyleCnt="2" custScaleX="135461">
        <dgm:presLayoutVars>
          <dgm:chMax val="0"/>
          <dgm:bulletEnabled val="1"/>
        </dgm:presLayoutVars>
      </dgm:prSet>
      <dgm:spPr/>
      <dgm:t>
        <a:bodyPr/>
        <a:lstStyle/>
        <a:p>
          <a:endParaRPr lang="ru-RU"/>
        </a:p>
      </dgm:t>
    </dgm:pt>
    <dgm:pt modelId="{828BE566-D6DE-4DA5-BA90-AF029D7E9BAB}" type="pres">
      <dgm:prSet presAssocID="{618E0F88-5794-433C-A894-ED15A32CA508}" presName="negativeSpace" presStyleCnt="0"/>
      <dgm:spPr/>
    </dgm:pt>
    <dgm:pt modelId="{F216FA82-20A2-423B-BC3F-F22CEF7FE79D}" type="pres">
      <dgm:prSet presAssocID="{618E0F88-5794-433C-A894-ED15A32CA508}" presName="childText" presStyleLbl="conFgAcc1" presStyleIdx="1" presStyleCnt="2">
        <dgm:presLayoutVars>
          <dgm:bulletEnabled val="1"/>
        </dgm:presLayoutVars>
      </dgm:prSet>
      <dgm:spPr/>
    </dgm:pt>
  </dgm:ptLst>
  <dgm:cxnLst>
    <dgm:cxn modelId="{C912A9D0-611E-4670-AA4C-E0F426199700}" type="presOf" srcId="{3D864918-A1E3-4AF5-B216-397ED13BBD9E}" destId="{CB6F1BCC-AE30-4138-9362-408C129B7D81}" srcOrd="0" destOrd="0" presId="urn:microsoft.com/office/officeart/2005/8/layout/list1"/>
    <dgm:cxn modelId="{D30306C6-736B-44C5-8726-498ED05441B5}" type="presOf" srcId="{3D864918-A1E3-4AF5-B216-397ED13BBD9E}" destId="{25C3134F-71EC-4026-9D6C-988FFD02BA41}" srcOrd="1" destOrd="0" presId="urn:microsoft.com/office/officeart/2005/8/layout/list1"/>
    <dgm:cxn modelId="{35DF90EC-7C0C-4517-A8FE-BE83B2320D97}" type="presOf" srcId="{4D48E702-01B3-4711-9394-DA92209920EA}" destId="{CF270D57-BF96-4F54-9AD9-80E3BDA8A6D1}" srcOrd="0" destOrd="0" presId="urn:microsoft.com/office/officeart/2005/8/layout/list1"/>
    <dgm:cxn modelId="{15268FA1-5251-48BC-8CD4-B85FF1244D31}" srcId="{4D48E702-01B3-4711-9394-DA92209920EA}" destId="{618E0F88-5794-433C-A894-ED15A32CA508}" srcOrd="1" destOrd="0" parTransId="{A2758E60-A9AC-4B5C-B670-1B403AD03476}" sibTransId="{BFB532BB-4324-4CA8-8E23-49A26A804700}"/>
    <dgm:cxn modelId="{8620AB72-7D57-4CF2-971C-A3DF2A48CA12}" type="presOf" srcId="{618E0F88-5794-433C-A894-ED15A32CA508}" destId="{EE2B0C2E-C0EA-4B2B-A845-762DE8C955C7}" srcOrd="1" destOrd="0" presId="urn:microsoft.com/office/officeart/2005/8/layout/list1"/>
    <dgm:cxn modelId="{1BD55D10-0ED3-44EB-AD17-8BD35FEEB1D3}" srcId="{4D48E702-01B3-4711-9394-DA92209920EA}" destId="{3D864918-A1E3-4AF5-B216-397ED13BBD9E}" srcOrd="0" destOrd="0" parTransId="{913B061C-C9C5-44ED-A417-B44D2F65011F}" sibTransId="{93D45414-ED47-4239-A9E3-CD7834F507BF}"/>
    <dgm:cxn modelId="{1C47C7A4-8F8E-4C81-BEEE-A3B22AA47C2F}" type="presOf" srcId="{618E0F88-5794-433C-A894-ED15A32CA508}" destId="{9F3A246A-831C-4FF1-8DFA-63DD29639C97}" srcOrd="0" destOrd="0" presId="urn:microsoft.com/office/officeart/2005/8/layout/list1"/>
    <dgm:cxn modelId="{83C77572-361F-416F-B509-47C7E12944C1}" type="presParOf" srcId="{CF270D57-BF96-4F54-9AD9-80E3BDA8A6D1}" destId="{F6133C14-88B3-4556-A1E0-8AACF9FA6731}" srcOrd="0" destOrd="0" presId="urn:microsoft.com/office/officeart/2005/8/layout/list1"/>
    <dgm:cxn modelId="{5E56D9BF-1012-4CC3-B8E9-5BB2AC141DB3}" type="presParOf" srcId="{F6133C14-88B3-4556-A1E0-8AACF9FA6731}" destId="{CB6F1BCC-AE30-4138-9362-408C129B7D81}" srcOrd="0" destOrd="0" presId="urn:microsoft.com/office/officeart/2005/8/layout/list1"/>
    <dgm:cxn modelId="{A543D224-C0FD-438F-A49E-A17F361834D4}" type="presParOf" srcId="{F6133C14-88B3-4556-A1E0-8AACF9FA6731}" destId="{25C3134F-71EC-4026-9D6C-988FFD02BA41}" srcOrd="1" destOrd="0" presId="urn:microsoft.com/office/officeart/2005/8/layout/list1"/>
    <dgm:cxn modelId="{29181720-098F-4B38-9F75-77F312069909}" type="presParOf" srcId="{CF270D57-BF96-4F54-9AD9-80E3BDA8A6D1}" destId="{541B7234-503A-4F6C-BBAC-EED4301F00B7}" srcOrd="1" destOrd="0" presId="urn:microsoft.com/office/officeart/2005/8/layout/list1"/>
    <dgm:cxn modelId="{E34AF21E-9F87-4C1C-9344-FDF4633C942A}" type="presParOf" srcId="{CF270D57-BF96-4F54-9AD9-80E3BDA8A6D1}" destId="{4625EB15-F3E0-41DD-BA3E-41B56B960A51}" srcOrd="2" destOrd="0" presId="urn:microsoft.com/office/officeart/2005/8/layout/list1"/>
    <dgm:cxn modelId="{8BB72DD3-F9BA-4A18-BF4F-86000E3725B2}" type="presParOf" srcId="{CF270D57-BF96-4F54-9AD9-80E3BDA8A6D1}" destId="{533BA1BA-E060-4D30-9192-0A7F66B2C2F8}" srcOrd="3" destOrd="0" presId="urn:microsoft.com/office/officeart/2005/8/layout/list1"/>
    <dgm:cxn modelId="{DB985A25-EBA9-4BA8-B9D2-CA4349296ED9}" type="presParOf" srcId="{CF270D57-BF96-4F54-9AD9-80E3BDA8A6D1}" destId="{41B1B45A-4E56-431E-ADD4-52217674AE8A}" srcOrd="4" destOrd="0" presId="urn:microsoft.com/office/officeart/2005/8/layout/list1"/>
    <dgm:cxn modelId="{CC631086-4C5B-42EF-966F-17495B090314}" type="presParOf" srcId="{41B1B45A-4E56-431E-ADD4-52217674AE8A}" destId="{9F3A246A-831C-4FF1-8DFA-63DD29639C97}" srcOrd="0" destOrd="0" presId="urn:microsoft.com/office/officeart/2005/8/layout/list1"/>
    <dgm:cxn modelId="{78112A50-411B-45F8-A675-4C6ACBD0D490}" type="presParOf" srcId="{41B1B45A-4E56-431E-ADD4-52217674AE8A}" destId="{EE2B0C2E-C0EA-4B2B-A845-762DE8C955C7}" srcOrd="1" destOrd="0" presId="urn:microsoft.com/office/officeart/2005/8/layout/list1"/>
    <dgm:cxn modelId="{C42C6B4C-E825-4FF5-ACA0-F8FE8020533C}" type="presParOf" srcId="{CF270D57-BF96-4F54-9AD9-80E3BDA8A6D1}" destId="{828BE566-D6DE-4DA5-BA90-AF029D7E9BAB}" srcOrd="5" destOrd="0" presId="urn:microsoft.com/office/officeart/2005/8/layout/list1"/>
    <dgm:cxn modelId="{43949A7F-3ECE-4607-B433-8AE38E7443F1}" type="presParOf" srcId="{CF270D57-BF96-4F54-9AD9-80E3BDA8A6D1}" destId="{F216FA82-20A2-423B-BC3F-F22CEF7FE79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48E702-01B3-4711-9394-DA92209920E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ru-RU"/>
        </a:p>
      </dgm:t>
    </dgm:pt>
    <dgm:pt modelId="{3D864918-A1E3-4AF5-B216-397ED13BBD9E}">
      <dgm:prSet phldrT="[Текст]" custT="1"/>
      <dgm:spPr/>
      <dgm:t>
        <a:bodyPr/>
        <a:lstStyle/>
        <a:p>
          <a:r>
            <a:rPr lang="ru-RU" sz="1200" b="1" dirty="0" smtClean="0"/>
            <a:t>На должников - застройщиков МКД и (или) иных объектов недвижимости, включенных на 01.04.2022 в единый реестр проблемных </a:t>
          </a:r>
          <a:r>
            <a:rPr lang="ru-RU" sz="1200" b="1" dirty="0" smtClean="0"/>
            <a:t>объектов</a:t>
          </a:r>
          <a:endParaRPr lang="ru-RU" sz="1200" dirty="0"/>
        </a:p>
      </dgm:t>
    </dgm:pt>
    <dgm:pt modelId="{913B061C-C9C5-44ED-A417-B44D2F65011F}" type="parTrans" cxnId="{1BD55D10-0ED3-44EB-AD17-8BD35FEEB1D3}">
      <dgm:prSet/>
      <dgm:spPr/>
      <dgm:t>
        <a:bodyPr/>
        <a:lstStyle/>
        <a:p>
          <a:endParaRPr lang="ru-RU"/>
        </a:p>
      </dgm:t>
    </dgm:pt>
    <dgm:pt modelId="{93D45414-ED47-4239-A9E3-CD7834F507BF}" type="sibTrans" cxnId="{1BD55D10-0ED3-44EB-AD17-8BD35FEEB1D3}">
      <dgm:prSet/>
      <dgm:spPr/>
      <dgm:t>
        <a:bodyPr/>
        <a:lstStyle/>
        <a:p>
          <a:endParaRPr lang="ru-RU"/>
        </a:p>
      </dgm:t>
    </dgm:pt>
    <dgm:pt modelId="{618E0F88-5794-433C-A894-ED15A32CA508}">
      <dgm:prSet phldrT="[Текст]" custT="1"/>
      <dgm:spPr/>
      <dgm:t>
        <a:bodyPr/>
        <a:lstStyle/>
        <a:p>
          <a:r>
            <a:rPr lang="ru-RU" sz="1000" b="1" dirty="0" smtClean="0"/>
            <a:t>Должников, деятельность которых регулируется определенными законами и положениями, если такие должники включены в утвержденный Правительством РФ перечень, либо на их аффилированных лиц.</a:t>
          </a:r>
          <a:endParaRPr lang="ru-RU" sz="1000" dirty="0"/>
        </a:p>
      </dgm:t>
    </dgm:pt>
    <dgm:pt modelId="{A2758E60-A9AC-4B5C-B670-1B403AD03476}" type="parTrans" cxnId="{15268FA1-5251-48BC-8CD4-B85FF1244D31}">
      <dgm:prSet/>
      <dgm:spPr/>
      <dgm:t>
        <a:bodyPr/>
        <a:lstStyle/>
        <a:p>
          <a:endParaRPr lang="ru-RU"/>
        </a:p>
      </dgm:t>
    </dgm:pt>
    <dgm:pt modelId="{BFB532BB-4324-4CA8-8E23-49A26A804700}" type="sibTrans" cxnId="{15268FA1-5251-48BC-8CD4-B85FF1244D31}">
      <dgm:prSet/>
      <dgm:spPr/>
      <dgm:t>
        <a:bodyPr/>
        <a:lstStyle/>
        <a:p>
          <a:endParaRPr lang="ru-RU"/>
        </a:p>
      </dgm:t>
    </dgm:pt>
    <dgm:pt modelId="{CF270D57-BF96-4F54-9AD9-80E3BDA8A6D1}" type="pres">
      <dgm:prSet presAssocID="{4D48E702-01B3-4711-9394-DA92209920EA}" presName="linear" presStyleCnt="0">
        <dgm:presLayoutVars>
          <dgm:dir/>
          <dgm:animLvl val="lvl"/>
          <dgm:resizeHandles val="exact"/>
        </dgm:presLayoutVars>
      </dgm:prSet>
      <dgm:spPr/>
      <dgm:t>
        <a:bodyPr/>
        <a:lstStyle/>
        <a:p>
          <a:endParaRPr lang="ru-RU"/>
        </a:p>
      </dgm:t>
    </dgm:pt>
    <dgm:pt modelId="{F6133C14-88B3-4556-A1E0-8AACF9FA6731}" type="pres">
      <dgm:prSet presAssocID="{3D864918-A1E3-4AF5-B216-397ED13BBD9E}" presName="parentLin" presStyleCnt="0"/>
      <dgm:spPr/>
    </dgm:pt>
    <dgm:pt modelId="{CB6F1BCC-AE30-4138-9362-408C129B7D81}" type="pres">
      <dgm:prSet presAssocID="{3D864918-A1E3-4AF5-B216-397ED13BBD9E}" presName="parentLeftMargin" presStyleLbl="node1" presStyleIdx="0" presStyleCnt="2"/>
      <dgm:spPr/>
      <dgm:t>
        <a:bodyPr/>
        <a:lstStyle/>
        <a:p>
          <a:endParaRPr lang="ru-RU"/>
        </a:p>
      </dgm:t>
    </dgm:pt>
    <dgm:pt modelId="{25C3134F-71EC-4026-9D6C-988FFD02BA41}" type="pres">
      <dgm:prSet presAssocID="{3D864918-A1E3-4AF5-B216-397ED13BBD9E}" presName="parentText" presStyleLbl="node1" presStyleIdx="0" presStyleCnt="2" custScaleX="134561" custScaleY="229531" custLinFactNeighborX="3194" custLinFactNeighborY="-206">
        <dgm:presLayoutVars>
          <dgm:chMax val="0"/>
          <dgm:bulletEnabled val="1"/>
        </dgm:presLayoutVars>
      </dgm:prSet>
      <dgm:spPr/>
      <dgm:t>
        <a:bodyPr/>
        <a:lstStyle/>
        <a:p>
          <a:endParaRPr lang="ru-RU"/>
        </a:p>
      </dgm:t>
    </dgm:pt>
    <dgm:pt modelId="{541B7234-503A-4F6C-BBAC-EED4301F00B7}" type="pres">
      <dgm:prSet presAssocID="{3D864918-A1E3-4AF5-B216-397ED13BBD9E}" presName="negativeSpace" presStyleCnt="0"/>
      <dgm:spPr/>
    </dgm:pt>
    <dgm:pt modelId="{4625EB15-F3E0-41DD-BA3E-41B56B960A51}" type="pres">
      <dgm:prSet presAssocID="{3D864918-A1E3-4AF5-B216-397ED13BBD9E}" presName="childText" presStyleLbl="conFgAcc1" presStyleIdx="0" presStyleCnt="2" custLinFactNeighborY="-34397">
        <dgm:presLayoutVars>
          <dgm:bulletEnabled val="1"/>
        </dgm:presLayoutVars>
      </dgm:prSet>
      <dgm:spPr/>
    </dgm:pt>
    <dgm:pt modelId="{533BA1BA-E060-4D30-9192-0A7F66B2C2F8}" type="pres">
      <dgm:prSet presAssocID="{93D45414-ED47-4239-A9E3-CD7834F507BF}" presName="spaceBetweenRectangles" presStyleCnt="0"/>
      <dgm:spPr/>
    </dgm:pt>
    <dgm:pt modelId="{41B1B45A-4E56-431E-ADD4-52217674AE8A}" type="pres">
      <dgm:prSet presAssocID="{618E0F88-5794-433C-A894-ED15A32CA508}" presName="parentLin" presStyleCnt="0"/>
      <dgm:spPr/>
    </dgm:pt>
    <dgm:pt modelId="{9F3A246A-831C-4FF1-8DFA-63DD29639C97}" type="pres">
      <dgm:prSet presAssocID="{618E0F88-5794-433C-A894-ED15A32CA508}" presName="parentLeftMargin" presStyleLbl="node1" presStyleIdx="0" presStyleCnt="2"/>
      <dgm:spPr/>
      <dgm:t>
        <a:bodyPr/>
        <a:lstStyle/>
        <a:p>
          <a:endParaRPr lang="ru-RU"/>
        </a:p>
      </dgm:t>
    </dgm:pt>
    <dgm:pt modelId="{EE2B0C2E-C0EA-4B2B-A845-762DE8C955C7}" type="pres">
      <dgm:prSet presAssocID="{618E0F88-5794-433C-A894-ED15A32CA508}" presName="parentText" presStyleLbl="node1" presStyleIdx="1" presStyleCnt="2" custScaleX="140780" custScaleY="240036">
        <dgm:presLayoutVars>
          <dgm:chMax val="0"/>
          <dgm:bulletEnabled val="1"/>
        </dgm:presLayoutVars>
      </dgm:prSet>
      <dgm:spPr/>
      <dgm:t>
        <a:bodyPr/>
        <a:lstStyle/>
        <a:p>
          <a:endParaRPr lang="ru-RU"/>
        </a:p>
      </dgm:t>
    </dgm:pt>
    <dgm:pt modelId="{828BE566-D6DE-4DA5-BA90-AF029D7E9BAB}" type="pres">
      <dgm:prSet presAssocID="{618E0F88-5794-433C-A894-ED15A32CA508}" presName="negativeSpace" presStyleCnt="0"/>
      <dgm:spPr/>
    </dgm:pt>
    <dgm:pt modelId="{F216FA82-20A2-423B-BC3F-F22CEF7FE79D}" type="pres">
      <dgm:prSet presAssocID="{618E0F88-5794-433C-A894-ED15A32CA508}" presName="childText" presStyleLbl="conFgAcc1" presStyleIdx="1" presStyleCnt="2">
        <dgm:presLayoutVars>
          <dgm:bulletEnabled val="1"/>
        </dgm:presLayoutVars>
      </dgm:prSet>
      <dgm:spPr/>
    </dgm:pt>
  </dgm:ptLst>
  <dgm:cxnLst>
    <dgm:cxn modelId="{B3143A27-198B-446C-981C-64F6C184ED71}" type="presOf" srcId="{4D48E702-01B3-4711-9394-DA92209920EA}" destId="{CF270D57-BF96-4F54-9AD9-80E3BDA8A6D1}" srcOrd="0" destOrd="0" presId="urn:microsoft.com/office/officeart/2005/8/layout/list1"/>
    <dgm:cxn modelId="{15268FA1-5251-48BC-8CD4-B85FF1244D31}" srcId="{4D48E702-01B3-4711-9394-DA92209920EA}" destId="{618E0F88-5794-433C-A894-ED15A32CA508}" srcOrd="1" destOrd="0" parTransId="{A2758E60-A9AC-4B5C-B670-1B403AD03476}" sibTransId="{BFB532BB-4324-4CA8-8E23-49A26A804700}"/>
    <dgm:cxn modelId="{ABA62195-8F13-4C49-A071-293CAB72805D}" type="presOf" srcId="{618E0F88-5794-433C-A894-ED15A32CA508}" destId="{9F3A246A-831C-4FF1-8DFA-63DD29639C97}" srcOrd="0" destOrd="0" presId="urn:microsoft.com/office/officeart/2005/8/layout/list1"/>
    <dgm:cxn modelId="{97617DF0-F4A3-4C0B-833F-C12A74616E4E}" type="presOf" srcId="{618E0F88-5794-433C-A894-ED15A32CA508}" destId="{EE2B0C2E-C0EA-4B2B-A845-762DE8C955C7}" srcOrd="1" destOrd="0" presId="urn:microsoft.com/office/officeart/2005/8/layout/list1"/>
    <dgm:cxn modelId="{F0B374A6-45A6-428C-9377-2979A44C4021}" type="presOf" srcId="{3D864918-A1E3-4AF5-B216-397ED13BBD9E}" destId="{CB6F1BCC-AE30-4138-9362-408C129B7D81}" srcOrd="0" destOrd="0" presId="urn:microsoft.com/office/officeart/2005/8/layout/list1"/>
    <dgm:cxn modelId="{1BD55D10-0ED3-44EB-AD17-8BD35FEEB1D3}" srcId="{4D48E702-01B3-4711-9394-DA92209920EA}" destId="{3D864918-A1E3-4AF5-B216-397ED13BBD9E}" srcOrd="0" destOrd="0" parTransId="{913B061C-C9C5-44ED-A417-B44D2F65011F}" sibTransId="{93D45414-ED47-4239-A9E3-CD7834F507BF}"/>
    <dgm:cxn modelId="{96ADF1FD-81E7-4D6A-9962-99FBA66904E2}" type="presOf" srcId="{3D864918-A1E3-4AF5-B216-397ED13BBD9E}" destId="{25C3134F-71EC-4026-9D6C-988FFD02BA41}" srcOrd="1" destOrd="0" presId="urn:microsoft.com/office/officeart/2005/8/layout/list1"/>
    <dgm:cxn modelId="{30032ED2-8752-4594-9931-F3FD430AA94B}" type="presParOf" srcId="{CF270D57-BF96-4F54-9AD9-80E3BDA8A6D1}" destId="{F6133C14-88B3-4556-A1E0-8AACF9FA6731}" srcOrd="0" destOrd="0" presId="urn:microsoft.com/office/officeart/2005/8/layout/list1"/>
    <dgm:cxn modelId="{1192C423-669E-4206-8D82-6F7E9FC368F4}" type="presParOf" srcId="{F6133C14-88B3-4556-A1E0-8AACF9FA6731}" destId="{CB6F1BCC-AE30-4138-9362-408C129B7D81}" srcOrd="0" destOrd="0" presId="urn:microsoft.com/office/officeart/2005/8/layout/list1"/>
    <dgm:cxn modelId="{F1F97D91-3FA9-455C-8ED7-C55042D06C89}" type="presParOf" srcId="{F6133C14-88B3-4556-A1E0-8AACF9FA6731}" destId="{25C3134F-71EC-4026-9D6C-988FFD02BA41}" srcOrd="1" destOrd="0" presId="urn:microsoft.com/office/officeart/2005/8/layout/list1"/>
    <dgm:cxn modelId="{97755F5F-B6A3-440B-9C60-7BCFCEEBCCD0}" type="presParOf" srcId="{CF270D57-BF96-4F54-9AD9-80E3BDA8A6D1}" destId="{541B7234-503A-4F6C-BBAC-EED4301F00B7}" srcOrd="1" destOrd="0" presId="urn:microsoft.com/office/officeart/2005/8/layout/list1"/>
    <dgm:cxn modelId="{8279B80C-8D1A-4E2A-A02D-0D15A3FBFCF1}" type="presParOf" srcId="{CF270D57-BF96-4F54-9AD9-80E3BDA8A6D1}" destId="{4625EB15-F3E0-41DD-BA3E-41B56B960A51}" srcOrd="2" destOrd="0" presId="urn:microsoft.com/office/officeart/2005/8/layout/list1"/>
    <dgm:cxn modelId="{B60086CC-8D0C-4A9E-92F8-792F95E9EF16}" type="presParOf" srcId="{CF270D57-BF96-4F54-9AD9-80E3BDA8A6D1}" destId="{533BA1BA-E060-4D30-9192-0A7F66B2C2F8}" srcOrd="3" destOrd="0" presId="urn:microsoft.com/office/officeart/2005/8/layout/list1"/>
    <dgm:cxn modelId="{A1686866-7D22-4506-94FB-85B1F3EA34BA}" type="presParOf" srcId="{CF270D57-BF96-4F54-9AD9-80E3BDA8A6D1}" destId="{41B1B45A-4E56-431E-ADD4-52217674AE8A}" srcOrd="4" destOrd="0" presId="urn:microsoft.com/office/officeart/2005/8/layout/list1"/>
    <dgm:cxn modelId="{DC0C178A-DFF7-4C97-B6D9-F7A0164D7C7F}" type="presParOf" srcId="{41B1B45A-4E56-431E-ADD4-52217674AE8A}" destId="{9F3A246A-831C-4FF1-8DFA-63DD29639C97}" srcOrd="0" destOrd="0" presId="urn:microsoft.com/office/officeart/2005/8/layout/list1"/>
    <dgm:cxn modelId="{C5D563D7-5215-4F0A-91A1-4EC6A413DD98}" type="presParOf" srcId="{41B1B45A-4E56-431E-ADD4-52217674AE8A}" destId="{EE2B0C2E-C0EA-4B2B-A845-762DE8C955C7}" srcOrd="1" destOrd="0" presId="urn:microsoft.com/office/officeart/2005/8/layout/list1"/>
    <dgm:cxn modelId="{DBEFDFF5-E957-4966-84E7-52A0911C500A}" type="presParOf" srcId="{CF270D57-BF96-4F54-9AD9-80E3BDA8A6D1}" destId="{828BE566-D6DE-4DA5-BA90-AF029D7E9BAB}" srcOrd="5" destOrd="0" presId="urn:microsoft.com/office/officeart/2005/8/layout/list1"/>
    <dgm:cxn modelId="{CF552C14-2984-48D9-A0A4-F306AA93B5A3}" type="presParOf" srcId="{CF270D57-BF96-4F54-9AD9-80E3BDA8A6D1}" destId="{F216FA82-20A2-423B-BC3F-F22CEF7FE79D}"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A4524A-492F-4CE7-92CA-C13B07080BD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F5E543BC-F675-46EF-ACD6-6C0D87B4E0F1}">
      <dgm:prSet phldrT="[Текст]"/>
      <dgm:spPr/>
      <dgm:t>
        <a:bodyPr/>
        <a:lstStyle/>
        <a:p>
          <a:r>
            <a:rPr lang="ru-RU" dirty="0" smtClean="0"/>
            <a:t>Нанесен существенный вред имущественным правам кредиторов путем совершения сделок</a:t>
          </a:r>
          <a:endParaRPr lang="ru-RU" dirty="0"/>
        </a:p>
      </dgm:t>
    </dgm:pt>
    <dgm:pt modelId="{2C410B13-878C-4440-8AEE-39C5B3A9FD46}" type="parTrans" cxnId="{368FCF1E-E5F9-4520-9FA7-3D6063B979B5}">
      <dgm:prSet/>
      <dgm:spPr/>
      <dgm:t>
        <a:bodyPr/>
        <a:lstStyle/>
        <a:p>
          <a:endParaRPr lang="ru-RU"/>
        </a:p>
      </dgm:t>
    </dgm:pt>
    <dgm:pt modelId="{F21340FA-4720-4C06-96EA-E1B7BB6DE93A}" type="sibTrans" cxnId="{368FCF1E-E5F9-4520-9FA7-3D6063B979B5}">
      <dgm:prSet/>
      <dgm:spPr/>
      <dgm:t>
        <a:bodyPr/>
        <a:lstStyle/>
        <a:p>
          <a:endParaRPr lang="ru-RU"/>
        </a:p>
      </dgm:t>
    </dgm:pt>
    <dgm:pt modelId="{B054BC1A-1245-4DBF-B1C9-25EA9B072C33}">
      <dgm:prSet phldrT="[Текст]"/>
      <dgm:spPr/>
      <dgm:t>
        <a:bodyPr/>
        <a:lstStyle/>
        <a:p>
          <a:r>
            <a:rPr lang="ru-RU" dirty="0" smtClean="0"/>
            <a:t>Искажение документов бухгалтерского учета, что приводит к затруднению проведения процедур банкротства и формирования конкурсной массы</a:t>
          </a:r>
          <a:endParaRPr lang="ru-RU" dirty="0"/>
        </a:p>
      </dgm:t>
    </dgm:pt>
    <dgm:pt modelId="{B95AB316-DA8C-4862-8A0C-0991DD392A08}" type="parTrans" cxnId="{C1AACD5A-D48B-4DCE-8182-D3072D7AC0D0}">
      <dgm:prSet/>
      <dgm:spPr/>
      <dgm:t>
        <a:bodyPr/>
        <a:lstStyle/>
        <a:p>
          <a:endParaRPr lang="ru-RU"/>
        </a:p>
      </dgm:t>
    </dgm:pt>
    <dgm:pt modelId="{1DA2807A-6281-4150-B0BE-F678AFAA5724}" type="sibTrans" cxnId="{C1AACD5A-D48B-4DCE-8182-D3072D7AC0D0}">
      <dgm:prSet/>
      <dgm:spPr/>
      <dgm:t>
        <a:bodyPr/>
        <a:lstStyle/>
        <a:p>
          <a:endParaRPr lang="ru-RU"/>
        </a:p>
      </dgm:t>
    </dgm:pt>
    <dgm:pt modelId="{DD66FCF0-37FB-4B17-8290-870C4CE517A4}">
      <dgm:prSet phldrT="[Текст]"/>
      <dgm:spPr/>
      <dgm:t>
        <a:bodyPr/>
        <a:lstStyle/>
        <a:p>
          <a:r>
            <a:rPr lang="ru-RU" dirty="0" smtClean="0"/>
            <a:t>Задолженность, образовавшаяся в результате привлечения к ответственности за совершение налогового правонарушения составляет более 50 % реестра требований кредиторов</a:t>
          </a:r>
          <a:endParaRPr lang="ru-RU" dirty="0"/>
        </a:p>
      </dgm:t>
    </dgm:pt>
    <dgm:pt modelId="{421F544F-C251-44F5-8180-B34B04F60A17}" type="parTrans" cxnId="{581CBDA2-A865-4A28-A0BF-D99AD6A54A52}">
      <dgm:prSet/>
      <dgm:spPr/>
      <dgm:t>
        <a:bodyPr/>
        <a:lstStyle/>
        <a:p>
          <a:endParaRPr lang="ru-RU"/>
        </a:p>
      </dgm:t>
    </dgm:pt>
    <dgm:pt modelId="{407CAE9E-C56B-4C15-A9A6-A0332FE169A7}" type="sibTrans" cxnId="{581CBDA2-A865-4A28-A0BF-D99AD6A54A52}">
      <dgm:prSet/>
      <dgm:spPr/>
      <dgm:t>
        <a:bodyPr/>
        <a:lstStyle/>
        <a:p>
          <a:endParaRPr lang="ru-RU"/>
        </a:p>
      </dgm:t>
    </dgm:pt>
    <dgm:pt modelId="{333C5F54-5666-468C-B869-F0DE8E31A5A7}">
      <dgm:prSet phldrT="[Текст]"/>
      <dgm:spPr/>
      <dgm:t>
        <a:bodyPr/>
        <a:lstStyle/>
        <a:p>
          <a:r>
            <a:rPr lang="ru-RU" dirty="0" smtClean="0"/>
            <a:t>На дату возбуждения дела о банкротстве не внесены подлежащие обязательному внесению в соответствии с федеральным законом сведения либо внесены недостоверные сведения о юридическом лице (ЕГРЮЛ, иные)</a:t>
          </a:r>
          <a:endParaRPr lang="ru-RU" dirty="0"/>
        </a:p>
      </dgm:t>
    </dgm:pt>
    <dgm:pt modelId="{93F763E7-E433-4118-A54B-6D60D5A835FC}" type="parTrans" cxnId="{9F3EEFBF-B6F4-4EC5-A04C-7052B54C48FC}">
      <dgm:prSet/>
      <dgm:spPr/>
      <dgm:t>
        <a:bodyPr/>
        <a:lstStyle/>
        <a:p>
          <a:endParaRPr lang="ru-RU"/>
        </a:p>
      </dgm:t>
    </dgm:pt>
    <dgm:pt modelId="{6D3C772D-7AFB-4AD9-A083-018D7978CCA5}" type="sibTrans" cxnId="{9F3EEFBF-B6F4-4EC5-A04C-7052B54C48FC}">
      <dgm:prSet/>
      <dgm:spPr/>
      <dgm:t>
        <a:bodyPr/>
        <a:lstStyle/>
        <a:p>
          <a:endParaRPr lang="ru-RU"/>
        </a:p>
      </dgm:t>
    </dgm:pt>
    <dgm:pt modelId="{57399737-C26B-4332-A347-96D6D185E218}">
      <dgm:prSet phldrT="[Текст]"/>
      <dgm:spPr/>
      <dgm:t>
        <a:bodyPr/>
        <a:lstStyle/>
        <a:p>
          <a:r>
            <a:rPr lang="ru-RU" dirty="0" smtClean="0"/>
            <a:t>Документы, хранение которых являлось обязательным в соответствии с законодательством Российской Федерации об акционерных обществах, о рынке ценных бумаг, об инвестиционных фондах, об обществах с ограниченной ответственностью и иными актами отсутствуют либо искажены</a:t>
          </a:r>
        </a:p>
      </dgm:t>
    </dgm:pt>
    <dgm:pt modelId="{0E1ED968-376E-4A1F-8570-650C3A2F2A54}" type="parTrans" cxnId="{085074DE-24A9-48CE-AEC6-A3A885DBE088}">
      <dgm:prSet/>
      <dgm:spPr/>
      <dgm:t>
        <a:bodyPr/>
        <a:lstStyle/>
        <a:p>
          <a:endParaRPr lang="ru-RU"/>
        </a:p>
      </dgm:t>
    </dgm:pt>
    <dgm:pt modelId="{EFB98A51-6EFD-4045-B018-7EBA9F0E7FE3}" type="sibTrans" cxnId="{085074DE-24A9-48CE-AEC6-A3A885DBE088}">
      <dgm:prSet/>
      <dgm:spPr/>
      <dgm:t>
        <a:bodyPr/>
        <a:lstStyle/>
        <a:p>
          <a:endParaRPr lang="ru-RU"/>
        </a:p>
      </dgm:t>
    </dgm:pt>
    <dgm:pt modelId="{0A1F949B-668A-4932-B45A-ADC32ACD62CD}" type="pres">
      <dgm:prSet presAssocID="{64A4524A-492F-4CE7-92CA-C13B07080BD0}" presName="Name0" presStyleCnt="0">
        <dgm:presLayoutVars>
          <dgm:chMax val="7"/>
          <dgm:chPref val="7"/>
          <dgm:dir/>
        </dgm:presLayoutVars>
      </dgm:prSet>
      <dgm:spPr/>
      <dgm:t>
        <a:bodyPr/>
        <a:lstStyle/>
        <a:p>
          <a:endParaRPr lang="ru-RU"/>
        </a:p>
      </dgm:t>
    </dgm:pt>
    <dgm:pt modelId="{FD31EC35-69CF-4944-99DF-5E75A31EE0CA}" type="pres">
      <dgm:prSet presAssocID="{64A4524A-492F-4CE7-92CA-C13B07080BD0}" presName="Name1" presStyleCnt="0"/>
      <dgm:spPr/>
    </dgm:pt>
    <dgm:pt modelId="{3C982458-C8BB-479C-A5BA-3859F730E5F5}" type="pres">
      <dgm:prSet presAssocID="{64A4524A-492F-4CE7-92CA-C13B07080BD0}" presName="cycle" presStyleCnt="0"/>
      <dgm:spPr/>
    </dgm:pt>
    <dgm:pt modelId="{A7C00CC9-6D8B-49D8-B5A2-9809AFD0FC41}" type="pres">
      <dgm:prSet presAssocID="{64A4524A-492F-4CE7-92CA-C13B07080BD0}" presName="srcNode" presStyleLbl="node1" presStyleIdx="0" presStyleCnt="5"/>
      <dgm:spPr/>
    </dgm:pt>
    <dgm:pt modelId="{C2BD5A74-1C17-44E1-A1CE-61793C41540F}" type="pres">
      <dgm:prSet presAssocID="{64A4524A-492F-4CE7-92CA-C13B07080BD0}" presName="conn" presStyleLbl="parChTrans1D2" presStyleIdx="0" presStyleCnt="1"/>
      <dgm:spPr/>
      <dgm:t>
        <a:bodyPr/>
        <a:lstStyle/>
        <a:p>
          <a:endParaRPr lang="ru-RU"/>
        </a:p>
      </dgm:t>
    </dgm:pt>
    <dgm:pt modelId="{F3338EC6-EAA5-4B44-A513-E11097AE7E45}" type="pres">
      <dgm:prSet presAssocID="{64A4524A-492F-4CE7-92CA-C13B07080BD0}" presName="extraNode" presStyleLbl="node1" presStyleIdx="0" presStyleCnt="5"/>
      <dgm:spPr/>
    </dgm:pt>
    <dgm:pt modelId="{69006CA9-2A33-411C-810A-58B275FD7B87}" type="pres">
      <dgm:prSet presAssocID="{64A4524A-492F-4CE7-92CA-C13B07080BD0}" presName="dstNode" presStyleLbl="node1" presStyleIdx="0" presStyleCnt="5"/>
      <dgm:spPr/>
    </dgm:pt>
    <dgm:pt modelId="{B7C2AD11-B04C-4045-8625-1F7A35B2D6E0}" type="pres">
      <dgm:prSet presAssocID="{F5E543BC-F675-46EF-ACD6-6C0D87B4E0F1}" presName="text_1" presStyleLbl="node1" presStyleIdx="0" presStyleCnt="5">
        <dgm:presLayoutVars>
          <dgm:bulletEnabled val="1"/>
        </dgm:presLayoutVars>
      </dgm:prSet>
      <dgm:spPr/>
      <dgm:t>
        <a:bodyPr/>
        <a:lstStyle/>
        <a:p>
          <a:endParaRPr lang="ru-RU"/>
        </a:p>
      </dgm:t>
    </dgm:pt>
    <dgm:pt modelId="{6A7241B1-14C7-480D-93DD-1ECDB2C59CDA}" type="pres">
      <dgm:prSet presAssocID="{F5E543BC-F675-46EF-ACD6-6C0D87B4E0F1}" presName="accent_1" presStyleCnt="0"/>
      <dgm:spPr/>
    </dgm:pt>
    <dgm:pt modelId="{69566FA6-5737-4C78-88F4-79FC1496F740}" type="pres">
      <dgm:prSet presAssocID="{F5E543BC-F675-46EF-ACD6-6C0D87B4E0F1}" presName="accentRepeatNode" presStyleLbl="solidFgAcc1" presStyleIdx="0" presStyleCnt="5"/>
      <dgm:spPr/>
    </dgm:pt>
    <dgm:pt modelId="{5B4C61F3-E688-4648-8FEA-F1BE689D87FE}" type="pres">
      <dgm:prSet presAssocID="{B054BC1A-1245-4DBF-B1C9-25EA9B072C33}" presName="text_2" presStyleLbl="node1" presStyleIdx="1" presStyleCnt="5">
        <dgm:presLayoutVars>
          <dgm:bulletEnabled val="1"/>
        </dgm:presLayoutVars>
      </dgm:prSet>
      <dgm:spPr/>
      <dgm:t>
        <a:bodyPr/>
        <a:lstStyle/>
        <a:p>
          <a:endParaRPr lang="ru-RU"/>
        </a:p>
      </dgm:t>
    </dgm:pt>
    <dgm:pt modelId="{4C5E3268-3283-47D5-B200-2B56E52AB6E7}" type="pres">
      <dgm:prSet presAssocID="{B054BC1A-1245-4DBF-B1C9-25EA9B072C33}" presName="accent_2" presStyleCnt="0"/>
      <dgm:spPr/>
    </dgm:pt>
    <dgm:pt modelId="{248B460C-5F1C-4803-9ABA-F2EF5C3CEAB3}" type="pres">
      <dgm:prSet presAssocID="{B054BC1A-1245-4DBF-B1C9-25EA9B072C33}" presName="accentRepeatNode" presStyleLbl="solidFgAcc1" presStyleIdx="1" presStyleCnt="5"/>
      <dgm:spPr/>
    </dgm:pt>
    <dgm:pt modelId="{716ADA38-CA97-49CB-B360-CC310837138E}" type="pres">
      <dgm:prSet presAssocID="{DD66FCF0-37FB-4B17-8290-870C4CE517A4}" presName="text_3" presStyleLbl="node1" presStyleIdx="2" presStyleCnt="5">
        <dgm:presLayoutVars>
          <dgm:bulletEnabled val="1"/>
        </dgm:presLayoutVars>
      </dgm:prSet>
      <dgm:spPr/>
      <dgm:t>
        <a:bodyPr/>
        <a:lstStyle/>
        <a:p>
          <a:endParaRPr lang="ru-RU"/>
        </a:p>
      </dgm:t>
    </dgm:pt>
    <dgm:pt modelId="{B5CDD2C0-1FC9-4BD4-A558-3442710EC660}" type="pres">
      <dgm:prSet presAssocID="{DD66FCF0-37FB-4B17-8290-870C4CE517A4}" presName="accent_3" presStyleCnt="0"/>
      <dgm:spPr/>
    </dgm:pt>
    <dgm:pt modelId="{8CC0AA22-8723-4790-9F89-17FAC15D5EAD}" type="pres">
      <dgm:prSet presAssocID="{DD66FCF0-37FB-4B17-8290-870C4CE517A4}" presName="accentRepeatNode" presStyleLbl="solidFgAcc1" presStyleIdx="2" presStyleCnt="5"/>
      <dgm:spPr/>
    </dgm:pt>
    <dgm:pt modelId="{FB15B9BD-199B-4E07-ABFD-00A28DB7D2CE}" type="pres">
      <dgm:prSet presAssocID="{57399737-C26B-4332-A347-96D6D185E218}" presName="text_4" presStyleLbl="node1" presStyleIdx="3" presStyleCnt="5" custScaleY="139955">
        <dgm:presLayoutVars>
          <dgm:bulletEnabled val="1"/>
        </dgm:presLayoutVars>
      </dgm:prSet>
      <dgm:spPr/>
      <dgm:t>
        <a:bodyPr/>
        <a:lstStyle/>
        <a:p>
          <a:endParaRPr lang="ru-RU"/>
        </a:p>
      </dgm:t>
    </dgm:pt>
    <dgm:pt modelId="{1001EF7F-7A17-4E3D-8107-C9ED254E74AC}" type="pres">
      <dgm:prSet presAssocID="{57399737-C26B-4332-A347-96D6D185E218}" presName="accent_4" presStyleCnt="0"/>
      <dgm:spPr/>
    </dgm:pt>
    <dgm:pt modelId="{B18A14F5-D842-439B-A377-702F0F3B1D6F}" type="pres">
      <dgm:prSet presAssocID="{57399737-C26B-4332-A347-96D6D185E218}" presName="accentRepeatNode" presStyleLbl="solidFgAcc1" presStyleIdx="3" presStyleCnt="5"/>
      <dgm:spPr/>
    </dgm:pt>
    <dgm:pt modelId="{0D8FD4D5-8200-4D50-8F16-200A4A7876EC}" type="pres">
      <dgm:prSet presAssocID="{333C5F54-5666-468C-B869-F0DE8E31A5A7}" presName="text_5" presStyleLbl="node1" presStyleIdx="4" presStyleCnt="5" custScaleY="112692">
        <dgm:presLayoutVars>
          <dgm:bulletEnabled val="1"/>
        </dgm:presLayoutVars>
      </dgm:prSet>
      <dgm:spPr/>
      <dgm:t>
        <a:bodyPr/>
        <a:lstStyle/>
        <a:p>
          <a:endParaRPr lang="ru-RU"/>
        </a:p>
      </dgm:t>
    </dgm:pt>
    <dgm:pt modelId="{4F8308FF-B75F-4883-A915-24663A28757F}" type="pres">
      <dgm:prSet presAssocID="{333C5F54-5666-468C-B869-F0DE8E31A5A7}" presName="accent_5" presStyleCnt="0"/>
      <dgm:spPr/>
    </dgm:pt>
    <dgm:pt modelId="{FDF1B92F-85B2-473C-AC30-B098475E757F}" type="pres">
      <dgm:prSet presAssocID="{333C5F54-5666-468C-B869-F0DE8E31A5A7}" presName="accentRepeatNode" presStyleLbl="solidFgAcc1" presStyleIdx="4" presStyleCnt="5"/>
      <dgm:spPr/>
    </dgm:pt>
  </dgm:ptLst>
  <dgm:cxnLst>
    <dgm:cxn modelId="{12A993C0-82E0-438D-A9DB-FA96FF420E8A}" type="presOf" srcId="{B054BC1A-1245-4DBF-B1C9-25EA9B072C33}" destId="{5B4C61F3-E688-4648-8FEA-F1BE689D87FE}" srcOrd="0" destOrd="0" presId="urn:microsoft.com/office/officeart/2008/layout/VerticalCurvedList"/>
    <dgm:cxn modelId="{EFB4541E-D7BC-450B-95F4-30BE42234D7F}" type="presOf" srcId="{64A4524A-492F-4CE7-92CA-C13B07080BD0}" destId="{0A1F949B-668A-4932-B45A-ADC32ACD62CD}" srcOrd="0" destOrd="0" presId="urn:microsoft.com/office/officeart/2008/layout/VerticalCurvedList"/>
    <dgm:cxn modelId="{542E4E86-828D-405D-B569-99248BB0EE23}" type="presOf" srcId="{333C5F54-5666-468C-B869-F0DE8E31A5A7}" destId="{0D8FD4D5-8200-4D50-8F16-200A4A7876EC}" srcOrd="0" destOrd="0" presId="urn:microsoft.com/office/officeart/2008/layout/VerticalCurvedList"/>
    <dgm:cxn modelId="{581CBDA2-A865-4A28-A0BF-D99AD6A54A52}" srcId="{64A4524A-492F-4CE7-92CA-C13B07080BD0}" destId="{DD66FCF0-37FB-4B17-8290-870C4CE517A4}" srcOrd="2" destOrd="0" parTransId="{421F544F-C251-44F5-8180-B34B04F60A17}" sibTransId="{407CAE9E-C56B-4C15-A9A6-A0332FE169A7}"/>
    <dgm:cxn modelId="{368FCF1E-E5F9-4520-9FA7-3D6063B979B5}" srcId="{64A4524A-492F-4CE7-92CA-C13B07080BD0}" destId="{F5E543BC-F675-46EF-ACD6-6C0D87B4E0F1}" srcOrd="0" destOrd="0" parTransId="{2C410B13-878C-4440-8AEE-39C5B3A9FD46}" sibTransId="{F21340FA-4720-4C06-96EA-E1B7BB6DE93A}"/>
    <dgm:cxn modelId="{E76BF7FE-12CF-4FBE-9B0C-26935BA1708C}" type="presOf" srcId="{F21340FA-4720-4C06-96EA-E1B7BB6DE93A}" destId="{C2BD5A74-1C17-44E1-A1CE-61793C41540F}" srcOrd="0" destOrd="0" presId="urn:microsoft.com/office/officeart/2008/layout/VerticalCurvedList"/>
    <dgm:cxn modelId="{12E09880-88F2-4E50-95A1-233273263AD6}" type="presOf" srcId="{DD66FCF0-37FB-4B17-8290-870C4CE517A4}" destId="{716ADA38-CA97-49CB-B360-CC310837138E}" srcOrd="0" destOrd="0" presId="urn:microsoft.com/office/officeart/2008/layout/VerticalCurvedList"/>
    <dgm:cxn modelId="{C1AACD5A-D48B-4DCE-8182-D3072D7AC0D0}" srcId="{64A4524A-492F-4CE7-92CA-C13B07080BD0}" destId="{B054BC1A-1245-4DBF-B1C9-25EA9B072C33}" srcOrd="1" destOrd="0" parTransId="{B95AB316-DA8C-4862-8A0C-0991DD392A08}" sibTransId="{1DA2807A-6281-4150-B0BE-F678AFAA5724}"/>
    <dgm:cxn modelId="{9F3EEFBF-B6F4-4EC5-A04C-7052B54C48FC}" srcId="{64A4524A-492F-4CE7-92CA-C13B07080BD0}" destId="{333C5F54-5666-468C-B869-F0DE8E31A5A7}" srcOrd="4" destOrd="0" parTransId="{93F763E7-E433-4118-A54B-6D60D5A835FC}" sibTransId="{6D3C772D-7AFB-4AD9-A083-018D7978CCA5}"/>
    <dgm:cxn modelId="{52E8C1E2-DD6F-431A-81AF-85026E32C99D}" type="presOf" srcId="{57399737-C26B-4332-A347-96D6D185E218}" destId="{FB15B9BD-199B-4E07-ABFD-00A28DB7D2CE}" srcOrd="0" destOrd="0" presId="urn:microsoft.com/office/officeart/2008/layout/VerticalCurvedList"/>
    <dgm:cxn modelId="{085074DE-24A9-48CE-AEC6-A3A885DBE088}" srcId="{64A4524A-492F-4CE7-92CA-C13B07080BD0}" destId="{57399737-C26B-4332-A347-96D6D185E218}" srcOrd="3" destOrd="0" parTransId="{0E1ED968-376E-4A1F-8570-650C3A2F2A54}" sibTransId="{EFB98A51-6EFD-4045-B018-7EBA9F0E7FE3}"/>
    <dgm:cxn modelId="{74CE2D36-25F0-4224-BBB0-E9AE85555EEA}" type="presOf" srcId="{F5E543BC-F675-46EF-ACD6-6C0D87B4E0F1}" destId="{B7C2AD11-B04C-4045-8625-1F7A35B2D6E0}" srcOrd="0" destOrd="0" presId="urn:microsoft.com/office/officeart/2008/layout/VerticalCurvedList"/>
    <dgm:cxn modelId="{923D0563-DE9C-4C32-B1A2-D2E412857A88}" type="presParOf" srcId="{0A1F949B-668A-4932-B45A-ADC32ACD62CD}" destId="{FD31EC35-69CF-4944-99DF-5E75A31EE0CA}" srcOrd="0" destOrd="0" presId="urn:microsoft.com/office/officeart/2008/layout/VerticalCurvedList"/>
    <dgm:cxn modelId="{F86B55C2-318C-4325-897B-CF577C8D60B6}" type="presParOf" srcId="{FD31EC35-69CF-4944-99DF-5E75A31EE0CA}" destId="{3C982458-C8BB-479C-A5BA-3859F730E5F5}" srcOrd="0" destOrd="0" presId="urn:microsoft.com/office/officeart/2008/layout/VerticalCurvedList"/>
    <dgm:cxn modelId="{564F50C7-1053-48C8-BDD4-4C150ADB9DF1}" type="presParOf" srcId="{3C982458-C8BB-479C-A5BA-3859F730E5F5}" destId="{A7C00CC9-6D8B-49D8-B5A2-9809AFD0FC41}" srcOrd="0" destOrd="0" presId="urn:microsoft.com/office/officeart/2008/layout/VerticalCurvedList"/>
    <dgm:cxn modelId="{D820A061-6BCF-4BB1-8ADA-1D580CA433A1}" type="presParOf" srcId="{3C982458-C8BB-479C-A5BA-3859F730E5F5}" destId="{C2BD5A74-1C17-44E1-A1CE-61793C41540F}" srcOrd="1" destOrd="0" presId="urn:microsoft.com/office/officeart/2008/layout/VerticalCurvedList"/>
    <dgm:cxn modelId="{A82B0F14-221E-45D3-87A6-A6670D901C02}" type="presParOf" srcId="{3C982458-C8BB-479C-A5BA-3859F730E5F5}" destId="{F3338EC6-EAA5-4B44-A513-E11097AE7E45}" srcOrd="2" destOrd="0" presId="urn:microsoft.com/office/officeart/2008/layout/VerticalCurvedList"/>
    <dgm:cxn modelId="{5519AA1F-BBF6-4CF1-9989-A7ACF97AD3A8}" type="presParOf" srcId="{3C982458-C8BB-479C-A5BA-3859F730E5F5}" destId="{69006CA9-2A33-411C-810A-58B275FD7B87}" srcOrd="3" destOrd="0" presId="urn:microsoft.com/office/officeart/2008/layout/VerticalCurvedList"/>
    <dgm:cxn modelId="{72BC635E-6B80-4C0D-9089-F054186F8B2E}" type="presParOf" srcId="{FD31EC35-69CF-4944-99DF-5E75A31EE0CA}" destId="{B7C2AD11-B04C-4045-8625-1F7A35B2D6E0}" srcOrd="1" destOrd="0" presId="urn:microsoft.com/office/officeart/2008/layout/VerticalCurvedList"/>
    <dgm:cxn modelId="{D232C868-D228-4BCE-AF20-002959C31AB5}" type="presParOf" srcId="{FD31EC35-69CF-4944-99DF-5E75A31EE0CA}" destId="{6A7241B1-14C7-480D-93DD-1ECDB2C59CDA}" srcOrd="2" destOrd="0" presId="urn:microsoft.com/office/officeart/2008/layout/VerticalCurvedList"/>
    <dgm:cxn modelId="{F747B915-7C68-42AA-AAAE-E04D336EF682}" type="presParOf" srcId="{6A7241B1-14C7-480D-93DD-1ECDB2C59CDA}" destId="{69566FA6-5737-4C78-88F4-79FC1496F740}" srcOrd="0" destOrd="0" presId="urn:microsoft.com/office/officeart/2008/layout/VerticalCurvedList"/>
    <dgm:cxn modelId="{BA279F16-8A99-4AC8-A941-7BC298876966}" type="presParOf" srcId="{FD31EC35-69CF-4944-99DF-5E75A31EE0CA}" destId="{5B4C61F3-E688-4648-8FEA-F1BE689D87FE}" srcOrd="3" destOrd="0" presId="urn:microsoft.com/office/officeart/2008/layout/VerticalCurvedList"/>
    <dgm:cxn modelId="{3337C9DB-ABF0-450B-B842-A1D1349F6DF8}" type="presParOf" srcId="{FD31EC35-69CF-4944-99DF-5E75A31EE0CA}" destId="{4C5E3268-3283-47D5-B200-2B56E52AB6E7}" srcOrd="4" destOrd="0" presId="urn:microsoft.com/office/officeart/2008/layout/VerticalCurvedList"/>
    <dgm:cxn modelId="{7BE26733-0884-41A8-9CA2-1E8D1336D9C9}" type="presParOf" srcId="{4C5E3268-3283-47D5-B200-2B56E52AB6E7}" destId="{248B460C-5F1C-4803-9ABA-F2EF5C3CEAB3}" srcOrd="0" destOrd="0" presId="urn:microsoft.com/office/officeart/2008/layout/VerticalCurvedList"/>
    <dgm:cxn modelId="{0C1E9F91-3E29-4A4A-A1D2-314897F60C45}" type="presParOf" srcId="{FD31EC35-69CF-4944-99DF-5E75A31EE0CA}" destId="{716ADA38-CA97-49CB-B360-CC310837138E}" srcOrd="5" destOrd="0" presId="urn:microsoft.com/office/officeart/2008/layout/VerticalCurvedList"/>
    <dgm:cxn modelId="{CD2BB992-FF43-41C4-B11B-9D6CAD931BBF}" type="presParOf" srcId="{FD31EC35-69CF-4944-99DF-5E75A31EE0CA}" destId="{B5CDD2C0-1FC9-4BD4-A558-3442710EC660}" srcOrd="6" destOrd="0" presId="urn:microsoft.com/office/officeart/2008/layout/VerticalCurvedList"/>
    <dgm:cxn modelId="{4F00D9C8-E3AE-438B-A2AE-FAF354D6B382}" type="presParOf" srcId="{B5CDD2C0-1FC9-4BD4-A558-3442710EC660}" destId="{8CC0AA22-8723-4790-9F89-17FAC15D5EAD}" srcOrd="0" destOrd="0" presId="urn:microsoft.com/office/officeart/2008/layout/VerticalCurvedList"/>
    <dgm:cxn modelId="{E6B13827-7360-4376-9075-28DC0AB6E48E}" type="presParOf" srcId="{FD31EC35-69CF-4944-99DF-5E75A31EE0CA}" destId="{FB15B9BD-199B-4E07-ABFD-00A28DB7D2CE}" srcOrd="7" destOrd="0" presId="urn:microsoft.com/office/officeart/2008/layout/VerticalCurvedList"/>
    <dgm:cxn modelId="{2D0EE5F9-EB28-4FDD-B1B5-4443DC6BA42E}" type="presParOf" srcId="{FD31EC35-69CF-4944-99DF-5E75A31EE0CA}" destId="{1001EF7F-7A17-4E3D-8107-C9ED254E74AC}" srcOrd="8" destOrd="0" presId="urn:microsoft.com/office/officeart/2008/layout/VerticalCurvedList"/>
    <dgm:cxn modelId="{F56B1072-916F-4545-8167-84E4240922DA}" type="presParOf" srcId="{1001EF7F-7A17-4E3D-8107-C9ED254E74AC}" destId="{B18A14F5-D842-439B-A377-702F0F3B1D6F}" srcOrd="0" destOrd="0" presId="urn:microsoft.com/office/officeart/2008/layout/VerticalCurvedList"/>
    <dgm:cxn modelId="{64D94A69-E2E9-4BED-8E05-B79E1D107BA5}" type="presParOf" srcId="{FD31EC35-69CF-4944-99DF-5E75A31EE0CA}" destId="{0D8FD4D5-8200-4D50-8F16-200A4A7876EC}" srcOrd="9" destOrd="0" presId="urn:microsoft.com/office/officeart/2008/layout/VerticalCurvedList"/>
    <dgm:cxn modelId="{8C85A42B-00F9-4595-BFA4-9909EA23E4E1}" type="presParOf" srcId="{FD31EC35-69CF-4944-99DF-5E75A31EE0CA}" destId="{4F8308FF-B75F-4883-A915-24663A28757F}" srcOrd="10" destOrd="0" presId="urn:microsoft.com/office/officeart/2008/layout/VerticalCurvedList"/>
    <dgm:cxn modelId="{34FC5570-29EE-4D17-92B7-D7A39824C87C}" type="presParOf" srcId="{4F8308FF-B75F-4883-A915-24663A28757F}" destId="{FDF1B92F-85B2-473C-AC30-B098475E757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EF90E8-4D68-4268-B8DC-FF1403FF5B46}"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ru-RU"/>
        </a:p>
      </dgm:t>
    </dgm:pt>
    <dgm:pt modelId="{2AE0BF97-1C34-4BD7-893B-59362EAFA2DF}">
      <dgm:prSet phldrT="[Текст]" custT="1"/>
      <dgm:spPr/>
      <dgm:t>
        <a:bodyPr/>
        <a:lstStyle/>
        <a:p>
          <a:r>
            <a:rPr lang="ru-RU" sz="2400" dirty="0" smtClean="0"/>
            <a:t>Доказывается наличие следующих фактов:</a:t>
          </a:r>
          <a:endParaRPr lang="ru-RU" sz="2400" dirty="0"/>
        </a:p>
      </dgm:t>
    </dgm:pt>
    <dgm:pt modelId="{43F41ECF-BFE3-47A8-8229-FA9E9F3EB3EF}" type="parTrans" cxnId="{6A24272A-BECE-4365-8F41-8A54D9E0403A}">
      <dgm:prSet/>
      <dgm:spPr/>
      <dgm:t>
        <a:bodyPr/>
        <a:lstStyle/>
        <a:p>
          <a:endParaRPr lang="ru-RU"/>
        </a:p>
      </dgm:t>
    </dgm:pt>
    <dgm:pt modelId="{01E1654F-1270-460F-9BFB-98C6A822F691}" type="sibTrans" cxnId="{6A24272A-BECE-4365-8F41-8A54D9E0403A}">
      <dgm:prSet/>
      <dgm:spPr/>
      <dgm:t>
        <a:bodyPr/>
        <a:lstStyle/>
        <a:p>
          <a:endParaRPr lang="ru-RU"/>
        </a:p>
      </dgm:t>
    </dgm:pt>
    <dgm:pt modelId="{009B479B-C79F-4252-BC04-0C6A70302099}">
      <dgm:prSet phldrT="[Текст]"/>
      <dgm:spPr>
        <a:solidFill>
          <a:srgbClr val="92D050"/>
        </a:solidFill>
      </dgm:spPr>
      <dgm:t>
        <a:bodyPr/>
        <a:lstStyle/>
        <a:p>
          <a:r>
            <a:rPr lang="ru-RU" dirty="0" smtClean="0"/>
            <a:t>Наличие статуса контролирующего лица у ответчика</a:t>
          </a:r>
          <a:endParaRPr lang="ru-RU" dirty="0"/>
        </a:p>
      </dgm:t>
    </dgm:pt>
    <dgm:pt modelId="{739611A8-05CA-4190-A350-E7721A4B05C8}" type="parTrans" cxnId="{8A2EF930-F5DA-476E-B21F-8E7BB1B4027F}">
      <dgm:prSet/>
      <dgm:spPr/>
      <dgm:t>
        <a:bodyPr/>
        <a:lstStyle/>
        <a:p>
          <a:endParaRPr lang="ru-RU"/>
        </a:p>
      </dgm:t>
    </dgm:pt>
    <dgm:pt modelId="{22B41D90-FB4F-43F9-A577-3950D466E3BD}" type="sibTrans" cxnId="{8A2EF930-F5DA-476E-B21F-8E7BB1B4027F}">
      <dgm:prSet/>
      <dgm:spPr/>
      <dgm:t>
        <a:bodyPr/>
        <a:lstStyle/>
        <a:p>
          <a:endParaRPr lang="ru-RU"/>
        </a:p>
      </dgm:t>
    </dgm:pt>
    <dgm:pt modelId="{0B235387-52A8-4366-82B9-5AE33F6E4D5D}">
      <dgm:prSet phldrT="[Текст]"/>
      <dgm:spPr>
        <a:solidFill>
          <a:srgbClr val="92D050"/>
        </a:solidFill>
      </dgm:spPr>
      <dgm:t>
        <a:bodyPr/>
        <a:lstStyle/>
        <a:p>
          <a:r>
            <a:rPr lang="ru-RU" dirty="0" smtClean="0"/>
            <a:t>Наличие негативных последствий в виде невозможности полного погашения требований кредиторов</a:t>
          </a:r>
          <a:endParaRPr lang="ru-RU" dirty="0"/>
        </a:p>
      </dgm:t>
    </dgm:pt>
    <dgm:pt modelId="{30C58665-67D7-4B1E-8728-BC74E0BEB996}" type="parTrans" cxnId="{CD277872-24C4-46BA-A22A-1007E8A1B05E}">
      <dgm:prSet/>
      <dgm:spPr/>
      <dgm:t>
        <a:bodyPr/>
        <a:lstStyle/>
        <a:p>
          <a:endParaRPr lang="ru-RU"/>
        </a:p>
      </dgm:t>
    </dgm:pt>
    <dgm:pt modelId="{D385AF07-A3A3-48B3-B12D-54A7831638F7}" type="sibTrans" cxnId="{CD277872-24C4-46BA-A22A-1007E8A1B05E}">
      <dgm:prSet/>
      <dgm:spPr/>
      <dgm:t>
        <a:bodyPr/>
        <a:lstStyle/>
        <a:p>
          <a:endParaRPr lang="ru-RU"/>
        </a:p>
      </dgm:t>
    </dgm:pt>
    <dgm:pt modelId="{AD700BEB-BE96-4B02-A3E9-974F0808A00A}">
      <dgm:prSet phldrT="[Текст]"/>
      <dgm:spPr>
        <a:solidFill>
          <a:srgbClr val="92D050"/>
        </a:solidFill>
      </dgm:spPr>
      <dgm:t>
        <a:bodyPr/>
        <a:lstStyle/>
        <a:p>
          <a:r>
            <a:rPr lang="ru-RU" dirty="0" smtClean="0"/>
            <a:t>Наличие причинно-следственной связи действия/бездействия КДЛ с этими последствиями.</a:t>
          </a:r>
          <a:endParaRPr lang="ru-RU" dirty="0"/>
        </a:p>
      </dgm:t>
    </dgm:pt>
    <dgm:pt modelId="{F0CCB7BD-7BF9-4C5F-8BD0-426D71AA332A}" type="parTrans" cxnId="{C61B7B53-6E2B-4036-A124-7AE592D150BF}">
      <dgm:prSet/>
      <dgm:spPr/>
      <dgm:t>
        <a:bodyPr/>
        <a:lstStyle/>
        <a:p>
          <a:endParaRPr lang="ru-RU"/>
        </a:p>
      </dgm:t>
    </dgm:pt>
    <dgm:pt modelId="{D7BBD004-D86E-45CA-82A6-46E3712183E1}" type="sibTrans" cxnId="{C61B7B53-6E2B-4036-A124-7AE592D150BF}">
      <dgm:prSet/>
      <dgm:spPr/>
      <dgm:t>
        <a:bodyPr/>
        <a:lstStyle/>
        <a:p>
          <a:endParaRPr lang="ru-RU"/>
        </a:p>
      </dgm:t>
    </dgm:pt>
    <dgm:pt modelId="{ECCD80BE-F5C9-449B-A30B-D945A30A785E}" type="pres">
      <dgm:prSet presAssocID="{3EEF90E8-4D68-4268-B8DC-FF1403FF5B46}" presName="composite" presStyleCnt="0">
        <dgm:presLayoutVars>
          <dgm:chMax val="1"/>
          <dgm:dir/>
          <dgm:resizeHandles val="exact"/>
        </dgm:presLayoutVars>
      </dgm:prSet>
      <dgm:spPr/>
      <dgm:t>
        <a:bodyPr/>
        <a:lstStyle/>
        <a:p>
          <a:endParaRPr lang="ru-RU"/>
        </a:p>
      </dgm:t>
    </dgm:pt>
    <dgm:pt modelId="{ACF14327-F22B-4436-87F4-6B8982985D1A}" type="pres">
      <dgm:prSet presAssocID="{2AE0BF97-1C34-4BD7-893B-59362EAFA2DF}" presName="roof" presStyleLbl="dkBgShp" presStyleIdx="0" presStyleCnt="2"/>
      <dgm:spPr/>
      <dgm:t>
        <a:bodyPr/>
        <a:lstStyle/>
        <a:p>
          <a:endParaRPr lang="ru-RU"/>
        </a:p>
      </dgm:t>
    </dgm:pt>
    <dgm:pt modelId="{486CA96A-E0A1-4168-93C5-31264BD318AB}" type="pres">
      <dgm:prSet presAssocID="{2AE0BF97-1C34-4BD7-893B-59362EAFA2DF}" presName="pillars" presStyleCnt="0"/>
      <dgm:spPr/>
    </dgm:pt>
    <dgm:pt modelId="{166F0D40-69C0-415F-A246-7323006BE095}" type="pres">
      <dgm:prSet presAssocID="{2AE0BF97-1C34-4BD7-893B-59362EAFA2DF}" presName="pillar1" presStyleLbl="node1" presStyleIdx="0" presStyleCnt="3">
        <dgm:presLayoutVars>
          <dgm:bulletEnabled val="1"/>
        </dgm:presLayoutVars>
      </dgm:prSet>
      <dgm:spPr/>
      <dgm:t>
        <a:bodyPr/>
        <a:lstStyle/>
        <a:p>
          <a:endParaRPr lang="ru-RU"/>
        </a:p>
      </dgm:t>
    </dgm:pt>
    <dgm:pt modelId="{681BAB40-8DF3-4EC5-A950-79699BA8A1CB}" type="pres">
      <dgm:prSet presAssocID="{0B235387-52A8-4366-82B9-5AE33F6E4D5D}" presName="pillarX" presStyleLbl="node1" presStyleIdx="1" presStyleCnt="3">
        <dgm:presLayoutVars>
          <dgm:bulletEnabled val="1"/>
        </dgm:presLayoutVars>
      </dgm:prSet>
      <dgm:spPr/>
      <dgm:t>
        <a:bodyPr/>
        <a:lstStyle/>
        <a:p>
          <a:endParaRPr lang="ru-RU"/>
        </a:p>
      </dgm:t>
    </dgm:pt>
    <dgm:pt modelId="{39370DB4-A1D3-4266-BE04-B7EC30A43F43}" type="pres">
      <dgm:prSet presAssocID="{AD700BEB-BE96-4B02-A3E9-974F0808A00A}" presName="pillarX" presStyleLbl="node1" presStyleIdx="2" presStyleCnt="3">
        <dgm:presLayoutVars>
          <dgm:bulletEnabled val="1"/>
        </dgm:presLayoutVars>
      </dgm:prSet>
      <dgm:spPr/>
      <dgm:t>
        <a:bodyPr/>
        <a:lstStyle/>
        <a:p>
          <a:endParaRPr lang="ru-RU"/>
        </a:p>
      </dgm:t>
    </dgm:pt>
    <dgm:pt modelId="{52929151-0D22-417E-AF76-65E630A18928}" type="pres">
      <dgm:prSet presAssocID="{2AE0BF97-1C34-4BD7-893B-59362EAFA2DF}" presName="base" presStyleLbl="dkBgShp" presStyleIdx="1" presStyleCnt="2"/>
      <dgm:spPr/>
    </dgm:pt>
  </dgm:ptLst>
  <dgm:cxnLst>
    <dgm:cxn modelId="{7B830DDE-6439-406C-A5D8-EE5ACBEA8C83}" type="presOf" srcId="{3EEF90E8-4D68-4268-B8DC-FF1403FF5B46}" destId="{ECCD80BE-F5C9-449B-A30B-D945A30A785E}" srcOrd="0" destOrd="0" presId="urn:microsoft.com/office/officeart/2005/8/layout/hList3"/>
    <dgm:cxn modelId="{41BB07D6-1B4D-4157-B6A4-1C489A172B50}" type="presOf" srcId="{2AE0BF97-1C34-4BD7-893B-59362EAFA2DF}" destId="{ACF14327-F22B-4436-87F4-6B8982985D1A}" srcOrd="0" destOrd="0" presId="urn:microsoft.com/office/officeart/2005/8/layout/hList3"/>
    <dgm:cxn modelId="{CD277872-24C4-46BA-A22A-1007E8A1B05E}" srcId="{2AE0BF97-1C34-4BD7-893B-59362EAFA2DF}" destId="{0B235387-52A8-4366-82B9-5AE33F6E4D5D}" srcOrd="1" destOrd="0" parTransId="{30C58665-67D7-4B1E-8728-BC74E0BEB996}" sibTransId="{D385AF07-A3A3-48B3-B12D-54A7831638F7}"/>
    <dgm:cxn modelId="{C61B7B53-6E2B-4036-A124-7AE592D150BF}" srcId="{2AE0BF97-1C34-4BD7-893B-59362EAFA2DF}" destId="{AD700BEB-BE96-4B02-A3E9-974F0808A00A}" srcOrd="2" destOrd="0" parTransId="{F0CCB7BD-7BF9-4C5F-8BD0-426D71AA332A}" sibTransId="{D7BBD004-D86E-45CA-82A6-46E3712183E1}"/>
    <dgm:cxn modelId="{8A2EF930-F5DA-476E-B21F-8E7BB1B4027F}" srcId="{2AE0BF97-1C34-4BD7-893B-59362EAFA2DF}" destId="{009B479B-C79F-4252-BC04-0C6A70302099}" srcOrd="0" destOrd="0" parTransId="{739611A8-05CA-4190-A350-E7721A4B05C8}" sibTransId="{22B41D90-FB4F-43F9-A577-3950D466E3BD}"/>
    <dgm:cxn modelId="{7FDFF8DF-94FD-4ABE-B2EA-6DB09064DF65}" type="presOf" srcId="{009B479B-C79F-4252-BC04-0C6A70302099}" destId="{166F0D40-69C0-415F-A246-7323006BE095}" srcOrd="0" destOrd="0" presId="urn:microsoft.com/office/officeart/2005/8/layout/hList3"/>
    <dgm:cxn modelId="{943FE3BF-453F-4EF3-9DBF-866731C36DE6}" type="presOf" srcId="{0B235387-52A8-4366-82B9-5AE33F6E4D5D}" destId="{681BAB40-8DF3-4EC5-A950-79699BA8A1CB}" srcOrd="0" destOrd="0" presId="urn:microsoft.com/office/officeart/2005/8/layout/hList3"/>
    <dgm:cxn modelId="{6A24272A-BECE-4365-8F41-8A54D9E0403A}" srcId="{3EEF90E8-4D68-4268-B8DC-FF1403FF5B46}" destId="{2AE0BF97-1C34-4BD7-893B-59362EAFA2DF}" srcOrd="0" destOrd="0" parTransId="{43F41ECF-BFE3-47A8-8229-FA9E9F3EB3EF}" sibTransId="{01E1654F-1270-460F-9BFB-98C6A822F691}"/>
    <dgm:cxn modelId="{4D635EA6-707A-46EC-8CB6-A91445A4E234}" type="presOf" srcId="{AD700BEB-BE96-4B02-A3E9-974F0808A00A}" destId="{39370DB4-A1D3-4266-BE04-B7EC30A43F43}" srcOrd="0" destOrd="0" presId="urn:microsoft.com/office/officeart/2005/8/layout/hList3"/>
    <dgm:cxn modelId="{CDF096A6-C2AA-4710-B28D-4FC2151828D9}" type="presParOf" srcId="{ECCD80BE-F5C9-449B-A30B-D945A30A785E}" destId="{ACF14327-F22B-4436-87F4-6B8982985D1A}" srcOrd="0" destOrd="0" presId="urn:microsoft.com/office/officeart/2005/8/layout/hList3"/>
    <dgm:cxn modelId="{0BB77389-AAD3-4C19-B6DF-71BECAA27CEB}" type="presParOf" srcId="{ECCD80BE-F5C9-449B-A30B-D945A30A785E}" destId="{486CA96A-E0A1-4168-93C5-31264BD318AB}" srcOrd="1" destOrd="0" presId="urn:microsoft.com/office/officeart/2005/8/layout/hList3"/>
    <dgm:cxn modelId="{3EA536A4-1EE9-47E9-9AC5-180C3B4B80C0}" type="presParOf" srcId="{486CA96A-E0A1-4168-93C5-31264BD318AB}" destId="{166F0D40-69C0-415F-A246-7323006BE095}" srcOrd="0" destOrd="0" presId="urn:microsoft.com/office/officeart/2005/8/layout/hList3"/>
    <dgm:cxn modelId="{0D76FFCC-D463-4790-8892-1FE385EBD9C9}" type="presParOf" srcId="{486CA96A-E0A1-4168-93C5-31264BD318AB}" destId="{681BAB40-8DF3-4EC5-A950-79699BA8A1CB}" srcOrd="1" destOrd="0" presId="urn:microsoft.com/office/officeart/2005/8/layout/hList3"/>
    <dgm:cxn modelId="{8092E607-E41D-41C6-B807-8AF3DA67C8E5}" type="presParOf" srcId="{486CA96A-E0A1-4168-93C5-31264BD318AB}" destId="{39370DB4-A1D3-4266-BE04-B7EC30A43F43}" srcOrd="2" destOrd="0" presId="urn:microsoft.com/office/officeart/2005/8/layout/hList3"/>
    <dgm:cxn modelId="{702008A2-F9DF-4ABC-A4FA-513299EC1A94}" type="presParOf" srcId="{ECCD80BE-F5C9-449B-A30B-D945A30A785E}" destId="{52929151-0D22-417E-AF76-65E630A1892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B4F69-C43E-4042-9FEC-531552164421}">
      <dsp:nvSpPr>
        <dsp:cNvPr id="0" name=""/>
        <dsp:cNvSpPr/>
      </dsp:nvSpPr>
      <dsp:spPr>
        <a:xfrm>
          <a:off x="-2947116" y="-453987"/>
          <a:ext cx="3516038" cy="3516038"/>
        </a:xfrm>
        <a:prstGeom prst="blockArc">
          <a:avLst>
            <a:gd name="adj1" fmla="val 18900000"/>
            <a:gd name="adj2" fmla="val 2700000"/>
            <a:gd name="adj3" fmla="val 614"/>
          </a:avLst>
        </a:pr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4EF2C5-61B7-48DA-A1BC-791A03D523D1}">
      <dsp:nvSpPr>
        <dsp:cNvPr id="0" name=""/>
        <dsp:cNvSpPr/>
      </dsp:nvSpPr>
      <dsp:spPr>
        <a:xfrm>
          <a:off x="365798" y="260806"/>
          <a:ext cx="4162177" cy="521612"/>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4030" tIns="30480" rIns="30480" bIns="30480" numCol="1" spcCol="1270" anchor="ctr" anchorCtr="0">
          <a:noAutofit/>
        </a:bodyPr>
        <a:lstStyle/>
        <a:p>
          <a:pPr lvl="0" algn="l" defTabSz="533400">
            <a:lnSpc>
              <a:spcPct val="90000"/>
            </a:lnSpc>
            <a:spcBef>
              <a:spcPct val="0"/>
            </a:spcBef>
            <a:spcAft>
              <a:spcPct val="35000"/>
            </a:spcAft>
          </a:pPr>
          <a:r>
            <a:rPr lang="ru-RU" sz="1200" b="1" kern="1200" dirty="0" smtClean="0"/>
            <a:t>Размер обязательств от 50 до 500 тыс. рублей</a:t>
          </a:r>
          <a:endParaRPr lang="ru-RU" sz="1200" kern="1200" dirty="0"/>
        </a:p>
      </dsp:txBody>
      <dsp:txXfrm>
        <a:off x="365798" y="260806"/>
        <a:ext cx="4162177" cy="521612"/>
      </dsp:txXfrm>
    </dsp:sp>
    <dsp:sp modelId="{E7653DE6-F11E-4263-9C43-5A41BE7E1CEA}">
      <dsp:nvSpPr>
        <dsp:cNvPr id="0" name=""/>
        <dsp:cNvSpPr/>
      </dsp:nvSpPr>
      <dsp:spPr>
        <a:xfrm>
          <a:off x="39790" y="195604"/>
          <a:ext cx="652015" cy="65201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77699D0-D071-4525-BE88-6651146E7254}">
      <dsp:nvSpPr>
        <dsp:cNvPr id="0" name=""/>
        <dsp:cNvSpPr/>
      </dsp:nvSpPr>
      <dsp:spPr>
        <a:xfrm>
          <a:off x="555405" y="1043225"/>
          <a:ext cx="3972571" cy="521612"/>
        </a:xfrm>
        <a:prstGeom prst="rect">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4030" tIns="22860" rIns="22860" bIns="22860" numCol="1" spcCol="1270" anchor="ctr" anchorCtr="0">
          <a:noAutofit/>
        </a:bodyPr>
        <a:lstStyle/>
        <a:p>
          <a:pPr lvl="0" algn="l" defTabSz="400050">
            <a:lnSpc>
              <a:spcPct val="90000"/>
            </a:lnSpc>
            <a:spcBef>
              <a:spcPct val="0"/>
            </a:spcBef>
            <a:spcAft>
              <a:spcPct val="35000"/>
            </a:spcAft>
          </a:pPr>
          <a:r>
            <a:rPr lang="ru-RU" sz="900" b="1" kern="1200" dirty="0" smtClean="0"/>
            <a:t>Окончено исполнительное производство в связи с возвращением исполнительного документа взыскателю на основании п.4 ч.1 ст.46 ФЗ « Об исполнительном производстве»</a:t>
          </a:r>
          <a:endParaRPr lang="ru-RU" sz="900" kern="1200" dirty="0"/>
        </a:p>
      </dsp:txBody>
      <dsp:txXfrm>
        <a:off x="555405" y="1043225"/>
        <a:ext cx="3972571" cy="521612"/>
      </dsp:txXfrm>
    </dsp:sp>
    <dsp:sp modelId="{1E2A2037-B7A7-44F6-A894-228048DAC272}">
      <dsp:nvSpPr>
        <dsp:cNvPr id="0" name=""/>
        <dsp:cNvSpPr/>
      </dsp:nvSpPr>
      <dsp:spPr>
        <a:xfrm>
          <a:off x="229397" y="978023"/>
          <a:ext cx="652015" cy="65201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9492213-1D13-4A2E-B3A7-B63989034E0E}">
      <dsp:nvSpPr>
        <dsp:cNvPr id="0" name=""/>
        <dsp:cNvSpPr/>
      </dsp:nvSpPr>
      <dsp:spPr>
        <a:xfrm>
          <a:off x="365798" y="1825644"/>
          <a:ext cx="4162177" cy="521612"/>
        </a:xfrm>
        <a:prstGeom prst="rect">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4030" tIns="27940" rIns="27940" bIns="27940" numCol="1" spcCol="1270" anchor="ctr" anchorCtr="0">
          <a:noAutofit/>
        </a:bodyPr>
        <a:lstStyle/>
        <a:p>
          <a:pPr lvl="0" algn="l" defTabSz="466725">
            <a:lnSpc>
              <a:spcPct val="90000"/>
            </a:lnSpc>
            <a:spcBef>
              <a:spcPct val="0"/>
            </a:spcBef>
            <a:spcAft>
              <a:spcPct val="35000"/>
            </a:spcAft>
          </a:pPr>
          <a:r>
            <a:rPr lang="ru-RU" sz="1050" b="1" kern="1200" dirty="0" smtClean="0"/>
            <a:t>Не возбуждено иное исполнительное производство после возвращения исполнительного документа взыскателю</a:t>
          </a:r>
          <a:endParaRPr lang="ru-RU" sz="1050" kern="1200" dirty="0"/>
        </a:p>
      </dsp:txBody>
      <dsp:txXfrm>
        <a:off x="365798" y="1825644"/>
        <a:ext cx="4162177" cy="521612"/>
      </dsp:txXfrm>
    </dsp:sp>
    <dsp:sp modelId="{963D4DA8-1E60-43C5-8E3A-9A3B9643F250}">
      <dsp:nvSpPr>
        <dsp:cNvPr id="0" name=""/>
        <dsp:cNvSpPr/>
      </dsp:nvSpPr>
      <dsp:spPr>
        <a:xfrm>
          <a:off x="39790" y="1760443"/>
          <a:ext cx="652015" cy="65201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5EB15-F3E0-41DD-BA3E-41B56B960A51}">
      <dsp:nvSpPr>
        <dsp:cNvPr id="0" name=""/>
        <dsp:cNvSpPr/>
      </dsp:nvSpPr>
      <dsp:spPr>
        <a:xfrm>
          <a:off x="0" y="1063503"/>
          <a:ext cx="6840759" cy="352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C3134F-71EC-4026-9D6C-988FFD02BA41}">
      <dsp:nvSpPr>
        <dsp:cNvPr id="0" name=""/>
        <dsp:cNvSpPr/>
      </dsp:nvSpPr>
      <dsp:spPr>
        <a:xfrm>
          <a:off x="334021" y="514940"/>
          <a:ext cx="6503939" cy="78120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995" tIns="0" rIns="180995" bIns="0" numCol="1" spcCol="1270" anchor="ctr" anchorCtr="0">
          <a:noAutofit/>
        </a:bodyPr>
        <a:lstStyle/>
        <a:p>
          <a:pPr lvl="0" algn="l" defTabSz="533400">
            <a:lnSpc>
              <a:spcPct val="90000"/>
            </a:lnSpc>
            <a:spcBef>
              <a:spcPct val="0"/>
            </a:spcBef>
            <a:spcAft>
              <a:spcPct val="35000"/>
            </a:spcAft>
          </a:pPr>
          <a:r>
            <a:rPr lang="ru-RU" sz="1200" b="1" kern="1200" dirty="0" smtClean="0"/>
            <a:t>Мораторий на возбуждение дел о банкротстве по заявлениям, подаваемым кредиторами, в отношении юридических лиц и граждан, в том числе индивидуальных предпринимателей</a:t>
          </a:r>
          <a:endParaRPr lang="ru-RU" sz="1200" kern="1200" dirty="0"/>
        </a:p>
      </dsp:txBody>
      <dsp:txXfrm>
        <a:off x="372156" y="553075"/>
        <a:ext cx="6427669" cy="704936"/>
      </dsp:txXfrm>
    </dsp:sp>
    <dsp:sp modelId="{F216FA82-20A2-423B-BC3F-F22CEF7FE79D}">
      <dsp:nvSpPr>
        <dsp:cNvPr id="0" name=""/>
        <dsp:cNvSpPr/>
      </dsp:nvSpPr>
      <dsp:spPr>
        <a:xfrm>
          <a:off x="0" y="1724547"/>
          <a:ext cx="6840759" cy="352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2B0C2E-C0EA-4B2B-A845-762DE8C955C7}">
      <dsp:nvSpPr>
        <dsp:cNvPr id="0" name=""/>
        <dsp:cNvSpPr/>
      </dsp:nvSpPr>
      <dsp:spPr>
        <a:xfrm>
          <a:off x="342038" y="1517907"/>
          <a:ext cx="6486593" cy="4132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995" tIns="0" rIns="180995" bIns="0" numCol="1" spcCol="1270" anchor="ctr" anchorCtr="0">
          <a:noAutofit/>
        </a:bodyPr>
        <a:lstStyle/>
        <a:p>
          <a:pPr lvl="0" algn="l" defTabSz="622300">
            <a:lnSpc>
              <a:spcPct val="90000"/>
            </a:lnSpc>
            <a:spcBef>
              <a:spcPct val="0"/>
            </a:spcBef>
            <a:spcAft>
              <a:spcPct val="35000"/>
            </a:spcAft>
          </a:pPr>
          <a:r>
            <a:rPr lang="ru-RU" sz="1400" b="1" kern="1200" dirty="0" smtClean="0"/>
            <a:t>Срок действия моратория с 31.03.2022 по 01.10.2022.</a:t>
          </a:r>
          <a:endParaRPr lang="ru-RU" sz="1400" kern="1200" dirty="0"/>
        </a:p>
      </dsp:txBody>
      <dsp:txXfrm>
        <a:off x="362213" y="1538082"/>
        <a:ext cx="6446243"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5EB15-F3E0-41DD-BA3E-41B56B960A51}">
      <dsp:nvSpPr>
        <dsp:cNvPr id="0" name=""/>
        <dsp:cNvSpPr/>
      </dsp:nvSpPr>
      <dsp:spPr>
        <a:xfrm>
          <a:off x="0" y="510316"/>
          <a:ext cx="7056783" cy="2268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C3134F-71EC-4026-9D6C-988FFD02BA41}">
      <dsp:nvSpPr>
        <dsp:cNvPr id="0" name=""/>
        <dsp:cNvSpPr/>
      </dsp:nvSpPr>
      <dsp:spPr>
        <a:xfrm>
          <a:off x="363753" y="49507"/>
          <a:ext cx="6640484" cy="60981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711" tIns="0" rIns="186711" bIns="0" numCol="1" spcCol="1270" anchor="ctr" anchorCtr="0">
          <a:noAutofit/>
        </a:bodyPr>
        <a:lstStyle/>
        <a:p>
          <a:pPr lvl="0" algn="l" defTabSz="533400">
            <a:lnSpc>
              <a:spcPct val="90000"/>
            </a:lnSpc>
            <a:spcBef>
              <a:spcPct val="0"/>
            </a:spcBef>
            <a:spcAft>
              <a:spcPct val="35000"/>
            </a:spcAft>
          </a:pPr>
          <a:r>
            <a:rPr lang="ru-RU" sz="1200" b="1" kern="1200" dirty="0" smtClean="0"/>
            <a:t>На должников - застройщиков МКД и (или) иных объектов недвижимости, включенных на 01.04.2022 в единый реестр проблемных </a:t>
          </a:r>
          <a:r>
            <a:rPr lang="ru-RU" sz="1200" b="1" kern="1200" dirty="0" smtClean="0"/>
            <a:t>объектов</a:t>
          </a:r>
          <a:endParaRPr lang="ru-RU" sz="1200" kern="1200" dirty="0"/>
        </a:p>
      </dsp:txBody>
      <dsp:txXfrm>
        <a:off x="393522" y="79276"/>
        <a:ext cx="6580946" cy="550279"/>
      </dsp:txXfrm>
    </dsp:sp>
    <dsp:sp modelId="{F216FA82-20A2-423B-BC3F-F22CEF7FE79D}">
      <dsp:nvSpPr>
        <dsp:cNvPr id="0" name=""/>
        <dsp:cNvSpPr/>
      </dsp:nvSpPr>
      <dsp:spPr>
        <a:xfrm>
          <a:off x="0" y="1307320"/>
          <a:ext cx="7056783" cy="2268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2B0C2E-C0EA-4B2B-A845-762DE8C955C7}">
      <dsp:nvSpPr>
        <dsp:cNvPr id="0" name=""/>
        <dsp:cNvSpPr/>
      </dsp:nvSpPr>
      <dsp:spPr>
        <a:xfrm>
          <a:off x="340434" y="802433"/>
          <a:ext cx="6709695" cy="63772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711" tIns="0" rIns="186711" bIns="0" numCol="1" spcCol="1270" anchor="ctr" anchorCtr="0">
          <a:noAutofit/>
        </a:bodyPr>
        <a:lstStyle/>
        <a:p>
          <a:pPr lvl="0" algn="l" defTabSz="444500">
            <a:lnSpc>
              <a:spcPct val="90000"/>
            </a:lnSpc>
            <a:spcBef>
              <a:spcPct val="0"/>
            </a:spcBef>
            <a:spcAft>
              <a:spcPct val="35000"/>
            </a:spcAft>
          </a:pPr>
          <a:r>
            <a:rPr lang="ru-RU" sz="1000" b="1" kern="1200" dirty="0" smtClean="0"/>
            <a:t>Должников, деятельность которых регулируется определенными законами и положениями, если такие должники включены в утвержденный Правительством РФ перечень, либо на их аффилированных лиц.</a:t>
          </a:r>
          <a:endParaRPr lang="ru-RU" sz="1000" kern="1200" dirty="0"/>
        </a:p>
      </dsp:txBody>
      <dsp:txXfrm>
        <a:off x="371565" y="833564"/>
        <a:ext cx="6647433" cy="575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D5A74-1C17-44E1-A1CE-61793C41540F}">
      <dsp:nvSpPr>
        <dsp:cNvPr id="0" name=""/>
        <dsp:cNvSpPr/>
      </dsp:nvSpPr>
      <dsp:spPr>
        <a:xfrm>
          <a:off x="-4477169" y="-686595"/>
          <a:ext cx="5333631" cy="5333631"/>
        </a:xfrm>
        <a:prstGeom prst="blockArc">
          <a:avLst>
            <a:gd name="adj1" fmla="val 18900000"/>
            <a:gd name="adj2" fmla="val 2700000"/>
            <a:gd name="adj3" fmla="val 40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C2AD11-B04C-4045-8625-1F7A35B2D6E0}">
      <dsp:nvSpPr>
        <dsp:cNvPr id="0" name=""/>
        <dsp:cNvSpPr/>
      </dsp:nvSpPr>
      <dsp:spPr>
        <a:xfrm>
          <a:off x="374968" y="247448"/>
          <a:ext cx="7060312" cy="4952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076" tIns="27940" rIns="27940" bIns="27940" numCol="1" spcCol="1270" anchor="ctr" anchorCtr="0">
          <a:noAutofit/>
        </a:bodyPr>
        <a:lstStyle/>
        <a:p>
          <a:pPr lvl="0" algn="l" defTabSz="488950">
            <a:lnSpc>
              <a:spcPct val="90000"/>
            </a:lnSpc>
            <a:spcBef>
              <a:spcPct val="0"/>
            </a:spcBef>
            <a:spcAft>
              <a:spcPct val="35000"/>
            </a:spcAft>
          </a:pPr>
          <a:r>
            <a:rPr lang="ru-RU" sz="1100" kern="1200" dirty="0" smtClean="0"/>
            <a:t>Нанесен существенный вред имущественным правам кредиторов путем совершения сделок</a:t>
          </a:r>
          <a:endParaRPr lang="ru-RU" sz="1100" kern="1200" dirty="0"/>
        </a:p>
      </dsp:txBody>
      <dsp:txXfrm>
        <a:off x="374968" y="247448"/>
        <a:ext cx="7060312" cy="495213"/>
      </dsp:txXfrm>
    </dsp:sp>
    <dsp:sp modelId="{69566FA6-5737-4C78-88F4-79FC1496F740}">
      <dsp:nvSpPr>
        <dsp:cNvPr id="0" name=""/>
        <dsp:cNvSpPr/>
      </dsp:nvSpPr>
      <dsp:spPr>
        <a:xfrm>
          <a:off x="65460" y="185546"/>
          <a:ext cx="619016" cy="6190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4C61F3-E688-4648-8FEA-F1BE689D87FE}">
      <dsp:nvSpPr>
        <dsp:cNvPr id="0" name=""/>
        <dsp:cNvSpPr/>
      </dsp:nvSpPr>
      <dsp:spPr>
        <a:xfrm>
          <a:off x="729824" y="990030"/>
          <a:ext cx="6705456" cy="4952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076" tIns="27940" rIns="27940" bIns="27940" numCol="1" spcCol="1270" anchor="ctr" anchorCtr="0">
          <a:noAutofit/>
        </a:bodyPr>
        <a:lstStyle/>
        <a:p>
          <a:pPr lvl="0" algn="l" defTabSz="488950">
            <a:lnSpc>
              <a:spcPct val="90000"/>
            </a:lnSpc>
            <a:spcBef>
              <a:spcPct val="0"/>
            </a:spcBef>
            <a:spcAft>
              <a:spcPct val="35000"/>
            </a:spcAft>
          </a:pPr>
          <a:r>
            <a:rPr lang="ru-RU" sz="1100" kern="1200" dirty="0" smtClean="0"/>
            <a:t>Искажение документов бухгалтерского учета, что приводит к затруднению проведения процедур банкротства и формирования конкурсной массы</a:t>
          </a:r>
          <a:endParaRPr lang="ru-RU" sz="1100" kern="1200" dirty="0"/>
        </a:p>
      </dsp:txBody>
      <dsp:txXfrm>
        <a:off x="729824" y="990030"/>
        <a:ext cx="6705456" cy="495213"/>
      </dsp:txXfrm>
    </dsp:sp>
    <dsp:sp modelId="{248B460C-5F1C-4803-9ABA-F2EF5C3CEAB3}">
      <dsp:nvSpPr>
        <dsp:cNvPr id="0" name=""/>
        <dsp:cNvSpPr/>
      </dsp:nvSpPr>
      <dsp:spPr>
        <a:xfrm>
          <a:off x="420315" y="928129"/>
          <a:ext cx="619016" cy="6190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6ADA38-CA97-49CB-B360-CC310837138E}">
      <dsp:nvSpPr>
        <dsp:cNvPr id="0" name=""/>
        <dsp:cNvSpPr/>
      </dsp:nvSpPr>
      <dsp:spPr>
        <a:xfrm>
          <a:off x="838736" y="1732613"/>
          <a:ext cx="6596544" cy="4952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076" tIns="27940" rIns="27940" bIns="27940" numCol="1" spcCol="1270" anchor="ctr" anchorCtr="0">
          <a:noAutofit/>
        </a:bodyPr>
        <a:lstStyle/>
        <a:p>
          <a:pPr lvl="0" algn="l" defTabSz="488950">
            <a:lnSpc>
              <a:spcPct val="90000"/>
            </a:lnSpc>
            <a:spcBef>
              <a:spcPct val="0"/>
            </a:spcBef>
            <a:spcAft>
              <a:spcPct val="35000"/>
            </a:spcAft>
          </a:pPr>
          <a:r>
            <a:rPr lang="ru-RU" sz="1100" kern="1200" dirty="0" smtClean="0"/>
            <a:t>Задолженность, образовавшаяся в результате привлечения к ответственности за совершение налогового правонарушения составляет более 50 % реестра требований кредиторов</a:t>
          </a:r>
          <a:endParaRPr lang="ru-RU" sz="1100" kern="1200" dirty="0"/>
        </a:p>
      </dsp:txBody>
      <dsp:txXfrm>
        <a:off x="838736" y="1732613"/>
        <a:ext cx="6596544" cy="495213"/>
      </dsp:txXfrm>
    </dsp:sp>
    <dsp:sp modelId="{8CC0AA22-8723-4790-9F89-17FAC15D5EAD}">
      <dsp:nvSpPr>
        <dsp:cNvPr id="0" name=""/>
        <dsp:cNvSpPr/>
      </dsp:nvSpPr>
      <dsp:spPr>
        <a:xfrm>
          <a:off x="529227" y="1670711"/>
          <a:ext cx="619016" cy="6190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15B9BD-199B-4E07-ABFD-00A28DB7D2CE}">
      <dsp:nvSpPr>
        <dsp:cNvPr id="0" name=""/>
        <dsp:cNvSpPr/>
      </dsp:nvSpPr>
      <dsp:spPr>
        <a:xfrm>
          <a:off x="729824" y="2376264"/>
          <a:ext cx="6705456" cy="6930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076" tIns="27940" rIns="27940" bIns="27940" numCol="1" spcCol="1270" anchor="ctr" anchorCtr="0">
          <a:noAutofit/>
        </a:bodyPr>
        <a:lstStyle/>
        <a:p>
          <a:pPr lvl="0" algn="l" defTabSz="488950">
            <a:lnSpc>
              <a:spcPct val="90000"/>
            </a:lnSpc>
            <a:spcBef>
              <a:spcPct val="0"/>
            </a:spcBef>
            <a:spcAft>
              <a:spcPct val="35000"/>
            </a:spcAft>
          </a:pPr>
          <a:r>
            <a:rPr lang="ru-RU" sz="1100" kern="1200" dirty="0" smtClean="0"/>
            <a:t>Документы, хранение которых являлось обязательным в соответствии с законодательством Российской Федерации об акционерных обществах, о рынке ценных бумаг, об инвестиционных фондах, об обществах с ограниченной ответственностью и иными актами отсутствуют либо искажены</a:t>
          </a:r>
        </a:p>
      </dsp:txBody>
      <dsp:txXfrm>
        <a:off x="729824" y="2376264"/>
        <a:ext cx="6705456" cy="693075"/>
      </dsp:txXfrm>
    </dsp:sp>
    <dsp:sp modelId="{B18A14F5-D842-439B-A377-702F0F3B1D6F}">
      <dsp:nvSpPr>
        <dsp:cNvPr id="0" name=""/>
        <dsp:cNvSpPr/>
      </dsp:nvSpPr>
      <dsp:spPr>
        <a:xfrm>
          <a:off x="420315" y="2413294"/>
          <a:ext cx="619016" cy="6190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8FD4D5-8200-4D50-8F16-200A4A7876EC}">
      <dsp:nvSpPr>
        <dsp:cNvPr id="0" name=""/>
        <dsp:cNvSpPr/>
      </dsp:nvSpPr>
      <dsp:spPr>
        <a:xfrm>
          <a:off x="374968" y="3186352"/>
          <a:ext cx="7060312" cy="5580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076" tIns="27940" rIns="27940" bIns="27940" numCol="1" spcCol="1270" anchor="ctr" anchorCtr="0">
          <a:noAutofit/>
        </a:bodyPr>
        <a:lstStyle/>
        <a:p>
          <a:pPr lvl="0" algn="l" defTabSz="488950">
            <a:lnSpc>
              <a:spcPct val="90000"/>
            </a:lnSpc>
            <a:spcBef>
              <a:spcPct val="0"/>
            </a:spcBef>
            <a:spcAft>
              <a:spcPct val="35000"/>
            </a:spcAft>
          </a:pPr>
          <a:r>
            <a:rPr lang="ru-RU" sz="1100" kern="1200" dirty="0" smtClean="0"/>
            <a:t>На дату возбуждения дела о банкротстве не внесены подлежащие обязательному внесению в соответствии с федеральным законом сведения либо внесены недостоверные сведения о юридическом лице (ЕГРЮЛ, иные)</a:t>
          </a:r>
          <a:endParaRPr lang="ru-RU" sz="1100" kern="1200" dirty="0"/>
        </a:p>
      </dsp:txBody>
      <dsp:txXfrm>
        <a:off x="374968" y="3186352"/>
        <a:ext cx="7060312" cy="558065"/>
      </dsp:txXfrm>
    </dsp:sp>
    <dsp:sp modelId="{FDF1B92F-85B2-473C-AC30-B098475E757F}">
      <dsp:nvSpPr>
        <dsp:cNvPr id="0" name=""/>
        <dsp:cNvSpPr/>
      </dsp:nvSpPr>
      <dsp:spPr>
        <a:xfrm>
          <a:off x="65460" y="3155876"/>
          <a:ext cx="619016" cy="61901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F14327-F22B-4436-87F4-6B8982985D1A}">
      <dsp:nvSpPr>
        <dsp:cNvPr id="0" name=""/>
        <dsp:cNvSpPr/>
      </dsp:nvSpPr>
      <dsp:spPr>
        <a:xfrm>
          <a:off x="0" y="0"/>
          <a:ext cx="7416824" cy="86409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Доказывается наличие следующих фактов:</a:t>
          </a:r>
          <a:endParaRPr lang="ru-RU" sz="2400" kern="1200" dirty="0"/>
        </a:p>
      </dsp:txBody>
      <dsp:txXfrm>
        <a:off x="0" y="0"/>
        <a:ext cx="7416824" cy="864096"/>
      </dsp:txXfrm>
    </dsp:sp>
    <dsp:sp modelId="{166F0D40-69C0-415F-A246-7323006BE095}">
      <dsp:nvSpPr>
        <dsp:cNvPr id="0" name=""/>
        <dsp:cNvSpPr/>
      </dsp:nvSpPr>
      <dsp:spPr>
        <a:xfrm>
          <a:off x="3621" y="864096"/>
          <a:ext cx="2469860" cy="1814601"/>
        </a:xfrm>
        <a:prstGeom prst="rect">
          <a:avLst/>
        </a:prstGeom>
        <a:solidFill>
          <a:srgbClr val="92D05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Наличие статуса контролирующего лица у ответчика</a:t>
          </a:r>
          <a:endParaRPr lang="ru-RU" sz="1900" kern="1200" dirty="0"/>
        </a:p>
      </dsp:txBody>
      <dsp:txXfrm>
        <a:off x="3621" y="864096"/>
        <a:ext cx="2469860" cy="1814601"/>
      </dsp:txXfrm>
    </dsp:sp>
    <dsp:sp modelId="{681BAB40-8DF3-4EC5-A950-79699BA8A1CB}">
      <dsp:nvSpPr>
        <dsp:cNvPr id="0" name=""/>
        <dsp:cNvSpPr/>
      </dsp:nvSpPr>
      <dsp:spPr>
        <a:xfrm>
          <a:off x="2473481" y="864096"/>
          <a:ext cx="2469860" cy="1814601"/>
        </a:xfrm>
        <a:prstGeom prst="rect">
          <a:avLst/>
        </a:prstGeom>
        <a:solidFill>
          <a:srgbClr val="92D05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Наличие негативных последствий в виде невозможности полного погашения требований кредиторов</a:t>
          </a:r>
          <a:endParaRPr lang="ru-RU" sz="1900" kern="1200" dirty="0"/>
        </a:p>
      </dsp:txBody>
      <dsp:txXfrm>
        <a:off x="2473481" y="864096"/>
        <a:ext cx="2469860" cy="1814601"/>
      </dsp:txXfrm>
    </dsp:sp>
    <dsp:sp modelId="{39370DB4-A1D3-4266-BE04-B7EC30A43F43}">
      <dsp:nvSpPr>
        <dsp:cNvPr id="0" name=""/>
        <dsp:cNvSpPr/>
      </dsp:nvSpPr>
      <dsp:spPr>
        <a:xfrm>
          <a:off x="4943342" y="864096"/>
          <a:ext cx="2469860" cy="1814601"/>
        </a:xfrm>
        <a:prstGeom prst="rect">
          <a:avLst/>
        </a:prstGeom>
        <a:solidFill>
          <a:srgbClr val="92D05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Наличие причинно-следственной связи действия/бездействия КДЛ с этими последствиями.</a:t>
          </a:r>
          <a:endParaRPr lang="ru-RU" sz="1900" kern="1200" dirty="0"/>
        </a:p>
      </dsp:txBody>
      <dsp:txXfrm>
        <a:off x="4943342" y="864096"/>
        <a:ext cx="2469860" cy="1814601"/>
      </dsp:txXfrm>
    </dsp:sp>
    <dsp:sp modelId="{52929151-0D22-417E-AF76-65E630A18928}">
      <dsp:nvSpPr>
        <dsp:cNvPr id="0" name=""/>
        <dsp:cNvSpPr/>
      </dsp:nvSpPr>
      <dsp:spPr>
        <a:xfrm>
          <a:off x="0" y="2678697"/>
          <a:ext cx="7416824" cy="20162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0.02639</cdr:x>
      <cdr:y>0.52376</cdr:y>
    </cdr:from>
    <cdr:to>
      <cdr:x>0.07382</cdr:x>
      <cdr:y>0.59504</cdr:y>
    </cdr:to>
    <cdr:sp macro="" textlink="">
      <cdr:nvSpPr>
        <cdr:cNvPr id="8" name="Скругленный прямоугольник 7"/>
        <cdr:cNvSpPr/>
      </cdr:nvSpPr>
      <cdr:spPr>
        <a:xfrm xmlns:a="http://schemas.openxmlformats.org/drawingml/2006/main">
          <a:off x="206778" y="1074247"/>
          <a:ext cx="371683" cy="146205"/>
        </a:xfrm>
        <a:prstGeom xmlns:a="http://schemas.openxmlformats.org/drawingml/2006/main" prst="roundRect">
          <a:avLst/>
        </a:prstGeom>
        <a:solidFill xmlns:a="http://schemas.openxmlformats.org/drawingml/2006/main">
          <a:schemeClr val="tx2">
            <a:lumMod val="60000"/>
            <a:lumOff val="40000"/>
          </a:schemeClr>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l" defTabSz="1042988" rtl="0" fontAlgn="base">
            <a:spcBef>
              <a:spcPct val="0"/>
            </a:spcBef>
            <a:spcAft>
              <a:spcPct val="0"/>
            </a:spcAft>
            <a:defRPr kern="1200">
              <a:solidFill>
                <a:schemeClr val="lt1"/>
              </a:solidFill>
              <a:latin typeface="+mn-lt"/>
              <a:ea typeface="+mn-ea"/>
              <a:cs typeface="+mn-cs"/>
            </a:defRPr>
          </a:lvl1pPr>
          <a:lvl2pPr marL="520700" indent="-63500" algn="l" defTabSz="1042988" rtl="0" fontAlgn="base">
            <a:spcBef>
              <a:spcPct val="0"/>
            </a:spcBef>
            <a:spcAft>
              <a:spcPct val="0"/>
            </a:spcAft>
            <a:defRPr kern="1200">
              <a:solidFill>
                <a:schemeClr val="lt1"/>
              </a:solidFill>
              <a:latin typeface="+mn-lt"/>
              <a:ea typeface="+mn-ea"/>
              <a:cs typeface="+mn-cs"/>
            </a:defRPr>
          </a:lvl2pPr>
          <a:lvl3pPr marL="1042988" indent="-128588" algn="l" defTabSz="1042988" rtl="0" fontAlgn="base">
            <a:spcBef>
              <a:spcPct val="0"/>
            </a:spcBef>
            <a:spcAft>
              <a:spcPct val="0"/>
            </a:spcAft>
            <a:defRPr kern="1200">
              <a:solidFill>
                <a:schemeClr val="lt1"/>
              </a:solidFill>
              <a:latin typeface="+mn-lt"/>
              <a:ea typeface="+mn-ea"/>
              <a:cs typeface="+mn-cs"/>
            </a:defRPr>
          </a:lvl3pPr>
          <a:lvl4pPr marL="1563688" indent="-192088" algn="l" defTabSz="1042988" rtl="0" fontAlgn="base">
            <a:spcBef>
              <a:spcPct val="0"/>
            </a:spcBef>
            <a:spcAft>
              <a:spcPct val="0"/>
            </a:spcAft>
            <a:defRPr kern="1200">
              <a:solidFill>
                <a:schemeClr val="lt1"/>
              </a:solidFill>
              <a:latin typeface="+mn-lt"/>
              <a:ea typeface="+mn-ea"/>
              <a:cs typeface="+mn-cs"/>
            </a:defRPr>
          </a:lvl4pPr>
          <a:lvl5pPr marL="2085975" indent="-257175" algn="l" defTabSz="1042988"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0.02639</cdr:x>
      <cdr:y>0.66419</cdr:y>
    </cdr:from>
    <cdr:to>
      <cdr:x>0.07382</cdr:x>
      <cdr:y>0.73976</cdr:y>
    </cdr:to>
    <cdr:sp macro="" textlink="">
      <cdr:nvSpPr>
        <cdr:cNvPr id="9" name="Скругленный прямоугольник 8"/>
        <cdr:cNvSpPr/>
      </cdr:nvSpPr>
      <cdr:spPr>
        <a:xfrm xmlns:a="http://schemas.openxmlformats.org/drawingml/2006/main">
          <a:off x="206778" y="1362279"/>
          <a:ext cx="371683" cy="155008"/>
        </a:xfrm>
        <a:prstGeom xmlns:a="http://schemas.openxmlformats.org/drawingml/2006/main" prst="roundRect">
          <a:avLst/>
        </a:prstGeom>
        <a:solidFill xmlns:a="http://schemas.openxmlformats.org/drawingml/2006/main">
          <a:srgbClr val="FF0000"/>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l" defTabSz="1042988" rtl="0" fontAlgn="base">
            <a:spcBef>
              <a:spcPct val="0"/>
            </a:spcBef>
            <a:spcAft>
              <a:spcPct val="0"/>
            </a:spcAft>
            <a:defRPr kern="1200">
              <a:solidFill>
                <a:schemeClr val="lt1"/>
              </a:solidFill>
              <a:latin typeface="+mn-lt"/>
              <a:ea typeface="+mn-ea"/>
              <a:cs typeface="+mn-cs"/>
            </a:defRPr>
          </a:lvl1pPr>
          <a:lvl2pPr marL="520700" indent="-63500" algn="l" defTabSz="1042988" rtl="0" fontAlgn="base">
            <a:spcBef>
              <a:spcPct val="0"/>
            </a:spcBef>
            <a:spcAft>
              <a:spcPct val="0"/>
            </a:spcAft>
            <a:defRPr kern="1200">
              <a:solidFill>
                <a:schemeClr val="lt1"/>
              </a:solidFill>
              <a:latin typeface="+mn-lt"/>
              <a:ea typeface="+mn-ea"/>
              <a:cs typeface="+mn-cs"/>
            </a:defRPr>
          </a:lvl2pPr>
          <a:lvl3pPr marL="1042988" indent="-128588" algn="l" defTabSz="1042988" rtl="0" fontAlgn="base">
            <a:spcBef>
              <a:spcPct val="0"/>
            </a:spcBef>
            <a:spcAft>
              <a:spcPct val="0"/>
            </a:spcAft>
            <a:defRPr kern="1200">
              <a:solidFill>
                <a:schemeClr val="lt1"/>
              </a:solidFill>
              <a:latin typeface="+mn-lt"/>
              <a:ea typeface="+mn-ea"/>
              <a:cs typeface="+mn-cs"/>
            </a:defRPr>
          </a:lvl3pPr>
          <a:lvl4pPr marL="1563688" indent="-192088" algn="l" defTabSz="1042988" rtl="0" fontAlgn="base">
            <a:spcBef>
              <a:spcPct val="0"/>
            </a:spcBef>
            <a:spcAft>
              <a:spcPct val="0"/>
            </a:spcAft>
            <a:defRPr kern="1200">
              <a:solidFill>
                <a:schemeClr val="lt1"/>
              </a:solidFill>
              <a:latin typeface="+mn-lt"/>
              <a:ea typeface="+mn-ea"/>
              <a:cs typeface="+mn-cs"/>
            </a:defRPr>
          </a:lvl4pPr>
          <a:lvl5pPr marL="2085975" indent="-257175" algn="l" defTabSz="1042988"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0.09071</cdr:x>
      <cdr:y>0.48865</cdr:y>
    </cdr:from>
    <cdr:to>
      <cdr:x>0.35063</cdr:x>
      <cdr:y>0.64504</cdr:y>
    </cdr:to>
    <cdr:sp macro="" textlink="">
      <cdr:nvSpPr>
        <cdr:cNvPr id="10" name="Rectangle 5"/>
        <cdr:cNvSpPr>
          <a:spLocks xmlns:a="http://schemas.openxmlformats.org/drawingml/2006/main" noChangeArrowheads="1"/>
        </cdr:cNvSpPr>
      </cdr:nvSpPr>
      <cdr:spPr bwMode="auto">
        <a:xfrm xmlns:a="http://schemas.openxmlformats.org/drawingml/2006/main">
          <a:off x="710834" y="1002239"/>
          <a:ext cx="2036855" cy="3207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none" lIns="104306" tIns="52153" rIns="104306" bIns="52153">
          <a:spAutoFit/>
        </a:bodyPr>
        <a:lstStyle xmlns:a="http://schemas.openxmlformats.org/drawingml/2006/main">
          <a:defPPr>
            <a:defRPr lang="ru-RU"/>
          </a:defPPr>
          <a:lvl1pPr algn="l" defTabSz="1042988" rtl="0" fontAlgn="base">
            <a:spcBef>
              <a:spcPct val="0"/>
            </a:spcBef>
            <a:spcAft>
              <a:spcPct val="0"/>
            </a:spcAft>
            <a:defRPr kern="1200">
              <a:solidFill>
                <a:schemeClr val="tx1"/>
              </a:solidFill>
              <a:latin typeface="Arial" pitchFamily="34" charset="0"/>
              <a:ea typeface="+mn-ea"/>
              <a:cs typeface="+mn-cs"/>
            </a:defRPr>
          </a:lvl1pPr>
          <a:lvl2pPr marL="520700" indent="-63500" algn="l" defTabSz="1042988" rtl="0" fontAlgn="base">
            <a:spcBef>
              <a:spcPct val="0"/>
            </a:spcBef>
            <a:spcAft>
              <a:spcPct val="0"/>
            </a:spcAft>
            <a:defRPr kern="1200">
              <a:solidFill>
                <a:schemeClr val="tx1"/>
              </a:solidFill>
              <a:latin typeface="Arial" pitchFamily="34" charset="0"/>
              <a:ea typeface="+mn-ea"/>
              <a:cs typeface="+mn-cs"/>
            </a:defRPr>
          </a:lvl2pPr>
          <a:lvl3pPr marL="1042988" indent="-128588" algn="l" defTabSz="1042988" rtl="0" fontAlgn="base">
            <a:spcBef>
              <a:spcPct val="0"/>
            </a:spcBef>
            <a:spcAft>
              <a:spcPct val="0"/>
            </a:spcAft>
            <a:defRPr kern="1200">
              <a:solidFill>
                <a:schemeClr val="tx1"/>
              </a:solidFill>
              <a:latin typeface="Arial" pitchFamily="34" charset="0"/>
              <a:ea typeface="+mn-ea"/>
              <a:cs typeface="+mn-cs"/>
            </a:defRPr>
          </a:lvl3pPr>
          <a:lvl4pPr marL="1563688" indent="-192088" algn="l" defTabSz="1042988" rtl="0" fontAlgn="base">
            <a:spcBef>
              <a:spcPct val="0"/>
            </a:spcBef>
            <a:spcAft>
              <a:spcPct val="0"/>
            </a:spcAft>
            <a:defRPr kern="1200">
              <a:solidFill>
                <a:schemeClr val="tx1"/>
              </a:solidFill>
              <a:latin typeface="Arial" pitchFamily="34" charset="0"/>
              <a:ea typeface="+mn-ea"/>
              <a:cs typeface="+mn-cs"/>
            </a:defRPr>
          </a:lvl4pPr>
          <a:lvl5pPr marL="2085975" indent="-257175" algn="l" defTabSz="1042988"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xmlns:a="http://schemas.openxmlformats.org/drawingml/2006/main">
          <a:pPr defTabSz="1189038"/>
          <a:r>
            <a:rPr lang="ru-RU" sz="1400" b="1" dirty="0">
              <a:solidFill>
                <a:srgbClr val="1F497D"/>
              </a:solidFill>
              <a:latin typeface="+mn-lt"/>
            </a:rPr>
            <a:t>реализация имущества</a:t>
          </a:r>
        </a:p>
      </cdr:txBody>
    </cdr:sp>
  </cdr:relSizeAnchor>
  <cdr:relSizeAnchor xmlns:cdr="http://schemas.openxmlformats.org/drawingml/2006/chartDrawing">
    <cdr:from>
      <cdr:x>0.09071</cdr:x>
      <cdr:y>0.62908</cdr:y>
    </cdr:from>
    <cdr:to>
      <cdr:x>0.37059</cdr:x>
      <cdr:y>0.78547</cdr:y>
    </cdr:to>
    <cdr:sp macro="" textlink="">
      <cdr:nvSpPr>
        <cdr:cNvPr id="12" name="Rectangle 5"/>
        <cdr:cNvSpPr>
          <a:spLocks xmlns:a="http://schemas.openxmlformats.org/drawingml/2006/main" noChangeArrowheads="1"/>
        </cdr:cNvSpPr>
      </cdr:nvSpPr>
      <cdr:spPr bwMode="auto">
        <a:xfrm xmlns:a="http://schemas.openxmlformats.org/drawingml/2006/main">
          <a:off x="710834" y="1290271"/>
          <a:ext cx="2193308" cy="32076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wrap="none" lIns="104306" tIns="52153" rIns="104306" bIns="52153">
          <a:spAutoFit/>
        </a:bodyPr>
        <a:lstStyle xmlns:a="http://schemas.openxmlformats.org/drawingml/2006/main">
          <a:defPPr>
            <a:defRPr lang="ru-RU"/>
          </a:defPPr>
          <a:lvl1pPr algn="l" defTabSz="1042988" rtl="0" fontAlgn="base">
            <a:spcBef>
              <a:spcPct val="0"/>
            </a:spcBef>
            <a:spcAft>
              <a:spcPct val="0"/>
            </a:spcAft>
            <a:defRPr kern="1200">
              <a:solidFill>
                <a:schemeClr val="tx1"/>
              </a:solidFill>
              <a:latin typeface="Arial" pitchFamily="34" charset="0"/>
              <a:ea typeface="+mn-ea"/>
              <a:cs typeface="+mn-cs"/>
            </a:defRPr>
          </a:lvl1pPr>
          <a:lvl2pPr marL="520700" indent="-63500" algn="l" defTabSz="1042988" rtl="0" fontAlgn="base">
            <a:spcBef>
              <a:spcPct val="0"/>
            </a:spcBef>
            <a:spcAft>
              <a:spcPct val="0"/>
            </a:spcAft>
            <a:defRPr kern="1200">
              <a:solidFill>
                <a:schemeClr val="tx1"/>
              </a:solidFill>
              <a:latin typeface="Arial" pitchFamily="34" charset="0"/>
              <a:ea typeface="+mn-ea"/>
              <a:cs typeface="+mn-cs"/>
            </a:defRPr>
          </a:lvl2pPr>
          <a:lvl3pPr marL="1042988" indent="-128588" algn="l" defTabSz="1042988" rtl="0" fontAlgn="base">
            <a:spcBef>
              <a:spcPct val="0"/>
            </a:spcBef>
            <a:spcAft>
              <a:spcPct val="0"/>
            </a:spcAft>
            <a:defRPr kern="1200">
              <a:solidFill>
                <a:schemeClr val="tx1"/>
              </a:solidFill>
              <a:latin typeface="Arial" pitchFamily="34" charset="0"/>
              <a:ea typeface="+mn-ea"/>
              <a:cs typeface="+mn-cs"/>
            </a:defRPr>
          </a:lvl3pPr>
          <a:lvl4pPr marL="1563688" indent="-192088" algn="l" defTabSz="1042988" rtl="0" fontAlgn="base">
            <a:spcBef>
              <a:spcPct val="0"/>
            </a:spcBef>
            <a:spcAft>
              <a:spcPct val="0"/>
            </a:spcAft>
            <a:defRPr kern="1200">
              <a:solidFill>
                <a:schemeClr val="tx1"/>
              </a:solidFill>
              <a:latin typeface="Arial" pitchFamily="34" charset="0"/>
              <a:ea typeface="+mn-ea"/>
              <a:cs typeface="+mn-cs"/>
            </a:defRPr>
          </a:lvl4pPr>
          <a:lvl5pPr marL="2085975" indent="-257175" algn="l" defTabSz="1042988"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xmlns:a="http://schemas.openxmlformats.org/drawingml/2006/main">
          <a:pPr defTabSz="1189038"/>
          <a:r>
            <a:rPr lang="ru-RU" sz="1400" b="1" dirty="0">
              <a:solidFill>
                <a:srgbClr val="1F497D"/>
              </a:solidFill>
              <a:latin typeface="+mn-lt"/>
            </a:rPr>
            <a:t>реструктуризация долгов</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337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buFontTx/>
              <a:buNone/>
              <a:defRPr sz="1200" b="0">
                <a:solidFill>
                  <a:schemeClr val="tx1"/>
                </a:solidFill>
                <a:latin typeface="Times New Roman" pitchFamily="18" charset="0"/>
              </a:defRPr>
            </a:lvl1pPr>
          </a:lstStyle>
          <a:p>
            <a:pPr>
              <a:defRPr/>
            </a:pPr>
            <a:endParaRPr lang="ru-RU"/>
          </a:p>
        </p:txBody>
      </p:sp>
      <p:sp>
        <p:nvSpPr>
          <p:cNvPr id="62467" name="Rectangle 3"/>
          <p:cNvSpPr>
            <a:spLocks noGrp="1" noChangeArrowheads="1"/>
          </p:cNvSpPr>
          <p:nvPr>
            <p:ph type="dt" idx="1"/>
          </p:nvPr>
        </p:nvSpPr>
        <p:spPr bwMode="auto">
          <a:xfrm>
            <a:off x="3833813" y="0"/>
            <a:ext cx="2933700" cy="495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buFontTx/>
              <a:buNone/>
              <a:defRPr sz="1200" b="0">
                <a:solidFill>
                  <a:schemeClr val="tx1"/>
                </a:solidFill>
                <a:latin typeface="Times New Roman" pitchFamily="18" charset="0"/>
              </a:defRPr>
            </a:lvl1pPr>
          </a:lstStyle>
          <a:p>
            <a:pPr>
              <a:defRPr/>
            </a:pPr>
            <a:endParaRPr lang="ru-RU"/>
          </a:p>
        </p:txBody>
      </p:sp>
      <p:sp>
        <p:nvSpPr>
          <p:cNvPr id="67588" name="Rectangle 4"/>
          <p:cNvSpPr>
            <a:spLocks noGrp="1" noRot="1" noChangeAspect="1" noChangeArrowheads="1" noTextEdit="1"/>
          </p:cNvSpPr>
          <p:nvPr>
            <p:ph type="sldImg" idx="2"/>
          </p:nvPr>
        </p:nvSpPr>
        <p:spPr bwMode="auto">
          <a:xfrm>
            <a:off x="82550" y="742950"/>
            <a:ext cx="6604000" cy="371475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76275" y="4705350"/>
            <a:ext cx="5416550" cy="44577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2470" name="Rectangle 6"/>
          <p:cNvSpPr>
            <a:spLocks noGrp="1" noChangeArrowheads="1"/>
          </p:cNvSpPr>
          <p:nvPr>
            <p:ph type="ftr" sz="quarter" idx="4"/>
          </p:nvPr>
        </p:nvSpPr>
        <p:spPr bwMode="auto">
          <a:xfrm>
            <a:off x="0" y="9409113"/>
            <a:ext cx="29337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buFontTx/>
              <a:buNone/>
              <a:defRPr sz="1200" b="0">
                <a:solidFill>
                  <a:schemeClr val="tx1"/>
                </a:solidFill>
                <a:latin typeface="Times New Roman" pitchFamily="18" charset="0"/>
              </a:defRPr>
            </a:lvl1pPr>
          </a:lstStyle>
          <a:p>
            <a:pPr>
              <a:defRPr/>
            </a:pPr>
            <a:endParaRPr lang="ru-RU"/>
          </a:p>
        </p:txBody>
      </p:sp>
      <p:sp>
        <p:nvSpPr>
          <p:cNvPr id="62471" name="Rectangle 7"/>
          <p:cNvSpPr>
            <a:spLocks noGrp="1" noChangeArrowheads="1"/>
          </p:cNvSpPr>
          <p:nvPr>
            <p:ph type="sldNum" sz="quarter" idx="5"/>
          </p:nvPr>
        </p:nvSpPr>
        <p:spPr bwMode="auto">
          <a:xfrm>
            <a:off x="3833813" y="9409113"/>
            <a:ext cx="2933700" cy="4953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buFontTx/>
              <a:buNone/>
              <a:defRPr sz="1200" b="0">
                <a:solidFill>
                  <a:schemeClr val="tx1"/>
                </a:solidFill>
                <a:latin typeface="Times New Roman" pitchFamily="18" charset="0"/>
              </a:defRPr>
            </a:lvl1pPr>
          </a:lstStyle>
          <a:p>
            <a:pPr>
              <a:defRPr/>
            </a:pPr>
            <a:fld id="{207F7E13-D6DB-42B7-B9F7-D3B21718C448}" type="slidenum">
              <a:rPr lang="ru-RU"/>
              <a:pPr>
                <a:defRPr/>
              </a:pPr>
              <a:t>‹#›</a:t>
            </a:fld>
            <a:endParaRPr lang="ru-RU"/>
          </a:p>
        </p:txBody>
      </p:sp>
    </p:spTree>
    <p:extLst>
      <p:ext uri="{BB962C8B-B14F-4D97-AF65-F5344CB8AC3E}">
        <p14:creationId xmlns:p14="http://schemas.microsoft.com/office/powerpoint/2010/main" val="1182830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414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08286"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62433"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1658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70721" algn="l" defTabSz="908286" rtl="0" eaLnBrk="1" latinLnBrk="0" hangingPunct="1">
      <a:defRPr sz="1200" kern="1200">
        <a:solidFill>
          <a:schemeClr val="tx1"/>
        </a:solidFill>
        <a:latin typeface="+mn-lt"/>
        <a:ea typeface="+mn-ea"/>
        <a:cs typeface="+mn-cs"/>
      </a:defRPr>
    </a:lvl6pPr>
    <a:lvl7pPr marL="2724863" algn="l" defTabSz="908286" rtl="0" eaLnBrk="1" latinLnBrk="0" hangingPunct="1">
      <a:defRPr sz="1200" kern="1200">
        <a:solidFill>
          <a:schemeClr val="tx1"/>
        </a:solidFill>
        <a:latin typeface="+mn-lt"/>
        <a:ea typeface="+mn-ea"/>
        <a:cs typeface="+mn-cs"/>
      </a:defRPr>
    </a:lvl7pPr>
    <a:lvl8pPr marL="3179014" algn="l" defTabSz="908286" rtl="0" eaLnBrk="1" latinLnBrk="0" hangingPunct="1">
      <a:defRPr sz="1200" kern="1200">
        <a:solidFill>
          <a:schemeClr val="tx1"/>
        </a:solidFill>
        <a:latin typeface="+mn-lt"/>
        <a:ea typeface="+mn-ea"/>
        <a:cs typeface="+mn-cs"/>
      </a:defRPr>
    </a:lvl8pPr>
    <a:lvl9pPr marL="3633154" algn="l" defTabSz="9082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noTextEdit="1"/>
          </p:cNvSpPr>
          <p:nvPr>
            <p:ph type="sldImg"/>
          </p:nvPr>
        </p:nvSpPr>
        <p:spPr bwMode="auto">
          <a:xfrm>
            <a:off x="101600" y="390525"/>
            <a:ext cx="6608763" cy="3717925"/>
          </a:xfrm>
          <a:noFill/>
          <a:ln>
            <a:solidFill>
              <a:srgbClr val="000000"/>
            </a:solidFill>
            <a:miter lim="800000"/>
            <a:headEnd/>
            <a:tailEnd/>
          </a:ln>
        </p:spPr>
      </p:sp>
      <p:sp>
        <p:nvSpPr>
          <p:cNvPr id="35842" name="Заметки 2"/>
          <p:cNvSpPr>
            <a:spLocks noGrp="1"/>
          </p:cNvSpPr>
          <p:nvPr>
            <p:ph type="body" idx="1"/>
          </p:nvPr>
        </p:nvSpPr>
        <p:spPr bwMode="auto">
          <a:xfrm>
            <a:off x="401437" y="4171953"/>
            <a:ext cx="6048411" cy="4460168"/>
          </a:xfrm>
          <a:noFill/>
        </p:spPr>
        <p:txBody>
          <a:bodyPr wrap="square" lIns="91762" tIns="45880" rIns="91762" bIns="45880" numCol="1" anchor="t" anchorCtr="0" compatLnSpc="1">
            <a:prstTxWarp prst="textNoShape">
              <a:avLst/>
            </a:prstTxWarp>
          </a:bodyPr>
          <a:lstStyle/>
          <a:p>
            <a:pPr eaLnBrk="1" hangingPunct="1">
              <a:lnSpc>
                <a:spcPct val="90000"/>
              </a:lnSpc>
              <a:spcBef>
                <a:spcPct val="0"/>
              </a:spcBef>
            </a:pPr>
            <a:endParaRPr lang="ru-RU" altLang="ru-RU" dirty="0" smtClean="0"/>
          </a:p>
        </p:txBody>
      </p:sp>
      <p:sp>
        <p:nvSpPr>
          <p:cNvPr id="35843" name="Номер слайда 3"/>
          <p:cNvSpPr txBox="1">
            <a:spLocks noGrp="1"/>
          </p:cNvSpPr>
          <p:nvPr/>
        </p:nvSpPr>
        <p:spPr bwMode="auto">
          <a:xfrm>
            <a:off x="3880024" y="9417149"/>
            <a:ext cx="2969679" cy="495221"/>
          </a:xfrm>
          <a:prstGeom prst="rect">
            <a:avLst/>
          </a:prstGeom>
          <a:noFill/>
          <a:ln w="9525">
            <a:noFill/>
            <a:miter lim="800000"/>
            <a:headEnd/>
            <a:tailEnd/>
          </a:ln>
        </p:spPr>
        <p:txBody>
          <a:bodyPr lIns="91762" tIns="45880" rIns="91762" bIns="45880" anchor="b"/>
          <a:lstStyle/>
          <a:p>
            <a:pPr algn="r"/>
            <a:fld id="{F35AF5AC-B032-461F-A3AC-B50C455E6453}" type="slidenum">
              <a:rPr lang="ru-RU" altLang="ru-RU" sz="1200" b="0">
                <a:solidFill>
                  <a:srgbClr val="000000"/>
                </a:solidFill>
                <a:cs typeface="Arial" charset="0"/>
              </a:rPr>
              <a:pPr algn="r"/>
              <a:t>14</a:t>
            </a:fld>
            <a:endParaRPr lang="ru-RU" altLang="ru-RU" sz="1200" b="0">
              <a:solidFill>
                <a:srgbClr val="000000"/>
              </a:solidFill>
              <a:cs typeface="Arial" charset="0"/>
            </a:endParaRPr>
          </a:p>
        </p:txBody>
      </p:sp>
    </p:spTree>
    <p:extLst>
      <p:ext uri="{BB962C8B-B14F-4D97-AF65-F5344CB8AC3E}">
        <p14:creationId xmlns:p14="http://schemas.microsoft.com/office/powerpoint/2010/main" val="2727116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48"/>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3"/>
            <a:ext cx="6400800" cy="131445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Номер слайда 13"/>
          <p:cNvSpPr>
            <a:spLocks noGrp="1"/>
          </p:cNvSpPr>
          <p:nvPr>
            <p:ph type="sldNum" sz="quarter" idx="10"/>
          </p:nvPr>
        </p:nvSpPr>
        <p:spPr/>
        <p:txBody>
          <a:bodyPr/>
          <a:lstStyle>
            <a:lvl1pPr>
              <a:defRPr/>
            </a:lvl1pPr>
          </a:lstStyle>
          <a:p>
            <a:pPr>
              <a:defRPr/>
            </a:pPr>
            <a:fld id="{DA0BE304-57FB-47D5-B33E-85CDBE1932B5}" type="slidenum">
              <a:rPr lang="ru-RU"/>
              <a:pPr>
                <a:defRPr/>
              </a:pPr>
              <a:t>‹#›</a:t>
            </a:fld>
            <a:endParaRPr lang="ru-RU"/>
          </a:p>
        </p:txBody>
      </p:sp>
    </p:spTree>
  </p:cSld>
  <p:clrMapOvr>
    <a:masterClrMapping/>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3"/>
          <p:cNvSpPr>
            <a:spLocks noGrp="1"/>
          </p:cNvSpPr>
          <p:nvPr>
            <p:ph type="sldNum" sz="quarter" idx="10"/>
          </p:nvPr>
        </p:nvSpPr>
        <p:spPr/>
        <p:txBody>
          <a:bodyPr/>
          <a:lstStyle>
            <a:lvl1pPr>
              <a:defRPr/>
            </a:lvl1pPr>
          </a:lstStyle>
          <a:p>
            <a:pPr>
              <a:defRPr/>
            </a:pPr>
            <a:fld id="{133C6D3B-EBA0-4661-AC18-29D886BA7BB5}" type="slidenum">
              <a:rPr lang="ru-RU"/>
              <a:pPr>
                <a:defRPr/>
              </a:pPr>
              <a:t>‹#›</a:t>
            </a:fld>
            <a:endParaRPr lang="ru-RU"/>
          </a:p>
        </p:txBody>
      </p:sp>
    </p:spTree>
  </p:cSld>
  <p:clrMapOvr>
    <a:masterClrMapping/>
  </p:clrMapOvr>
  <p:transition spd="slow">
    <p:pull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88" y="1193"/>
            <a:ext cx="9142412" cy="5142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5926154" y="3845726"/>
            <a:ext cx="923925" cy="282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33" tIns="40067" rIns="80133" bIns="40067"/>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1042988" eaLnBrk="0" fontAlgn="base" hangingPunct="0">
              <a:spcBef>
                <a:spcPct val="0"/>
              </a:spcBef>
              <a:spcAft>
                <a:spcPct val="0"/>
              </a:spcAft>
              <a:defRPr sz="2100">
                <a:solidFill>
                  <a:schemeClr val="tx1"/>
                </a:solidFill>
                <a:latin typeface="Arial" pitchFamily="34" charset="0"/>
              </a:defRPr>
            </a:lvl6pPr>
            <a:lvl7pPr marL="2971800" indent="-228600" defTabSz="1042988" eaLnBrk="0" fontAlgn="base" hangingPunct="0">
              <a:spcBef>
                <a:spcPct val="0"/>
              </a:spcBef>
              <a:spcAft>
                <a:spcPct val="0"/>
              </a:spcAft>
              <a:defRPr sz="2100">
                <a:solidFill>
                  <a:schemeClr val="tx1"/>
                </a:solidFill>
                <a:latin typeface="Arial" pitchFamily="34" charset="0"/>
              </a:defRPr>
            </a:lvl7pPr>
            <a:lvl8pPr marL="3429000" indent="-228600" defTabSz="1042988" eaLnBrk="0" fontAlgn="base" hangingPunct="0">
              <a:spcBef>
                <a:spcPct val="0"/>
              </a:spcBef>
              <a:spcAft>
                <a:spcPct val="0"/>
              </a:spcAft>
              <a:defRPr sz="2100">
                <a:solidFill>
                  <a:schemeClr val="tx1"/>
                </a:solidFill>
                <a:latin typeface="Arial" pitchFamily="34" charset="0"/>
              </a:defRPr>
            </a:lvl8pPr>
            <a:lvl9pPr marL="3886200" indent="-228600" defTabSz="1042988" eaLnBrk="0" fontAlgn="base" hangingPunct="0">
              <a:spcBef>
                <a:spcPct val="0"/>
              </a:spcBef>
              <a:spcAft>
                <a:spcPct val="0"/>
              </a:spcAft>
              <a:defRPr sz="2100">
                <a:solidFill>
                  <a:schemeClr val="tx1"/>
                </a:solidFill>
                <a:latin typeface="Arial" pitchFamily="34" charset="0"/>
              </a:defRPr>
            </a:lvl9pPr>
          </a:lstStyle>
          <a:p>
            <a:pPr defTabSz="912407" eaLnBrk="1" hangingPunct="1">
              <a:defRPr/>
            </a:pPr>
            <a:endParaRPr lang="ru-RU" b="0" smtClean="0">
              <a:solidFill>
                <a:srgbClr val="0066B3"/>
              </a:solidFill>
              <a:latin typeface="Calibri" pitchFamily="34" charset="0"/>
            </a:endParaRPr>
          </a:p>
        </p:txBody>
      </p:sp>
      <p:sp>
        <p:nvSpPr>
          <p:cNvPr id="3" name="Содержимое 2"/>
          <p:cNvSpPr>
            <a:spLocks noGrp="1"/>
          </p:cNvSpPr>
          <p:nvPr>
            <p:ph idx="1"/>
          </p:nvPr>
        </p:nvSpPr>
        <p:spPr>
          <a:xfrm>
            <a:off x="822637" y="1205155"/>
            <a:ext cx="7320689" cy="3621940"/>
          </a:xfrm>
        </p:spPr>
        <p:txBody>
          <a:bodyPr/>
          <a:lstStyle>
            <a:lvl1pPr marL="318585" indent="0">
              <a:buFontTx/>
              <a:buNone/>
              <a:defRPr b="1">
                <a:latin typeface="+mj-lt"/>
              </a:defRPr>
            </a:lvl1pPr>
            <a:lvl2pPr marL="315802" indent="2783">
              <a:defRPr>
                <a:latin typeface="+mj-lt"/>
              </a:defRPr>
            </a:lvl2pPr>
            <a:lvl3pPr marL="550914" indent="-228156">
              <a:tabLst/>
              <a:defRPr>
                <a:latin typeface="+mj-lt"/>
              </a:defRPr>
            </a:lvl3pPr>
            <a:lvl4pPr marL="0" indent="315802">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Заголовок 12"/>
          <p:cNvSpPr>
            <a:spLocks noGrp="1"/>
          </p:cNvSpPr>
          <p:nvPr>
            <p:ph type="title"/>
          </p:nvPr>
        </p:nvSpPr>
        <p:spPr>
          <a:xfrm>
            <a:off x="822635" y="375803"/>
            <a:ext cx="7337192" cy="829352"/>
          </a:xfrm>
        </p:spPr>
        <p:txBody>
          <a:bodyPr/>
          <a:lstStyle>
            <a:lvl1pPr marL="0" marR="0" indent="0" defTabSz="914077" rtl="0" eaLnBrk="1" fontAlgn="auto" latinLnBrk="0" hangingPunct="1">
              <a:lnSpc>
                <a:spcPct val="100000"/>
              </a:lnSpc>
              <a:spcBef>
                <a:spcPct val="0"/>
              </a:spcBef>
              <a:spcAft>
                <a:spcPts val="0"/>
              </a:spcAft>
              <a:tabLst/>
              <a:defRPr sz="4700"/>
            </a:lvl1pPr>
          </a:lstStyle>
          <a:p>
            <a:pPr lvl="0"/>
            <a:r>
              <a:rPr lang="ru-RU" noProof="0" smtClean="0"/>
              <a:t>Образец заголовка</a:t>
            </a:r>
            <a:endParaRPr lang="ru-RU" noProof="0" dirty="0" smtClean="0"/>
          </a:p>
        </p:txBody>
      </p:sp>
      <p:sp>
        <p:nvSpPr>
          <p:cNvPr id="6" name="Номер слайда 13"/>
          <p:cNvSpPr>
            <a:spLocks noGrp="1"/>
          </p:cNvSpPr>
          <p:nvPr>
            <p:ph type="sldNum" sz="quarter" idx="10"/>
          </p:nvPr>
        </p:nvSpPr>
        <p:spPr/>
        <p:txBody>
          <a:bodyPr/>
          <a:lstStyle>
            <a:lvl1pPr>
              <a:defRPr/>
            </a:lvl1pPr>
          </a:lstStyle>
          <a:p>
            <a:pPr>
              <a:defRPr/>
            </a:pPr>
            <a:fld id="{05400343-83F4-499F-AEBB-30FD572BEB59}" type="slidenum">
              <a:rPr lang="ru-RU" altLang="ru-RU">
                <a:solidFill>
                  <a:prstClr val="white"/>
                </a:solidFill>
              </a:rPr>
              <a:pPr>
                <a:defRPr/>
              </a:pPr>
              <a:t>‹#›</a:t>
            </a:fld>
            <a:endParaRPr lang="ru-RU" altLang="ru-RU">
              <a:solidFill>
                <a:prstClr val="white"/>
              </a:solidFill>
            </a:endParaRPr>
          </a:p>
        </p:txBody>
      </p:sp>
    </p:spTree>
    <p:extLst>
      <p:ext uri="{BB962C8B-B14F-4D97-AF65-F5344CB8AC3E}">
        <p14:creationId xmlns:p14="http://schemas.microsoft.com/office/powerpoint/2010/main" val="510410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8614"/>
            <a:ext cx="7772400" cy="1101725"/>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Tree>
    <p:extLst>
      <p:ext uri="{BB962C8B-B14F-4D97-AF65-F5344CB8AC3E}">
        <p14:creationId xmlns:p14="http://schemas.microsoft.com/office/powerpoint/2010/main" val="250350144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82789189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5"/>
            <a:ext cx="7772400" cy="102235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79639"/>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extLst>
      <p:ext uri="{BB962C8B-B14F-4D97-AF65-F5344CB8AC3E}">
        <p14:creationId xmlns:p14="http://schemas.microsoft.com/office/powerpoint/2010/main" val="228383791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11188" y="1492250"/>
            <a:ext cx="3740150" cy="3219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503738" y="1492250"/>
            <a:ext cx="3740150" cy="3219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5706563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85725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7"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7"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98213684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25591054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45448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04788"/>
            <a:ext cx="3008313" cy="871537"/>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89"/>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2009757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1"/>
            <a:ext cx="5486400" cy="425450"/>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901"/>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extLst>
      <p:ext uri="{BB962C8B-B14F-4D97-AF65-F5344CB8AC3E}">
        <p14:creationId xmlns:p14="http://schemas.microsoft.com/office/powerpoint/2010/main" val="425823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366741"/>
            <a:ext cx="1835150" cy="446008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8" y="366741"/>
            <a:ext cx="5356225" cy="446008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3"/>
          <p:cNvSpPr>
            <a:spLocks noGrp="1"/>
          </p:cNvSpPr>
          <p:nvPr>
            <p:ph type="sldNum" sz="quarter" idx="10"/>
          </p:nvPr>
        </p:nvSpPr>
        <p:spPr/>
        <p:txBody>
          <a:bodyPr/>
          <a:lstStyle>
            <a:lvl1pPr>
              <a:defRPr/>
            </a:lvl1pPr>
          </a:lstStyle>
          <a:p>
            <a:pPr>
              <a:defRPr/>
            </a:pPr>
            <a:fld id="{A872AFA7-E6E7-4C12-A256-A70A328E4C64}" type="slidenum">
              <a:rPr lang="ru-RU"/>
              <a:pPr>
                <a:defRPr/>
              </a:pPr>
              <a:t>‹#›</a:t>
            </a:fld>
            <a:endParaRPr lang="ru-RU"/>
          </a:p>
        </p:txBody>
      </p:sp>
    </p:spTree>
  </p:cSld>
  <p:clrMapOvr>
    <a:masterClrMapping/>
  </p:clrMapOvr>
  <p:transition spd="slow">
    <p:pull dir="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17889414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35715" y="558800"/>
            <a:ext cx="1908175" cy="41529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11190" y="558800"/>
            <a:ext cx="5572125" cy="41529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009926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48"/>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3"/>
            <a:ext cx="6400800" cy="131445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552DEFFE-EA54-479B-AB31-8410D7803947}"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E67D9830-CC85-4344-9E32-3852881FF782}"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04"/>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BB18563B-D9A7-450D-9669-6FB9C1007E40}"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200179"/>
            <a:ext cx="3595688"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200179"/>
            <a:ext cx="3595687"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ln/>
        </p:spPr>
        <p:txBody>
          <a:bodyPr/>
          <a:lstStyle>
            <a:lvl1pPr>
              <a:defRPr/>
            </a:lvl1pPr>
          </a:lstStyle>
          <a:p>
            <a:pPr>
              <a:defRPr/>
            </a:pPr>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25E5312B-5B68-43B2-B83E-E613CF30CDD6}"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4" y="1151335"/>
            <a:ext cx="4041775"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4"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ln/>
        </p:spPr>
        <p:txBody>
          <a:bodyPr/>
          <a:lstStyle>
            <a:lvl1pPr>
              <a:defRPr/>
            </a:lvl1pPr>
          </a:lstStyle>
          <a:p>
            <a:pPr>
              <a:defRPr/>
            </a:pPr>
            <a:endParaRPr lang="ru-RU"/>
          </a:p>
        </p:txBody>
      </p:sp>
      <p:sp>
        <p:nvSpPr>
          <p:cNvPr id="8" name="Нижний колонтитул 4"/>
          <p:cNvSpPr>
            <a:spLocks noGrp="1"/>
          </p:cNvSpPr>
          <p:nvPr>
            <p:ph type="ftr" sz="quarter" idx="11"/>
          </p:nvPr>
        </p:nvSpPr>
        <p:spPr>
          <a:ln/>
        </p:spPr>
        <p:txBody>
          <a:bodyPr/>
          <a:lstStyle>
            <a:lvl1pPr>
              <a:defRPr/>
            </a:lvl1pPr>
          </a:lstStyle>
          <a:p>
            <a:pPr>
              <a:defRPr/>
            </a:pPr>
            <a:endParaRPr lang="ru-RU"/>
          </a:p>
        </p:txBody>
      </p:sp>
      <p:sp>
        <p:nvSpPr>
          <p:cNvPr id="9" name="Номер слайда 5"/>
          <p:cNvSpPr>
            <a:spLocks noGrp="1"/>
          </p:cNvSpPr>
          <p:nvPr>
            <p:ph type="sldNum" sz="quarter" idx="12"/>
          </p:nvPr>
        </p:nvSpPr>
        <p:spPr>
          <a:ln/>
        </p:spPr>
        <p:txBody>
          <a:bodyPr/>
          <a:lstStyle>
            <a:lvl1pPr>
              <a:defRPr/>
            </a:lvl1pPr>
          </a:lstStyle>
          <a:p>
            <a:pPr>
              <a:defRPr/>
            </a:pPr>
            <a:fld id="{9D534725-5B41-40EE-A474-5093BB66CCDE}"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a:ln/>
        </p:spPr>
        <p:txBody>
          <a:bodyPr/>
          <a:lstStyle>
            <a:lvl1pPr>
              <a:defRPr/>
            </a:lvl1pPr>
          </a:lstStyle>
          <a:p>
            <a:pPr>
              <a:defRPr/>
            </a:pPr>
            <a:endParaRPr lang="ru-RU"/>
          </a:p>
        </p:txBody>
      </p:sp>
      <p:sp>
        <p:nvSpPr>
          <p:cNvPr id="4" name="Нижний колонтитул 4"/>
          <p:cNvSpPr>
            <a:spLocks noGrp="1"/>
          </p:cNvSpPr>
          <p:nvPr>
            <p:ph type="ftr" sz="quarter" idx="11"/>
          </p:nvPr>
        </p:nvSpPr>
        <p:spPr>
          <a:ln/>
        </p:spPr>
        <p:txBody>
          <a:bodyPr/>
          <a:lstStyle>
            <a:lvl1pPr>
              <a:defRPr/>
            </a:lvl1pPr>
          </a:lstStyle>
          <a:p>
            <a:pPr>
              <a:defRPr/>
            </a:pPr>
            <a:endParaRPr lang="ru-RU"/>
          </a:p>
        </p:txBody>
      </p:sp>
      <p:sp>
        <p:nvSpPr>
          <p:cNvPr id="5" name="Номер слайда 5"/>
          <p:cNvSpPr>
            <a:spLocks noGrp="1"/>
          </p:cNvSpPr>
          <p:nvPr>
            <p:ph type="sldNum" sz="quarter" idx="12"/>
          </p:nvPr>
        </p:nvSpPr>
        <p:spPr>
          <a:ln/>
        </p:spPr>
        <p:txBody>
          <a:bodyPr/>
          <a:lstStyle>
            <a:lvl1pPr>
              <a:defRPr/>
            </a:lvl1pPr>
          </a:lstStyle>
          <a:p>
            <a:pPr>
              <a:defRPr/>
            </a:pPr>
            <a:fld id="{19BF6432-4DD0-4FBF-9072-37081E73F62E}"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ln/>
        </p:spPr>
        <p:txBody>
          <a:bodyPr/>
          <a:lstStyle>
            <a:lvl1pPr>
              <a:defRPr/>
            </a:lvl1pPr>
          </a:lstStyle>
          <a:p>
            <a:pPr>
              <a:defRPr/>
            </a:pPr>
            <a:endParaRPr lang="ru-RU"/>
          </a:p>
        </p:txBody>
      </p:sp>
      <p:sp>
        <p:nvSpPr>
          <p:cNvPr id="3" name="Нижний колонтитул 4"/>
          <p:cNvSpPr>
            <a:spLocks noGrp="1"/>
          </p:cNvSpPr>
          <p:nvPr>
            <p:ph type="ftr" sz="quarter" idx="11"/>
          </p:nvPr>
        </p:nvSpPr>
        <p:spPr>
          <a:ln/>
        </p:spPr>
        <p:txBody>
          <a:bodyPr/>
          <a:lstStyle>
            <a:lvl1pPr>
              <a:defRPr/>
            </a:lvl1pPr>
          </a:lstStyle>
          <a:p>
            <a:pPr>
              <a:defRPr/>
            </a:pPr>
            <a:endParaRPr lang="ru-RU"/>
          </a:p>
        </p:txBody>
      </p:sp>
      <p:sp>
        <p:nvSpPr>
          <p:cNvPr id="4" name="Номер слайда 5"/>
          <p:cNvSpPr>
            <a:spLocks noGrp="1"/>
          </p:cNvSpPr>
          <p:nvPr>
            <p:ph type="sldNum" sz="quarter" idx="12"/>
          </p:nvPr>
        </p:nvSpPr>
        <p:spPr>
          <a:ln/>
        </p:spPr>
        <p:txBody>
          <a:bodyPr/>
          <a:lstStyle>
            <a:lvl1pPr>
              <a:defRPr/>
            </a:lvl1pPr>
          </a:lstStyle>
          <a:p>
            <a:pPr>
              <a:defRPr/>
            </a:pPr>
            <a:fld id="{43EE2B29-ABCA-4747-BA41-536BD1AA419D}"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076326"/>
            <a:ext cx="3008313" cy="351829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3"/>
          <p:cNvSpPr>
            <a:spLocks noGrp="1"/>
          </p:cNvSpPr>
          <p:nvPr>
            <p:ph type="dt" sz="half" idx="10"/>
          </p:nvPr>
        </p:nvSpPr>
        <p:spPr>
          <a:ln/>
        </p:spPr>
        <p:txBody>
          <a:bodyPr/>
          <a:lstStyle>
            <a:lvl1pPr>
              <a:defRPr/>
            </a:lvl1pPr>
          </a:lstStyle>
          <a:p>
            <a:pPr>
              <a:defRPr/>
            </a:pPr>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9BEEBDFB-0EDB-4CF6-A05E-9CB9B50DC11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3"/>
          <p:cNvSpPr>
            <a:spLocks noGrp="1"/>
          </p:cNvSpPr>
          <p:nvPr>
            <p:ph type="sldNum" sz="quarter" idx="10"/>
          </p:nvPr>
        </p:nvSpPr>
        <p:spPr/>
        <p:txBody>
          <a:bodyPr/>
          <a:lstStyle>
            <a:lvl1pPr>
              <a:defRPr/>
            </a:lvl1pPr>
          </a:lstStyle>
          <a:p>
            <a:pPr>
              <a:defRPr/>
            </a:pPr>
            <a:fld id="{165E5542-FEC5-4A69-B49D-415FE81324D2}" type="slidenum">
              <a:rPr lang="ru-RU"/>
              <a:pPr>
                <a:defRPr/>
              </a:pPr>
              <a:t>‹#›</a:t>
            </a:fld>
            <a:endParaRPr lang="ru-RU"/>
          </a:p>
        </p:txBody>
      </p:sp>
    </p:spTree>
  </p:cSld>
  <p:clrMapOvr>
    <a:masterClrMapping/>
  </p:clrMapOvr>
  <p:transition spd="slow">
    <p:pull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3"/>
          <p:cNvSpPr>
            <a:spLocks noGrp="1"/>
          </p:cNvSpPr>
          <p:nvPr>
            <p:ph type="dt" sz="half" idx="10"/>
          </p:nvPr>
        </p:nvSpPr>
        <p:spPr>
          <a:ln/>
        </p:spPr>
        <p:txBody>
          <a:bodyPr/>
          <a:lstStyle>
            <a:lvl1pPr>
              <a:defRPr/>
            </a:lvl1pPr>
          </a:lstStyle>
          <a:p>
            <a:pPr>
              <a:defRPr/>
            </a:pPr>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984C4067-DD89-4632-B456-232C6FF09AA4}"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9EAC424E-6E6A-439E-A96F-43EACF528F90}"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366741"/>
            <a:ext cx="1835150" cy="446008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8" y="366741"/>
            <a:ext cx="5356225" cy="446008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40332543-BF4F-4A2D-B503-0181BEDF4CCE}" type="slidenum">
              <a:rPr lang="ru-RU"/>
              <a:pPr>
                <a:defRPr/>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48"/>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3"/>
            <a:ext cx="6400800" cy="131445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Номер слайда 12"/>
          <p:cNvSpPr>
            <a:spLocks noGrp="1"/>
          </p:cNvSpPr>
          <p:nvPr>
            <p:ph type="sldNum" sz="quarter" idx="10"/>
          </p:nvPr>
        </p:nvSpPr>
        <p:spPr/>
        <p:txBody>
          <a:bodyPr/>
          <a:lstStyle>
            <a:lvl1pPr>
              <a:defRPr/>
            </a:lvl1pPr>
          </a:lstStyle>
          <a:p>
            <a:pPr>
              <a:defRPr/>
            </a:pPr>
            <a:fld id="{8794880A-327B-49F8-B62D-6C63B2F9497F}"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2"/>
          <p:cNvSpPr>
            <a:spLocks noGrp="1"/>
          </p:cNvSpPr>
          <p:nvPr>
            <p:ph type="sldNum" sz="quarter" idx="10"/>
          </p:nvPr>
        </p:nvSpPr>
        <p:spPr/>
        <p:txBody>
          <a:bodyPr/>
          <a:lstStyle>
            <a:lvl1pPr>
              <a:defRPr/>
            </a:lvl1pPr>
          </a:lstStyle>
          <a:p>
            <a:pPr>
              <a:defRPr/>
            </a:pPr>
            <a:fld id="{2BACBE61-DCC0-4153-B148-7AB351C043D2}"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04"/>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Номер слайда 12"/>
          <p:cNvSpPr>
            <a:spLocks noGrp="1"/>
          </p:cNvSpPr>
          <p:nvPr>
            <p:ph type="sldNum" sz="quarter" idx="10"/>
          </p:nvPr>
        </p:nvSpPr>
        <p:spPr/>
        <p:txBody>
          <a:bodyPr/>
          <a:lstStyle>
            <a:lvl1pPr>
              <a:defRPr/>
            </a:lvl1pPr>
          </a:lstStyle>
          <a:p>
            <a:pPr>
              <a:defRPr/>
            </a:pPr>
            <a:fld id="{371D2D82-30B2-4057-9367-7E33D939B151}"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200179"/>
            <a:ext cx="3595688"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200179"/>
            <a:ext cx="3595687"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12"/>
          <p:cNvSpPr>
            <a:spLocks noGrp="1"/>
          </p:cNvSpPr>
          <p:nvPr>
            <p:ph type="sldNum" sz="quarter" idx="10"/>
          </p:nvPr>
        </p:nvSpPr>
        <p:spPr/>
        <p:txBody>
          <a:bodyPr/>
          <a:lstStyle>
            <a:lvl1pPr>
              <a:defRPr/>
            </a:lvl1pPr>
          </a:lstStyle>
          <a:p>
            <a:pPr>
              <a:defRPr/>
            </a:pPr>
            <a:fld id="{14408BE7-A66B-4258-A2A2-47D06AE85504}"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4" y="1151335"/>
            <a:ext cx="4041775"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4"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12"/>
          <p:cNvSpPr>
            <a:spLocks noGrp="1"/>
          </p:cNvSpPr>
          <p:nvPr>
            <p:ph type="sldNum" sz="quarter" idx="10"/>
          </p:nvPr>
        </p:nvSpPr>
        <p:spPr/>
        <p:txBody>
          <a:bodyPr/>
          <a:lstStyle>
            <a:lvl1pPr>
              <a:defRPr/>
            </a:lvl1pPr>
          </a:lstStyle>
          <a:p>
            <a:pPr>
              <a:defRPr/>
            </a:pPr>
            <a:fld id="{069E99A2-E0A0-492A-8645-E71886B972CA}"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12"/>
          <p:cNvSpPr>
            <a:spLocks noGrp="1"/>
          </p:cNvSpPr>
          <p:nvPr>
            <p:ph type="sldNum" sz="quarter" idx="10"/>
          </p:nvPr>
        </p:nvSpPr>
        <p:spPr/>
        <p:txBody>
          <a:bodyPr/>
          <a:lstStyle>
            <a:lvl1pPr>
              <a:defRPr/>
            </a:lvl1pPr>
          </a:lstStyle>
          <a:p>
            <a:pPr>
              <a:defRPr/>
            </a:pPr>
            <a:fld id="{9E6E413B-FFFA-4F10-8C76-FAC15F5332D1}"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2"/>
          <p:cNvSpPr>
            <a:spLocks noGrp="1"/>
          </p:cNvSpPr>
          <p:nvPr>
            <p:ph type="sldNum" sz="quarter" idx="10"/>
          </p:nvPr>
        </p:nvSpPr>
        <p:spPr/>
        <p:txBody>
          <a:bodyPr/>
          <a:lstStyle>
            <a:lvl1pPr>
              <a:defRPr/>
            </a:lvl1pPr>
          </a:lstStyle>
          <a:p>
            <a:pPr>
              <a:defRPr/>
            </a:pPr>
            <a:fld id="{E53093AB-25C8-4FD8-96FC-3DEEF576606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04"/>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Номер слайда 13"/>
          <p:cNvSpPr>
            <a:spLocks noGrp="1"/>
          </p:cNvSpPr>
          <p:nvPr>
            <p:ph type="sldNum" sz="quarter" idx="10"/>
          </p:nvPr>
        </p:nvSpPr>
        <p:spPr/>
        <p:txBody>
          <a:bodyPr/>
          <a:lstStyle>
            <a:lvl1pPr>
              <a:defRPr/>
            </a:lvl1pPr>
          </a:lstStyle>
          <a:p>
            <a:pPr>
              <a:defRPr/>
            </a:pPr>
            <a:fld id="{7E5435A4-6EB6-4ABC-A3DF-C212B197AB2A}" type="slidenum">
              <a:rPr lang="ru-RU"/>
              <a:pPr>
                <a:defRPr/>
              </a:pPr>
              <a:t>‹#›</a:t>
            </a:fld>
            <a:endParaRPr lang="ru-RU"/>
          </a:p>
        </p:txBody>
      </p:sp>
    </p:spTree>
  </p:cSld>
  <p:clrMapOvr>
    <a:masterClrMapping/>
  </p:clrMapOvr>
  <p:transition spd="slow">
    <p:pull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076326"/>
            <a:ext cx="3008313" cy="351829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2"/>
          <p:cNvSpPr>
            <a:spLocks noGrp="1"/>
          </p:cNvSpPr>
          <p:nvPr>
            <p:ph type="sldNum" sz="quarter" idx="10"/>
          </p:nvPr>
        </p:nvSpPr>
        <p:spPr/>
        <p:txBody>
          <a:bodyPr/>
          <a:lstStyle>
            <a:lvl1pPr>
              <a:defRPr/>
            </a:lvl1pPr>
          </a:lstStyle>
          <a:p>
            <a:pPr>
              <a:defRPr/>
            </a:pPr>
            <a:fld id="{8D6D603F-0E54-43CB-9F90-F5D5054B8630}"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2"/>
          <p:cNvSpPr>
            <a:spLocks noGrp="1"/>
          </p:cNvSpPr>
          <p:nvPr>
            <p:ph type="sldNum" sz="quarter" idx="10"/>
          </p:nvPr>
        </p:nvSpPr>
        <p:spPr/>
        <p:txBody>
          <a:bodyPr/>
          <a:lstStyle>
            <a:lvl1pPr>
              <a:defRPr/>
            </a:lvl1pPr>
          </a:lstStyle>
          <a:p>
            <a:pPr>
              <a:defRPr/>
            </a:pPr>
            <a:fld id="{DADA8E2F-EFF5-406D-93C0-AAFE7E1C5156}"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2"/>
          <p:cNvSpPr>
            <a:spLocks noGrp="1"/>
          </p:cNvSpPr>
          <p:nvPr>
            <p:ph type="sldNum" sz="quarter" idx="10"/>
          </p:nvPr>
        </p:nvSpPr>
        <p:spPr/>
        <p:txBody>
          <a:bodyPr/>
          <a:lstStyle>
            <a:lvl1pPr>
              <a:defRPr/>
            </a:lvl1pPr>
          </a:lstStyle>
          <a:p>
            <a:pPr>
              <a:defRPr/>
            </a:pPr>
            <a:fld id="{8E84D428-EF20-49AF-9B2B-2F9D188F3B6B}"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366741"/>
            <a:ext cx="1835150" cy="446008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8" y="366741"/>
            <a:ext cx="5356225" cy="446008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омер слайда 12"/>
          <p:cNvSpPr>
            <a:spLocks noGrp="1"/>
          </p:cNvSpPr>
          <p:nvPr>
            <p:ph type="sldNum" sz="quarter" idx="10"/>
          </p:nvPr>
        </p:nvSpPr>
        <p:spPr/>
        <p:txBody>
          <a:bodyPr/>
          <a:lstStyle>
            <a:lvl1pPr>
              <a:defRPr/>
            </a:lvl1pPr>
          </a:lstStyle>
          <a:p>
            <a:pPr>
              <a:defRPr/>
            </a:pPr>
            <a:fld id="{A59D67C1-D5CD-4402-8059-991E687F11E4}"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48"/>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3"/>
            <a:ext cx="6400800" cy="131445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62FC268A-618B-4065-A551-32D8A5F7252A}"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32295671-C3AF-4E75-9B36-D0941A603DCC}"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04"/>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9B61EB45-0421-4B1D-B119-4099AE010305}"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200179"/>
            <a:ext cx="3595688"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200179"/>
            <a:ext cx="3595687"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омер слайда 11"/>
          <p:cNvSpPr>
            <a:spLocks noGrp="1"/>
          </p:cNvSpPr>
          <p:nvPr>
            <p:ph type="sldNum" sz="quarter" idx="11"/>
          </p:nvPr>
        </p:nvSpPr>
        <p:spPr/>
        <p:txBody>
          <a:bodyPr/>
          <a:lstStyle>
            <a:lvl1pPr>
              <a:defRPr/>
            </a:lvl1pPr>
          </a:lstStyle>
          <a:p>
            <a:pPr>
              <a:defRPr/>
            </a:pPr>
            <a:fld id="{B86C29E6-9104-4AE7-AAFE-8D9611009ACF}" type="slidenum">
              <a:rPr lang="ru-RU"/>
              <a:pPr>
                <a:defRPr/>
              </a:pPr>
              <a:t>‹#›</a:t>
            </a:fld>
            <a:endParaRPr lang="ru-RU"/>
          </a:p>
        </p:txBody>
      </p:sp>
      <p:sp>
        <p:nvSpPr>
          <p:cNvPr id="7"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4" y="1151335"/>
            <a:ext cx="4041775"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4"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10"/>
          <p:cNvSpPr>
            <a:spLocks noGrp="1"/>
          </p:cNvSpPr>
          <p:nvPr>
            <p:ph type="dt" sz="half" idx="10"/>
          </p:nvPr>
        </p:nvSpPr>
        <p:spPr/>
        <p:txBody>
          <a:bodyPr/>
          <a:lstStyle>
            <a:lvl1pPr>
              <a:defRPr/>
            </a:lvl1pPr>
          </a:lstStyle>
          <a:p>
            <a:pPr>
              <a:defRPr/>
            </a:pPr>
            <a:endParaRPr lang="ru-RU"/>
          </a:p>
        </p:txBody>
      </p:sp>
      <p:sp>
        <p:nvSpPr>
          <p:cNvPr id="8" name="Номер слайда 11"/>
          <p:cNvSpPr>
            <a:spLocks noGrp="1"/>
          </p:cNvSpPr>
          <p:nvPr>
            <p:ph type="sldNum" sz="quarter" idx="11"/>
          </p:nvPr>
        </p:nvSpPr>
        <p:spPr/>
        <p:txBody>
          <a:bodyPr/>
          <a:lstStyle>
            <a:lvl1pPr>
              <a:defRPr/>
            </a:lvl1pPr>
          </a:lstStyle>
          <a:p>
            <a:pPr>
              <a:defRPr/>
            </a:pPr>
            <a:fld id="{072CF582-947B-459B-8D87-EEE44011CF75}" type="slidenum">
              <a:rPr lang="ru-RU"/>
              <a:pPr>
                <a:defRPr/>
              </a:pPr>
              <a:t>‹#›</a:t>
            </a:fld>
            <a:endParaRPr lang="ru-RU"/>
          </a:p>
        </p:txBody>
      </p:sp>
      <p:sp>
        <p:nvSpPr>
          <p:cNvPr id="9"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10"/>
          <p:cNvSpPr>
            <a:spLocks noGrp="1"/>
          </p:cNvSpPr>
          <p:nvPr>
            <p:ph type="dt" sz="half" idx="10"/>
          </p:nvPr>
        </p:nvSpPr>
        <p:spPr/>
        <p:txBody>
          <a:bodyPr/>
          <a:lstStyle>
            <a:lvl1pPr>
              <a:defRPr/>
            </a:lvl1pPr>
          </a:lstStyle>
          <a:p>
            <a:pPr>
              <a:defRPr/>
            </a:pPr>
            <a:endParaRPr lang="ru-RU"/>
          </a:p>
        </p:txBody>
      </p:sp>
      <p:sp>
        <p:nvSpPr>
          <p:cNvPr id="4" name="Номер слайда 11"/>
          <p:cNvSpPr>
            <a:spLocks noGrp="1"/>
          </p:cNvSpPr>
          <p:nvPr>
            <p:ph type="sldNum" sz="quarter" idx="11"/>
          </p:nvPr>
        </p:nvSpPr>
        <p:spPr/>
        <p:txBody>
          <a:bodyPr/>
          <a:lstStyle>
            <a:lvl1pPr>
              <a:defRPr/>
            </a:lvl1pPr>
          </a:lstStyle>
          <a:p>
            <a:pPr>
              <a:defRPr/>
            </a:pPr>
            <a:fld id="{C5233C39-DCD4-4B56-BFB4-AF8DF387F65E}" type="slidenum">
              <a:rPr lang="ru-RU"/>
              <a:pPr>
                <a:defRPr/>
              </a:pPr>
              <a:t>‹#›</a:t>
            </a:fld>
            <a:endParaRPr lang="ru-RU"/>
          </a:p>
        </p:txBody>
      </p:sp>
      <p:sp>
        <p:nvSpPr>
          <p:cNvPr id="5"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200179"/>
            <a:ext cx="3595688"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200179"/>
            <a:ext cx="3595687"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13"/>
          <p:cNvSpPr>
            <a:spLocks noGrp="1"/>
          </p:cNvSpPr>
          <p:nvPr>
            <p:ph type="sldNum" sz="quarter" idx="10"/>
          </p:nvPr>
        </p:nvSpPr>
        <p:spPr/>
        <p:txBody>
          <a:bodyPr/>
          <a:lstStyle>
            <a:lvl1pPr>
              <a:defRPr/>
            </a:lvl1pPr>
          </a:lstStyle>
          <a:p>
            <a:pPr>
              <a:defRPr/>
            </a:pPr>
            <a:fld id="{68CED912-6C12-4418-8AA3-2C9A2DA0890A}" type="slidenum">
              <a:rPr lang="ru-RU"/>
              <a:pPr>
                <a:defRPr/>
              </a:pPr>
              <a:t>‹#›</a:t>
            </a:fld>
            <a:endParaRPr lang="ru-RU"/>
          </a:p>
        </p:txBody>
      </p:sp>
    </p:spTree>
  </p:cSld>
  <p:clrMapOvr>
    <a:masterClrMapping/>
  </p:clrMapOvr>
  <p:transition spd="slow">
    <p:pull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0"/>
          <p:cNvSpPr>
            <a:spLocks noGrp="1"/>
          </p:cNvSpPr>
          <p:nvPr>
            <p:ph type="dt" sz="half" idx="10"/>
          </p:nvPr>
        </p:nvSpPr>
        <p:spPr/>
        <p:txBody>
          <a:bodyPr/>
          <a:lstStyle>
            <a:lvl1pPr>
              <a:defRPr/>
            </a:lvl1pPr>
          </a:lstStyle>
          <a:p>
            <a:pPr>
              <a:defRPr/>
            </a:pPr>
            <a:endParaRPr lang="ru-RU"/>
          </a:p>
        </p:txBody>
      </p:sp>
      <p:sp>
        <p:nvSpPr>
          <p:cNvPr id="3" name="Номер слайда 11"/>
          <p:cNvSpPr>
            <a:spLocks noGrp="1"/>
          </p:cNvSpPr>
          <p:nvPr>
            <p:ph type="sldNum" sz="quarter" idx="11"/>
          </p:nvPr>
        </p:nvSpPr>
        <p:spPr/>
        <p:txBody>
          <a:bodyPr/>
          <a:lstStyle>
            <a:lvl1pPr>
              <a:defRPr/>
            </a:lvl1pPr>
          </a:lstStyle>
          <a:p>
            <a:pPr>
              <a:defRPr/>
            </a:pPr>
            <a:fld id="{A7A10682-8FF1-4C2E-8CEC-87621F3F5668}" type="slidenum">
              <a:rPr lang="ru-RU"/>
              <a:pPr>
                <a:defRPr/>
              </a:pPr>
              <a:t>‹#›</a:t>
            </a:fld>
            <a:endParaRPr lang="ru-RU"/>
          </a:p>
        </p:txBody>
      </p:sp>
      <p:sp>
        <p:nvSpPr>
          <p:cNvPr id="4"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076326"/>
            <a:ext cx="3008313" cy="351829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омер слайда 11"/>
          <p:cNvSpPr>
            <a:spLocks noGrp="1"/>
          </p:cNvSpPr>
          <p:nvPr>
            <p:ph type="sldNum" sz="quarter" idx="11"/>
          </p:nvPr>
        </p:nvSpPr>
        <p:spPr/>
        <p:txBody>
          <a:bodyPr/>
          <a:lstStyle>
            <a:lvl1pPr>
              <a:defRPr/>
            </a:lvl1pPr>
          </a:lstStyle>
          <a:p>
            <a:pPr>
              <a:defRPr/>
            </a:pPr>
            <a:fld id="{5A99753B-3375-4E57-A0BC-D257860045EF}" type="slidenum">
              <a:rPr lang="ru-RU"/>
              <a:pPr>
                <a:defRPr/>
              </a:pPr>
              <a:t>‹#›</a:t>
            </a:fld>
            <a:endParaRPr lang="ru-RU"/>
          </a:p>
        </p:txBody>
      </p:sp>
      <p:sp>
        <p:nvSpPr>
          <p:cNvPr id="7"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0"/>
          <p:cNvSpPr>
            <a:spLocks noGrp="1"/>
          </p:cNvSpPr>
          <p:nvPr>
            <p:ph type="dt" sz="half" idx="10"/>
          </p:nvPr>
        </p:nvSpPr>
        <p:spPr/>
        <p:txBody>
          <a:bodyPr/>
          <a:lstStyle>
            <a:lvl1pPr>
              <a:defRPr/>
            </a:lvl1pPr>
          </a:lstStyle>
          <a:p>
            <a:pPr>
              <a:defRPr/>
            </a:pPr>
            <a:endParaRPr lang="ru-RU"/>
          </a:p>
        </p:txBody>
      </p:sp>
      <p:sp>
        <p:nvSpPr>
          <p:cNvPr id="6" name="Номер слайда 11"/>
          <p:cNvSpPr>
            <a:spLocks noGrp="1"/>
          </p:cNvSpPr>
          <p:nvPr>
            <p:ph type="sldNum" sz="quarter" idx="11"/>
          </p:nvPr>
        </p:nvSpPr>
        <p:spPr/>
        <p:txBody>
          <a:bodyPr/>
          <a:lstStyle>
            <a:lvl1pPr>
              <a:defRPr/>
            </a:lvl1pPr>
          </a:lstStyle>
          <a:p>
            <a:pPr>
              <a:defRPr/>
            </a:pPr>
            <a:fld id="{26B99AC4-10FA-4325-A9CC-99118F61B16E}" type="slidenum">
              <a:rPr lang="ru-RU"/>
              <a:pPr>
                <a:defRPr/>
              </a:pPr>
              <a:t>‹#›</a:t>
            </a:fld>
            <a:endParaRPr lang="ru-RU"/>
          </a:p>
        </p:txBody>
      </p:sp>
      <p:sp>
        <p:nvSpPr>
          <p:cNvPr id="7"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0C1FBF53-15C0-4F39-981A-A2466C585C2A}"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366741"/>
            <a:ext cx="1835150" cy="446008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8" y="366741"/>
            <a:ext cx="5356225" cy="446008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0"/>
          <p:cNvSpPr>
            <a:spLocks noGrp="1"/>
          </p:cNvSpPr>
          <p:nvPr>
            <p:ph type="dt" sz="half" idx="10"/>
          </p:nvPr>
        </p:nvSpPr>
        <p:spPr/>
        <p:txBody>
          <a:bodyPr/>
          <a:lstStyle>
            <a:lvl1pPr>
              <a:defRPr/>
            </a:lvl1pPr>
          </a:lstStyle>
          <a:p>
            <a:pPr>
              <a:defRPr/>
            </a:pPr>
            <a:endParaRPr lang="ru-RU"/>
          </a:p>
        </p:txBody>
      </p:sp>
      <p:sp>
        <p:nvSpPr>
          <p:cNvPr id="5" name="Номер слайда 11"/>
          <p:cNvSpPr>
            <a:spLocks noGrp="1"/>
          </p:cNvSpPr>
          <p:nvPr>
            <p:ph type="sldNum" sz="quarter" idx="11"/>
          </p:nvPr>
        </p:nvSpPr>
        <p:spPr/>
        <p:txBody>
          <a:bodyPr/>
          <a:lstStyle>
            <a:lvl1pPr>
              <a:defRPr/>
            </a:lvl1pPr>
          </a:lstStyle>
          <a:p>
            <a:pPr>
              <a:defRPr/>
            </a:pPr>
            <a:fld id="{1E67ABFF-E2DB-4F3E-BADB-C4DD37FDD59A}" type="slidenum">
              <a:rPr lang="ru-RU"/>
              <a:pPr>
                <a:defRPr/>
              </a:pPr>
              <a:t>‹#›</a:t>
            </a:fld>
            <a:endParaRPr lang="ru-RU"/>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48"/>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3"/>
            <a:ext cx="6400800" cy="1314450"/>
          </a:xfrm>
        </p:spPr>
        <p:txBody>
          <a:bodyPr/>
          <a:lstStyle>
            <a:lvl1pPr marL="0" indent="0" algn="ctr">
              <a:buNone/>
              <a:defRPr/>
            </a:lvl1pPr>
            <a:lvl2pPr marL="454147" indent="0" algn="ctr">
              <a:buNone/>
              <a:defRPr/>
            </a:lvl2pPr>
            <a:lvl3pPr marL="908286" indent="0" algn="ctr">
              <a:buNone/>
              <a:defRPr/>
            </a:lvl3pPr>
            <a:lvl4pPr marL="1362433" indent="0" algn="ctr">
              <a:buNone/>
              <a:defRPr/>
            </a:lvl4pPr>
            <a:lvl5pPr marL="1816580" indent="0" algn="ctr">
              <a:buNone/>
              <a:defRPr/>
            </a:lvl5pPr>
            <a:lvl6pPr marL="2270721" indent="0" algn="ctr">
              <a:buNone/>
              <a:defRPr/>
            </a:lvl6pPr>
            <a:lvl7pPr marL="2724863" indent="0" algn="ctr">
              <a:buNone/>
              <a:defRPr/>
            </a:lvl7pPr>
            <a:lvl8pPr marL="3179014" indent="0" algn="ctr">
              <a:buNone/>
              <a:defRPr/>
            </a:lvl8pPr>
            <a:lvl9pPr marL="3633154" indent="0" algn="ctr">
              <a:buNone/>
              <a:defRPr/>
            </a:lvl9pPr>
          </a:lstStyle>
          <a:p>
            <a:r>
              <a:rPr lang="ru-RU" smtClean="0"/>
              <a:t>Образец подзаголовка</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D7FECEE-098F-490D-859E-3A2FF4410517}"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ADD04B8-93F7-406A-92EC-627E0B2BF088}" type="slidenum">
              <a:rPr lang="ru-RU"/>
              <a:pPr>
                <a:defRPr/>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04"/>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4147" indent="0">
              <a:buNone/>
              <a:defRPr sz="1800"/>
            </a:lvl2pPr>
            <a:lvl3pPr marL="908286" indent="0">
              <a:buNone/>
              <a:defRPr sz="1600"/>
            </a:lvl3pPr>
            <a:lvl4pPr marL="1362433" indent="0">
              <a:buNone/>
              <a:defRPr sz="1400"/>
            </a:lvl4pPr>
            <a:lvl5pPr marL="1816580" indent="0">
              <a:buNone/>
              <a:defRPr sz="1400"/>
            </a:lvl5pPr>
            <a:lvl6pPr marL="2270721" indent="0">
              <a:buNone/>
              <a:defRPr sz="1400"/>
            </a:lvl6pPr>
            <a:lvl7pPr marL="2724863" indent="0">
              <a:buNone/>
              <a:defRPr sz="1400"/>
            </a:lvl7pPr>
            <a:lvl8pPr marL="3179014" indent="0">
              <a:buNone/>
              <a:defRPr sz="1400"/>
            </a:lvl8pPr>
            <a:lvl9pPr marL="3633154" indent="0">
              <a:buNone/>
              <a:defRPr sz="1400"/>
            </a:lvl9pPr>
          </a:lstStyle>
          <a:p>
            <a:pPr lvl="0"/>
            <a:r>
              <a:rPr lang="ru-RU" smtClean="0"/>
              <a:t>Образец текста</a:t>
            </a:r>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AE0046-5E0D-43F2-A498-D700BA0ABAF2}" type="slidenum">
              <a:rPr lang="ru-RU"/>
              <a:pPr>
                <a:defRPr/>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5977" y="1200179"/>
            <a:ext cx="3595688"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64065" y="1200179"/>
            <a:ext cx="3595687"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1"/>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2562D7D-D070-4DD2-8EE3-85B7D6B8DBF1}"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4" y="1151335"/>
            <a:ext cx="4041775"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4"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1"/>
          <p:cNvSpPr>
            <a:spLocks noGrp="1"/>
          </p:cNvSpPr>
          <p:nvPr>
            <p:ph type="dt" sz="half" idx="10"/>
          </p:nvPr>
        </p:nvSpPr>
        <p:spPr/>
        <p:txBody>
          <a:bodyPr/>
          <a:lstStyle>
            <a:lvl1pPr>
              <a:defRPr/>
            </a:lvl1pPr>
          </a:lstStyle>
          <a:p>
            <a:pPr>
              <a:defRPr/>
            </a:pPr>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96D7F85-71E7-4576-8CEC-93D31E4B7DE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64" y="1151335"/>
            <a:ext cx="4041775" cy="47982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64"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13"/>
          <p:cNvSpPr>
            <a:spLocks noGrp="1"/>
          </p:cNvSpPr>
          <p:nvPr>
            <p:ph type="sldNum" sz="quarter" idx="10"/>
          </p:nvPr>
        </p:nvSpPr>
        <p:spPr/>
        <p:txBody>
          <a:bodyPr/>
          <a:lstStyle>
            <a:lvl1pPr>
              <a:defRPr/>
            </a:lvl1pPr>
          </a:lstStyle>
          <a:p>
            <a:pPr>
              <a:defRPr/>
            </a:pPr>
            <a:fld id="{93B0CDC1-5065-46D3-B0AC-1408B5A89B6E}" type="slidenum">
              <a:rPr lang="ru-RU"/>
              <a:pPr>
                <a:defRPr/>
              </a:pPr>
              <a:t>‹#›</a:t>
            </a:fld>
            <a:endParaRPr lang="ru-RU"/>
          </a:p>
        </p:txBody>
      </p:sp>
    </p:spTree>
  </p:cSld>
  <p:clrMapOvr>
    <a:masterClrMapping/>
  </p:clrMapOvr>
  <p:transition spd="slow">
    <p:pull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1"/>
          <p:cNvSpPr>
            <a:spLocks noGrp="1"/>
          </p:cNvSpPr>
          <p:nvPr>
            <p:ph type="dt" sz="half" idx="10"/>
          </p:nvPr>
        </p:nvSpPr>
        <p:spPr/>
        <p:txBody>
          <a:bodyPr/>
          <a:lstStyle>
            <a:lvl1pPr>
              <a:defRPr/>
            </a:lvl1pPr>
          </a:lstStyle>
          <a:p>
            <a:pPr>
              <a:defRPr/>
            </a:pPr>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D4FFFD8-D11D-4246-AE51-A8B9456993F8}"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16F9176-5323-4A48-9A78-934710D395B6}"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076326"/>
            <a:ext cx="3008313" cy="351829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3DA77E9-2D20-4309-B881-09A1C60A2FA4}" type="slidenum">
              <a:rPr lang="ru-RU"/>
              <a:pPr>
                <a:defRPr/>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1"/>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CDC790-AF4C-4983-B833-EB799CBCB0AB}" type="slidenum">
              <a:rPr lang="ru-RU"/>
              <a:pPr>
                <a:defRPr/>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702199-771F-4366-A09F-CEA5A92F3BF7}"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366741"/>
            <a:ext cx="1835150" cy="446008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8" y="366741"/>
            <a:ext cx="5356225" cy="446008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1"/>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D01ADE8-8163-485F-B079-AAED06DDF77A}"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76"/>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3"/>
            <a:ext cx="6400800" cy="1314450"/>
          </a:xfrm>
        </p:spPr>
        <p:txBody>
          <a:bodyPr/>
          <a:lstStyle>
            <a:lvl1pPr marL="0" indent="0" algn="ctr">
              <a:buNone/>
              <a:defRPr/>
            </a:lvl1pPr>
            <a:lvl2pPr marL="451828" indent="0" algn="ctr">
              <a:buNone/>
              <a:defRPr/>
            </a:lvl2pPr>
            <a:lvl3pPr marL="903651" indent="0" algn="ctr">
              <a:buNone/>
              <a:defRPr/>
            </a:lvl3pPr>
            <a:lvl4pPr marL="1355476" indent="0" algn="ctr">
              <a:buNone/>
              <a:defRPr/>
            </a:lvl4pPr>
            <a:lvl5pPr marL="1807312" indent="0" algn="ctr">
              <a:buNone/>
              <a:defRPr/>
            </a:lvl5pPr>
            <a:lvl6pPr marL="2259131" indent="0" algn="ctr">
              <a:buNone/>
              <a:defRPr/>
            </a:lvl6pPr>
            <a:lvl7pPr marL="2710955" indent="0" algn="ctr">
              <a:buNone/>
              <a:defRPr/>
            </a:lvl7pPr>
            <a:lvl8pPr marL="3162787" indent="0" algn="ctr">
              <a:buNone/>
              <a:defRPr/>
            </a:lvl8pPr>
            <a:lvl9pPr marL="3614613"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4187634426"/>
      </p:ext>
    </p:extLst>
  </p:cSld>
  <p:clrMapOvr>
    <a:masterClrMapping/>
  </p:clrMapOvr>
  <p:transition spd="med">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568267111"/>
      </p:ext>
    </p:extLst>
  </p:cSld>
  <p:clrMapOvr>
    <a:masterClrMapping/>
  </p:clrMapOvr>
  <p:transition spd="med">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227"/>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1828" indent="0">
              <a:buNone/>
              <a:defRPr sz="1800"/>
            </a:lvl2pPr>
            <a:lvl3pPr marL="903651" indent="0">
              <a:buNone/>
              <a:defRPr sz="1600"/>
            </a:lvl3pPr>
            <a:lvl4pPr marL="1355476" indent="0">
              <a:buNone/>
              <a:defRPr sz="1400"/>
            </a:lvl4pPr>
            <a:lvl5pPr marL="1807312" indent="0">
              <a:buNone/>
              <a:defRPr sz="1400"/>
            </a:lvl5pPr>
            <a:lvl6pPr marL="2259131" indent="0">
              <a:buNone/>
              <a:defRPr sz="1400"/>
            </a:lvl6pPr>
            <a:lvl7pPr marL="2710955" indent="0">
              <a:buNone/>
              <a:defRPr sz="1400"/>
            </a:lvl7pPr>
            <a:lvl8pPr marL="3162787" indent="0">
              <a:buNone/>
              <a:defRPr sz="1400"/>
            </a:lvl8pPr>
            <a:lvl9pPr marL="3614613" indent="0">
              <a:buNone/>
              <a:defRPr sz="1400"/>
            </a:lvl9pPr>
          </a:lstStyle>
          <a:p>
            <a:pPr lvl="0"/>
            <a:r>
              <a:rPr lang="ru-RU" smtClean="0"/>
              <a:t>Образец текста</a:t>
            </a:r>
          </a:p>
        </p:txBody>
      </p:sp>
    </p:spTree>
    <p:extLst>
      <p:ext uri="{BB962C8B-B14F-4D97-AF65-F5344CB8AC3E}">
        <p14:creationId xmlns:p14="http://schemas.microsoft.com/office/powerpoint/2010/main" val="598583306"/>
      </p:ext>
    </p:extLst>
  </p:cSld>
  <p:clrMapOvr>
    <a:masterClrMapping/>
  </p:clrMapOvr>
  <p:transition spd="med">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15977" y="1200200"/>
            <a:ext cx="3595688"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64065" y="1200200"/>
            <a:ext cx="3595687" cy="36266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894229706"/>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омер слайда 13"/>
          <p:cNvSpPr>
            <a:spLocks noGrp="1"/>
          </p:cNvSpPr>
          <p:nvPr>
            <p:ph type="sldNum" sz="quarter" idx="10"/>
          </p:nvPr>
        </p:nvSpPr>
        <p:spPr/>
        <p:txBody>
          <a:bodyPr/>
          <a:lstStyle>
            <a:lvl1pPr>
              <a:defRPr/>
            </a:lvl1pPr>
          </a:lstStyle>
          <a:p>
            <a:pPr>
              <a:defRPr/>
            </a:pPr>
            <a:fld id="{0D6F6442-3315-4A02-916C-8C0469C7AC2A}" type="slidenum">
              <a:rPr lang="ru-RU"/>
              <a:pPr>
                <a:defRPr/>
              </a:pPr>
              <a:t>‹#›</a:t>
            </a:fld>
            <a:endParaRPr lang="ru-RU"/>
          </a:p>
        </p:txBody>
      </p:sp>
    </p:spTree>
  </p:cSld>
  <p:clrMapOvr>
    <a:masterClrMapping/>
  </p:clrMapOvr>
  <p:transition spd="slow">
    <p:pull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1828" indent="0">
              <a:buNone/>
              <a:defRPr sz="2000" b="1"/>
            </a:lvl2pPr>
            <a:lvl3pPr marL="903651" indent="0">
              <a:buNone/>
              <a:defRPr sz="1800" b="1"/>
            </a:lvl3pPr>
            <a:lvl4pPr marL="1355476" indent="0">
              <a:buNone/>
              <a:defRPr sz="1600" b="1"/>
            </a:lvl4pPr>
            <a:lvl5pPr marL="1807312" indent="0">
              <a:buNone/>
              <a:defRPr sz="1600" b="1"/>
            </a:lvl5pPr>
            <a:lvl6pPr marL="2259131" indent="0">
              <a:buNone/>
              <a:defRPr sz="1600" b="1"/>
            </a:lvl6pPr>
            <a:lvl7pPr marL="2710955" indent="0">
              <a:buNone/>
              <a:defRPr sz="1600" b="1"/>
            </a:lvl7pPr>
            <a:lvl8pPr marL="3162787" indent="0">
              <a:buNone/>
              <a:defRPr sz="1600" b="1"/>
            </a:lvl8pPr>
            <a:lvl9pPr marL="361461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101" y="1151335"/>
            <a:ext cx="4041775" cy="479822"/>
          </a:xfrm>
        </p:spPr>
        <p:txBody>
          <a:bodyPr anchor="b"/>
          <a:lstStyle>
            <a:lvl1pPr marL="0" indent="0">
              <a:buNone/>
              <a:defRPr sz="2400" b="1"/>
            </a:lvl1pPr>
            <a:lvl2pPr marL="451828" indent="0">
              <a:buNone/>
              <a:defRPr sz="2000" b="1"/>
            </a:lvl2pPr>
            <a:lvl3pPr marL="903651" indent="0">
              <a:buNone/>
              <a:defRPr sz="1800" b="1"/>
            </a:lvl3pPr>
            <a:lvl4pPr marL="1355476" indent="0">
              <a:buNone/>
              <a:defRPr sz="1600" b="1"/>
            </a:lvl4pPr>
            <a:lvl5pPr marL="1807312" indent="0">
              <a:buNone/>
              <a:defRPr sz="1600" b="1"/>
            </a:lvl5pPr>
            <a:lvl6pPr marL="2259131" indent="0">
              <a:buNone/>
              <a:defRPr sz="1600" b="1"/>
            </a:lvl6pPr>
            <a:lvl7pPr marL="2710955" indent="0">
              <a:buNone/>
              <a:defRPr sz="1600" b="1"/>
            </a:lvl7pPr>
            <a:lvl8pPr marL="3162787" indent="0">
              <a:buNone/>
              <a:defRPr sz="1600" b="1"/>
            </a:lvl8pPr>
            <a:lvl9pPr marL="361461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10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872903848"/>
      </p:ext>
    </p:extLst>
  </p:cSld>
  <p:clrMapOvr>
    <a:masterClrMapping/>
  </p:clrMapOvr>
  <p:transition spd="med">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219190577"/>
      </p:ext>
    </p:extLst>
  </p:cSld>
  <p:clrMapOvr>
    <a:masterClrMapping/>
  </p:clrMapOvr>
  <p:transition spd="med">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6984811"/>
      </p:ext>
    </p:extLst>
  </p:cSld>
  <p:clrMapOvr>
    <a:masterClrMapping/>
  </p:clrMapOvr>
  <p:transition spd="med">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70" y="204838"/>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9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70" y="1076328"/>
            <a:ext cx="3008313" cy="3518297"/>
          </a:xfrm>
        </p:spPr>
        <p:txBody>
          <a:bodyPr/>
          <a:lstStyle>
            <a:lvl1pPr marL="0" indent="0">
              <a:buNone/>
              <a:defRPr sz="1400"/>
            </a:lvl1pPr>
            <a:lvl2pPr marL="451828" indent="0">
              <a:buNone/>
              <a:defRPr sz="1200"/>
            </a:lvl2pPr>
            <a:lvl3pPr marL="903651" indent="0">
              <a:buNone/>
              <a:defRPr sz="1000"/>
            </a:lvl3pPr>
            <a:lvl4pPr marL="1355476" indent="0">
              <a:buNone/>
              <a:defRPr sz="900"/>
            </a:lvl4pPr>
            <a:lvl5pPr marL="1807312" indent="0">
              <a:buNone/>
              <a:defRPr sz="900"/>
            </a:lvl5pPr>
            <a:lvl6pPr marL="2259131" indent="0">
              <a:buNone/>
              <a:defRPr sz="900"/>
            </a:lvl6pPr>
            <a:lvl7pPr marL="2710955" indent="0">
              <a:buNone/>
              <a:defRPr sz="900"/>
            </a:lvl7pPr>
            <a:lvl8pPr marL="3162787" indent="0">
              <a:buNone/>
              <a:defRPr sz="900"/>
            </a:lvl8pPr>
            <a:lvl9pPr marL="3614613" indent="0">
              <a:buNone/>
              <a:defRPr sz="900"/>
            </a:lvl9pPr>
          </a:lstStyle>
          <a:p>
            <a:pPr lvl="0"/>
            <a:r>
              <a:rPr lang="ru-RU" smtClean="0"/>
              <a:t>Образец текста</a:t>
            </a:r>
          </a:p>
        </p:txBody>
      </p:sp>
    </p:spTree>
    <p:extLst>
      <p:ext uri="{BB962C8B-B14F-4D97-AF65-F5344CB8AC3E}">
        <p14:creationId xmlns:p14="http://schemas.microsoft.com/office/powerpoint/2010/main" val="2909527036"/>
      </p:ext>
    </p:extLst>
  </p:cSld>
  <p:clrMapOvr>
    <a:masterClrMapping/>
  </p:clrMapOvr>
  <p:transition spd="med">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4"/>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1828" indent="0">
              <a:buNone/>
              <a:defRPr sz="2800"/>
            </a:lvl2pPr>
            <a:lvl3pPr marL="903651" indent="0">
              <a:buNone/>
              <a:defRPr sz="2400"/>
            </a:lvl3pPr>
            <a:lvl4pPr marL="1355476" indent="0">
              <a:buNone/>
              <a:defRPr sz="2000"/>
            </a:lvl4pPr>
            <a:lvl5pPr marL="1807312" indent="0">
              <a:buNone/>
              <a:defRPr sz="2000"/>
            </a:lvl5pPr>
            <a:lvl6pPr marL="2259131" indent="0">
              <a:buNone/>
              <a:defRPr sz="2000"/>
            </a:lvl6pPr>
            <a:lvl7pPr marL="2710955" indent="0">
              <a:buNone/>
              <a:defRPr sz="2000"/>
            </a:lvl7pPr>
            <a:lvl8pPr marL="3162787" indent="0">
              <a:buNone/>
              <a:defRPr sz="2000"/>
            </a:lvl8pPr>
            <a:lvl9pPr marL="3614613" indent="0">
              <a:buNone/>
              <a:defRPr sz="2000"/>
            </a:lvl9pPr>
          </a:lstStyle>
          <a:p>
            <a:pPr lvl="0"/>
            <a:endParaRPr lang="ru-RU" noProof="0"/>
          </a:p>
        </p:txBody>
      </p:sp>
      <p:sp>
        <p:nvSpPr>
          <p:cNvPr id="4" name="Текст 3"/>
          <p:cNvSpPr>
            <a:spLocks noGrp="1"/>
          </p:cNvSpPr>
          <p:nvPr>
            <p:ph type="body" sz="half" idx="2"/>
          </p:nvPr>
        </p:nvSpPr>
        <p:spPr>
          <a:xfrm>
            <a:off x="1792288" y="4025560"/>
            <a:ext cx="5486400" cy="603647"/>
          </a:xfrm>
        </p:spPr>
        <p:txBody>
          <a:bodyPr/>
          <a:lstStyle>
            <a:lvl1pPr marL="0" indent="0">
              <a:buNone/>
              <a:defRPr sz="1400"/>
            </a:lvl1pPr>
            <a:lvl2pPr marL="451828" indent="0">
              <a:buNone/>
              <a:defRPr sz="1200"/>
            </a:lvl2pPr>
            <a:lvl3pPr marL="903651" indent="0">
              <a:buNone/>
              <a:defRPr sz="1000"/>
            </a:lvl3pPr>
            <a:lvl4pPr marL="1355476" indent="0">
              <a:buNone/>
              <a:defRPr sz="900"/>
            </a:lvl4pPr>
            <a:lvl5pPr marL="1807312" indent="0">
              <a:buNone/>
              <a:defRPr sz="900"/>
            </a:lvl5pPr>
            <a:lvl6pPr marL="2259131" indent="0">
              <a:buNone/>
              <a:defRPr sz="900"/>
            </a:lvl6pPr>
            <a:lvl7pPr marL="2710955" indent="0">
              <a:buNone/>
              <a:defRPr sz="900"/>
            </a:lvl7pPr>
            <a:lvl8pPr marL="3162787" indent="0">
              <a:buNone/>
              <a:defRPr sz="900"/>
            </a:lvl8pPr>
            <a:lvl9pPr marL="3614613" indent="0">
              <a:buNone/>
              <a:defRPr sz="900"/>
            </a:lvl9pPr>
          </a:lstStyle>
          <a:p>
            <a:pPr lvl="0"/>
            <a:r>
              <a:rPr lang="ru-RU" smtClean="0"/>
              <a:t>Образец текста</a:t>
            </a:r>
          </a:p>
        </p:txBody>
      </p:sp>
    </p:spTree>
    <p:extLst>
      <p:ext uri="{BB962C8B-B14F-4D97-AF65-F5344CB8AC3E}">
        <p14:creationId xmlns:p14="http://schemas.microsoft.com/office/powerpoint/2010/main" val="4181343479"/>
      </p:ext>
    </p:extLst>
  </p:cSld>
  <p:clrMapOvr>
    <a:masterClrMapping/>
  </p:clrMapOvr>
  <p:transition spd="med">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822193216"/>
      </p:ext>
    </p:extLst>
  </p:cSld>
  <p:clrMapOvr>
    <a:masterClrMapping/>
  </p:clrMapOvr>
  <p:transition spd="med">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324600" y="367907"/>
            <a:ext cx="1835150" cy="445889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5979" y="367907"/>
            <a:ext cx="5356225" cy="44588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533908219"/>
      </p:ext>
    </p:extLst>
  </p:cSld>
  <p:clrMapOvr>
    <a:masterClrMapping/>
  </p:clrMapOvr>
  <p:transition spd="med">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userDrawn="1"/>
        </p:nvPicPr>
        <p:blipFill>
          <a:blip r:embed="rId2" cstate="print"/>
          <a:stretch>
            <a:fillRect/>
          </a:stretch>
        </p:blipFill>
        <p:spPr bwMode="auto">
          <a:xfrm>
            <a:off x="1358" y="1071"/>
            <a:ext cx="9142642" cy="5141712"/>
          </a:xfrm>
          <a:prstGeom prst="rect">
            <a:avLst/>
          </a:prstGeom>
          <a:noFill/>
        </p:spPr>
      </p:pic>
      <p:sp>
        <p:nvSpPr>
          <p:cNvPr id="2" name="Заголовок 1"/>
          <p:cNvSpPr>
            <a:spLocks noGrp="1"/>
          </p:cNvSpPr>
          <p:nvPr>
            <p:ph type="ctrTitle" hasCustomPrompt="1"/>
          </p:nvPr>
        </p:nvSpPr>
        <p:spPr>
          <a:xfrm>
            <a:off x="685800" y="2522795"/>
            <a:ext cx="7772400" cy="1102519"/>
          </a:xfrm>
        </p:spPr>
        <p:txBody>
          <a:bodyPr>
            <a:normAutofit/>
          </a:bodyPr>
          <a:lstStyle>
            <a:lvl1pPr>
              <a:defRPr sz="50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371600" y="3649376"/>
            <a:ext cx="6400800" cy="1314450"/>
          </a:xfrm>
        </p:spPr>
        <p:txBody>
          <a:bodyPr>
            <a:normAutofit/>
          </a:bodyPr>
          <a:lstStyle>
            <a:lvl1pPr marL="0" indent="0" algn="ctr">
              <a:buNone/>
              <a:defRPr sz="2800" b="0">
                <a:solidFill>
                  <a:schemeClr val="bg1"/>
                </a:solidFill>
                <a:latin typeface="+mj-lt"/>
              </a:defRPr>
            </a:lvl1pPr>
            <a:lvl2pPr marL="454147" indent="0" algn="ctr">
              <a:buNone/>
              <a:defRPr>
                <a:solidFill>
                  <a:schemeClr val="tx1">
                    <a:tint val="75000"/>
                  </a:schemeClr>
                </a:solidFill>
              </a:defRPr>
            </a:lvl2pPr>
            <a:lvl3pPr marL="908286" indent="0" algn="ctr">
              <a:buNone/>
              <a:defRPr>
                <a:solidFill>
                  <a:schemeClr val="tx1">
                    <a:tint val="75000"/>
                  </a:schemeClr>
                </a:solidFill>
              </a:defRPr>
            </a:lvl3pPr>
            <a:lvl4pPr marL="1362433" indent="0" algn="ctr">
              <a:buNone/>
              <a:defRPr>
                <a:solidFill>
                  <a:schemeClr val="tx1">
                    <a:tint val="75000"/>
                  </a:schemeClr>
                </a:solidFill>
              </a:defRPr>
            </a:lvl4pPr>
            <a:lvl5pPr marL="1816580" indent="0" algn="ctr">
              <a:buNone/>
              <a:defRPr>
                <a:solidFill>
                  <a:schemeClr val="tx1">
                    <a:tint val="75000"/>
                  </a:schemeClr>
                </a:solidFill>
              </a:defRPr>
            </a:lvl5pPr>
            <a:lvl6pPr marL="2270721" indent="0" algn="ctr">
              <a:buNone/>
              <a:defRPr>
                <a:solidFill>
                  <a:schemeClr val="tx1">
                    <a:tint val="75000"/>
                  </a:schemeClr>
                </a:solidFill>
              </a:defRPr>
            </a:lvl6pPr>
            <a:lvl7pPr marL="2724863" indent="0" algn="ctr">
              <a:buNone/>
              <a:defRPr>
                <a:solidFill>
                  <a:schemeClr val="tx1">
                    <a:tint val="75000"/>
                  </a:schemeClr>
                </a:solidFill>
              </a:defRPr>
            </a:lvl7pPr>
            <a:lvl8pPr marL="3179014" indent="0" algn="ctr">
              <a:buNone/>
              <a:defRPr>
                <a:solidFill>
                  <a:schemeClr val="tx1">
                    <a:tint val="75000"/>
                  </a:schemeClr>
                </a:solidFill>
              </a:defRPr>
            </a:lvl8pPr>
            <a:lvl9pPr marL="3633154" indent="0" algn="ctr">
              <a:buNone/>
              <a:defRPr>
                <a:solidFill>
                  <a:schemeClr val="tx1">
                    <a:tint val="75000"/>
                  </a:schemeClr>
                </a:solidFill>
              </a:defRPr>
            </a:lvl9pPr>
          </a:lstStyle>
          <a:p>
            <a:r>
              <a:rPr lang="ru-RU" dirty="0" smtClean="0"/>
              <a:t>22.12.2012</a:t>
            </a:r>
            <a:endParaRPr lang="ru-RU" dirty="0"/>
          </a:p>
        </p:txBody>
      </p:sp>
    </p:spTree>
    <p:extLst>
      <p:ext uri="{BB962C8B-B14F-4D97-AF65-F5344CB8AC3E}">
        <p14:creationId xmlns:p14="http://schemas.microsoft.com/office/powerpoint/2010/main" val="22769055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395" y="1435"/>
            <a:ext cx="9142643" cy="5141712"/>
          </a:xfrm>
          <a:prstGeom prst="rect">
            <a:avLst/>
          </a:prstGeom>
          <a:noFill/>
        </p:spPr>
      </p:pic>
      <p:sp>
        <p:nvSpPr>
          <p:cNvPr id="3" name="Содержимое 2"/>
          <p:cNvSpPr>
            <a:spLocks noGrp="1"/>
          </p:cNvSpPr>
          <p:nvPr>
            <p:ph idx="1"/>
          </p:nvPr>
        </p:nvSpPr>
        <p:spPr>
          <a:xfrm>
            <a:off x="822673" y="1205181"/>
            <a:ext cx="7320689" cy="3621940"/>
          </a:xfrm>
        </p:spPr>
        <p:txBody>
          <a:bodyPr/>
          <a:lstStyle>
            <a:lvl1pPr marL="316564" indent="0">
              <a:buFontTx/>
              <a:buNone/>
              <a:defRPr b="1">
                <a:latin typeface="+mj-lt"/>
              </a:defRPr>
            </a:lvl1pPr>
            <a:lvl2pPr marL="313798" indent="2783">
              <a:defRPr>
                <a:latin typeface="+mj-lt"/>
              </a:defRPr>
            </a:lvl2pPr>
            <a:lvl3pPr marL="547424" indent="-226712">
              <a:tabLst/>
              <a:defRPr>
                <a:latin typeface="+mj-lt"/>
              </a:defRPr>
            </a:lvl3pPr>
            <a:lvl4pPr marL="0" indent="313798">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userDrawn="1"/>
        </p:nvSpPr>
        <p:spPr>
          <a:xfrm>
            <a:off x="5926640" y="3845311"/>
            <a:ext cx="923618" cy="282640"/>
          </a:xfrm>
          <a:prstGeom prst="rect">
            <a:avLst/>
          </a:prstGeom>
          <a:noFill/>
        </p:spPr>
        <p:txBody>
          <a:bodyPr wrap="square" lIns="79628" tIns="39815" rIns="79628" bIns="39815" rtlCol="0">
            <a:noAutofit/>
          </a:bodyPr>
          <a:lstStyle/>
          <a:p>
            <a:pPr defTabSz="908286" fontAlgn="auto">
              <a:spcBef>
                <a:spcPts val="0"/>
              </a:spcBef>
              <a:spcAft>
                <a:spcPts val="0"/>
              </a:spcAft>
            </a:pPr>
            <a:endParaRPr lang="ru-RU" b="0" dirty="0">
              <a:solidFill>
                <a:prstClr val="black"/>
              </a:solidFill>
              <a:latin typeface="Calibri"/>
            </a:endParaRPr>
          </a:p>
        </p:txBody>
      </p:sp>
      <p:sp>
        <p:nvSpPr>
          <p:cNvPr id="13" name="Заголовок 12"/>
          <p:cNvSpPr>
            <a:spLocks noGrp="1"/>
          </p:cNvSpPr>
          <p:nvPr>
            <p:ph type="title" hasCustomPrompt="1"/>
          </p:nvPr>
        </p:nvSpPr>
        <p:spPr>
          <a:xfrm>
            <a:off x="822635" y="375830"/>
            <a:ext cx="7337192" cy="829352"/>
          </a:xfrm>
        </p:spPr>
        <p:txBody>
          <a:bodyPr/>
          <a:lstStyle>
            <a:lvl1pPr marL="0" marR="0" indent="0" defTabSz="908286" rtl="0" eaLnBrk="1" fontAlgn="auto" latinLnBrk="0" hangingPunct="1">
              <a:lnSpc>
                <a:spcPct val="100000"/>
              </a:lnSpc>
              <a:spcBef>
                <a:spcPct val="0"/>
              </a:spcBef>
              <a:spcAft>
                <a:spcPts val="0"/>
              </a:spcAft>
              <a:tabLst/>
              <a:defRPr sz="4700"/>
            </a:lvl1pPr>
          </a:lstStyle>
          <a:p>
            <a:pPr marL="0" marR="0" lvl="0" indent="0" defTabSz="908286" rtl="0" eaLnBrk="1" fontAlgn="auto" latinLnBrk="0" hangingPunct="1">
              <a:lnSpc>
                <a:spcPct val="100000"/>
              </a:lnSpc>
              <a:spcBef>
                <a:spcPct val="0"/>
              </a:spcBef>
              <a:spcAft>
                <a:spcPts val="0"/>
              </a:spcAft>
              <a:tabLst/>
              <a:defRPr/>
            </a:pPr>
            <a:r>
              <a:rPr kumimoji="0" lang="ru-RU" sz="42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38508294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userDrawn="1"/>
        </p:nvPicPr>
        <p:blipFill>
          <a:blip r:embed="rId2" cstate="print"/>
          <a:stretch>
            <a:fillRect/>
          </a:stretch>
        </p:blipFill>
        <p:spPr bwMode="auto">
          <a:xfrm>
            <a:off x="37" y="354"/>
            <a:ext cx="9142643" cy="5141712"/>
          </a:xfrm>
          <a:prstGeom prst="rect">
            <a:avLst/>
          </a:prstGeom>
          <a:noFill/>
        </p:spPr>
      </p:pic>
      <p:sp>
        <p:nvSpPr>
          <p:cNvPr id="3" name="Содержимое 2"/>
          <p:cNvSpPr>
            <a:spLocks noGrp="1"/>
          </p:cNvSpPr>
          <p:nvPr>
            <p:ph idx="1"/>
          </p:nvPr>
        </p:nvSpPr>
        <p:spPr>
          <a:xfrm>
            <a:off x="822673" y="1205181"/>
            <a:ext cx="7320689" cy="3621940"/>
          </a:xfrm>
        </p:spPr>
        <p:txBody>
          <a:bodyPr/>
          <a:lstStyle>
            <a:lvl1pPr marL="316564" indent="0">
              <a:buFontTx/>
              <a:buNone/>
              <a:defRPr b="1">
                <a:latin typeface="+mj-lt"/>
              </a:defRPr>
            </a:lvl1pPr>
            <a:lvl2pPr marL="316564" indent="0">
              <a:defRPr>
                <a:latin typeface="+mj-lt"/>
              </a:defRPr>
            </a:lvl2pPr>
            <a:lvl3pPr marL="547424" indent="-226712">
              <a:defRPr>
                <a:latin typeface="+mj-lt"/>
              </a:defRPr>
            </a:lvl3pPr>
            <a:lvl4pPr marL="0" indent="313798">
              <a:defRPr>
                <a:latin typeface="+mj-lt"/>
              </a:defRPr>
            </a:lvl4pPr>
            <a:lvl5pPr marL="1249687"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821927" y="375830"/>
            <a:ext cx="7337901" cy="829352"/>
          </a:xfrm>
        </p:spPr>
        <p:txBody>
          <a:bodyPr/>
          <a:lstStyle>
            <a:lvl1pPr marL="0" marR="0" indent="0" defTabSz="908286" rtl="0" eaLnBrk="1" fontAlgn="auto" latinLnBrk="0" hangingPunct="1">
              <a:lnSpc>
                <a:spcPct val="100000"/>
              </a:lnSpc>
              <a:spcBef>
                <a:spcPct val="0"/>
              </a:spcBef>
              <a:spcAft>
                <a:spcPts val="0"/>
              </a:spcAft>
              <a:tabLst/>
              <a:defRPr sz="4700"/>
            </a:lvl1pPr>
          </a:lstStyle>
          <a:p>
            <a:pPr marL="0" marR="0" lvl="0" indent="0" defTabSz="908286" rtl="0" eaLnBrk="1" fontAlgn="auto" latinLnBrk="0" hangingPunct="1">
              <a:lnSpc>
                <a:spcPct val="100000"/>
              </a:lnSpc>
              <a:spcBef>
                <a:spcPct val="0"/>
              </a:spcBef>
              <a:spcAft>
                <a:spcPts val="0"/>
              </a:spcAft>
              <a:tabLst/>
              <a:defRPr/>
            </a:pPr>
            <a:r>
              <a:rPr kumimoji="0" lang="ru-RU" sz="42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295650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омер слайда 13"/>
          <p:cNvSpPr>
            <a:spLocks noGrp="1"/>
          </p:cNvSpPr>
          <p:nvPr>
            <p:ph type="sldNum" sz="quarter" idx="10"/>
          </p:nvPr>
        </p:nvSpPr>
        <p:spPr/>
        <p:txBody>
          <a:bodyPr/>
          <a:lstStyle>
            <a:lvl1pPr>
              <a:defRPr/>
            </a:lvl1pPr>
          </a:lstStyle>
          <a:p>
            <a:pPr>
              <a:defRPr/>
            </a:pPr>
            <a:fld id="{5671062F-E687-4F88-B5A7-98F7FA46F0C6}" type="slidenum">
              <a:rPr lang="ru-RU"/>
              <a:pPr>
                <a:defRPr/>
              </a:pPr>
              <a:t>‹#›</a:t>
            </a:fld>
            <a:endParaRPr lang="ru-RU"/>
          </a:p>
        </p:txBody>
      </p:sp>
    </p:spTree>
  </p:cSld>
  <p:clrMapOvr>
    <a:masterClrMapping/>
  </p:clrMapOvr>
  <p:transition spd="slow">
    <p:pull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37" y="1"/>
            <a:ext cx="9142643" cy="5141712"/>
          </a:xfrm>
          <a:prstGeom prst="rect">
            <a:avLst/>
          </a:prstGeom>
          <a:noFill/>
        </p:spPr>
      </p:pic>
      <p:sp>
        <p:nvSpPr>
          <p:cNvPr id="2" name="Заголовок 1"/>
          <p:cNvSpPr>
            <a:spLocks noGrp="1"/>
          </p:cNvSpPr>
          <p:nvPr>
            <p:ph type="title"/>
          </p:nvPr>
        </p:nvSpPr>
        <p:spPr>
          <a:xfrm>
            <a:off x="822673" y="759379"/>
            <a:ext cx="7320689" cy="1518473"/>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73" y="2572290"/>
            <a:ext cx="7320689" cy="2254803"/>
          </a:xfrm>
        </p:spPr>
        <p:txBody>
          <a:bodyPr anchor="t"/>
          <a:lstStyle>
            <a:lvl1pPr marL="0" indent="0">
              <a:buNone/>
              <a:defRPr sz="2000">
                <a:solidFill>
                  <a:schemeClr val="tx1">
                    <a:tint val="75000"/>
                  </a:schemeClr>
                </a:solidFill>
              </a:defRPr>
            </a:lvl1pPr>
            <a:lvl2pPr marL="454147" indent="0">
              <a:buNone/>
              <a:defRPr sz="1800">
                <a:solidFill>
                  <a:schemeClr val="tx1">
                    <a:tint val="75000"/>
                  </a:schemeClr>
                </a:solidFill>
              </a:defRPr>
            </a:lvl2pPr>
            <a:lvl3pPr marL="908286" indent="0">
              <a:buNone/>
              <a:defRPr sz="1600">
                <a:solidFill>
                  <a:schemeClr val="tx1">
                    <a:tint val="75000"/>
                  </a:schemeClr>
                </a:solidFill>
              </a:defRPr>
            </a:lvl3pPr>
            <a:lvl4pPr marL="1362433" indent="0">
              <a:buNone/>
              <a:defRPr sz="1400">
                <a:solidFill>
                  <a:schemeClr val="tx1">
                    <a:tint val="75000"/>
                  </a:schemeClr>
                </a:solidFill>
              </a:defRPr>
            </a:lvl4pPr>
            <a:lvl5pPr marL="1816580" indent="0">
              <a:buNone/>
              <a:defRPr sz="1400">
                <a:solidFill>
                  <a:schemeClr val="tx1">
                    <a:tint val="75000"/>
                  </a:schemeClr>
                </a:solidFill>
              </a:defRPr>
            </a:lvl5pPr>
            <a:lvl6pPr marL="2270721" indent="0">
              <a:buNone/>
              <a:defRPr sz="1400">
                <a:solidFill>
                  <a:schemeClr val="tx1">
                    <a:tint val="75000"/>
                  </a:schemeClr>
                </a:solidFill>
              </a:defRPr>
            </a:lvl6pPr>
            <a:lvl7pPr marL="2724863" indent="0">
              <a:buNone/>
              <a:defRPr sz="1400">
                <a:solidFill>
                  <a:schemeClr val="tx1">
                    <a:tint val="75000"/>
                  </a:schemeClr>
                </a:solidFill>
              </a:defRPr>
            </a:lvl7pPr>
            <a:lvl8pPr marL="3179014" indent="0">
              <a:buNone/>
              <a:defRPr sz="1400">
                <a:solidFill>
                  <a:schemeClr val="tx1">
                    <a:tint val="75000"/>
                  </a:schemeClr>
                </a:solidFill>
              </a:defRPr>
            </a:lvl8pPr>
            <a:lvl9pPr marL="3633154" indent="0">
              <a:buNone/>
              <a:defRPr sz="14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6349093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395" y="1435"/>
            <a:ext cx="9142643" cy="5141712"/>
          </a:xfrm>
          <a:prstGeom prst="rect">
            <a:avLst/>
          </a:prstGeom>
          <a:noFill/>
        </p:spPr>
      </p:pic>
      <p:sp>
        <p:nvSpPr>
          <p:cNvPr id="2" name="Заголовок 1"/>
          <p:cNvSpPr>
            <a:spLocks noGrp="1"/>
          </p:cNvSpPr>
          <p:nvPr>
            <p:ph type="title"/>
          </p:nvPr>
        </p:nvSpPr>
        <p:spPr>
          <a:xfrm>
            <a:off x="822635" y="375801"/>
            <a:ext cx="7337192" cy="829353"/>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205154"/>
            <a:ext cx="3620764" cy="3521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67" y="1205154"/>
            <a:ext cx="3644897" cy="3521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405432511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5" y="375800"/>
            <a:ext cx="7864166" cy="829353"/>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72" y="1205154"/>
            <a:ext cx="3674753" cy="42600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72" y="1631157"/>
            <a:ext cx="3674753" cy="31959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4" y="1205154"/>
            <a:ext cx="3587825" cy="426002"/>
          </a:xfrm>
        </p:spPr>
        <p:txBody>
          <a:bodyPr anchor="b"/>
          <a:lstStyle>
            <a:lvl1pPr marL="0" indent="0">
              <a:buNone/>
              <a:defRPr sz="2400" b="1"/>
            </a:lvl1pPr>
            <a:lvl2pPr marL="454147" indent="0">
              <a:buNone/>
              <a:defRPr sz="2000" b="1"/>
            </a:lvl2pPr>
            <a:lvl3pPr marL="908286" indent="0">
              <a:buNone/>
              <a:defRPr sz="1800" b="1"/>
            </a:lvl3pPr>
            <a:lvl4pPr marL="1362433" indent="0">
              <a:buNone/>
              <a:defRPr sz="1600" b="1"/>
            </a:lvl4pPr>
            <a:lvl5pPr marL="1816580" indent="0">
              <a:buNone/>
              <a:defRPr sz="1600" b="1"/>
            </a:lvl5pPr>
            <a:lvl6pPr marL="2270721" indent="0">
              <a:buNone/>
              <a:defRPr sz="1600" b="1"/>
            </a:lvl6pPr>
            <a:lvl7pPr marL="2724863" indent="0">
              <a:buNone/>
              <a:defRPr sz="1600" b="1"/>
            </a:lvl7pPr>
            <a:lvl8pPr marL="3179014" indent="0">
              <a:buNone/>
              <a:defRPr sz="1600" b="1"/>
            </a:lvl8pPr>
            <a:lvl9pPr marL="3633154"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4" y="1641073"/>
            <a:ext cx="3587825" cy="31860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endParaRPr lang="ru-RU">
              <a:solidFill>
                <a:prstClr val="black">
                  <a:tint val="75000"/>
                </a:prstClr>
              </a:solidFill>
            </a:endParaRPr>
          </a:p>
        </p:txBody>
      </p:sp>
      <p:sp>
        <p:nvSpPr>
          <p:cNvPr id="12" name="Номер слайда 11"/>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
        <p:nvSpPr>
          <p:cNvPr id="13" name="Нижний колонтитул 12"/>
          <p:cNvSpPr>
            <a:spLocks noGrp="1"/>
          </p:cNvSpPr>
          <p:nvPr>
            <p:ph type="ftr" sz="quarter" idx="12"/>
          </p:nvPr>
        </p:nvSpPr>
        <p:spPr/>
        <p:txBody>
          <a:bodyPr/>
          <a:lstStyle/>
          <a:p>
            <a:endParaRPr lang="ru-RU">
              <a:solidFill>
                <a:prstClr val="black">
                  <a:tint val="75000"/>
                </a:prstClr>
              </a:solidFill>
            </a:endParaRPr>
          </a:p>
        </p:txBody>
      </p:sp>
    </p:spTree>
    <p:extLst>
      <p:ext uri="{BB962C8B-B14F-4D97-AF65-F5344CB8AC3E}">
        <p14:creationId xmlns:p14="http://schemas.microsoft.com/office/powerpoint/2010/main" val="295089928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395" y="1435"/>
            <a:ext cx="9142643" cy="5141712"/>
          </a:xfrm>
          <a:prstGeom prst="rect">
            <a:avLst/>
          </a:prstGeom>
          <a:noFill/>
        </p:spPr>
      </p:pic>
      <p:sp>
        <p:nvSpPr>
          <p:cNvPr id="2" name="Заголовок 1"/>
          <p:cNvSpPr>
            <a:spLocks noGrp="1"/>
          </p:cNvSpPr>
          <p:nvPr>
            <p:ph type="title"/>
          </p:nvPr>
        </p:nvSpPr>
        <p:spPr>
          <a:xfrm>
            <a:off x="822635" y="375801"/>
            <a:ext cx="7864166" cy="829353"/>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endParaRPr lang="ru-RU">
              <a:solidFill>
                <a:prstClr val="black">
                  <a:tint val="75000"/>
                </a:prstClr>
              </a:solidFill>
            </a:endParaRPr>
          </a:p>
        </p:txBody>
      </p:sp>
      <p:sp>
        <p:nvSpPr>
          <p:cNvPr id="12" name="Номер слайда 11"/>
          <p:cNvSpPr>
            <a:spLocks noGrp="1"/>
          </p:cNvSpPr>
          <p:nvPr>
            <p:ph type="sldNum" sz="quarter" idx="11"/>
          </p:nvPr>
        </p:nvSpPr>
        <p:spPr/>
        <p:txBody>
          <a:bodyPr/>
          <a:lstStyle/>
          <a:p>
            <a:fld id="{E20E89E6-FE54-4E13-859C-1FA908D70D39}" type="slidenum">
              <a:rPr lang="ru-RU" smtClean="0">
                <a:solidFill>
                  <a:prstClr val="white"/>
                </a:solidFill>
              </a:rPr>
              <a:pPr/>
              <a:t>‹#›</a:t>
            </a:fld>
            <a:endParaRPr lang="ru-RU" dirty="0">
              <a:solidFill>
                <a:prstClr val="white"/>
              </a:solidFill>
            </a:endParaRPr>
          </a:p>
        </p:txBody>
      </p:sp>
      <p:sp>
        <p:nvSpPr>
          <p:cNvPr id="13" name="Нижний колонтитул 12"/>
          <p:cNvSpPr>
            <a:spLocks noGrp="1"/>
          </p:cNvSpPr>
          <p:nvPr>
            <p:ph type="ftr" sz="quarter" idx="12"/>
          </p:nvPr>
        </p:nvSpPr>
        <p:spPr/>
        <p:txBody>
          <a:bodyPr/>
          <a:lstStyle/>
          <a:p>
            <a:endParaRPr lang="ru-RU">
              <a:solidFill>
                <a:prstClr val="black">
                  <a:tint val="75000"/>
                </a:prstClr>
              </a:solidFill>
            </a:endParaRPr>
          </a:p>
        </p:txBody>
      </p:sp>
    </p:spTree>
    <p:extLst>
      <p:ext uri="{BB962C8B-B14F-4D97-AF65-F5344CB8AC3E}">
        <p14:creationId xmlns:p14="http://schemas.microsoft.com/office/powerpoint/2010/main" val="22145051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5"/>
          <p:cNvSpPr>
            <a:spLocks noGrp="1"/>
          </p:cNvSpPr>
          <p:nvPr>
            <p:ph type="sldNum" sz="quarter" idx="4"/>
          </p:nvPr>
        </p:nvSpPr>
        <p:spPr>
          <a:xfrm>
            <a:off x="8191048" y="4404443"/>
            <a:ext cx="567428" cy="489830"/>
          </a:xfrm>
          <a:prstGeom prst="rect">
            <a:avLst/>
          </a:prstGeom>
        </p:spPr>
        <p:txBody>
          <a:bodyPr vert="horz" lIns="90832" tIns="45416" rIns="90832" bIns="45416" rtlCol="0" anchor="ctr">
            <a:normAutofit/>
          </a:bodyPr>
          <a:lstStyle>
            <a:lvl1pPr algn="ctr">
              <a:defRPr sz="2400" i="0">
                <a:solidFill>
                  <a:schemeClr val="bg1"/>
                </a:solidFill>
                <a:latin typeface="+mj-lt"/>
              </a:defRPr>
            </a:lvl1pPr>
          </a:lstStyle>
          <a:p>
            <a:fld id="{E20E89E6-FE54-4E13-859C-1FA908D70D39}" type="slidenum">
              <a:rPr lang="ru-RU" smtClean="0">
                <a:solidFill>
                  <a:prstClr val="white"/>
                </a:solidFill>
              </a:rPr>
              <a:pPr/>
              <a:t>‹#›</a:t>
            </a:fld>
            <a:endParaRPr lang="ru-RU" dirty="0">
              <a:solidFill>
                <a:prstClr val="white"/>
              </a:solidFill>
            </a:endParaRPr>
          </a:p>
        </p:txBody>
      </p:sp>
    </p:spTree>
    <p:extLst>
      <p:ext uri="{BB962C8B-B14F-4D97-AF65-F5344CB8AC3E}">
        <p14:creationId xmlns:p14="http://schemas.microsoft.com/office/powerpoint/2010/main" val="251122924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076326"/>
            <a:ext cx="3008313" cy="351829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9277427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29836359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42835536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1" y="227410"/>
            <a:ext cx="2405063" cy="4838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227410"/>
            <a:ext cx="7065962" cy="4838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20E89E6-FE54-4E13-859C-1FA908D70D39}" type="slidenum">
              <a:rPr lang="ru-RU" smtClean="0">
                <a:solidFill>
                  <a:prstClr val="white"/>
                </a:solidFill>
              </a:rPr>
              <a:pPr/>
              <a:t>‹#›</a:t>
            </a:fld>
            <a:endParaRPr lang="ru-RU">
              <a:solidFill>
                <a:prstClr val="white"/>
              </a:solidFill>
            </a:endParaRPr>
          </a:p>
        </p:txBody>
      </p:sp>
    </p:spTree>
    <p:extLst>
      <p:ext uri="{BB962C8B-B14F-4D97-AF65-F5344CB8AC3E}">
        <p14:creationId xmlns:p14="http://schemas.microsoft.com/office/powerpoint/2010/main" val="25463417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Z:\Projects\Текущие\Проектная\FNS_2012\_БРЭНДБУК\out\PPT\3_1_present-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087"/>
            <a:ext cx="9142642" cy="514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685800" y="2522773"/>
            <a:ext cx="7772400" cy="1102519"/>
          </a:xfrm>
        </p:spPr>
        <p:txBody>
          <a:bodyPr>
            <a:normAutofit/>
          </a:bodyPr>
          <a:lstStyle>
            <a:lvl1pPr>
              <a:defRPr sz="5000" b="1">
                <a:solidFill>
                  <a:schemeClr val="bg1"/>
                </a:solidFill>
                <a:latin typeface="+mj-lt"/>
              </a:defRPr>
            </a:lvl1pPr>
          </a:lstStyle>
          <a:p>
            <a:r>
              <a:rPr lang="en-US" dirty="0" smtClean="0"/>
              <a:t>Образец заголовка</a:t>
            </a:r>
            <a:endParaRPr lang="ru-RU" dirty="0"/>
          </a:p>
        </p:txBody>
      </p:sp>
      <p:sp>
        <p:nvSpPr>
          <p:cNvPr id="3" name="Подзаголовок 2"/>
          <p:cNvSpPr>
            <a:spLocks noGrp="1"/>
          </p:cNvSpPr>
          <p:nvPr>
            <p:ph type="subTitle" idx="1"/>
          </p:nvPr>
        </p:nvSpPr>
        <p:spPr>
          <a:xfrm>
            <a:off x="1371600" y="3649376"/>
            <a:ext cx="6400800" cy="1314450"/>
          </a:xfrm>
        </p:spPr>
        <p:txBody>
          <a:bodyPr>
            <a:normAutofit/>
          </a:bodyPr>
          <a:lstStyle>
            <a:lvl1pPr marL="0" indent="0" algn="ctr">
              <a:buNone/>
              <a:defRPr sz="2800" b="0">
                <a:solidFill>
                  <a:schemeClr val="bg1"/>
                </a:solidFill>
                <a:latin typeface="+mj-lt"/>
              </a:defRPr>
            </a:lvl1pPr>
            <a:lvl2pPr marL="456474" indent="0" algn="ctr">
              <a:buNone/>
              <a:defRPr>
                <a:solidFill>
                  <a:schemeClr val="tx1">
                    <a:tint val="75000"/>
                  </a:schemeClr>
                </a:solidFill>
              </a:defRPr>
            </a:lvl2pPr>
            <a:lvl3pPr marL="912949" indent="0" algn="ctr">
              <a:buNone/>
              <a:defRPr>
                <a:solidFill>
                  <a:schemeClr val="tx1">
                    <a:tint val="75000"/>
                  </a:schemeClr>
                </a:solidFill>
              </a:defRPr>
            </a:lvl3pPr>
            <a:lvl4pPr marL="1369423" indent="0" algn="ctr">
              <a:buNone/>
              <a:defRPr>
                <a:solidFill>
                  <a:schemeClr val="tx1">
                    <a:tint val="75000"/>
                  </a:schemeClr>
                </a:solidFill>
              </a:defRPr>
            </a:lvl4pPr>
            <a:lvl5pPr marL="1825899" indent="0" algn="ctr">
              <a:buNone/>
              <a:defRPr>
                <a:solidFill>
                  <a:schemeClr val="tx1">
                    <a:tint val="75000"/>
                  </a:schemeClr>
                </a:solidFill>
              </a:defRPr>
            </a:lvl5pPr>
            <a:lvl6pPr marL="2282371" indent="0" algn="ctr">
              <a:buNone/>
              <a:defRPr>
                <a:solidFill>
                  <a:schemeClr val="tx1">
                    <a:tint val="75000"/>
                  </a:schemeClr>
                </a:solidFill>
              </a:defRPr>
            </a:lvl6pPr>
            <a:lvl7pPr marL="2738848" indent="0" algn="ctr">
              <a:buNone/>
              <a:defRPr>
                <a:solidFill>
                  <a:schemeClr val="tx1">
                    <a:tint val="75000"/>
                  </a:schemeClr>
                </a:solidFill>
              </a:defRPr>
            </a:lvl7pPr>
            <a:lvl8pPr marL="3195322" indent="0" algn="ctr">
              <a:buNone/>
              <a:defRPr>
                <a:solidFill>
                  <a:schemeClr val="tx1">
                    <a:tint val="75000"/>
                  </a:schemeClr>
                </a:solidFill>
              </a:defRPr>
            </a:lvl8pPr>
            <a:lvl9pPr marL="3651794" indent="0" algn="ctr">
              <a:buNone/>
              <a:defRPr>
                <a:solidFill>
                  <a:schemeClr val="tx1">
                    <a:tint val="75000"/>
                  </a:schemeClr>
                </a:solidFill>
              </a:defRPr>
            </a:lvl9pPr>
          </a:lstStyle>
          <a:p>
            <a:r>
              <a:rPr lang="en-US" dirty="0" smtClean="0"/>
              <a:t>Образец подзаголовка</a:t>
            </a:r>
            <a:endParaRPr lang="ru-RU" dirty="0"/>
          </a:p>
        </p:txBody>
      </p:sp>
    </p:spTree>
    <p:extLst>
      <p:ext uri="{BB962C8B-B14F-4D97-AF65-F5344CB8AC3E}">
        <p14:creationId xmlns:p14="http://schemas.microsoft.com/office/powerpoint/2010/main" val="365708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38"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38" y="1076326"/>
            <a:ext cx="3008313" cy="351829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9E1B4257-1479-42CC-9CA2-E872D485CAE0}" type="slidenum">
              <a:rPr lang="ru-RU"/>
              <a:pPr>
                <a:defRPr/>
              </a:pPr>
              <a:t>‹#›</a:t>
            </a:fld>
            <a:endParaRPr lang="ru-RU"/>
          </a:p>
        </p:txBody>
      </p:sp>
    </p:spTree>
  </p:cSld>
  <p:clrMapOvr>
    <a:masterClrMapping/>
  </p:clrMapOvr>
  <p:transition spd="slow">
    <p:pull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 y="0"/>
            <a:ext cx="9142643" cy="514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43" y="759379"/>
            <a:ext cx="7320689" cy="1518473"/>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43" y="2572290"/>
            <a:ext cx="7320689" cy="2254803"/>
          </a:xfrm>
        </p:spPr>
        <p:txBody>
          <a:bodyPr/>
          <a:lstStyle>
            <a:lvl1pPr marL="0" indent="0">
              <a:buNone/>
              <a:defRPr sz="2000">
                <a:solidFill>
                  <a:schemeClr val="tx1">
                    <a:tint val="75000"/>
                  </a:schemeClr>
                </a:solidFill>
              </a:defRPr>
            </a:lvl1pPr>
            <a:lvl2pPr marL="456474" indent="0">
              <a:buNone/>
              <a:defRPr sz="1800">
                <a:solidFill>
                  <a:schemeClr val="tx1">
                    <a:tint val="75000"/>
                  </a:schemeClr>
                </a:solidFill>
              </a:defRPr>
            </a:lvl2pPr>
            <a:lvl3pPr marL="912949" indent="0">
              <a:buNone/>
              <a:defRPr sz="1600">
                <a:solidFill>
                  <a:schemeClr val="tx1">
                    <a:tint val="75000"/>
                  </a:schemeClr>
                </a:solidFill>
              </a:defRPr>
            </a:lvl3pPr>
            <a:lvl4pPr marL="1369423" indent="0">
              <a:buNone/>
              <a:defRPr sz="1400">
                <a:solidFill>
                  <a:schemeClr val="tx1">
                    <a:tint val="75000"/>
                  </a:schemeClr>
                </a:solidFill>
              </a:defRPr>
            </a:lvl4pPr>
            <a:lvl5pPr marL="1825899" indent="0">
              <a:buNone/>
              <a:defRPr sz="1400">
                <a:solidFill>
                  <a:schemeClr val="tx1">
                    <a:tint val="75000"/>
                  </a:schemeClr>
                </a:solidFill>
              </a:defRPr>
            </a:lvl5pPr>
            <a:lvl6pPr marL="2282371" indent="0">
              <a:buNone/>
              <a:defRPr sz="1400">
                <a:solidFill>
                  <a:schemeClr val="tx1">
                    <a:tint val="75000"/>
                  </a:schemeClr>
                </a:solidFill>
              </a:defRPr>
            </a:lvl6pPr>
            <a:lvl7pPr marL="2738848" indent="0">
              <a:buNone/>
              <a:defRPr sz="1400">
                <a:solidFill>
                  <a:schemeClr val="tx1">
                    <a:tint val="75000"/>
                  </a:schemeClr>
                </a:solidFill>
              </a:defRPr>
            </a:lvl7pPr>
            <a:lvl8pPr marL="3195322" indent="0">
              <a:buNone/>
              <a:defRPr sz="1400">
                <a:solidFill>
                  <a:schemeClr val="tx1">
                    <a:tint val="75000"/>
                  </a:schemeClr>
                </a:solidFill>
              </a:defRPr>
            </a:lvl8pPr>
            <a:lvl9pPr marL="3651794" indent="0">
              <a:buNone/>
              <a:defRPr sz="1400">
                <a:solidFill>
                  <a:schemeClr val="tx1">
                    <a:tint val="75000"/>
                  </a:schemeClr>
                </a:solidFill>
              </a:defRPr>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9AE30E15-2C58-4713-A5B5-1FAF59A52D1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9977215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081"/>
            <a:ext cx="9142642" cy="514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375801"/>
            <a:ext cx="7337192" cy="829353"/>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205154"/>
            <a:ext cx="3620764" cy="3521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38" y="1205154"/>
            <a:ext cx="3644897" cy="3521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Номер слайда 12"/>
          <p:cNvSpPr>
            <a:spLocks noGrp="1"/>
          </p:cNvSpPr>
          <p:nvPr>
            <p:ph type="sldNum" sz="quarter" idx="10"/>
          </p:nvPr>
        </p:nvSpPr>
        <p:spPr/>
        <p:txBody>
          <a:bodyPr/>
          <a:lstStyle>
            <a:lvl1pPr>
              <a:defRPr/>
            </a:lvl1pPr>
          </a:lstStyle>
          <a:p>
            <a:pPr>
              <a:defRPr/>
            </a:pPr>
            <a:fld id="{414BE24A-73E6-4084-A0E5-A62A533DA35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38861246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5" y="375800"/>
            <a:ext cx="7864166" cy="829353"/>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42" y="1205154"/>
            <a:ext cx="3674753" cy="426002"/>
          </a:xfrm>
        </p:spPr>
        <p:txBody>
          <a:bodyPr anchor="b"/>
          <a:lstStyle>
            <a:lvl1pPr marL="0" indent="0">
              <a:buNone/>
              <a:defRPr sz="2400" b="1"/>
            </a:lvl1pPr>
            <a:lvl2pPr marL="456474" indent="0">
              <a:buNone/>
              <a:defRPr sz="2000" b="1"/>
            </a:lvl2pPr>
            <a:lvl3pPr marL="912949" indent="0">
              <a:buNone/>
              <a:defRPr sz="1800" b="1"/>
            </a:lvl3pPr>
            <a:lvl4pPr marL="1369423" indent="0">
              <a:buNone/>
              <a:defRPr sz="1600" b="1"/>
            </a:lvl4pPr>
            <a:lvl5pPr marL="1825899" indent="0">
              <a:buNone/>
              <a:defRPr sz="1600" b="1"/>
            </a:lvl5pPr>
            <a:lvl6pPr marL="2282371" indent="0">
              <a:buNone/>
              <a:defRPr sz="1600" b="1"/>
            </a:lvl6pPr>
            <a:lvl7pPr marL="2738848" indent="0">
              <a:buNone/>
              <a:defRPr sz="1600" b="1"/>
            </a:lvl7pPr>
            <a:lvl8pPr marL="3195322" indent="0">
              <a:buNone/>
              <a:defRPr sz="1600" b="1"/>
            </a:lvl8pPr>
            <a:lvl9pPr marL="3651794"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42" y="1631157"/>
            <a:ext cx="3674753" cy="31959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4" y="1205154"/>
            <a:ext cx="3587825" cy="426002"/>
          </a:xfrm>
        </p:spPr>
        <p:txBody>
          <a:bodyPr anchor="b"/>
          <a:lstStyle>
            <a:lvl1pPr marL="0" indent="0">
              <a:buNone/>
              <a:defRPr sz="2400" b="1"/>
            </a:lvl1pPr>
            <a:lvl2pPr marL="456474" indent="0">
              <a:buNone/>
              <a:defRPr sz="2000" b="1"/>
            </a:lvl2pPr>
            <a:lvl3pPr marL="912949" indent="0">
              <a:buNone/>
              <a:defRPr sz="1800" b="1"/>
            </a:lvl3pPr>
            <a:lvl4pPr marL="1369423" indent="0">
              <a:buNone/>
              <a:defRPr sz="1600" b="1"/>
            </a:lvl4pPr>
            <a:lvl5pPr marL="1825899" indent="0">
              <a:buNone/>
              <a:defRPr sz="1600" b="1"/>
            </a:lvl5pPr>
            <a:lvl6pPr marL="2282371" indent="0">
              <a:buNone/>
              <a:defRPr sz="1600" b="1"/>
            </a:lvl6pPr>
            <a:lvl7pPr marL="2738848" indent="0">
              <a:buNone/>
              <a:defRPr sz="1600" b="1"/>
            </a:lvl7pPr>
            <a:lvl8pPr marL="3195322" indent="0">
              <a:buNone/>
              <a:defRPr sz="1600" b="1"/>
            </a:lvl8pPr>
            <a:lvl9pPr marL="3651794"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4" y="1641073"/>
            <a:ext cx="3587825" cy="31860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3"/>
          <p:cNvSpPr>
            <a:spLocks noGrp="1"/>
          </p:cNvSpPr>
          <p:nvPr>
            <p:ph type="dt" sz="half" idx="10"/>
          </p:nvPr>
        </p:nvSpPr>
        <p:spPr/>
        <p:txBody>
          <a:bodyPr/>
          <a:lstStyle>
            <a:lvl1pPr>
              <a:defRPr/>
            </a:lvl1pPr>
          </a:lstStyle>
          <a:p>
            <a:pPr>
              <a:defRPr/>
            </a:pPr>
            <a:fld id="{7B7C2035-7073-4744-8904-A6E0B9260901}" type="datetime1">
              <a:rPr lang="ru-RU"/>
              <a:pPr>
                <a:defRPr/>
              </a:pPr>
              <a:t>29.08.2022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9D91150-CC72-49BC-B222-7A2FFB08BBBA}"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6092956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081"/>
            <a:ext cx="9142642" cy="514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375801"/>
            <a:ext cx="7864166" cy="829353"/>
          </a:xfrm>
        </p:spPr>
        <p:txBody>
          <a:bodyPr/>
          <a:lstStyle>
            <a:lvl1pPr algn="l">
              <a:defRPr/>
            </a:lvl1pPr>
          </a:lstStyle>
          <a:p>
            <a:r>
              <a:rPr lang="ru-RU" smtClean="0"/>
              <a:t>Образец заголовка</a:t>
            </a:r>
            <a:endParaRPr lang="ru-RU" dirty="0"/>
          </a:p>
        </p:txBody>
      </p:sp>
      <p:sp>
        <p:nvSpPr>
          <p:cNvPr id="4" name="Дата 10"/>
          <p:cNvSpPr>
            <a:spLocks noGrp="1"/>
          </p:cNvSpPr>
          <p:nvPr>
            <p:ph type="dt" sz="half" idx="10"/>
          </p:nvPr>
        </p:nvSpPr>
        <p:spPr/>
        <p:txBody>
          <a:bodyPr/>
          <a:lstStyle>
            <a:lvl1pPr>
              <a:defRPr/>
            </a:lvl1pPr>
          </a:lstStyle>
          <a:p>
            <a:pPr>
              <a:defRPr/>
            </a:pPr>
            <a:fld id="{A73CC094-1FC0-4389-872B-EFC319315F45}" type="datetime1">
              <a:rPr lang="ru-RU"/>
              <a:pPr>
                <a:defRPr/>
              </a:pPr>
              <a:t>29.08.2022</a:t>
            </a:fld>
            <a:endParaRPr lang="ru-RU"/>
          </a:p>
        </p:txBody>
      </p:sp>
      <p:sp>
        <p:nvSpPr>
          <p:cNvPr id="5" name="Номер слайда 11"/>
          <p:cNvSpPr>
            <a:spLocks noGrp="1"/>
          </p:cNvSpPr>
          <p:nvPr>
            <p:ph type="sldNum" sz="quarter" idx="11"/>
          </p:nvPr>
        </p:nvSpPr>
        <p:spPr/>
        <p:txBody>
          <a:bodyPr/>
          <a:lstStyle>
            <a:lvl1pPr>
              <a:defRPr/>
            </a:lvl1pPr>
          </a:lstStyle>
          <a:p>
            <a:pPr>
              <a:defRPr/>
            </a:pPr>
            <a:fld id="{32AD3ECE-4B1D-4F40-BBB2-4E77FB5CBB52}" type="slidenum">
              <a:rPr lang="ru-RU">
                <a:solidFill>
                  <a:prstClr val="white"/>
                </a:solidFill>
              </a:rPr>
              <a:pPr>
                <a:defRPr/>
              </a:pPr>
              <a:t>‹#›</a:t>
            </a:fld>
            <a:endParaRPr lang="ru-RU" dirty="0">
              <a:solidFill>
                <a:prstClr val="white"/>
              </a:solidFill>
            </a:endParaRPr>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6942627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90E9D08B-7611-4D7D-ADFE-E958F831EF13}" type="datetime1">
              <a:rPr lang="ru-RU"/>
              <a:pPr>
                <a:defRPr/>
              </a:pPr>
              <a:t>29.08.2022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a:xfrm>
            <a:off x="8191048" y="4404865"/>
            <a:ext cx="567428" cy="489188"/>
          </a:xfrm>
        </p:spPr>
        <p:txBody>
          <a:bodyPr/>
          <a:lstStyle>
            <a:lvl1pPr algn="ctr">
              <a:defRPr sz="2400" i="0">
                <a:solidFill>
                  <a:schemeClr val="bg1"/>
                </a:solidFill>
                <a:latin typeface="+mj-lt"/>
              </a:defRPr>
            </a:lvl1pPr>
          </a:lstStyle>
          <a:p>
            <a:pPr>
              <a:defRPr/>
            </a:pPr>
            <a:fld id="{A345A86D-AB8B-4361-8595-2C58047FF98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89819804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9"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9" y="1076326"/>
            <a:ext cx="3008313" cy="3518297"/>
          </a:xfrm>
        </p:spPr>
        <p:txBody>
          <a:bodyPr/>
          <a:lstStyle>
            <a:lvl1pPr marL="0" indent="0">
              <a:buNone/>
              <a:defRPr sz="1400"/>
            </a:lvl1pPr>
            <a:lvl2pPr marL="456474" indent="0">
              <a:buNone/>
              <a:defRPr sz="1200"/>
            </a:lvl2pPr>
            <a:lvl3pPr marL="912949" indent="0">
              <a:buNone/>
              <a:defRPr sz="1000"/>
            </a:lvl3pPr>
            <a:lvl4pPr marL="1369423" indent="0">
              <a:buNone/>
              <a:defRPr sz="900"/>
            </a:lvl4pPr>
            <a:lvl5pPr marL="1825899" indent="0">
              <a:buNone/>
              <a:defRPr sz="900"/>
            </a:lvl5pPr>
            <a:lvl6pPr marL="2282371" indent="0">
              <a:buNone/>
              <a:defRPr sz="900"/>
            </a:lvl6pPr>
            <a:lvl7pPr marL="2738848" indent="0">
              <a:buNone/>
              <a:defRPr sz="900"/>
            </a:lvl7pPr>
            <a:lvl8pPr marL="3195322" indent="0">
              <a:buNone/>
              <a:defRPr sz="900"/>
            </a:lvl8pPr>
            <a:lvl9pPr marL="3651794"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4A8B785-2795-4169-A505-8E00FC81A506}" type="datetime1">
              <a:rPr lang="ru-RU"/>
              <a:pPr>
                <a:defRPr/>
              </a:pPr>
              <a:t>29.08.2022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C1EC766-4BF8-46EE-B64F-79A5F462263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1891375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6474" indent="0">
              <a:buNone/>
              <a:defRPr sz="2800"/>
            </a:lvl2pPr>
            <a:lvl3pPr marL="912949" indent="0">
              <a:buNone/>
              <a:defRPr sz="2400"/>
            </a:lvl3pPr>
            <a:lvl4pPr marL="1369423" indent="0">
              <a:buNone/>
              <a:defRPr sz="2000"/>
            </a:lvl4pPr>
            <a:lvl5pPr marL="1825899" indent="0">
              <a:buNone/>
              <a:defRPr sz="2000"/>
            </a:lvl5pPr>
            <a:lvl6pPr marL="2282371" indent="0">
              <a:buNone/>
              <a:defRPr sz="2000"/>
            </a:lvl6pPr>
            <a:lvl7pPr marL="2738848" indent="0">
              <a:buNone/>
              <a:defRPr sz="2000"/>
            </a:lvl7pPr>
            <a:lvl8pPr marL="3195322" indent="0">
              <a:buNone/>
              <a:defRPr sz="2000"/>
            </a:lvl8pPr>
            <a:lvl9pPr marL="3651794"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6474" indent="0">
              <a:buNone/>
              <a:defRPr sz="1200"/>
            </a:lvl2pPr>
            <a:lvl3pPr marL="912949" indent="0">
              <a:buNone/>
              <a:defRPr sz="1000"/>
            </a:lvl3pPr>
            <a:lvl4pPr marL="1369423" indent="0">
              <a:buNone/>
              <a:defRPr sz="900"/>
            </a:lvl4pPr>
            <a:lvl5pPr marL="1825899" indent="0">
              <a:buNone/>
              <a:defRPr sz="900"/>
            </a:lvl5pPr>
            <a:lvl6pPr marL="2282371" indent="0">
              <a:buNone/>
              <a:defRPr sz="900"/>
            </a:lvl6pPr>
            <a:lvl7pPr marL="2738848" indent="0">
              <a:buNone/>
              <a:defRPr sz="900"/>
            </a:lvl7pPr>
            <a:lvl8pPr marL="3195322" indent="0">
              <a:buNone/>
              <a:defRPr sz="900"/>
            </a:lvl8pPr>
            <a:lvl9pPr marL="3651794"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CF6E228-887D-4DA8-A350-B649696BC384}" type="datetime1">
              <a:rPr lang="ru-RU"/>
              <a:pPr>
                <a:defRPr/>
              </a:pPr>
              <a:t>29.08.2022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46E06E-CC24-4B74-B084-F2430699FC6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0783427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CF86057-B8E1-447C-B975-1C893B8D16CB}" type="datetime1">
              <a:rPr lang="ru-RU"/>
              <a:pPr>
                <a:defRPr/>
              </a:pPr>
              <a:t>29.08.2022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C9DCA4-1B22-47DB-821B-DB11259754A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401961009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1" y="227410"/>
            <a:ext cx="2405063" cy="4838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227410"/>
            <a:ext cx="7065962" cy="4838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3B1FA98-8B95-4B77-A573-E4A4396AF40B}" type="datetime1">
              <a:rPr lang="ru-RU"/>
              <a:pPr>
                <a:defRPr/>
              </a:pPr>
              <a:t>29.08.2022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F50077-58BF-4F10-B8CC-D2B95C1C5ED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4912640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88" y="1193"/>
            <a:ext cx="9142412" cy="5142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5926161" y="3845731"/>
            <a:ext cx="923925" cy="282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35" tIns="40018" rIns="80035" bIns="40018"/>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1042988" eaLnBrk="0" fontAlgn="base" hangingPunct="0">
              <a:spcBef>
                <a:spcPct val="0"/>
              </a:spcBef>
              <a:spcAft>
                <a:spcPct val="0"/>
              </a:spcAft>
              <a:defRPr sz="2100">
                <a:solidFill>
                  <a:schemeClr val="tx1"/>
                </a:solidFill>
                <a:latin typeface="Arial" pitchFamily="34" charset="0"/>
              </a:defRPr>
            </a:lvl6pPr>
            <a:lvl7pPr marL="2971800" indent="-228600" defTabSz="1042988" eaLnBrk="0" fontAlgn="base" hangingPunct="0">
              <a:spcBef>
                <a:spcPct val="0"/>
              </a:spcBef>
              <a:spcAft>
                <a:spcPct val="0"/>
              </a:spcAft>
              <a:defRPr sz="2100">
                <a:solidFill>
                  <a:schemeClr val="tx1"/>
                </a:solidFill>
                <a:latin typeface="Arial" pitchFamily="34" charset="0"/>
              </a:defRPr>
            </a:lvl7pPr>
            <a:lvl8pPr marL="3429000" indent="-228600" defTabSz="1042988" eaLnBrk="0" fontAlgn="base" hangingPunct="0">
              <a:spcBef>
                <a:spcPct val="0"/>
              </a:spcBef>
              <a:spcAft>
                <a:spcPct val="0"/>
              </a:spcAft>
              <a:defRPr sz="2100">
                <a:solidFill>
                  <a:schemeClr val="tx1"/>
                </a:solidFill>
                <a:latin typeface="Arial" pitchFamily="34" charset="0"/>
              </a:defRPr>
            </a:lvl8pPr>
            <a:lvl9pPr marL="3886200" indent="-228600" defTabSz="1042988" eaLnBrk="0" fontAlgn="base" hangingPunct="0">
              <a:spcBef>
                <a:spcPct val="0"/>
              </a:spcBef>
              <a:spcAft>
                <a:spcPct val="0"/>
              </a:spcAft>
              <a:defRPr sz="2100">
                <a:solidFill>
                  <a:schemeClr val="tx1"/>
                </a:solidFill>
                <a:latin typeface="Arial" pitchFamily="34" charset="0"/>
              </a:defRPr>
            </a:lvl9pPr>
          </a:lstStyle>
          <a:p>
            <a:pPr defTabSz="911280" eaLnBrk="1" hangingPunct="1">
              <a:defRPr/>
            </a:pPr>
            <a:endParaRPr lang="ru-RU" b="0" smtClean="0">
              <a:solidFill>
                <a:srgbClr val="0066B3"/>
              </a:solidFill>
              <a:latin typeface="Calibri" pitchFamily="34" charset="0"/>
            </a:endParaRPr>
          </a:p>
        </p:txBody>
      </p:sp>
      <p:sp>
        <p:nvSpPr>
          <p:cNvPr id="3" name="Содержимое 2"/>
          <p:cNvSpPr>
            <a:spLocks noGrp="1"/>
          </p:cNvSpPr>
          <p:nvPr>
            <p:ph idx="1"/>
          </p:nvPr>
        </p:nvSpPr>
        <p:spPr>
          <a:xfrm>
            <a:off x="822644" y="1205160"/>
            <a:ext cx="7320689" cy="3621940"/>
          </a:xfrm>
        </p:spPr>
        <p:txBody>
          <a:bodyPr/>
          <a:lstStyle>
            <a:lvl1pPr marL="318191" indent="0">
              <a:buFontTx/>
              <a:buNone/>
              <a:defRPr b="1">
                <a:latin typeface="+mj-lt"/>
              </a:defRPr>
            </a:lvl1pPr>
            <a:lvl2pPr marL="315411" indent="2783">
              <a:defRPr>
                <a:latin typeface="+mj-lt"/>
              </a:defRPr>
            </a:lvl2pPr>
            <a:lvl3pPr marL="550235" indent="-227875">
              <a:tabLst/>
              <a:defRPr>
                <a:latin typeface="+mj-lt"/>
              </a:defRPr>
            </a:lvl3pPr>
            <a:lvl4pPr marL="0" indent="315411">
              <a:lnSpc>
                <a:spcPts val="1578"/>
              </a:lnSpc>
              <a:spcBef>
                <a:spcPts val="351"/>
              </a:spcBef>
              <a:defRPr>
                <a:latin typeface="+mj-lt"/>
              </a:defRPr>
            </a:lvl4pPr>
            <a:lvl5pPr>
              <a:lnSpc>
                <a:spcPts val="1578"/>
              </a:lnSpc>
              <a:spcBef>
                <a:spcPts val="351"/>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Заголовок 12"/>
          <p:cNvSpPr>
            <a:spLocks noGrp="1"/>
          </p:cNvSpPr>
          <p:nvPr>
            <p:ph type="title"/>
          </p:nvPr>
        </p:nvSpPr>
        <p:spPr>
          <a:xfrm>
            <a:off x="822635" y="375808"/>
            <a:ext cx="7337192" cy="829352"/>
          </a:xfrm>
        </p:spPr>
        <p:txBody>
          <a:bodyPr/>
          <a:lstStyle>
            <a:lvl1pPr marL="0" marR="0" indent="0" defTabSz="912949" rtl="0" eaLnBrk="1" fontAlgn="auto" latinLnBrk="0" hangingPunct="1">
              <a:lnSpc>
                <a:spcPct val="100000"/>
              </a:lnSpc>
              <a:spcBef>
                <a:spcPct val="0"/>
              </a:spcBef>
              <a:spcAft>
                <a:spcPts val="0"/>
              </a:spcAft>
              <a:tabLst/>
              <a:defRPr sz="4700"/>
            </a:lvl1pPr>
          </a:lstStyle>
          <a:p>
            <a:pPr lvl="0"/>
            <a:r>
              <a:rPr lang="ru-RU" noProof="0" smtClean="0"/>
              <a:t>Образец заголовка</a:t>
            </a:r>
            <a:endParaRPr lang="ru-RU" noProof="0" dirty="0" smtClean="0"/>
          </a:p>
        </p:txBody>
      </p:sp>
      <p:sp>
        <p:nvSpPr>
          <p:cNvPr id="6" name="Номер слайда 13"/>
          <p:cNvSpPr>
            <a:spLocks noGrp="1"/>
          </p:cNvSpPr>
          <p:nvPr>
            <p:ph type="sldNum" sz="quarter" idx="10"/>
          </p:nvPr>
        </p:nvSpPr>
        <p:spPr/>
        <p:txBody>
          <a:bodyPr/>
          <a:lstStyle>
            <a:lvl1pPr>
              <a:defRPr/>
            </a:lvl1pPr>
          </a:lstStyle>
          <a:p>
            <a:pPr>
              <a:defRPr/>
            </a:pPr>
            <a:fld id="{05400343-83F4-499F-AEBB-30FD572BEB59}" type="slidenum">
              <a:rPr lang="ru-RU" altLang="ru-RU">
                <a:solidFill>
                  <a:prstClr val="white"/>
                </a:solidFill>
              </a:rPr>
              <a:pPr>
                <a:defRPr/>
              </a:pPr>
              <a:t>‹#›</a:t>
            </a:fld>
            <a:endParaRPr lang="ru-RU" altLang="ru-RU">
              <a:solidFill>
                <a:prstClr val="white"/>
              </a:solidFill>
            </a:endParaRPr>
          </a:p>
        </p:txBody>
      </p:sp>
    </p:spTree>
    <p:extLst>
      <p:ext uri="{BB962C8B-B14F-4D97-AF65-F5344CB8AC3E}">
        <p14:creationId xmlns:p14="http://schemas.microsoft.com/office/powerpoint/2010/main" val="1693067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4147" indent="0">
              <a:buNone/>
              <a:defRPr sz="2800"/>
            </a:lvl2pPr>
            <a:lvl3pPr marL="908286" indent="0">
              <a:buNone/>
              <a:defRPr sz="2400"/>
            </a:lvl3pPr>
            <a:lvl4pPr marL="1362433" indent="0">
              <a:buNone/>
              <a:defRPr sz="2000"/>
            </a:lvl4pPr>
            <a:lvl5pPr marL="1816580" indent="0">
              <a:buNone/>
              <a:defRPr sz="2000"/>
            </a:lvl5pPr>
            <a:lvl6pPr marL="2270721" indent="0">
              <a:buNone/>
              <a:defRPr sz="2000"/>
            </a:lvl6pPr>
            <a:lvl7pPr marL="2724863" indent="0">
              <a:buNone/>
              <a:defRPr sz="2000"/>
            </a:lvl7pPr>
            <a:lvl8pPr marL="3179014" indent="0">
              <a:buNone/>
              <a:defRPr sz="2000"/>
            </a:lvl8pPr>
            <a:lvl9pPr marL="3633154"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4147" indent="0">
              <a:buNone/>
              <a:defRPr sz="1200"/>
            </a:lvl2pPr>
            <a:lvl3pPr marL="908286" indent="0">
              <a:buNone/>
              <a:defRPr sz="1000"/>
            </a:lvl3pPr>
            <a:lvl4pPr marL="1362433" indent="0">
              <a:buNone/>
              <a:defRPr sz="900"/>
            </a:lvl4pPr>
            <a:lvl5pPr marL="1816580" indent="0">
              <a:buNone/>
              <a:defRPr sz="900"/>
            </a:lvl5pPr>
            <a:lvl6pPr marL="2270721" indent="0">
              <a:buNone/>
              <a:defRPr sz="900"/>
            </a:lvl6pPr>
            <a:lvl7pPr marL="2724863" indent="0">
              <a:buNone/>
              <a:defRPr sz="900"/>
            </a:lvl7pPr>
            <a:lvl8pPr marL="3179014" indent="0">
              <a:buNone/>
              <a:defRPr sz="900"/>
            </a:lvl8pPr>
            <a:lvl9pPr marL="3633154" indent="0">
              <a:buNone/>
              <a:defRPr sz="900"/>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A676A23B-E821-402A-BD84-3A42ADE10305}" type="slidenum">
              <a:rPr lang="ru-RU"/>
              <a:pPr>
                <a:defRPr/>
              </a:pPr>
              <a:t>‹#›</a:t>
            </a:fld>
            <a:endParaRPr lang="ru-RU"/>
          </a:p>
        </p:txBody>
      </p:sp>
    </p:spTree>
  </p:cSld>
  <p:clrMapOvr>
    <a:masterClrMapping/>
  </p:clrMapOvr>
  <p:transition spd="slow">
    <p:pull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Z:\Projects\Текущие\Проектная\FNS_2012\_БРЭНДБУК\out\PPT\3_1_present-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082"/>
            <a:ext cx="9142642" cy="514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685800" y="2522768"/>
            <a:ext cx="7772400" cy="1102519"/>
          </a:xfrm>
        </p:spPr>
        <p:txBody>
          <a:bodyPr>
            <a:normAutofit/>
          </a:bodyPr>
          <a:lstStyle>
            <a:lvl1pPr>
              <a:defRPr sz="5000" b="1">
                <a:solidFill>
                  <a:schemeClr val="bg1"/>
                </a:solidFill>
                <a:latin typeface="+mj-lt"/>
              </a:defRPr>
            </a:lvl1pPr>
          </a:lstStyle>
          <a:p>
            <a:r>
              <a:rPr lang="en-US" dirty="0" smtClean="0"/>
              <a:t>Образец заголовка</a:t>
            </a:r>
            <a:endParaRPr lang="ru-RU" dirty="0"/>
          </a:p>
        </p:txBody>
      </p:sp>
      <p:sp>
        <p:nvSpPr>
          <p:cNvPr id="3" name="Подзаголовок 2"/>
          <p:cNvSpPr>
            <a:spLocks noGrp="1"/>
          </p:cNvSpPr>
          <p:nvPr>
            <p:ph type="subTitle" idx="1"/>
          </p:nvPr>
        </p:nvSpPr>
        <p:spPr>
          <a:xfrm>
            <a:off x="1371600" y="3649376"/>
            <a:ext cx="6400800" cy="1314450"/>
          </a:xfrm>
        </p:spPr>
        <p:txBody>
          <a:bodyPr>
            <a:normAutofit/>
          </a:bodyPr>
          <a:lstStyle>
            <a:lvl1pPr marL="0" indent="0" algn="ctr">
              <a:buNone/>
              <a:defRPr sz="2800" b="0">
                <a:solidFill>
                  <a:schemeClr val="bg1"/>
                </a:solidFill>
                <a:latin typeface="+mj-lt"/>
              </a:defRPr>
            </a:lvl1pPr>
            <a:lvl2pPr marL="457039" indent="0" algn="ctr">
              <a:buNone/>
              <a:defRPr>
                <a:solidFill>
                  <a:schemeClr val="tx1">
                    <a:tint val="75000"/>
                  </a:schemeClr>
                </a:solidFill>
              </a:defRPr>
            </a:lvl2pPr>
            <a:lvl3pPr marL="914077" indent="0" algn="ctr">
              <a:buNone/>
              <a:defRPr>
                <a:solidFill>
                  <a:schemeClr val="tx1">
                    <a:tint val="75000"/>
                  </a:schemeClr>
                </a:solidFill>
              </a:defRPr>
            </a:lvl3pPr>
            <a:lvl4pPr marL="1371116" indent="0" algn="ctr">
              <a:buNone/>
              <a:defRPr>
                <a:solidFill>
                  <a:schemeClr val="tx1">
                    <a:tint val="75000"/>
                  </a:schemeClr>
                </a:solidFill>
              </a:defRPr>
            </a:lvl4pPr>
            <a:lvl5pPr marL="1828155" indent="0" algn="ctr">
              <a:buNone/>
              <a:defRPr>
                <a:solidFill>
                  <a:schemeClr val="tx1">
                    <a:tint val="75000"/>
                  </a:schemeClr>
                </a:solidFill>
              </a:defRPr>
            </a:lvl5pPr>
            <a:lvl6pPr marL="2285192" indent="0" algn="ctr">
              <a:buNone/>
              <a:defRPr>
                <a:solidFill>
                  <a:schemeClr val="tx1">
                    <a:tint val="75000"/>
                  </a:schemeClr>
                </a:solidFill>
              </a:defRPr>
            </a:lvl6pPr>
            <a:lvl7pPr marL="2742232" indent="0" algn="ctr">
              <a:buNone/>
              <a:defRPr>
                <a:solidFill>
                  <a:schemeClr val="tx1">
                    <a:tint val="75000"/>
                  </a:schemeClr>
                </a:solidFill>
              </a:defRPr>
            </a:lvl7pPr>
            <a:lvl8pPr marL="3199271" indent="0" algn="ctr">
              <a:buNone/>
              <a:defRPr>
                <a:solidFill>
                  <a:schemeClr val="tx1">
                    <a:tint val="75000"/>
                  </a:schemeClr>
                </a:solidFill>
              </a:defRPr>
            </a:lvl8pPr>
            <a:lvl9pPr marL="3656308" indent="0" algn="ctr">
              <a:buNone/>
              <a:defRPr>
                <a:solidFill>
                  <a:schemeClr val="tx1">
                    <a:tint val="75000"/>
                  </a:schemeClr>
                </a:solidFill>
              </a:defRPr>
            </a:lvl9pPr>
          </a:lstStyle>
          <a:p>
            <a:r>
              <a:rPr lang="en-US" dirty="0" smtClean="0"/>
              <a:t>Образец подзаголовка</a:t>
            </a:r>
            <a:endParaRPr lang="ru-RU" dirty="0"/>
          </a:p>
        </p:txBody>
      </p:sp>
    </p:spTree>
    <p:extLst>
      <p:ext uri="{BB962C8B-B14F-4D97-AF65-F5344CB8AC3E}">
        <p14:creationId xmlns:p14="http://schemas.microsoft.com/office/powerpoint/2010/main" val="1106829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0"/>
            <a:ext cx="9142643" cy="514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6" y="759379"/>
            <a:ext cx="7320689" cy="1518473"/>
          </a:xfrm>
        </p:spPr>
        <p:txBody>
          <a:bodyPr anchor="t"/>
          <a:lstStyle>
            <a:lvl1pPr algn="l">
              <a:defRPr sz="4000" b="1" cap="all"/>
            </a:lvl1pPr>
          </a:lstStyle>
          <a:p>
            <a:r>
              <a:rPr lang="ru-RU" smtClean="0"/>
              <a:t>Образец заголовка</a:t>
            </a:r>
            <a:endParaRPr lang="ru-RU" dirty="0"/>
          </a:p>
        </p:txBody>
      </p:sp>
      <p:sp>
        <p:nvSpPr>
          <p:cNvPr id="3" name="Текст 2"/>
          <p:cNvSpPr>
            <a:spLocks noGrp="1"/>
          </p:cNvSpPr>
          <p:nvPr>
            <p:ph type="body" idx="1"/>
          </p:nvPr>
        </p:nvSpPr>
        <p:spPr>
          <a:xfrm>
            <a:off x="822636" y="2572290"/>
            <a:ext cx="7320689" cy="2254803"/>
          </a:xfrm>
        </p:spPr>
        <p:txBody>
          <a:bodyPr/>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77" indent="0">
              <a:buNone/>
              <a:defRPr sz="1600">
                <a:solidFill>
                  <a:schemeClr val="tx1">
                    <a:tint val="75000"/>
                  </a:schemeClr>
                </a:solidFill>
              </a:defRPr>
            </a:lvl3pPr>
            <a:lvl4pPr marL="1371116" indent="0">
              <a:buNone/>
              <a:defRPr sz="1400">
                <a:solidFill>
                  <a:schemeClr val="tx1">
                    <a:tint val="75000"/>
                  </a:schemeClr>
                </a:solidFill>
              </a:defRPr>
            </a:lvl4pPr>
            <a:lvl5pPr marL="1828155" indent="0">
              <a:buNone/>
              <a:defRPr sz="1400">
                <a:solidFill>
                  <a:schemeClr val="tx1">
                    <a:tint val="75000"/>
                  </a:schemeClr>
                </a:solidFill>
              </a:defRPr>
            </a:lvl5pPr>
            <a:lvl6pPr marL="2285192" indent="0">
              <a:buNone/>
              <a:defRPr sz="1400">
                <a:solidFill>
                  <a:schemeClr val="tx1">
                    <a:tint val="75000"/>
                  </a:schemeClr>
                </a:solidFill>
              </a:defRPr>
            </a:lvl6pPr>
            <a:lvl7pPr marL="2742232" indent="0">
              <a:buNone/>
              <a:defRPr sz="1400">
                <a:solidFill>
                  <a:schemeClr val="tx1">
                    <a:tint val="75000"/>
                  </a:schemeClr>
                </a:solidFill>
              </a:defRPr>
            </a:lvl7pPr>
            <a:lvl8pPr marL="3199271" indent="0">
              <a:buNone/>
              <a:defRPr sz="1400">
                <a:solidFill>
                  <a:schemeClr val="tx1">
                    <a:tint val="75000"/>
                  </a:schemeClr>
                </a:solidFill>
              </a:defRPr>
            </a:lvl8pPr>
            <a:lvl9pPr marL="3656308" indent="0">
              <a:buNone/>
              <a:defRPr sz="1400">
                <a:solidFill>
                  <a:schemeClr val="tx1">
                    <a:tint val="75000"/>
                  </a:schemeClr>
                </a:solidFill>
              </a:defRPr>
            </a:lvl9pPr>
          </a:lstStyle>
          <a:p>
            <a:pPr lvl="0"/>
            <a:r>
              <a:rPr lang="ru-RU" smtClean="0"/>
              <a:t>Образец текста</a:t>
            </a:r>
          </a:p>
        </p:txBody>
      </p:sp>
      <p:sp>
        <p:nvSpPr>
          <p:cNvPr id="5" name="Номер слайда 13"/>
          <p:cNvSpPr>
            <a:spLocks noGrp="1"/>
          </p:cNvSpPr>
          <p:nvPr>
            <p:ph type="sldNum" sz="quarter" idx="10"/>
          </p:nvPr>
        </p:nvSpPr>
        <p:spPr/>
        <p:txBody>
          <a:bodyPr/>
          <a:lstStyle>
            <a:lvl1pPr>
              <a:defRPr/>
            </a:lvl1pPr>
          </a:lstStyle>
          <a:p>
            <a:pPr>
              <a:defRPr/>
            </a:pPr>
            <a:fld id="{9AE30E15-2C58-4713-A5B5-1FAF59A52D1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2683240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081"/>
            <a:ext cx="9142642" cy="514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375801"/>
            <a:ext cx="7337192" cy="829353"/>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822635" y="1205154"/>
            <a:ext cx="3620764" cy="3521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514931" y="1205154"/>
            <a:ext cx="3644897" cy="3521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6" name="Номер слайда 12"/>
          <p:cNvSpPr>
            <a:spLocks noGrp="1"/>
          </p:cNvSpPr>
          <p:nvPr>
            <p:ph type="sldNum" sz="quarter" idx="10"/>
          </p:nvPr>
        </p:nvSpPr>
        <p:spPr/>
        <p:txBody>
          <a:bodyPr/>
          <a:lstStyle>
            <a:lvl1pPr>
              <a:defRPr/>
            </a:lvl1pPr>
          </a:lstStyle>
          <a:p>
            <a:pPr>
              <a:defRPr/>
            </a:pPr>
            <a:fld id="{414BE24A-73E6-4084-A0E5-A62A533DA35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8313442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635" y="375800"/>
            <a:ext cx="7864166" cy="829353"/>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822635" y="1205154"/>
            <a:ext cx="3674753" cy="426002"/>
          </a:xfrm>
        </p:spPr>
        <p:txBody>
          <a:bodyPr anchor="b"/>
          <a:lstStyle>
            <a:lvl1pPr marL="0" indent="0">
              <a:buNone/>
              <a:defRPr sz="2400" b="1"/>
            </a:lvl1pPr>
            <a:lvl2pPr marL="457039" indent="0">
              <a:buNone/>
              <a:defRPr sz="2000" b="1"/>
            </a:lvl2pPr>
            <a:lvl3pPr marL="914077" indent="0">
              <a:buNone/>
              <a:defRPr sz="1800" b="1"/>
            </a:lvl3pPr>
            <a:lvl4pPr marL="1371116" indent="0">
              <a:buNone/>
              <a:defRPr sz="1600" b="1"/>
            </a:lvl4pPr>
            <a:lvl5pPr marL="1828155" indent="0">
              <a:buNone/>
              <a:defRPr sz="1600" b="1"/>
            </a:lvl5pPr>
            <a:lvl6pPr marL="2285192" indent="0">
              <a:buNone/>
              <a:defRPr sz="1600" b="1"/>
            </a:lvl6pPr>
            <a:lvl7pPr marL="2742232" indent="0">
              <a:buNone/>
              <a:defRPr sz="1600" b="1"/>
            </a:lvl7pPr>
            <a:lvl8pPr marL="3199271" indent="0">
              <a:buNone/>
              <a:defRPr sz="1600" b="1"/>
            </a:lvl8pPr>
            <a:lvl9pPr marL="3656308"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822635" y="1631157"/>
            <a:ext cx="3674753" cy="31959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572003" y="1205154"/>
            <a:ext cx="3587825" cy="426002"/>
          </a:xfrm>
        </p:spPr>
        <p:txBody>
          <a:bodyPr anchor="b"/>
          <a:lstStyle>
            <a:lvl1pPr marL="0" indent="0">
              <a:buNone/>
              <a:defRPr sz="2400" b="1"/>
            </a:lvl1pPr>
            <a:lvl2pPr marL="457039" indent="0">
              <a:buNone/>
              <a:defRPr sz="2000" b="1"/>
            </a:lvl2pPr>
            <a:lvl3pPr marL="914077" indent="0">
              <a:buNone/>
              <a:defRPr sz="1800" b="1"/>
            </a:lvl3pPr>
            <a:lvl4pPr marL="1371116" indent="0">
              <a:buNone/>
              <a:defRPr sz="1600" b="1"/>
            </a:lvl4pPr>
            <a:lvl5pPr marL="1828155" indent="0">
              <a:buNone/>
              <a:defRPr sz="1600" b="1"/>
            </a:lvl5pPr>
            <a:lvl6pPr marL="2285192" indent="0">
              <a:buNone/>
              <a:defRPr sz="1600" b="1"/>
            </a:lvl6pPr>
            <a:lvl7pPr marL="2742232" indent="0">
              <a:buNone/>
              <a:defRPr sz="1600" b="1"/>
            </a:lvl7pPr>
            <a:lvl8pPr marL="3199271" indent="0">
              <a:buNone/>
              <a:defRPr sz="1600" b="1"/>
            </a:lvl8pPr>
            <a:lvl9pPr marL="3656308"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572003" y="1641073"/>
            <a:ext cx="3587825" cy="31860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3"/>
          <p:cNvSpPr>
            <a:spLocks noGrp="1"/>
          </p:cNvSpPr>
          <p:nvPr>
            <p:ph type="dt" sz="half" idx="10"/>
          </p:nvPr>
        </p:nvSpPr>
        <p:spPr/>
        <p:txBody>
          <a:bodyPr/>
          <a:lstStyle>
            <a:lvl1pPr>
              <a:defRPr/>
            </a:lvl1pPr>
          </a:lstStyle>
          <a:p>
            <a:pPr>
              <a:defRPr/>
            </a:pPr>
            <a:fld id="{7B7C2035-7073-4744-8904-A6E0B9260901}" type="datetime1">
              <a:rPr lang="ru-RU"/>
              <a:pPr>
                <a:defRPr/>
              </a:pPr>
              <a:t>29.08.2022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9D91150-CC72-49BC-B222-7A2FFB08BBBA}"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45138965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2" descr="Z:\Projects\Текущие\Проектная\FNS_2012\_БРЭНДБУК\out\PPT\3_1_present_A4-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8" y="1081"/>
            <a:ext cx="9142642" cy="514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822635" y="375801"/>
            <a:ext cx="7864166" cy="829353"/>
          </a:xfrm>
        </p:spPr>
        <p:txBody>
          <a:bodyPr/>
          <a:lstStyle>
            <a:lvl1pPr algn="l">
              <a:defRPr/>
            </a:lvl1pPr>
          </a:lstStyle>
          <a:p>
            <a:r>
              <a:rPr lang="ru-RU" smtClean="0"/>
              <a:t>Образец заголовка</a:t>
            </a:r>
            <a:endParaRPr lang="ru-RU" dirty="0"/>
          </a:p>
        </p:txBody>
      </p:sp>
      <p:sp>
        <p:nvSpPr>
          <p:cNvPr id="4" name="Дата 10"/>
          <p:cNvSpPr>
            <a:spLocks noGrp="1"/>
          </p:cNvSpPr>
          <p:nvPr>
            <p:ph type="dt" sz="half" idx="10"/>
          </p:nvPr>
        </p:nvSpPr>
        <p:spPr/>
        <p:txBody>
          <a:bodyPr/>
          <a:lstStyle>
            <a:lvl1pPr>
              <a:defRPr/>
            </a:lvl1pPr>
          </a:lstStyle>
          <a:p>
            <a:pPr>
              <a:defRPr/>
            </a:pPr>
            <a:fld id="{A73CC094-1FC0-4389-872B-EFC319315F45}" type="datetime1">
              <a:rPr lang="ru-RU"/>
              <a:pPr>
                <a:defRPr/>
              </a:pPr>
              <a:t>29.08.2022</a:t>
            </a:fld>
            <a:endParaRPr lang="ru-RU"/>
          </a:p>
        </p:txBody>
      </p:sp>
      <p:sp>
        <p:nvSpPr>
          <p:cNvPr id="5" name="Номер слайда 11"/>
          <p:cNvSpPr>
            <a:spLocks noGrp="1"/>
          </p:cNvSpPr>
          <p:nvPr>
            <p:ph type="sldNum" sz="quarter" idx="11"/>
          </p:nvPr>
        </p:nvSpPr>
        <p:spPr/>
        <p:txBody>
          <a:bodyPr/>
          <a:lstStyle>
            <a:lvl1pPr>
              <a:defRPr/>
            </a:lvl1pPr>
          </a:lstStyle>
          <a:p>
            <a:pPr>
              <a:defRPr/>
            </a:pPr>
            <a:fld id="{32AD3ECE-4B1D-4F40-BBB2-4E77FB5CBB52}" type="slidenum">
              <a:rPr lang="ru-RU">
                <a:solidFill>
                  <a:prstClr val="white"/>
                </a:solidFill>
              </a:rPr>
              <a:pPr>
                <a:defRPr/>
              </a:pPr>
              <a:t>‹#›</a:t>
            </a:fld>
            <a:endParaRPr lang="ru-RU" dirty="0">
              <a:solidFill>
                <a:prstClr val="white"/>
              </a:solidFill>
            </a:endParaRPr>
          </a:p>
        </p:txBody>
      </p:sp>
      <p:sp>
        <p:nvSpPr>
          <p:cNvPr id="6" name="Нижний колонтитул 12"/>
          <p:cNvSpPr>
            <a:spLocks noGrp="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154839121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90E9D08B-7611-4D7D-ADFE-E958F831EF13}" type="datetime1">
              <a:rPr lang="ru-RU"/>
              <a:pPr>
                <a:defRPr/>
              </a:pPr>
              <a:t>29.08.2022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a:xfrm>
            <a:off x="8191048" y="4404859"/>
            <a:ext cx="567428" cy="489188"/>
          </a:xfrm>
        </p:spPr>
        <p:txBody>
          <a:bodyPr/>
          <a:lstStyle>
            <a:lvl1pPr algn="ctr">
              <a:defRPr sz="2400" i="0">
                <a:solidFill>
                  <a:schemeClr val="bg1"/>
                </a:solidFill>
                <a:latin typeface="+mj-lt"/>
              </a:defRPr>
            </a:lvl1pPr>
          </a:lstStyle>
          <a:p>
            <a:pPr>
              <a:defRPr/>
            </a:pPr>
            <a:fld id="{A345A86D-AB8B-4361-8595-2C58047FF987}"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22970541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076326"/>
            <a:ext cx="3008313" cy="3518297"/>
          </a:xfrm>
        </p:spPr>
        <p:txBody>
          <a:bodyPr/>
          <a:lstStyle>
            <a:lvl1pPr marL="0" indent="0">
              <a:buNone/>
              <a:defRPr sz="1400"/>
            </a:lvl1pPr>
            <a:lvl2pPr marL="457039" indent="0">
              <a:buNone/>
              <a:defRPr sz="1200"/>
            </a:lvl2pPr>
            <a:lvl3pPr marL="914077" indent="0">
              <a:buNone/>
              <a:defRPr sz="1000"/>
            </a:lvl3pPr>
            <a:lvl4pPr marL="1371116" indent="0">
              <a:buNone/>
              <a:defRPr sz="900"/>
            </a:lvl4pPr>
            <a:lvl5pPr marL="1828155" indent="0">
              <a:buNone/>
              <a:defRPr sz="900"/>
            </a:lvl5pPr>
            <a:lvl6pPr marL="2285192" indent="0">
              <a:buNone/>
              <a:defRPr sz="900"/>
            </a:lvl6pPr>
            <a:lvl7pPr marL="2742232" indent="0">
              <a:buNone/>
              <a:defRPr sz="900"/>
            </a:lvl7pPr>
            <a:lvl8pPr marL="3199271" indent="0">
              <a:buNone/>
              <a:defRPr sz="900"/>
            </a:lvl8pPr>
            <a:lvl9pPr marL="3656308"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4A8B785-2795-4169-A505-8E00FC81A506}" type="datetime1">
              <a:rPr lang="ru-RU"/>
              <a:pPr>
                <a:defRPr/>
              </a:pPr>
              <a:t>29.08.2022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C1EC766-4BF8-46EE-B64F-79A5F462263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9858888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039" indent="0">
              <a:buNone/>
              <a:defRPr sz="2800"/>
            </a:lvl2pPr>
            <a:lvl3pPr marL="914077" indent="0">
              <a:buNone/>
              <a:defRPr sz="2400"/>
            </a:lvl3pPr>
            <a:lvl4pPr marL="1371116" indent="0">
              <a:buNone/>
              <a:defRPr sz="2000"/>
            </a:lvl4pPr>
            <a:lvl5pPr marL="1828155" indent="0">
              <a:buNone/>
              <a:defRPr sz="2000"/>
            </a:lvl5pPr>
            <a:lvl6pPr marL="2285192" indent="0">
              <a:buNone/>
              <a:defRPr sz="2000"/>
            </a:lvl6pPr>
            <a:lvl7pPr marL="2742232" indent="0">
              <a:buNone/>
              <a:defRPr sz="2000"/>
            </a:lvl7pPr>
            <a:lvl8pPr marL="3199271" indent="0">
              <a:buNone/>
              <a:defRPr sz="2000"/>
            </a:lvl8pPr>
            <a:lvl9pPr marL="3656308"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039" indent="0">
              <a:buNone/>
              <a:defRPr sz="1200"/>
            </a:lvl2pPr>
            <a:lvl3pPr marL="914077" indent="0">
              <a:buNone/>
              <a:defRPr sz="1000"/>
            </a:lvl3pPr>
            <a:lvl4pPr marL="1371116" indent="0">
              <a:buNone/>
              <a:defRPr sz="900"/>
            </a:lvl4pPr>
            <a:lvl5pPr marL="1828155" indent="0">
              <a:buNone/>
              <a:defRPr sz="900"/>
            </a:lvl5pPr>
            <a:lvl6pPr marL="2285192" indent="0">
              <a:buNone/>
              <a:defRPr sz="900"/>
            </a:lvl6pPr>
            <a:lvl7pPr marL="2742232" indent="0">
              <a:buNone/>
              <a:defRPr sz="900"/>
            </a:lvl7pPr>
            <a:lvl8pPr marL="3199271" indent="0">
              <a:buNone/>
              <a:defRPr sz="900"/>
            </a:lvl8pPr>
            <a:lvl9pPr marL="3656308"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CF6E228-887D-4DA8-A350-B649696BC384}" type="datetime1">
              <a:rPr lang="ru-RU"/>
              <a:pPr>
                <a:defRPr/>
              </a:pPr>
              <a:t>29.08.2022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46E06E-CC24-4B74-B084-F2430699FC6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303556922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CF86057-B8E1-447C-B975-1C893B8D16CB}" type="datetime1">
              <a:rPr lang="ru-RU"/>
              <a:pPr>
                <a:defRPr/>
              </a:pPr>
              <a:t>29.08.2022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C9DCA4-1B22-47DB-821B-DB11259754A6}"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162024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53351" y="227410"/>
            <a:ext cx="2405063" cy="4838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4988" y="227410"/>
            <a:ext cx="7065962" cy="4838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3B1FA98-8B95-4B77-A573-E4A4396AF40B}" type="datetime1">
              <a:rPr lang="ru-RU"/>
              <a:pPr>
                <a:defRPr/>
              </a:pPr>
              <a:t>29.08.2022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F50077-58BF-4F10-B8CC-D2B95C1C5ED4}" type="slidenum">
              <a:rPr lang="ru-RU">
                <a:solidFill>
                  <a:prstClr val="white"/>
                </a:solidFill>
              </a:rPr>
              <a:pPr>
                <a:defRPr/>
              </a:pPr>
              <a:t>‹#›</a:t>
            </a:fld>
            <a:endParaRPr lang="ru-RU" dirty="0">
              <a:solidFill>
                <a:prstClr val="white"/>
              </a:solidFill>
            </a:endParaRPr>
          </a:p>
        </p:txBody>
      </p:sp>
    </p:spTree>
    <p:extLst>
      <p:ext uri="{BB962C8B-B14F-4D97-AF65-F5344CB8AC3E}">
        <p14:creationId xmlns:p14="http://schemas.microsoft.com/office/powerpoint/2010/main" val="412969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5.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6.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Z:\Projects\Текущие\Проектная\FNS_2012\_БРЭНДБУК\out\PPT\3_1_present_A4-03.png"/>
          <p:cNvPicPr>
            <a:picLocks noChangeAspect="1" noChangeArrowheads="1"/>
          </p:cNvPicPr>
          <p:nvPr/>
        </p:nvPicPr>
        <p:blipFill>
          <a:blip r:embed="rId13"/>
          <a:srcRect/>
          <a:stretch>
            <a:fillRect/>
          </a:stretch>
        </p:blipFill>
        <p:spPr bwMode="auto">
          <a:xfrm>
            <a:off x="4" y="2"/>
            <a:ext cx="9142413" cy="5141119"/>
          </a:xfrm>
          <a:prstGeom prst="rect">
            <a:avLst/>
          </a:prstGeom>
          <a:noFill/>
          <a:ln w="9525">
            <a:noFill/>
            <a:miter lim="800000"/>
            <a:headEnd/>
            <a:tailEnd/>
          </a:ln>
        </p:spPr>
      </p:pic>
      <p:sp>
        <p:nvSpPr>
          <p:cNvPr id="1027" name="Заголовок 1"/>
          <p:cNvSpPr>
            <a:spLocks noGrp="1"/>
          </p:cNvSpPr>
          <p:nvPr>
            <p:ph type="title"/>
          </p:nvPr>
        </p:nvSpPr>
        <p:spPr bwMode="auto">
          <a:xfrm>
            <a:off x="816013" y="366713"/>
            <a:ext cx="7343775" cy="833438"/>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1028" name="Текст 2"/>
          <p:cNvSpPr>
            <a:spLocks noGrp="1"/>
          </p:cNvSpPr>
          <p:nvPr>
            <p:ph type="body" idx="1"/>
          </p:nvPr>
        </p:nvSpPr>
        <p:spPr bwMode="auto">
          <a:xfrm>
            <a:off x="816013" y="1200179"/>
            <a:ext cx="7343775" cy="3626644"/>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Номер слайда 13"/>
          <p:cNvSpPr>
            <a:spLocks noGrp="1"/>
          </p:cNvSpPr>
          <p:nvPr>
            <p:ph type="sldNum" sz="quarter" idx="4"/>
          </p:nvPr>
        </p:nvSpPr>
        <p:spPr bwMode="auto">
          <a:xfrm>
            <a:off x="8324851" y="4531519"/>
            <a:ext cx="619125" cy="473869"/>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369B7469-35A3-4413-AE57-600B2F5D581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30" r:id="rId1"/>
    <p:sldLayoutId id="2147483929" r:id="rId2"/>
    <p:sldLayoutId id="2147483928" r:id="rId3"/>
    <p:sldLayoutId id="2147483927" r:id="rId4"/>
    <p:sldLayoutId id="2147483926" r:id="rId5"/>
    <p:sldLayoutId id="2147483925" r:id="rId6"/>
    <p:sldLayoutId id="2147483924" r:id="rId7"/>
    <p:sldLayoutId id="2147483923" r:id="rId8"/>
    <p:sldLayoutId id="2147483922" r:id="rId9"/>
    <p:sldLayoutId id="2147483921" r:id="rId10"/>
    <p:sldLayoutId id="2147483920" r:id="rId11"/>
  </p:sldLayoutIdLst>
  <p:transition spd="slow">
    <p:pull dir="r"/>
  </p:transition>
  <p:timing>
    <p:tnLst>
      <p:par>
        <p:cTn id="1" dur="indefinite" restart="never" nodeType="tmRoot"/>
      </p:par>
    </p:tnLst>
  </p:timing>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Z:\Projects\Текущие\Проектная\FNS_2012\_БРЭНДБУК\out\PPT\3_1_present_16.9-03.png">
            <a:extLst>
              <a:ext uri="{FF2B5EF4-FFF2-40B4-BE49-F238E27FC236}">
                <a16:creationId xmlns:a16="http://schemas.microsoft.com/office/drawing/2014/main" xmlns="" id="{D29B3800-AF00-43B4-925F-6B007C9ABA6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514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Z:\Projects\Текущие\Проектная\FNS_2012\_БРЭНДБУК\out\PPT\3_1_present_16.9-01.png">
            <a:extLst>
              <a:ext uri="{FF2B5EF4-FFF2-40B4-BE49-F238E27FC236}">
                <a16:creationId xmlns:a16="http://schemas.microsoft.com/office/drawing/2014/main" xmlns="" id="{05444165-EBC2-46D0-9F61-0BFB5FFF3CE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514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Заголовок 1">
            <a:extLst>
              <a:ext uri="{FF2B5EF4-FFF2-40B4-BE49-F238E27FC236}">
                <a16:creationId xmlns:a16="http://schemas.microsoft.com/office/drawing/2014/main" xmlns="" id="{EBCB2386-A7F6-490A-8E2E-615B54FF1267}"/>
              </a:ext>
            </a:extLst>
          </p:cNvPr>
          <p:cNvSpPr>
            <a:spLocks noGrp="1"/>
          </p:cNvSpPr>
          <p:nvPr>
            <p:ph type="title"/>
          </p:nvPr>
        </p:nvSpPr>
        <p:spPr bwMode="auto">
          <a:xfrm>
            <a:off x="611188" y="558801"/>
            <a:ext cx="76327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ctr" anchorCtr="0" compatLnSpc="1">
            <a:prstTxWarp prst="textNoShape">
              <a:avLst/>
            </a:prstTxWarp>
          </a:bodyPr>
          <a:lstStyle/>
          <a:p>
            <a:pPr lvl="0"/>
            <a:r>
              <a:rPr lang="ru-RU" altLang="ru-RU"/>
              <a:t>Образец заголовка</a:t>
            </a:r>
          </a:p>
        </p:txBody>
      </p:sp>
      <p:sp>
        <p:nvSpPr>
          <p:cNvPr id="2053" name="Текст 2">
            <a:extLst>
              <a:ext uri="{FF2B5EF4-FFF2-40B4-BE49-F238E27FC236}">
                <a16:creationId xmlns:a16="http://schemas.microsoft.com/office/drawing/2014/main" xmlns="" id="{9DB0A557-0D5B-4756-B29E-DB076AF0A9BF}"/>
              </a:ext>
            </a:extLst>
          </p:cNvPr>
          <p:cNvSpPr>
            <a:spLocks noGrp="1"/>
          </p:cNvSpPr>
          <p:nvPr>
            <p:ph type="body" idx="1"/>
          </p:nvPr>
        </p:nvSpPr>
        <p:spPr bwMode="auto">
          <a:xfrm>
            <a:off x="611188" y="1492250"/>
            <a:ext cx="763270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30" tIns="40815" rIns="81630" bIns="40815"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Tree>
    <p:extLst>
      <p:ext uri="{BB962C8B-B14F-4D97-AF65-F5344CB8AC3E}">
        <p14:creationId xmlns:p14="http://schemas.microsoft.com/office/powerpoint/2010/main" val="1458664814"/>
      </p:ext>
    </p:extLst>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hdr="0" ftr="0" dt="0"/>
  <p:txStyles>
    <p:titleStyle>
      <a:lvl1pPr algn="l" defTabSz="815975" rtl="0" eaLnBrk="0" fontAlgn="base" hangingPunct="0">
        <a:spcBef>
          <a:spcPct val="0"/>
        </a:spcBef>
        <a:spcAft>
          <a:spcPct val="0"/>
        </a:spcAft>
        <a:defRPr sz="3800" b="1">
          <a:solidFill>
            <a:srgbClr val="005AA9"/>
          </a:solidFill>
          <a:latin typeface="+mj-lt"/>
          <a:ea typeface="+mj-ea"/>
          <a:cs typeface="+mj-cs"/>
        </a:defRPr>
      </a:lvl1pPr>
      <a:lvl2pPr algn="l" defTabSz="815975" rtl="0" eaLnBrk="0" fontAlgn="base" hangingPunct="0">
        <a:spcBef>
          <a:spcPct val="0"/>
        </a:spcBef>
        <a:spcAft>
          <a:spcPct val="0"/>
        </a:spcAft>
        <a:defRPr sz="3800" b="1">
          <a:solidFill>
            <a:srgbClr val="005AA9"/>
          </a:solidFill>
          <a:latin typeface="Calibri" pitchFamily="34" charset="0"/>
        </a:defRPr>
      </a:lvl2pPr>
      <a:lvl3pPr algn="l" defTabSz="815975" rtl="0" eaLnBrk="0" fontAlgn="base" hangingPunct="0">
        <a:spcBef>
          <a:spcPct val="0"/>
        </a:spcBef>
        <a:spcAft>
          <a:spcPct val="0"/>
        </a:spcAft>
        <a:defRPr sz="3800" b="1">
          <a:solidFill>
            <a:srgbClr val="005AA9"/>
          </a:solidFill>
          <a:latin typeface="Calibri" pitchFamily="34" charset="0"/>
        </a:defRPr>
      </a:lvl3pPr>
      <a:lvl4pPr algn="l" defTabSz="815975" rtl="0" eaLnBrk="0" fontAlgn="base" hangingPunct="0">
        <a:spcBef>
          <a:spcPct val="0"/>
        </a:spcBef>
        <a:spcAft>
          <a:spcPct val="0"/>
        </a:spcAft>
        <a:defRPr sz="3800" b="1">
          <a:solidFill>
            <a:srgbClr val="005AA9"/>
          </a:solidFill>
          <a:latin typeface="Calibri" pitchFamily="34" charset="0"/>
        </a:defRPr>
      </a:lvl4pPr>
      <a:lvl5pPr algn="l" defTabSz="815975" rtl="0" eaLnBrk="0" fontAlgn="base" hangingPunct="0">
        <a:spcBef>
          <a:spcPct val="0"/>
        </a:spcBef>
        <a:spcAft>
          <a:spcPct val="0"/>
        </a:spcAft>
        <a:defRPr sz="3800" b="1">
          <a:solidFill>
            <a:srgbClr val="005AA9"/>
          </a:solidFill>
          <a:latin typeface="Calibri" pitchFamily="34" charset="0"/>
        </a:defRPr>
      </a:lvl5pPr>
      <a:lvl6pPr marL="457200" algn="l" defTabSz="815975" rtl="0" eaLnBrk="0" fontAlgn="base" hangingPunct="0">
        <a:spcBef>
          <a:spcPct val="0"/>
        </a:spcBef>
        <a:spcAft>
          <a:spcPct val="0"/>
        </a:spcAft>
        <a:defRPr sz="3800" b="1">
          <a:solidFill>
            <a:srgbClr val="005AA9"/>
          </a:solidFill>
          <a:latin typeface="Calibri" pitchFamily="34" charset="0"/>
        </a:defRPr>
      </a:lvl6pPr>
      <a:lvl7pPr marL="914400" algn="l" defTabSz="815975" rtl="0" eaLnBrk="0" fontAlgn="base" hangingPunct="0">
        <a:spcBef>
          <a:spcPct val="0"/>
        </a:spcBef>
        <a:spcAft>
          <a:spcPct val="0"/>
        </a:spcAft>
        <a:defRPr sz="3800" b="1">
          <a:solidFill>
            <a:srgbClr val="005AA9"/>
          </a:solidFill>
          <a:latin typeface="Calibri" pitchFamily="34" charset="0"/>
        </a:defRPr>
      </a:lvl7pPr>
      <a:lvl8pPr marL="1371600" algn="l" defTabSz="815975" rtl="0" eaLnBrk="0" fontAlgn="base" hangingPunct="0">
        <a:spcBef>
          <a:spcPct val="0"/>
        </a:spcBef>
        <a:spcAft>
          <a:spcPct val="0"/>
        </a:spcAft>
        <a:defRPr sz="3800" b="1">
          <a:solidFill>
            <a:srgbClr val="005AA9"/>
          </a:solidFill>
          <a:latin typeface="Calibri" pitchFamily="34" charset="0"/>
        </a:defRPr>
      </a:lvl8pPr>
      <a:lvl9pPr marL="1828800" algn="l" defTabSz="815975" rtl="0" eaLnBrk="0" fontAlgn="base" hangingPunct="0">
        <a:spcBef>
          <a:spcPct val="0"/>
        </a:spcBef>
        <a:spcAft>
          <a:spcPct val="0"/>
        </a:spcAft>
        <a:defRPr sz="3800" b="1">
          <a:solidFill>
            <a:srgbClr val="005AA9"/>
          </a:solidFill>
          <a:latin typeface="Calibri" pitchFamily="34" charset="0"/>
        </a:defRPr>
      </a:lvl9pPr>
    </p:titleStyle>
    <p:bodyStyle>
      <a:lvl1pPr marL="284163" indent="-284163" algn="l" defTabSz="815975" rtl="0" eaLnBrk="0" fontAlgn="base" hangingPunct="0">
        <a:spcBef>
          <a:spcPct val="20000"/>
        </a:spcBef>
        <a:spcAft>
          <a:spcPct val="0"/>
        </a:spcAft>
        <a:buFont typeface="+mj-lt"/>
        <a:defRPr sz="2400">
          <a:solidFill>
            <a:srgbClr val="005AA9"/>
          </a:solidFill>
          <a:latin typeface="+mn-lt"/>
          <a:ea typeface="+mn-ea"/>
          <a:cs typeface="+mn-cs"/>
        </a:defRPr>
      </a:lvl1pPr>
      <a:lvl2pPr marL="284163" indent="173038" algn="l" defTabSz="815975" rtl="0" eaLnBrk="0" fontAlgn="base" hangingPunct="0">
        <a:spcBef>
          <a:spcPct val="20000"/>
        </a:spcBef>
        <a:spcAft>
          <a:spcPct val="0"/>
        </a:spcAft>
        <a:buFont typeface="Arial" panose="020B0604020202020204" pitchFamily="34" charset="0"/>
        <a:defRPr sz="2000">
          <a:solidFill>
            <a:srgbClr val="504F53"/>
          </a:solidFill>
          <a:latin typeface="+mn-lt"/>
        </a:defRPr>
      </a:lvl2pPr>
      <a:lvl3pPr marL="557213" indent="-203200" algn="l" defTabSz="815975" rtl="0" eaLnBrk="0" fontAlgn="base" hangingPunct="0">
        <a:spcBef>
          <a:spcPct val="20000"/>
        </a:spcBef>
        <a:spcAft>
          <a:spcPct val="0"/>
        </a:spcAft>
        <a:buFont typeface="Arial" panose="020B0604020202020204" pitchFamily="34" charset="0"/>
        <a:buChar char="•"/>
        <a:defRPr sz="2000">
          <a:solidFill>
            <a:srgbClr val="504F53"/>
          </a:solidFill>
          <a:latin typeface="+mn-lt"/>
        </a:defRPr>
      </a:lvl3pPr>
      <a:lvl4pPr marL="1600200" indent="-1319213" algn="just" defTabSz="815975" rtl="0" eaLnBrk="0" fontAlgn="base" hangingPunct="0">
        <a:lnSpc>
          <a:spcPts val="1900"/>
        </a:lnSpc>
        <a:spcBef>
          <a:spcPts val="400"/>
        </a:spcBef>
        <a:spcAft>
          <a:spcPct val="0"/>
        </a:spcAft>
        <a:buFont typeface="Arial" panose="020B0604020202020204" pitchFamily="34" charset="0"/>
        <a:defRPr sz="1600">
          <a:solidFill>
            <a:srgbClr val="504F53"/>
          </a:solidFill>
          <a:latin typeface="+mn-lt"/>
        </a:defRPr>
      </a:lvl4pPr>
      <a:lvl5pPr marL="1122363" indent="706438" algn="l" defTabSz="815975" rtl="0" eaLnBrk="0" fontAlgn="base" hangingPunct="0">
        <a:lnSpc>
          <a:spcPts val="1800"/>
        </a:lnSpc>
        <a:spcBef>
          <a:spcPts val="400"/>
        </a:spcBef>
        <a:spcAft>
          <a:spcPct val="0"/>
        </a:spcAft>
        <a:buFont typeface="Arial" panose="020B0604020202020204" pitchFamily="34" charset="0"/>
        <a:defRPr sz="1400">
          <a:solidFill>
            <a:srgbClr val="8D8C90"/>
          </a:solidFill>
          <a:latin typeface="+mn-lt"/>
        </a:defRPr>
      </a:lvl5pPr>
      <a:lvl6pPr marL="15795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6pPr>
      <a:lvl7pPr marL="20367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7pPr>
      <a:lvl8pPr marL="24939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8pPr>
      <a:lvl9pPr marL="2951163" indent="706438" algn="l" defTabSz="815975" rtl="0" eaLnBrk="0" fontAlgn="base" hangingPunct="0">
        <a:lnSpc>
          <a:spcPts val="1800"/>
        </a:lnSpc>
        <a:spcBef>
          <a:spcPts val="400"/>
        </a:spcBef>
        <a:spcAft>
          <a:spcPct val="0"/>
        </a:spcAft>
        <a:buFont typeface="Arial" pitchFamily="34" charset="0"/>
        <a:defRPr sz="1400">
          <a:solidFill>
            <a:srgbClr val="8D8C9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3730" name="Заголовок 1"/>
          <p:cNvSpPr>
            <a:spLocks noGrp="1"/>
          </p:cNvSpPr>
          <p:nvPr>
            <p:ph type="title"/>
          </p:nvPr>
        </p:nvSpPr>
        <p:spPr bwMode="auto">
          <a:xfrm>
            <a:off x="816013" y="366713"/>
            <a:ext cx="7343775" cy="833438"/>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73731" name="Текст 2"/>
          <p:cNvSpPr>
            <a:spLocks noGrp="1"/>
          </p:cNvSpPr>
          <p:nvPr>
            <p:ph type="body" idx="1"/>
          </p:nvPr>
        </p:nvSpPr>
        <p:spPr bwMode="auto">
          <a:xfrm>
            <a:off x="816013" y="1200179"/>
            <a:ext cx="7343775" cy="3626644"/>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bwMode="auto">
          <a:xfrm>
            <a:off x="457201" y="4767291"/>
            <a:ext cx="2133600" cy="273844"/>
          </a:xfrm>
          <a:prstGeom prst="rect">
            <a:avLst/>
          </a:prstGeom>
          <a:noFill/>
          <a:ln>
            <a:noFill/>
          </a:ln>
          <a:extLst/>
        </p:spPr>
        <p:txBody>
          <a:bodyPr vert="horz" wrap="square" lIns="90800" tIns="45400" rIns="90800" bIns="45400" numCol="1" anchor="ctr" anchorCtr="0" compatLnSpc="1">
            <a:prstTxWarp prst="textNoShape">
              <a:avLst/>
            </a:prstTxWarp>
          </a:bodyPr>
          <a:lstStyle>
            <a:lvl1pPr algn="l" defTabSz="908286">
              <a:buFontTx/>
              <a:buNone/>
              <a:defRPr sz="1200" b="0">
                <a:solidFill>
                  <a:srgbClr val="898989"/>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bwMode="auto">
          <a:xfrm>
            <a:off x="3124203" y="4767291"/>
            <a:ext cx="2895600" cy="273844"/>
          </a:xfrm>
          <a:prstGeom prst="rect">
            <a:avLst/>
          </a:prstGeom>
          <a:noFill/>
          <a:ln>
            <a:noFill/>
          </a:ln>
          <a:extLst/>
        </p:spPr>
        <p:txBody>
          <a:bodyPr vert="horz" wrap="square" lIns="90800" tIns="45400" rIns="90800" bIns="45400" numCol="1" anchor="ctr" anchorCtr="0" compatLnSpc="1">
            <a:prstTxWarp prst="textNoShape">
              <a:avLst/>
            </a:prstTxWarp>
          </a:bodyPr>
          <a:lstStyle>
            <a:lvl1pPr algn="ctr" defTabSz="908286">
              <a:buFontTx/>
              <a:buNone/>
              <a:defRPr sz="1200" b="0">
                <a:solidFill>
                  <a:srgbClr val="898989"/>
                </a:solidFill>
                <a:latin typeface="+mn-lt"/>
                <a:cs typeface="+mn-cs"/>
              </a:defRPr>
            </a:lvl1pPr>
          </a:lstStyle>
          <a:p>
            <a:pPr>
              <a:defRPr/>
            </a:pPr>
            <a:endParaRPr lang="ru-RU"/>
          </a:p>
        </p:txBody>
      </p:sp>
      <p:sp>
        <p:nvSpPr>
          <p:cNvPr id="6" name="Номер слайда 5"/>
          <p:cNvSpPr>
            <a:spLocks noGrp="1"/>
          </p:cNvSpPr>
          <p:nvPr>
            <p:ph type="sldNum" sz="quarter" idx="4"/>
          </p:nvPr>
        </p:nvSpPr>
        <p:spPr bwMode="auto">
          <a:xfrm>
            <a:off x="8324851" y="4531519"/>
            <a:ext cx="619125" cy="473869"/>
          </a:xfrm>
          <a:prstGeom prst="rect">
            <a:avLst/>
          </a:prstGeom>
          <a:noFill/>
          <a:ln>
            <a:noFill/>
          </a:ln>
          <a:extLst/>
        </p:spPr>
        <p:txBody>
          <a:bodyPr vert="horz" wrap="square" lIns="90800" tIns="45400" rIns="90800" bIns="45400" numCol="1" anchor="ctr" anchorCtr="0" compatLnSpc="1">
            <a:prstTxWarp prst="textNoShape">
              <a:avLst/>
            </a:prstTxWarp>
          </a:bodyPr>
          <a:lstStyle>
            <a:lvl1pPr algn="ctr" defTabSz="908286">
              <a:lnSpc>
                <a:spcPts val="2097"/>
              </a:lnSpc>
              <a:buFontTx/>
              <a:buNone/>
              <a:defRPr sz="2400" b="0">
                <a:solidFill>
                  <a:schemeClr val="bg1"/>
                </a:solidFill>
                <a:latin typeface="+mn-lt"/>
                <a:cs typeface="+mn-cs"/>
              </a:defRPr>
            </a:lvl1pPr>
          </a:lstStyle>
          <a:p>
            <a:pPr>
              <a:defRPr/>
            </a:pPr>
            <a:fld id="{6B804111-86BB-4DCE-9326-83436D53B19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41" r:id="rId1"/>
    <p:sldLayoutId id="2147483940" r:id="rId2"/>
    <p:sldLayoutId id="2147483939" r:id="rId3"/>
    <p:sldLayoutId id="2147483938" r:id="rId4"/>
    <p:sldLayoutId id="2147483937" r:id="rId5"/>
    <p:sldLayoutId id="2147483936" r:id="rId6"/>
    <p:sldLayoutId id="2147483935" r:id="rId7"/>
    <p:sldLayoutId id="2147483934" r:id="rId8"/>
    <p:sldLayoutId id="2147483933" r:id="rId9"/>
    <p:sldLayoutId id="2147483932" r:id="rId10"/>
    <p:sldLayoutId id="2147483931"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5602" name="Picture 2" descr="Z:\Projects\Текущие\Проектная\FNS_2012\_БРЭНДБУК\out\PPT\3_1_present_A4-03.png"/>
          <p:cNvPicPr>
            <a:picLocks noChangeAspect="1" noChangeArrowheads="1"/>
          </p:cNvPicPr>
          <p:nvPr/>
        </p:nvPicPr>
        <p:blipFill>
          <a:blip r:embed="rId13"/>
          <a:srcRect/>
          <a:stretch>
            <a:fillRect/>
          </a:stretch>
        </p:blipFill>
        <p:spPr bwMode="auto">
          <a:xfrm>
            <a:off x="1588" y="1191"/>
            <a:ext cx="9142412" cy="5142309"/>
          </a:xfrm>
          <a:prstGeom prst="rect">
            <a:avLst/>
          </a:prstGeom>
          <a:noFill/>
          <a:ln w="9525">
            <a:noFill/>
            <a:miter lim="800000"/>
            <a:headEnd/>
            <a:tailEnd/>
          </a:ln>
        </p:spPr>
      </p:pic>
      <p:sp>
        <p:nvSpPr>
          <p:cNvPr id="25603" name="Заголовок 1"/>
          <p:cNvSpPr>
            <a:spLocks noGrp="1"/>
          </p:cNvSpPr>
          <p:nvPr>
            <p:ph type="title"/>
          </p:nvPr>
        </p:nvSpPr>
        <p:spPr bwMode="auto">
          <a:xfrm>
            <a:off x="816013" y="366713"/>
            <a:ext cx="7343775" cy="833438"/>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25604" name="Текст 2"/>
          <p:cNvSpPr>
            <a:spLocks noGrp="1"/>
          </p:cNvSpPr>
          <p:nvPr>
            <p:ph type="body" idx="1"/>
          </p:nvPr>
        </p:nvSpPr>
        <p:spPr bwMode="auto">
          <a:xfrm>
            <a:off x="816013" y="1200179"/>
            <a:ext cx="7343775" cy="3626644"/>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Номер слайда 12"/>
          <p:cNvSpPr>
            <a:spLocks noGrp="1"/>
          </p:cNvSpPr>
          <p:nvPr>
            <p:ph type="sldNum" sz="quarter" idx="4"/>
          </p:nvPr>
        </p:nvSpPr>
        <p:spPr bwMode="auto">
          <a:xfrm>
            <a:off x="8324851" y="4531519"/>
            <a:ext cx="619125" cy="473869"/>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9420A111-2C48-44C2-8216-3C8E22DF394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52" r:id="rId1"/>
    <p:sldLayoutId id="2147483951" r:id="rId2"/>
    <p:sldLayoutId id="2147483950" r:id="rId3"/>
    <p:sldLayoutId id="2147483949" r:id="rId4"/>
    <p:sldLayoutId id="2147483948" r:id="rId5"/>
    <p:sldLayoutId id="2147483947" r:id="rId6"/>
    <p:sldLayoutId id="2147483946" r:id="rId7"/>
    <p:sldLayoutId id="2147483945" r:id="rId8"/>
    <p:sldLayoutId id="2147483944" r:id="rId9"/>
    <p:sldLayoutId id="2147483943" r:id="rId10"/>
    <p:sldLayoutId id="2147483942"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7890" name="Picture 2" descr="Z:\Projects\Текущие\Проектная\FNS_2012\_БРЭНДБУК\out\PPT\3_1_present_A4-03.png"/>
          <p:cNvPicPr>
            <a:picLocks noChangeAspect="1" noChangeArrowheads="1"/>
          </p:cNvPicPr>
          <p:nvPr/>
        </p:nvPicPr>
        <p:blipFill>
          <a:blip r:embed="rId13"/>
          <a:srcRect/>
          <a:stretch>
            <a:fillRect/>
          </a:stretch>
        </p:blipFill>
        <p:spPr bwMode="auto">
          <a:xfrm>
            <a:off x="1588" y="1191"/>
            <a:ext cx="9142412" cy="5142309"/>
          </a:xfrm>
          <a:prstGeom prst="rect">
            <a:avLst/>
          </a:prstGeom>
          <a:noFill/>
          <a:ln w="9525">
            <a:noFill/>
            <a:miter lim="800000"/>
            <a:headEnd/>
            <a:tailEnd/>
          </a:ln>
        </p:spPr>
      </p:pic>
      <p:sp>
        <p:nvSpPr>
          <p:cNvPr id="37891" name="Заголовок 1"/>
          <p:cNvSpPr>
            <a:spLocks noGrp="1"/>
          </p:cNvSpPr>
          <p:nvPr>
            <p:ph type="title"/>
          </p:nvPr>
        </p:nvSpPr>
        <p:spPr bwMode="auto">
          <a:xfrm>
            <a:off x="816013" y="366713"/>
            <a:ext cx="7343775" cy="833438"/>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37892" name="Текст 2"/>
          <p:cNvSpPr>
            <a:spLocks noGrp="1"/>
          </p:cNvSpPr>
          <p:nvPr>
            <p:ph type="body" idx="1"/>
          </p:nvPr>
        </p:nvSpPr>
        <p:spPr bwMode="auto">
          <a:xfrm>
            <a:off x="816013" y="1200179"/>
            <a:ext cx="7343775" cy="3626644"/>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Дата 10"/>
          <p:cNvSpPr>
            <a:spLocks noGrp="1"/>
          </p:cNvSpPr>
          <p:nvPr>
            <p:ph type="dt" sz="half" idx="2"/>
          </p:nvPr>
        </p:nvSpPr>
        <p:spPr bwMode="auto">
          <a:xfrm>
            <a:off x="457201" y="4767291"/>
            <a:ext cx="2133600" cy="273844"/>
          </a:xfrm>
          <a:prstGeom prst="rect">
            <a:avLst/>
          </a:prstGeom>
          <a:extLst/>
        </p:spPr>
        <p:txBody>
          <a:bodyPr vert="horz" wrap="square" lIns="90800" tIns="45400" rIns="90800" bIns="45400" numCol="1" anchor="ctr" anchorCtr="0" compatLnSpc="1">
            <a:prstTxWarp prst="textNoShape">
              <a:avLst/>
            </a:prstTxWarp>
          </a:bodyPr>
          <a:lstStyle>
            <a:lvl1pPr algn="l">
              <a:buFontTx/>
              <a:buNone/>
              <a:defRPr sz="1200" b="0">
                <a:solidFill>
                  <a:srgbClr val="898989"/>
                </a:solidFill>
                <a:latin typeface="+mn-lt"/>
              </a:defRPr>
            </a:lvl1pPr>
          </a:lstStyle>
          <a:p>
            <a:pPr>
              <a:defRPr/>
            </a:pPr>
            <a:endParaRPr lang="ru-RU"/>
          </a:p>
        </p:txBody>
      </p:sp>
      <p:sp>
        <p:nvSpPr>
          <p:cNvPr id="9" name="Номер слайда 11"/>
          <p:cNvSpPr>
            <a:spLocks noGrp="1"/>
          </p:cNvSpPr>
          <p:nvPr>
            <p:ph type="sldNum" sz="quarter" idx="4"/>
          </p:nvPr>
        </p:nvSpPr>
        <p:spPr bwMode="auto">
          <a:xfrm>
            <a:off x="8324851" y="4531519"/>
            <a:ext cx="619125" cy="473869"/>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85CFB249-048B-4440-8CEA-B5359615989D}" type="slidenum">
              <a:rPr lang="ru-RU"/>
              <a:pPr>
                <a:defRPr/>
              </a:pPr>
              <a:t>‹#›</a:t>
            </a:fld>
            <a:endParaRPr lang="ru-RU"/>
          </a:p>
        </p:txBody>
      </p:sp>
      <p:sp>
        <p:nvSpPr>
          <p:cNvPr id="10" name="Нижний колонтитул 12"/>
          <p:cNvSpPr>
            <a:spLocks noGrp="1"/>
          </p:cNvSpPr>
          <p:nvPr>
            <p:ph type="ftr" sz="quarter" idx="3"/>
          </p:nvPr>
        </p:nvSpPr>
        <p:spPr bwMode="auto">
          <a:xfrm>
            <a:off x="3124203" y="4767291"/>
            <a:ext cx="2895600" cy="273844"/>
          </a:xfrm>
          <a:prstGeom prst="rect">
            <a:avLst/>
          </a:prstGeom>
          <a:extLst/>
        </p:spPr>
        <p:txBody>
          <a:bodyPr vert="horz" wrap="square" lIns="90800" tIns="45400" rIns="90800" bIns="45400" numCol="1" anchor="ctr" anchorCtr="0" compatLnSpc="1">
            <a:prstTxWarp prst="textNoShape">
              <a:avLst/>
            </a:prstTxWarp>
          </a:bodyPr>
          <a:lstStyle>
            <a:lvl1pPr algn="ctr">
              <a:buFontTx/>
              <a:buNone/>
              <a:defRPr sz="1200" b="0">
                <a:solidFill>
                  <a:srgbClr val="898989"/>
                </a:solidFill>
                <a:latin typeface="+mn-lt"/>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963" r:id="rId1"/>
    <p:sldLayoutId id="2147483962" r:id="rId2"/>
    <p:sldLayoutId id="2147483961" r:id="rId3"/>
    <p:sldLayoutId id="2147483960" r:id="rId4"/>
    <p:sldLayoutId id="2147483959" r:id="rId5"/>
    <p:sldLayoutId id="2147483958" r:id="rId6"/>
    <p:sldLayoutId id="2147483957" r:id="rId7"/>
    <p:sldLayoutId id="2147483956" r:id="rId8"/>
    <p:sldLayoutId id="2147483955" r:id="rId9"/>
    <p:sldLayoutId id="2147483954" r:id="rId10"/>
    <p:sldLayoutId id="2147483953"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178" name="Заголовок 1"/>
          <p:cNvSpPr>
            <a:spLocks noGrp="1"/>
          </p:cNvSpPr>
          <p:nvPr>
            <p:ph type="title"/>
          </p:nvPr>
        </p:nvSpPr>
        <p:spPr bwMode="auto">
          <a:xfrm>
            <a:off x="816013" y="366713"/>
            <a:ext cx="7343775" cy="833438"/>
          </a:xfrm>
          <a:prstGeom prst="rect">
            <a:avLst/>
          </a:prstGeom>
          <a:noFill/>
          <a:ln w="9525">
            <a:noFill/>
            <a:miter lim="800000"/>
            <a:headEnd/>
            <a:tailEnd/>
          </a:ln>
        </p:spPr>
        <p:txBody>
          <a:bodyPr vert="horz" wrap="square" lIns="90800" tIns="45400" rIns="90800" bIns="45400" numCol="1" anchor="ctr" anchorCtr="0" compatLnSpc="1">
            <a:prstTxWarp prst="textNoShape">
              <a:avLst/>
            </a:prstTxWarp>
          </a:bodyPr>
          <a:lstStyle/>
          <a:p>
            <a:pPr lvl="0"/>
            <a:r>
              <a:rPr lang="ru-RU" smtClean="0"/>
              <a:t>Образец заголовка</a:t>
            </a:r>
          </a:p>
        </p:txBody>
      </p:sp>
      <p:sp>
        <p:nvSpPr>
          <p:cNvPr id="50179" name="Текст 2"/>
          <p:cNvSpPr>
            <a:spLocks noGrp="1"/>
          </p:cNvSpPr>
          <p:nvPr>
            <p:ph type="body" idx="1"/>
          </p:nvPr>
        </p:nvSpPr>
        <p:spPr bwMode="auto">
          <a:xfrm>
            <a:off x="816013" y="1200179"/>
            <a:ext cx="7343775" cy="3626644"/>
          </a:xfrm>
          <a:prstGeom prst="rect">
            <a:avLst/>
          </a:prstGeom>
          <a:noFill/>
          <a:ln w="9525">
            <a:noFill/>
            <a:miter lim="800000"/>
            <a:headEnd/>
            <a:tailEnd/>
          </a:ln>
        </p:spPr>
        <p:txBody>
          <a:bodyPr vert="horz" wrap="square" lIns="90800" tIns="45400" rIns="90800" bIns="4540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 name="Дата 1"/>
          <p:cNvSpPr>
            <a:spLocks noGrp="1"/>
          </p:cNvSpPr>
          <p:nvPr>
            <p:ph type="dt" sz="half" idx="2"/>
          </p:nvPr>
        </p:nvSpPr>
        <p:spPr bwMode="auto">
          <a:xfrm>
            <a:off x="457201" y="4767291"/>
            <a:ext cx="2133600" cy="273844"/>
          </a:xfrm>
          <a:prstGeom prst="rect">
            <a:avLst/>
          </a:prstGeom>
          <a:extLst/>
        </p:spPr>
        <p:txBody>
          <a:bodyPr vert="horz" wrap="square" lIns="90800" tIns="45400" rIns="90800" bIns="45400" numCol="1" anchor="ctr" anchorCtr="0" compatLnSpc="1">
            <a:prstTxWarp prst="textNoShape">
              <a:avLst/>
            </a:prstTxWarp>
          </a:bodyPr>
          <a:lstStyle>
            <a:lvl1pPr algn="l">
              <a:buFontTx/>
              <a:buNone/>
              <a:defRPr sz="1200" b="0">
                <a:solidFill>
                  <a:srgbClr val="898989"/>
                </a:solidFill>
                <a:latin typeface="+mn-lt"/>
              </a:defRPr>
            </a:lvl1pPr>
          </a:lstStyle>
          <a:p>
            <a:pPr>
              <a:defRPr/>
            </a:pPr>
            <a:endParaRPr lang="ru-RU"/>
          </a:p>
        </p:txBody>
      </p:sp>
      <p:sp>
        <p:nvSpPr>
          <p:cNvPr id="8" name="Нижний колонтитул 2"/>
          <p:cNvSpPr>
            <a:spLocks noGrp="1"/>
          </p:cNvSpPr>
          <p:nvPr>
            <p:ph type="ftr" sz="quarter" idx="3"/>
          </p:nvPr>
        </p:nvSpPr>
        <p:spPr bwMode="auto">
          <a:xfrm>
            <a:off x="3124203" y="4767291"/>
            <a:ext cx="2895600" cy="273844"/>
          </a:xfrm>
          <a:prstGeom prst="rect">
            <a:avLst/>
          </a:prstGeom>
          <a:extLst/>
        </p:spPr>
        <p:txBody>
          <a:bodyPr vert="horz" wrap="square" lIns="90800" tIns="45400" rIns="90800" bIns="45400" numCol="1" anchor="ctr" anchorCtr="0" compatLnSpc="1">
            <a:prstTxWarp prst="textNoShape">
              <a:avLst/>
            </a:prstTxWarp>
          </a:bodyPr>
          <a:lstStyle>
            <a:lvl1pPr algn="ctr">
              <a:buFontTx/>
              <a:buNone/>
              <a:defRPr sz="1200" b="0">
                <a:solidFill>
                  <a:srgbClr val="898989"/>
                </a:solidFill>
                <a:latin typeface="+mn-lt"/>
              </a:defRPr>
            </a:lvl1pPr>
          </a:lstStyle>
          <a:p>
            <a:pPr>
              <a:defRPr/>
            </a:pPr>
            <a:endParaRPr lang="ru-RU"/>
          </a:p>
        </p:txBody>
      </p:sp>
      <p:sp>
        <p:nvSpPr>
          <p:cNvPr id="9" name="Номер слайда 5"/>
          <p:cNvSpPr>
            <a:spLocks noGrp="1"/>
          </p:cNvSpPr>
          <p:nvPr>
            <p:ph type="sldNum" sz="quarter" idx="4"/>
          </p:nvPr>
        </p:nvSpPr>
        <p:spPr bwMode="auto">
          <a:xfrm>
            <a:off x="8191500" y="4405313"/>
            <a:ext cx="566738" cy="488156"/>
          </a:xfrm>
          <a:prstGeom prst="rect">
            <a:avLst/>
          </a:prstGeom>
          <a:extLst/>
        </p:spPr>
        <p:txBody>
          <a:bodyPr vert="horz" wrap="square" lIns="90800" tIns="45400" rIns="90800" bIns="45400" numCol="1" anchor="ctr" anchorCtr="0" compatLnSpc="1">
            <a:prstTxWarp prst="textNoShape">
              <a:avLst/>
            </a:prstTxWarp>
          </a:bodyPr>
          <a:lstStyle>
            <a:lvl1pPr algn="ctr">
              <a:lnSpc>
                <a:spcPts val="2097"/>
              </a:lnSpc>
              <a:buFontTx/>
              <a:buNone/>
              <a:defRPr sz="2400" b="0">
                <a:solidFill>
                  <a:schemeClr val="bg1"/>
                </a:solidFill>
                <a:latin typeface="+mn-lt"/>
              </a:defRPr>
            </a:lvl1pPr>
          </a:lstStyle>
          <a:p>
            <a:pPr>
              <a:defRPr/>
            </a:pPr>
            <a:fld id="{2AC589A1-B194-440E-9DFD-9ED7741A0A0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74" r:id="rId1"/>
    <p:sldLayoutId id="2147483973" r:id="rId2"/>
    <p:sldLayoutId id="2147483972" r:id="rId3"/>
    <p:sldLayoutId id="2147483971" r:id="rId4"/>
    <p:sldLayoutId id="2147483970" r:id="rId5"/>
    <p:sldLayoutId id="2147483969" r:id="rId6"/>
    <p:sldLayoutId id="2147483968" r:id="rId7"/>
    <p:sldLayoutId id="2147483967" r:id="rId8"/>
    <p:sldLayoutId id="2147483966" r:id="rId9"/>
    <p:sldLayoutId id="2147483965" r:id="rId10"/>
    <p:sldLayoutId id="2147483964" r:id="rId11"/>
  </p:sldLayoutIdLst>
  <p:hf hdr="0" ftr="0" dt="0"/>
  <p:txStyles>
    <p:titleStyle>
      <a:lvl1pPr algn="l" rtl="0" eaLnBrk="0" fontAlgn="base" hangingPunct="0">
        <a:lnSpc>
          <a:spcPts val="4560"/>
        </a:lnSpc>
        <a:spcBef>
          <a:spcPct val="0"/>
        </a:spcBef>
        <a:spcAft>
          <a:spcPct val="0"/>
        </a:spcAft>
        <a:defRPr sz="3700" b="1">
          <a:solidFill>
            <a:srgbClr val="005AA9"/>
          </a:solidFill>
          <a:latin typeface="+mj-lt"/>
          <a:ea typeface="+mj-ea"/>
          <a:cs typeface="+mj-cs"/>
        </a:defRPr>
      </a:lvl1pPr>
      <a:lvl2pPr algn="l" rtl="0" eaLnBrk="0" fontAlgn="base" hangingPunct="0">
        <a:lnSpc>
          <a:spcPts val="4560"/>
        </a:lnSpc>
        <a:spcBef>
          <a:spcPct val="0"/>
        </a:spcBef>
        <a:spcAft>
          <a:spcPct val="0"/>
        </a:spcAft>
        <a:defRPr sz="3700" b="1">
          <a:solidFill>
            <a:srgbClr val="005AA9"/>
          </a:solidFill>
          <a:latin typeface="Calibri" pitchFamily="34" charset="0"/>
        </a:defRPr>
      </a:lvl2pPr>
      <a:lvl3pPr algn="l" rtl="0" eaLnBrk="0" fontAlgn="base" hangingPunct="0">
        <a:lnSpc>
          <a:spcPts val="4560"/>
        </a:lnSpc>
        <a:spcBef>
          <a:spcPct val="0"/>
        </a:spcBef>
        <a:spcAft>
          <a:spcPct val="0"/>
        </a:spcAft>
        <a:defRPr sz="3700" b="1">
          <a:solidFill>
            <a:srgbClr val="005AA9"/>
          </a:solidFill>
          <a:latin typeface="Calibri" pitchFamily="34" charset="0"/>
        </a:defRPr>
      </a:lvl3pPr>
      <a:lvl4pPr algn="l" rtl="0" eaLnBrk="0" fontAlgn="base" hangingPunct="0">
        <a:lnSpc>
          <a:spcPts val="4560"/>
        </a:lnSpc>
        <a:spcBef>
          <a:spcPct val="0"/>
        </a:spcBef>
        <a:spcAft>
          <a:spcPct val="0"/>
        </a:spcAft>
        <a:defRPr sz="3700" b="1">
          <a:solidFill>
            <a:srgbClr val="005AA9"/>
          </a:solidFill>
          <a:latin typeface="Calibri" pitchFamily="34" charset="0"/>
        </a:defRPr>
      </a:lvl4pPr>
      <a:lvl5pPr algn="l" rtl="0" eaLnBrk="0" fontAlgn="base" hangingPunct="0">
        <a:lnSpc>
          <a:spcPts val="4560"/>
        </a:lnSpc>
        <a:spcBef>
          <a:spcPct val="0"/>
        </a:spcBef>
        <a:spcAft>
          <a:spcPct val="0"/>
        </a:spcAft>
        <a:defRPr sz="3700" b="1">
          <a:solidFill>
            <a:srgbClr val="005AA9"/>
          </a:solidFill>
          <a:latin typeface="Calibri" pitchFamily="34" charset="0"/>
        </a:defRPr>
      </a:lvl5pPr>
      <a:lvl6pPr marL="454147" algn="l" rtl="0" eaLnBrk="0" fontAlgn="base" hangingPunct="0">
        <a:lnSpc>
          <a:spcPts val="4560"/>
        </a:lnSpc>
        <a:spcBef>
          <a:spcPct val="0"/>
        </a:spcBef>
        <a:spcAft>
          <a:spcPct val="0"/>
        </a:spcAft>
        <a:defRPr sz="3700" b="1">
          <a:solidFill>
            <a:srgbClr val="005AA9"/>
          </a:solidFill>
          <a:latin typeface="Calibri" pitchFamily="34" charset="0"/>
        </a:defRPr>
      </a:lvl6pPr>
      <a:lvl7pPr marL="908286" algn="l" rtl="0" eaLnBrk="0" fontAlgn="base" hangingPunct="0">
        <a:lnSpc>
          <a:spcPts val="4560"/>
        </a:lnSpc>
        <a:spcBef>
          <a:spcPct val="0"/>
        </a:spcBef>
        <a:spcAft>
          <a:spcPct val="0"/>
        </a:spcAft>
        <a:defRPr sz="3700" b="1">
          <a:solidFill>
            <a:srgbClr val="005AA9"/>
          </a:solidFill>
          <a:latin typeface="Calibri" pitchFamily="34" charset="0"/>
        </a:defRPr>
      </a:lvl7pPr>
      <a:lvl8pPr marL="1362433" algn="l" rtl="0" eaLnBrk="0" fontAlgn="base" hangingPunct="0">
        <a:lnSpc>
          <a:spcPts val="4560"/>
        </a:lnSpc>
        <a:spcBef>
          <a:spcPct val="0"/>
        </a:spcBef>
        <a:spcAft>
          <a:spcPct val="0"/>
        </a:spcAft>
        <a:defRPr sz="3700" b="1">
          <a:solidFill>
            <a:srgbClr val="005AA9"/>
          </a:solidFill>
          <a:latin typeface="Calibri" pitchFamily="34" charset="0"/>
        </a:defRPr>
      </a:lvl8pPr>
      <a:lvl9pPr marL="1816580" algn="l" rtl="0" eaLnBrk="0" fontAlgn="base" hangingPunct="0">
        <a:lnSpc>
          <a:spcPts val="4560"/>
        </a:lnSpc>
        <a:spcBef>
          <a:spcPct val="0"/>
        </a:spcBef>
        <a:spcAft>
          <a:spcPct val="0"/>
        </a:spcAft>
        <a:defRPr sz="3700" b="1">
          <a:solidFill>
            <a:srgbClr val="005AA9"/>
          </a:solidFill>
          <a:latin typeface="Calibri" pitchFamily="34" charset="0"/>
        </a:defRPr>
      </a:lvl9pPr>
    </p:titleStyle>
    <p:bodyStyle>
      <a:lvl1pPr marL="316949" indent="-316949" algn="l"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6949" indent="137191" algn="l" rtl="0" eaLnBrk="0" fontAlgn="base" hangingPunct="0">
        <a:spcBef>
          <a:spcPct val="20000"/>
        </a:spcBef>
        <a:spcAft>
          <a:spcPct val="0"/>
        </a:spcAft>
        <a:buFont typeface="Arial" charset="0"/>
        <a:buChar char="–"/>
        <a:defRPr sz="2100">
          <a:solidFill>
            <a:srgbClr val="504F53"/>
          </a:solidFill>
          <a:latin typeface="+mn-lt"/>
        </a:defRPr>
      </a:lvl2pPr>
      <a:lvl3pPr marL="621293" indent="-227072" algn="l" rtl="0" eaLnBrk="0" fontAlgn="base" hangingPunct="0">
        <a:spcBef>
          <a:spcPct val="20000"/>
        </a:spcBef>
        <a:spcAft>
          <a:spcPct val="0"/>
        </a:spcAft>
        <a:buFont typeface="Arial" charset="0"/>
        <a:buChar char="•"/>
        <a:defRPr sz="2100">
          <a:solidFill>
            <a:srgbClr val="504F53"/>
          </a:solidFill>
          <a:latin typeface="+mn-lt"/>
        </a:defRPr>
      </a:lvl3pPr>
      <a:lvl4pPr marL="1589508" indent="-1275702" algn="just"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7330" indent="569258" algn="l"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70146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6pPr>
      <a:lvl7pPr marL="2155608"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7pPr>
      <a:lvl8pPr marL="2609754"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8pPr>
      <a:lvl9pPr marL="3063899" indent="569258" algn="l" rtl="0" eaLnBrk="0" fontAlgn="base" hangingPunct="0">
        <a:lnSpc>
          <a:spcPts val="1575"/>
        </a:lnSpc>
        <a:spcBef>
          <a:spcPts val="350"/>
        </a:spcBef>
        <a:spcAft>
          <a:spcPct val="0"/>
        </a:spcAft>
        <a:buFont typeface="Arial" pitchFamily="34" charset="0"/>
        <a:defRPr sz="1200">
          <a:solidFill>
            <a:srgbClr val="8D8C90"/>
          </a:solidFill>
          <a:latin typeface="+mn-lt"/>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338" name="Picture 2" descr="Z:\Projects\Текущие\Проектная\FNS_2012\_БРЭНДБУК\out\PPT\3_1_present-01.jpg"/>
          <p:cNvPicPr>
            <a:picLocks noChangeAspect="1" noChangeArrowheads="1"/>
          </p:cNvPicPr>
          <p:nvPr/>
        </p:nvPicPr>
        <p:blipFill>
          <a:blip r:embed="rId13"/>
          <a:srcRect/>
          <a:stretch>
            <a:fillRect/>
          </a:stretch>
        </p:blipFill>
        <p:spPr bwMode="auto">
          <a:xfrm>
            <a:off x="1588" y="1194"/>
            <a:ext cx="9142412" cy="5141119"/>
          </a:xfrm>
          <a:prstGeom prst="rect">
            <a:avLst/>
          </a:prstGeom>
          <a:noFill/>
          <a:ln w="9525">
            <a:noFill/>
            <a:miter lim="800000"/>
            <a:headEnd/>
            <a:tailEnd/>
          </a:ln>
        </p:spPr>
      </p:pic>
      <p:sp>
        <p:nvSpPr>
          <p:cNvPr id="14339" name="Заголовок 1"/>
          <p:cNvSpPr>
            <a:spLocks noGrp="1"/>
          </p:cNvSpPr>
          <p:nvPr>
            <p:ph type="title"/>
          </p:nvPr>
        </p:nvSpPr>
        <p:spPr bwMode="auto">
          <a:xfrm>
            <a:off x="816043" y="367903"/>
            <a:ext cx="7343775" cy="832247"/>
          </a:xfrm>
          <a:prstGeom prst="rect">
            <a:avLst/>
          </a:prstGeom>
          <a:noFill/>
          <a:ln w="9525">
            <a:noFill/>
            <a:miter lim="800000"/>
            <a:headEnd/>
            <a:tailEnd/>
          </a:ln>
        </p:spPr>
        <p:txBody>
          <a:bodyPr vert="horz" wrap="square" lIns="90320" tIns="45160" rIns="90320" bIns="45160" numCol="1" anchor="ctr" anchorCtr="0" compatLnSpc="1">
            <a:prstTxWarp prst="textNoShape">
              <a:avLst/>
            </a:prstTxWarp>
          </a:bodyPr>
          <a:lstStyle/>
          <a:p>
            <a:pPr lvl="0"/>
            <a:r>
              <a:rPr lang="ru-RU" altLang="ru-RU" smtClean="0"/>
              <a:t>Образец заголовка</a:t>
            </a:r>
          </a:p>
        </p:txBody>
      </p:sp>
      <p:sp>
        <p:nvSpPr>
          <p:cNvPr id="14340" name="Текст 2"/>
          <p:cNvSpPr>
            <a:spLocks noGrp="1"/>
          </p:cNvSpPr>
          <p:nvPr>
            <p:ph type="body" idx="1"/>
          </p:nvPr>
        </p:nvSpPr>
        <p:spPr bwMode="auto">
          <a:xfrm>
            <a:off x="816043" y="1200200"/>
            <a:ext cx="7343775" cy="3626644"/>
          </a:xfrm>
          <a:prstGeom prst="rect">
            <a:avLst/>
          </a:prstGeom>
          <a:noFill/>
          <a:ln w="9525">
            <a:noFill/>
            <a:miter lim="800000"/>
            <a:headEnd/>
            <a:tailEnd/>
          </a:ln>
        </p:spPr>
        <p:txBody>
          <a:bodyPr vert="horz" wrap="square" lIns="90320" tIns="45160" rIns="90320" bIns="4516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p14="http://schemas.microsoft.com/office/powerpoint/2010/main" val="638941923"/>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ransition spd="med">
    <p:split orient="vert"/>
  </p:transition>
  <p:timing>
    <p:tnLst>
      <p:par>
        <p:cTn id="1" dur="indefinite" restart="never" nodeType="tmRoot"/>
      </p:par>
    </p:tnLst>
  </p:timing>
  <p:txStyles>
    <p:titleStyle>
      <a:lvl1pPr algn="l" defTabSz="902082" rtl="0" eaLnBrk="0" fontAlgn="base" hangingPunct="0">
        <a:lnSpc>
          <a:spcPts val="4546"/>
        </a:lnSpc>
        <a:spcBef>
          <a:spcPct val="0"/>
        </a:spcBef>
        <a:spcAft>
          <a:spcPct val="0"/>
        </a:spcAft>
        <a:defRPr sz="3700" b="1">
          <a:solidFill>
            <a:srgbClr val="005AA9"/>
          </a:solidFill>
          <a:latin typeface="+mj-lt"/>
          <a:ea typeface="+mj-ea"/>
          <a:cs typeface="+mj-cs"/>
        </a:defRPr>
      </a:lvl1pPr>
      <a:lvl2pPr algn="l" defTabSz="902082" rtl="0" eaLnBrk="0" fontAlgn="base" hangingPunct="0">
        <a:lnSpc>
          <a:spcPts val="4546"/>
        </a:lnSpc>
        <a:spcBef>
          <a:spcPct val="0"/>
        </a:spcBef>
        <a:spcAft>
          <a:spcPct val="0"/>
        </a:spcAft>
        <a:defRPr sz="3700" b="1">
          <a:solidFill>
            <a:srgbClr val="005AA9"/>
          </a:solidFill>
          <a:latin typeface="Calibri" pitchFamily="34" charset="0"/>
        </a:defRPr>
      </a:lvl2pPr>
      <a:lvl3pPr algn="l" defTabSz="902082" rtl="0" eaLnBrk="0" fontAlgn="base" hangingPunct="0">
        <a:lnSpc>
          <a:spcPts val="4546"/>
        </a:lnSpc>
        <a:spcBef>
          <a:spcPct val="0"/>
        </a:spcBef>
        <a:spcAft>
          <a:spcPct val="0"/>
        </a:spcAft>
        <a:defRPr sz="3700" b="1">
          <a:solidFill>
            <a:srgbClr val="005AA9"/>
          </a:solidFill>
          <a:latin typeface="Calibri" pitchFamily="34" charset="0"/>
        </a:defRPr>
      </a:lvl3pPr>
      <a:lvl4pPr algn="l" defTabSz="902082" rtl="0" eaLnBrk="0" fontAlgn="base" hangingPunct="0">
        <a:lnSpc>
          <a:spcPts val="4546"/>
        </a:lnSpc>
        <a:spcBef>
          <a:spcPct val="0"/>
        </a:spcBef>
        <a:spcAft>
          <a:spcPct val="0"/>
        </a:spcAft>
        <a:defRPr sz="3700" b="1">
          <a:solidFill>
            <a:srgbClr val="005AA9"/>
          </a:solidFill>
          <a:latin typeface="Calibri" pitchFamily="34" charset="0"/>
        </a:defRPr>
      </a:lvl4pPr>
      <a:lvl5pPr algn="l" defTabSz="902082" rtl="0" eaLnBrk="0" fontAlgn="base" hangingPunct="0">
        <a:lnSpc>
          <a:spcPts val="4546"/>
        </a:lnSpc>
        <a:spcBef>
          <a:spcPct val="0"/>
        </a:spcBef>
        <a:spcAft>
          <a:spcPct val="0"/>
        </a:spcAft>
        <a:defRPr sz="3700" b="1">
          <a:solidFill>
            <a:srgbClr val="005AA9"/>
          </a:solidFill>
          <a:latin typeface="Calibri" pitchFamily="34" charset="0"/>
        </a:defRPr>
      </a:lvl5pPr>
      <a:lvl6pPr marL="451828" algn="l" defTabSz="902082" rtl="0" fontAlgn="base">
        <a:lnSpc>
          <a:spcPts val="4546"/>
        </a:lnSpc>
        <a:spcBef>
          <a:spcPct val="0"/>
        </a:spcBef>
        <a:spcAft>
          <a:spcPct val="0"/>
        </a:spcAft>
        <a:defRPr sz="3700" b="1">
          <a:solidFill>
            <a:srgbClr val="005AA9"/>
          </a:solidFill>
          <a:latin typeface="Calibri" pitchFamily="34" charset="0"/>
        </a:defRPr>
      </a:lvl6pPr>
      <a:lvl7pPr marL="903651" algn="l" defTabSz="902082" rtl="0" fontAlgn="base">
        <a:lnSpc>
          <a:spcPts val="4546"/>
        </a:lnSpc>
        <a:spcBef>
          <a:spcPct val="0"/>
        </a:spcBef>
        <a:spcAft>
          <a:spcPct val="0"/>
        </a:spcAft>
        <a:defRPr sz="3700" b="1">
          <a:solidFill>
            <a:srgbClr val="005AA9"/>
          </a:solidFill>
          <a:latin typeface="Calibri" pitchFamily="34" charset="0"/>
        </a:defRPr>
      </a:lvl7pPr>
      <a:lvl8pPr marL="1355476" algn="l" defTabSz="902082" rtl="0" fontAlgn="base">
        <a:lnSpc>
          <a:spcPts val="4546"/>
        </a:lnSpc>
        <a:spcBef>
          <a:spcPct val="0"/>
        </a:spcBef>
        <a:spcAft>
          <a:spcPct val="0"/>
        </a:spcAft>
        <a:defRPr sz="3700" b="1">
          <a:solidFill>
            <a:srgbClr val="005AA9"/>
          </a:solidFill>
          <a:latin typeface="Calibri" pitchFamily="34" charset="0"/>
        </a:defRPr>
      </a:lvl8pPr>
      <a:lvl9pPr marL="1807312" algn="l" defTabSz="902082" rtl="0" fontAlgn="base">
        <a:lnSpc>
          <a:spcPts val="4546"/>
        </a:lnSpc>
        <a:spcBef>
          <a:spcPct val="0"/>
        </a:spcBef>
        <a:spcAft>
          <a:spcPct val="0"/>
        </a:spcAft>
        <a:defRPr sz="3700" b="1">
          <a:solidFill>
            <a:srgbClr val="005AA9"/>
          </a:solidFill>
          <a:latin typeface="Calibri" pitchFamily="34" charset="0"/>
        </a:defRPr>
      </a:lvl9pPr>
    </p:titleStyle>
    <p:bodyStyle>
      <a:lvl1pPr marL="313764" indent="-313764" algn="l" defTabSz="902082" rtl="0" eaLnBrk="0" fontAlgn="base" hangingPunct="0">
        <a:spcBef>
          <a:spcPct val="20000"/>
        </a:spcBef>
        <a:spcAft>
          <a:spcPct val="0"/>
        </a:spcAft>
        <a:buFont typeface="Calibri" pitchFamily="34" charset="0"/>
        <a:buChar char="•"/>
        <a:defRPr sz="3200">
          <a:solidFill>
            <a:srgbClr val="005AA9"/>
          </a:solidFill>
          <a:latin typeface="+mn-lt"/>
          <a:ea typeface="+mn-ea"/>
          <a:cs typeface="+mn-cs"/>
        </a:defRPr>
      </a:lvl1pPr>
      <a:lvl2pPr marL="313764" indent="138056" algn="l" defTabSz="902082" rtl="0" eaLnBrk="0" fontAlgn="base" hangingPunct="0">
        <a:spcBef>
          <a:spcPct val="20000"/>
        </a:spcBef>
        <a:spcAft>
          <a:spcPct val="0"/>
        </a:spcAft>
        <a:buFont typeface="Arial" charset="0"/>
        <a:buChar char="–"/>
        <a:defRPr sz="2100">
          <a:solidFill>
            <a:srgbClr val="504F53"/>
          </a:solidFill>
          <a:latin typeface="+mn-lt"/>
        </a:defRPr>
      </a:lvl2pPr>
      <a:lvl3pPr marL="616551" indent="-224345" algn="l" defTabSz="902082" rtl="0" eaLnBrk="0" fontAlgn="base" hangingPunct="0">
        <a:spcBef>
          <a:spcPct val="20000"/>
        </a:spcBef>
        <a:spcAft>
          <a:spcPct val="0"/>
        </a:spcAft>
        <a:buFont typeface="Arial" charset="0"/>
        <a:buChar char="•"/>
        <a:defRPr sz="2100">
          <a:solidFill>
            <a:srgbClr val="504F53"/>
          </a:solidFill>
          <a:latin typeface="+mn-lt"/>
        </a:defRPr>
      </a:lvl3pPr>
      <a:lvl4pPr marL="1581395" indent="-1270757" algn="just" defTabSz="902082" rtl="0" eaLnBrk="0" fontAlgn="base" hangingPunct="0">
        <a:lnSpc>
          <a:spcPts val="1575"/>
        </a:lnSpc>
        <a:spcBef>
          <a:spcPts val="350"/>
        </a:spcBef>
        <a:spcAft>
          <a:spcPct val="0"/>
        </a:spcAft>
        <a:buFont typeface="Arial" charset="0"/>
        <a:buChar char="–"/>
        <a:defRPr sz="1400">
          <a:solidFill>
            <a:srgbClr val="504F53"/>
          </a:solidFill>
          <a:latin typeface="+mn-lt"/>
        </a:defRPr>
      </a:lvl4pPr>
      <a:lvl5pPr marL="1242526" indent="564789" algn="l" defTabSz="902082" rtl="0" eaLnBrk="0" fontAlgn="base" hangingPunct="0">
        <a:lnSpc>
          <a:spcPts val="1575"/>
        </a:lnSpc>
        <a:spcBef>
          <a:spcPts val="350"/>
        </a:spcBef>
        <a:spcAft>
          <a:spcPct val="0"/>
        </a:spcAft>
        <a:buFont typeface="Arial" charset="0"/>
        <a:buChar char="»"/>
        <a:defRPr sz="1200">
          <a:solidFill>
            <a:srgbClr val="8D8C90"/>
          </a:solidFill>
          <a:latin typeface="+mn-lt"/>
        </a:defRPr>
      </a:lvl5pPr>
      <a:lvl6pPr marL="1694353"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6pPr>
      <a:lvl7pPr marL="2146174"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7pPr>
      <a:lvl8pPr marL="2598004"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8pPr>
      <a:lvl9pPr marL="3049824" indent="564789" algn="l" defTabSz="902082" rtl="0" fontAlgn="base">
        <a:lnSpc>
          <a:spcPts val="1575"/>
        </a:lnSpc>
        <a:spcBef>
          <a:spcPts val="350"/>
        </a:spcBef>
        <a:spcAft>
          <a:spcPct val="0"/>
        </a:spcAft>
        <a:buFont typeface="Arial" pitchFamily="34" charset="0"/>
        <a:buChar char="»"/>
        <a:defRPr sz="1200">
          <a:solidFill>
            <a:srgbClr val="8D8C90"/>
          </a:solidFill>
          <a:latin typeface="+mn-lt"/>
        </a:defRPr>
      </a:lvl9pPr>
    </p:bodyStyle>
    <p:otherStyle>
      <a:defPPr>
        <a:defRPr lang="ru-RU"/>
      </a:defPPr>
      <a:lvl1pPr marL="0" algn="l" defTabSz="903651" rtl="0" eaLnBrk="1" latinLnBrk="0" hangingPunct="1">
        <a:defRPr sz="1800" kern="1200">
          <a:solidFill>
            <a:schemeClr val="tx1"/>
          </a:solidFill>
          <a:latin typeface="+mn-lt"/>
          <a:ea typeface="+mn-ea"/>
          <a:cs typeface="+mn-cs"/>
        </a:defRPr>
      </a:lvl1pPr>
      <a:lvl2pPr marL="451828" algn="l" defTabSz="903651" rtl="0" eaLnBrk="1" latinLnBrk="0" hangingPunct="1">
        <a:defRPr sz="1800" kern="1200">
          <a:solidFill>
            <a:schemeClr val="tx1"/>
          </a:solidFill>
          <a:latin typeface="+mn-lt"/>
          <a:ea typeface="+mn-ea"/>
          <a:cs typeface="+mn-cs"/>
        </a:defRPr>
      </a:lvl2pPr>
      <a:lvl3pPr marL="903651" algn="l" defTabSz="903651" rtl="0" eaLnBrk="1" latinLnBrk="0" hangingPunct="1">
        <a:defRPr sz="1800" kern="1200">
          <a:solidFill>
            <a:schemeClr val="tx1"/>
          </a:solidFill>
          <a:latin typeface="+mn-lt"/>
          <a:ea typeface="+mn-ea"/>
          <a:cs typeface="+mn-cs"/>
        </a:defRPr>
      </a:lvl3pPr>
      <a:lvl4pPr marL="1355476" algn="l" defTabSz="903651" rtl="0" eaLnBrk="1" latinLnBrk="0" hangingPunct="1">
        <a:defRPr sz="1800" kern="1200">
          <a:solidFill>
            <a:schemeClr val="tx1"/>
          </a:solidFill>
          <a:latin typeface="+mn-lt"/>
          <a:ea typeface="+mn-ea"/>
          <a:cs typeface="+mn-cs"/>
        </a:defRPr>
      </a:lvl4pPr>
      <a:lvl5pPr marL="1807312" algn="l" defTabSz="903651" rtl="0" eaLnBrk="1" latinLnBrk="0" hangingPunct="1">
        <a:defRPr sz="1800" kern="1200">
          <a:solidFill>
            <a:schemeClr val="tx1"/>
          </a:solidFill>
          <a:latin typeface="+mn-lt"/>
          <a:ea typeface="+mn-ea"/>
          <a:cs typeface="+mn-cs"/>
        </a:defRPr>
      </a:lvl5pPr>
      <a:lvl6pPr marL="2259131" algn="l" defTabSz="903651" rtl="0" eaLnBrk="1" latinLnBrk="0" hangingPunct="1">
        <a:defRPr sz="1800" kern="1200">
          <a:solidFill>
            <a:schemeClr val="tx1"/>
          </a:solidFill>
          <a:latin typeface="+mn-lt"/>
          <a:ea typeface="+mn-ea"/>
          <a:cs typeface="+mn-cs"/>
        </a:defRPr>
      </a:lvl6pPr>
      <a:lvl7pPr marL="2710955" algn="l" defTabSz="903651" rtl="0" eaLnBrk="1" latinLnBrk="0" hangingPunct="1">
        <a:defRPr sz="1800" kern="1200">
          <a:solidFill>
            <a:schemeClr val="tx1"/>
          </a:solidFill>
          <a:latin typeface="+mn-lt"/>
          <a:ea typeface="+mn-ea"/>
          <a:cs typeface="+mn-cs"/>
        </a:defRPr>
      </a:lvl7pPr>
      <a:lvl8pPr marL="3162787" algn="l" defTabSz="903651" rtl="0" eaLnBrk="1" latinLnBrk="0" hangingPunct="1">
        <a:defRPr sz="1800" kern="1200">
          <a:solidFill>
            <a:schemeClr val="tx1"/>
          </a:solidFill>
          <a:latin typeface="+mn-lt"/>
          <a:ea typeface="+mn-ea"/>
          <a:cs typeface="+mn-cs"/>
        </a:defRPr>
      </a:lvl8pPr>
      <a:lvl9pPr marL="3614613" algn="l" defTabSz="903651"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lumMod val="91000"/>
              </a:srgbClr>
            </a:gs>
            <a:gs pos="36000">
              <a:srgbClr val="005AA9"/>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5990" y="367520"/>
            <a:ext cx="7343873" cy="832711"/>
          </a:xfrm>
          <a:prstGeom prst="rect">
            <a:avLst/>
          </a:prstGeom>
        </p:spPr>
        <p:txBody>
          <a:bodyPr vert="horz" lIns="90832" tIns="45416" rIns="90832" bIns="45416"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815990" y="1200150"/>
            <a:ext cx="7343873" cy="3626943"/>
          </a:xfrm>
          <a:prstGeom prst="rect">
            <a:avLst/>
          </a:prstGeom>
        </p:spPr>
        <p:txBody>
          <a:bodyPr vert="horz" lIns="90832" tIns="45416" rIns="90832" bIns="45416"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1" y="4767291"/>
            <a:ext cx="2133600" cy="273844"/>
          </a:xfrm>
          <a:prstGeom prst="rect">
            <a:avLst/>
          </a:prstGeom>
        </p:spPr>
        <p:txBody>
          <a:bodyPr vert="horz" lIns="90832" tIns="45416" rIns="90832" bIns="45416" rtlCol="0" anchor="ctr"/>
          <a:lstStyle>
            <a:lvl1pPr algn="l">
              <a:defRPr sz="1200">
                <a:solidFill>
                  <a:schemeClr val="tx1">
                    <a:tint val="75000"/>
                  </a:schemeClr>
                </a:solidFill>
              </a:defRPr>
            </a:lvl1pPr>
          </a:lstStyle>
          <a:p>
            <a:pPr defTabSz="908286" fontAlgn="auto">
              <a:spcBef>
                <a:spcPts val="0"/>
              </a:spcBef>
              <a:spcAft>
                <a:spcPts val="0"/>
              </a:spcAft>
            </a:pPr>
            <a:endParaRPr lang="ru-RU" b="0">
              <a:solidFill>
                <a:prstClr val="black">
                  <a:tint val="75000"/>
                </a:prstClr>
              </a:solidFill>
              <a:latin typeface="Calibri"/>
            </a:endParaRPr>
          </a:p>
        </p:txBody>
      </p:sp>
      <p:sp>
        <p:nvSpPr>
          <p:cNvPr id="5" name="Нижний колонтитул 4"/>
          <p:cNvSpPr>
            <a:spLocks noGrp="1"/>
          </p:cNvSpPr>
          <p:nvPr>
            <p:ph type="ftr" sz="quarter" idx="3"/>
          </p:nvPr>
        </p:nvSpPr>
        <p:spPr>
          <a:xfrm>
            <a:off x="3124203" y="4767291"/>
            <a:ext cx="2895600" cy="273844"/>
          </a:xfrm>
          <a:prstGeom prst="rect">
            <a:avLst/>
          </a:prstGeom>
        </p:spPr>
        <p:txBody>
          <a:bodyPr vert="horz" lIns="90832" tIns="45416" rIns="90832" bIns="45416" rtlCol="0" anchor="ctr"/>
          <a:lstStyle>
            <a:lvl1pPr algn="ctr">
              <a:defRPr sz="1200">
                <a:solidFill>
                  <a:schemeClr val="tx1">
                    <a:tint val="75000"/>
                  </a:schemeClr>
                </a:solidFill>
              </a:defRPr>
            </a:lvl1pPr>
          </a:lstStyle>
          <a:p>
            <a:pPr defTabSz="908286" fontAlgn="auto">
              <a:spcBef>
                <a:spcPts val="0"/>
              </a:spcBef>
              <a:spcAft>
                <a:spcPts val="0"/>
              </a:spcAft>
            </a:pPr>
            <a:endParaRPr lang="ru-RU" b="0">
              <a:solidFill>
                <a:prstClr val="black">
                  <a:tint val="75000"/>
                </a:prstClr>
              </a:solidFill>
              <a:latin typeface="Calibri"/>
            </a:endParaRPr>
          </a:p>
        </p:txBody>
      </p:sp>
      <p:sp>
        <p:nvSpPr>
          <p:cNvPr id="6" name="Номер слайда 5"/>
          <p:cNvSpPr>
            <a:spLocks noGrp="1"/>
          </p:cNvSpPr>
          <p:nvPr>
            <p:ph type="sldNum" sz="quarter" idx="4"/>
          </p:nvPr>
        </p:nvSpPr>
        <p:spPr>
          <a:xfrm>
            <a:off x="8324085" y="4531069"/>
            <a:ext cx="619711" cy="473876"/>
          </a:xfrm>
          <a:prstGeom prst="rect">
            <a:avLst/>
          </a:prstGeom>
        </p:spPr>
        <p:txBody>
          <a:bodyPr vert="horz" lIns="90832" tIns="45416" rIns="90832" bIns="45416" rtlCol="0" anchor="ctr">
            <a:normAutofit/>
          </a:bodyPr>
          <a:lstStyle>
            <a:lvl1pPr algn="ctr">
              <a:lnSpc>
                <a:spcPts val="2104"/>
              </a:lnSpc>
              <a:defRPr sz="2400">
                <a:solidFill>
                  <a:schemeClr val="bg1"/>
                </a:solidFill>
              </a:defRPr>
            </a:lvl1pPr>
          </a:lstStyle>
          <a:p>
            <a:pPr defTabSz="908286" fontAlgn="auto">
              <a:spcBef>
                <a:spcPts val="0"/>
              </a:spcBef>
              <a:spcAft>
                <a:spcPts val="0"/>
              </a:spcAft>
            </a:pPr>
            <a:fld id="{E20E89E6-FE54-4E13-859C-1FA908D70D39}" type="slidenum">
              <a:rPr lang="ru-RU" b="0" smtClean="0">
                <a:solidFill>
                  <a:prstClr val="white"/>
                </a:solidFill>
                <a:latin typeface="Calibri"/>
              </a:rPr>
              <a:pPr defTabSz="908286" fontAlgn="auto">
                <a:spcBef>
                  <a:spcPts val="0"/>
                </a:spcBef>
                <a:spcAft>
                  <a:spcPts val="0"/>
                </a:spcAft>
              </a:pPr>
              <a:t>‹#›</a:t>
            </a:fld>
            <a:endParaRPr lang="ru-RU" b="0" dirty="0">
              <a:solidFill>
                <a:prstClr val="white"/>
              </a:solidFill>
              <a:latin typeface="Calibri"/>
            </a:endParaRPr>
          </a:p>
        </p:txBody>
      </p:sp>
    </p:spTree>
    <p:extLst>
      <p:ext uri="{BB962C8B-B14F-4D97-AF65-F5344CB8AC3E}">
        <p14:creationId xmlns:p14="http://schemas.microsoft.com/office/powerpoint/2010/main" val="614046611"/>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Lst>
  <p:hf hdr="0" ftr="0" dt="0"/>
  <p:txStyles>
    <p:titleStyle>
      <a:lvl1pPr algn="l" defTabSz="908286" rtl="0" eaLnBrk="1" latinLnBrk="0" hangingPunct="1">
        <a:lnSpc>
          <a:spcPts val="4553"/>
        </a:lnSpc>
        <a:spcBef>
          <a:spcPct val="0"/>
        </a:spcBef>
        <a:buNone/>
        <a:defRPr sz="3700" b="1" i="0" kern="1200">
          <a:solidFill>
            <a:srgbClr val="005AA9"/>
          </a:solidFill>
          <a:latin typeface="+mj-lt"/>
          <a:ea typeface="+mj-ea"/>
          <a:cs typeface="+mj-cs"/>
        </a:defRPr>
      </a:lvl1pPr>
    </p:titleStyle>
    <p:bodyStyle>
      <a:lvl1pPr marL="316564" indent="0" algn="l" defTabSz="908286" rtl="0" eaLnBrk="1" latinLnBrk="0" hangingPunct="1">
        <a:spcBef>
          <a:spcPct val="20000"/>
        </a:spcBef>
        <a:buFont typeface="+mj-lt"/>
        <a:buNone/>
        <a:defRPr sz="3200" b="0" i="0" kern="1200">
          <a:solidFill>
            <a:srgbClr val="005AA9"/>
          </a:solidFill>
          <a:latin typeface="+mj-lt"/>
          <a:ea typeface="+mn-ea"/>
          <a:cs typeface="+mn-cs"/>
        </a:defRPr>
      </a:lvl1pPr>
      <a:lvl2pPr marL="316564" indent="0" algn="l" defTabSz="908286" rtl="0" eaLnBrk="1" latinLnBrk="0" hangingPunct="1">
        <a:spcBef>
          <a:spcPct val="20000"/>
        </a:spcBef>
        <a:buFont typeface="Arial" pitchFamily="34" charset="0"/>
        <a:buNone/>
        <a:defRPr sz="2100" b="0" i="0" kern="1200">
          <a:solidFill>
            <a:srgbClr val="504F53"/>
          </a:solidFill>
          <a:latin typeface="+mj-lt"/>
          <a:ea typeface="+mn-ea"/>
          <a:cs typeface="+mn-cs"/>
        </a:defRPr>
      </a:lvl2pPr>
      <a:lvl3pPr marL="620692" indent="-226712" algn="l" defTabSz="908286" rtl="0" eaLnBrk="1" latinLnBrk="0" hangingPunct="1">
        <a:spcBef>
          <a:spcPct val="20000"/>
        </a:spcBef>
        <a:buFont typeface="Arial" pitchFamily="34" charset="0"/>
        <a:buChar char="•"/>
        <a:defRPr sz="2100" b="0" i="0" kern="1200">
          <a:solidFill>
            <a:srgbClr val="504F53"/>
          </a:solidFill>
          <a:latin typeface="+mj-lt"/>
          <a:ea typeface="+mn-ea"/>
          <a:cs typeface="+mn-cs"/>
        </a:defRPr>
      </a:lvl3pPr>
      <a:lvl4pPr marL="0" indent="313798" algn="just" defTabSz="908286" rtl="0" eaLnBrk="1" latinLnBrk="0" hangingPunct="1">
        <a:lnSpc>
          <a:spcPts val="1578"/>
        </a:lnSpc>
        <a:spcBef>
          <a:spcPts val="351"/>
        </a:spcBef>
        <a:buFont typeface="Arial" pitchFamily="34" charset="0"/>
        <a:buNone/>
        <a:tabLst/>
        <a:defRPr sz="1400" b="0" i="0" kern="1200">
          <a:solidFill>
            <a:srgbClr val="504F53"/>
          </a:solidFill>
          <a:latin typeface="+mj-lt"/>
          <a:ea typeface="+mn-ea"/>
          <a:cs typeface="+mn-cs"/>
        </a:defRPr>
      </a:lvl4pPr>
      <a:lvl5pPr marL="1249687" indent="0" algn="l" defTabSz="908286" rtl="0" eaLnBrk="1" latinLnBrk="0" hangingPunct="1">
        <a:lnSpc>
          <a:spcPts val="1578"/>
        </a:lnSpc>
        <a:spcBef>
          <a:spcPts val="351"/>
        </a:spcBef>
        <a:buFont typeface="Arial" pitchFamily="34" charset="0"/>
        <a:buNone/>
        <a:defRPr sz="1200" b="0" i="0" kern="1200">
          <a:solidFill>
            <a:srgbClr val="8D8C90"/>
          </a:solidFill>
          <a:latin typeface="+mj-lt"/>
          <a:ea typeface="+mn-ea"/>
          <a:cs typeface="+mn-cs"/>
        </a:defRPr>
      </a:lvl5pPr>
      <a:lvl6pPr marL="2497795"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51939"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06081"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60230" indent="-227072" algn="l" defTabSz="90828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08286" rtl="0" eaLnBrk="1" latinLnBrk="0" hangingPunct="1">
        <a:defRPr sz="1800" kern="1200">
          <a:solidFill>
            <a:schemeClr val="tx1"/>
          </a:solidFill>
          <a:latin typeface="+mn-lt"/>
          <a:ea typeface="+mn-ea"/>
          <a:cs typeface="+mn-cs"/>
        </a:defRPr>
      </a:lvl1pPr>
      <a:lvl2pPr marL="454147" algn="l" defTabSz="908286" rtl="0" eaLnBrk="1" latinLnBrk="0" hangingPunct="1">
        <a:defRPr sz="1800" kern="1200">
          <a:solidFill>
            <a:schemeClr val="tx1"/>
          </a:solidFill>
          <a:latin typeface="+mn-lt"/>
          <a:ea typeface="+mn-ea"/>
          <a:cs typeface="+mn-cs"/>
        </a:defRPr>
      </a:lvl2pPr>
      <a:lvl3pPr marL="908286" algn="l" defTabSz="908286" rtl="0" eaLnBrk="1" latinLnBrk="0" hangingPunct="1">
        <a:defRPr sz="1800" kern="1200">
          <a:solidFill>
            <a:schemeClr val="tx1"/>
          </a:solidFill>
          <a:latin typeface="+mn-lt"/>
          <a:ea typeface="+mn-ea"/>
          <a:cs typeface="+mn-cs"/>
        </a:defRPr>
      </a:lvl3pPr>
      <a:lvl4pPr marL="1362433" algn="l" defTabSz="908286" rtl="0" eaLnBrk="1" latinLnBrk="0" hangingPunct="1">
        <a:defRPr sz="1800" kern="1200">
          <a:solidFill>
            <a:schemeClr val="tx1"/>
          </a:solidFill>
          <a:latin typeface="+mn-lt"/>
          <a:ea typeface="+mn-ea"/>
          <a:cs typeface="+mn-cs"/>
        </a:defRPr>
      </a:lvl4pPr>
      <a:lvl5pPr marL="1816580" algn="l" defTabSz="908286" rtl="0" eaLnBrk="1" latinLnBrk="0" hangingPunct="1">
        <a:defRPr sz="1800" kern="1200">
          <a:solidFill>
            <a:schemeClr val="tx1"/>
          </a:solidFill>
          <a:latin typeface="+mn-lt"/>
          <a:ea typeface="+mn-ea"/>
          <a:cs typeface="+mn-cs"/>
        </a:defRPr>
      </a:lvl5pPr>
      <a:lvl6pPr marL="2270721" algn="l" defTabSz="908286" rtl="0" eaLnBrk="1" latinLnBrk="0" hangingPunct="1">
        <a:defRPr sz="1800" kern="1200">
          <a:solidFill>
            <a:schemeClr val="tx1"/>
          </a:solidFill>
          <a:latin typeface="+mn-lt"/>
          <a:ea typeface="+mn-ea"/>
          <a:cs typeface="+mn-cs"/>
        </a:defRPr>
      </a:lvl6pPr>
      <a:lvl7pPr marL="2724863" algn="l" defTabSz="908286" rtl="0" eaLnBrk="1" latinLnBrk="0" hangingPunct="1">
        <a:defRPr sz="1800" kern="1200">
          <a:solidFill>
            <a:schemeClr val="tx1"/>
          </a:solidFill>
          <a:latin typeface="+mn-lt"/>
          <a:ea typeface="+mn-ea"/>
          <a:cs typeface="+mn-cs"/>
        </a:defRPr>
      </a:lvl7pPr>
      <a:lvl8pPr marL="3179014" algn="l" defTabSz="908286" rtl="0" eaLnBrk="1" latinLnBrk="0" hangingPunct="1">
        <a:defRPr sz="1800" kern="1200">
          <a:solidFill>
            <a:schemeClr val="tx1"/>
          </a:solidFill>
          <a:latin typeface="+mn-lt"/>
          <a:ea typeface="+mn-ea"/>
          <a:cs typeface="+mn-cs"/>
        </a:defRPr>
      </a:lvl8pPr>
      <a:lvl9pPr marL="3633154" algn="l" defTabSz="908286"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15856" y="367165"/>
            <a:ext cx="7343979" cy="832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6" tIns="45648" rIns="91296" bIns="45648"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15856" y="1199761"/>
            <a:ext cx="7343979" cy="36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6" tIns="45648" rIns="91296" bIns="4564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472" y="4767706"/>
            <a:ext cx="2133962" cy="273211"/>
          </a:xfrm>
          <a:prstGeom prst="rect">
            <a:avLst/>
          </a:prstGeom>
        </p:spPr>
        <p:txBody>
          <a:bodyPr vert="horz" wrap="square" lIns="91296" tIns="45648" rIns="91296" bIns="45648" numCol="1" anchor="ctr" anchorCtr="0" compatLnSpc="1">
            <a:prstTxWarp prst="textNoShape">
              <a:avLst/>
            </a:prstTxWarp>
          </a:bodyPr>
          <a:lstStyle>
            <a:lvl1pPr>
              <a:defRPr sz="1200">
                <a:solidFill>
                  <a:srgbClr val="898989"/>
                </a:solidFill>
                <a:latin typeface="Calibri" pitchFamily="34" charset="0"/>
              </a:defRPr>
            </a:lvl1pPr>
          </a:lstStyle>
          <a:p>
            <a:pPr defTabSz="912890">
              <a:defRPr/>
            </a:pPr>
            <a:fld id="{CEF9222E-A6AB-4EAE-B89C-04FB356A9EFB}" type="datetime1">
              <a:rPr lang="ru-RU" b="0" smtClean="0"/>
              <a:pPr defTabSz="912890">
                <a:defRPr/>
              </a:pPr>
              <a:t>29.08.2022</a:t>
            </a:fld>
            <a:endParaRPr lang="ru-RU" b="0"/>
          </a:p>
        </p:txBody>
      </p:sp>
      <p:sp>
        <p:nvSpPr>
          <p:cNvPr id="5" name="Нижний колонтитул 4"/>
          <p:cNvSpPr>
            <a:spLocks noGrp="1"/>
          </p:cNvSpPr>
          <p:nvPr>
            <p:ph type="ftr" sz="quarter" idx="3"/>
          </p:nvPr>
        </p:nvSpPr>
        <p:spPr>
          <a:xfrm>
            <a:off x="3123576" y="4767706"/>
            <a:ext cx="2896867" cy="273211"/>
          </a:xfrm>
          <a:prstGeom prst="rect">
            <a:avLst/>
          </a:prstGeom>
        </p:spPr>
        <p:txBody>
          <a:bodyPr vert="horz" wrap="square" lIns="91296" tIns="45648" rIns="91296" bIns="45648" numCol="1" anchor="ctr" anchorCtr="0" compatLnSpc="1">
            <a:prstTxWarp prst="textNoShape">
              <a:avLst/>
            </a:prstTxWarp>
          </a:bodyPr>
          <a:lstStyle>
            <a:lvl1pPr algn="ctr">
              <a:defRPr sz="1200">
                <a:solidFill>
                  <a:srgbClr val="898989"/>
                </a:solidFill>
                <a:latin typeface="Calibri" pitchFamily="34" charset="0"/>
              </a:defRPr>
            </a:lvl1pPr>
          </a:lstStyle>
          <a:p>
            <a:pPr defTabSz="912890">
              <a:defRPr/>
            </a:pPr>
            <a:endParaRPr lang="ru-RU" b="0"/>
          </a:p>
        </p:txBody>
      </p:sp>
      <p:sp>
        <p:nvSpPr>
          <p:cNvPr id="6" name="Номер слайда 5"/>
          <p:cNvSpPr>
            <a:spLocks noGrp="1"/>
          </p:cNvSpPr>
          <p:nvPr>
            <p:ph type="sldNum" sz="quarter" idx="4"/>
          </p:nvPr>
        </p:nvSpPr>
        <p:spPr>
          <a:xfrm>
            <a:off x="8324081" y="4531207"/>
            <a:ext cx="620370" cy="474071"/>
          </a:xfrm>
          <a:prstGeom prst="rect">
            <a:avLst/>
          </a:prstGeom>
        </p:spPr>
        <p:txBody>
          <a:bodyPr vert="horz" lIns="91296" tIns="45648" rIns="91296" bIns="45648" rtlCol="0" anchor="ctr">
            <a:normAutofit/>
          </a:bodyPr>
          <a:lstStyle>
            <a:lvl1pPr algn="ctr" defTabSz="912949" fontAlgn="auto">
              <a:lnSpc>
                <a:spcPts val="2104"/>
              </a:lnSpc>
              <a:spcBef>
                <a:spcPts val="0"/>
              </a:spcBef>
              <a:spcAft>
                <a:spcPts val="0"/>
              </a:spcAft>
              <a:defRPr sz="2400">
                <a:solidFill>
                  <a:schemeClr val="bg1"/>
                </a:solidFill>
                <a:latin typeface="+mn-lt"/>
              </a:defRPr>
            </a:lvl1pPr>
          </a:lstStyle>
          <a:p>
            <a:pPr>
              <a:defRPr/>
            </a:pPr>
            <a:fld id="{0A12B565-DA26-4E0B-93E1-7E929A398801}" type="slidenum">
              <a:rPr lang="ru-RU" b="0">
                <a:solidFill>
                  <a:prstClr val="white"/>
                </a:solidFill>
              </a:rPr>
              <a:pPr>
                <a:defRPr/>
              </a:pPr>
              <a:t>‹#›</a:t>
            </a:fld>
            <a:endParaRPr lang="ru-RU" b="0" dirty="0">
              <a:solidFill>
                <a:prstClr val="white"/>
              </a:solidFill>
            </a:endParaRPr>
          </a:p>
        </p:txBody>
      </p:sp>
    </p:spTree>
    <p:extLst>
      <p:ext uri="{BB962C8B-B14F-4D97-AF65-F5344CB8AC3E}">
        <p14:creationId xmlns:p14="http://schemas.microsoft.com/office/powerpoint/2010/main" val="2087313225"/>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Lst>
  <p:transition spd="slow"/>
  <p:hf hdr="0" ftr="0" dt="0"/>
  <p:txStyles>
    <p:titleStyle>
      <a:lvl1pPr algn="l" defTabSz="912890" rtl="0" eaLnBrk="0" fontAlgn="base" hangingPunct="0">
        <a:lnSpc>
          <a:spcPts val="4553"/>
        </a:lnSpc>
        <a:spcBef>
          <a:spcPct val="0"/>
        </a:spcBef>
        <a:spcAft>
          <a:spcPct val="0"/>
        </a:spcAft>
        <a:defRPr sz="3700" b="1" kern="1200">
          <a:solidFill>
            <a:srgbClr val="005AA9"/>
          </a:solidFill>
          <a:latin typeface="+mj-lt"/>
          <a:ea typeface="+mj-ea"/>
          <a:cs typeface="+mj-cs"/>
        </a:defRPr>
      </a:lvl1pPr>
      <a:lvl2pPr algn="l" defTabSz="912890" rtl="0" eaLnBrk="0" fontAlgn="base" hangingPunct="0">
        <a:lnSpc>
          <a:spcPts val="4553"/>
        </a:lnSpc>
        <a:spcBef>
          <a:spcPct val="0"/>
        </a:spcBef>
        <a:spcAft>
          <a:spcPct val="0"/>
        </a:spcAft>
        <a:defRPr sz="3700" b="1">
          <a:solidFill>
            <a:srgbClr val="005AA9"/>
          </a:solidFill>
          <a:latin typeface="Calibri" pitchFamily="34" charset="0"/>
        </a:defRPr>
      </a:lvl2pPr>
      <a:lvl3pPr algn="l" defTabSz="912890" rtl="0" eaLnBrk="0" fontAlgn="base" hangingPunct="0">
        <a:lnSpc>
          <a:spcPts val="4553"/>
        </a:lnSpc>
        <a:spcBef>
          <a:spcPct val="0"/>
        </a:spcBef>
        <a:spcAft>
          <a:spcPct val="0"/>
        </a:spcAft>
        <a:defRPr sz="3700" b="1">
          <a:solidFill>
            <a:srgbClr val="005AA9"/>
          </a:solidFill>
          <a:latin typeface="Calibri" pitchFamily="34" charset="0"/>
        </a:defRPr>
      </a:lvl3pPr>
      <a:lvl4pPr algn="l" defTabSz="912890" rtl="0" eaLnBrk="0" fontAlgn="base" hangingPunct="0">
        <a:lnSpc>
          <a:spcPts val="4553"/>
        </a:lnSpc>
        <a:spcBef>
          <a:spcPct val="0"/>
        </a:spcBef>
        <a:spcAft>
          <a:spcPct val="0"/>
        </a:spcAft>
        <a:defRPr sz="3700" b="1">
          <a:solidFill>
            <a:srgbClr val="005AA9"/>
          </a:solidFill>
          <a:latin typeface="Calibri" pitchFamily="34" charset="0"/>
        </a:defRPr>
      </a:lvl4pPr>
      <a:lvl5pPr algn="l" defTabSz="912890" rtl="0" eaLnBrk="0" fontAlgn="base" hangingPunct="0">
        <a:lnSpc>
          <a:spcPts val="4553"/>
        </a:lnSpc>
        <a:spcBef>
          <a:spcPct val="0"/>
        </a:spcBef>
        <a:spcAft>
          <a:spcPct val="0"/>
        </a:spcAft>
        <a:defRPr sz="3700" b="1">
          <a:solidFill>
            <a:srgbClr val="005AA9"/>
          </a:solidFill>
          <a:latin typeface="Calibri" pitchFamily="34" charset="0"/>
        </a:defRPr>
      </a:lvl5pPr>
      <a:lvl6pPr marL="400170" algn="l" defTabSz="912890" rtl="0" fontAlgn="base">
        <a:lnSpc>
          <a:spcPts val="4553"/>
        </a:lnSpc>
        <a:spcBef>
          <a:spcPct val="0"/>
        </a:spcBef>
        <a:spcAft>
          <a:spcPct val="0"/>
        </a:spcAft>
        <a:defRPr sz="3700" b="1">
          <a:solidFill>
            <a:srgbClr val="005AA9"/>
          </a:solidFill>
          <a:latin typeface="Calibri" pitchFamily="34" charset="0"/>
        </a:defRPr>
      </a:lvl6pPr>
      <a:lvl7pPr marL="800337" algn="l" defTabSz="912890" rtl="0" fontAlgn="base">
        <a:lnSpc>
          <a:spcPts val="4553"/>
        </a:lnSpc>
        <a:spcBef>
          <a:spcPct val="0"/>
        </a:spcBef>
        <a:spcAft>
          <a:spcPct val="0"/>
        </a:spcAft>
        <a:defRPr sz="3700" b="1">
          <a:solidFill>
            <a:srgbClr val="005AA9"/>
          </a:solidFill>
          <a:latin typeface="Calibri" pitchFamily="34" charset="0"/>
        </a:defRPr>
      </a:lvl7pPr>
      <a:lvl8pPr marL="1200511" algn="l" defTabSz="912890" rtl="0" fontAlgn="base">
        <a:lnSpc>
          <a:spcPts val="4553"/>
        </a:lnSpc>
        <a:spcBef>
          <a:spcPct val="0"/>
        </a:spcBef>
        <a:spcAft>
          <a:spcPct val="0"/>
        </a:spcAft>
        <a:defRPr sz="3700" b="1">
          <a:solidFill>
            <a:srgbClr val="005AA9"/>
          </a:solidFill>
          <a:latin typeface="Calibri" pitchFamily="34" charset="0"/>
        </a:defRPr>
      </a:lvl8pPr>
      <a:lvl9pPr marL="1600680" algn="l" defTabSz="912890" rtl="0" fontAlgn="base">
        <a:lnSpc>
          <a:spcPts val="4553"/>
        </a:lnSpc>
        <a:spcBef>
          <a:spcPct val="0"/>
        </a:spcBef>
        <a:spcAft>
          <a:spcPct val="0"/>
        </a:spcAft>
        <a:defRPr sz="3700" b="1">
          <a:solidFill>
            <a:srgbClr val="005AA9"/>
          </a:solidFill>
          <a:latin typeface="Calibri" pitchFamily="34" charset="0"/>
        </a:defRPr>
      </a:lvl9pPr>
    </p:titleStyle>
    <p:bodyStyle>
      <a:lvl1pPr marL="318191" indent="-318191" algn="l" defTabSz="912890" rtl="0" eaLnBrk="0" fontAlgn="base" hangingPunct="0">
        <a:spcBef>
          <a:spcPct val="20000"/>
        </a:spcBef>
        <a:spcAft>
          <a:spcPct val="0"/>
        </a:spcAft>
        <a:buFont typeface="+mj-lt"/>
        <a:defRPr sz="3200" kern="1200">
          <a:solidFill>
            <a:srgbClr val="005AA9"/>
          </a:solidFill>
          <a:latin typeface="+mj-lt"/>
          <a:ea typeface="+mn-ea"/>
          <a:cs typeface="+mn-cs"/>
        </a:defRPr>
      </a:lvl1pPr>
      <a:lvl2pPr marL="318191" indent="81983" algn="l" defTabSz="912890" rtl="0" eaLnBrk="0" fontAlgn="base" hangingPunct="0">
        <a:spcBef>
          <a:spcPct val="20000"/>
        </a:spcBef>
        <a:spcAft>
          <a:spcPct val="0"/>
        </a:spcAft>
        <a:buFont typeface="Arial" pitchFamily="34" charset="0"/>
        <a:defRPr sz="2100" kern="1200">
          <a:solidFill>
            <a:srgbClr val="504F53"/>
          </a:solidFill>
          <a:latin typeface="+mj-lt"/>
          <a:ea typeface="+mn-ea"/>
          <a:cs typeface="+mn-cs"/>
        </a:defRPr>
      </a:lvl2pPr>
      <a:lvl3pPr marL="623879" indent="-227875" algn="l" defTabSz="912890" rtl="0" eaLnBrk="0" fontAlgn="base" hangingPunct="0">
        <a:spcBef>
          <a:spcPct val="20000"/>
        </a:spcBef>
        <a:spcAft>
          <a:spcPct val="0"/>
        </a:spcAft>
        <a:buFont typeface="Arial" pitchFamily="34" charset="0"/>
        <a:buChar char="•"/>
        <a:defRPr sz="2100" kern="1200">
          <a:solidFill>
            <a:srgbClr val="504F53"/>
          </a:solidFill>
          <a:latin typeface="+mj-lt"/>
          <a:ea typeface="+mn-ea"/>
          <a:cs typeface="+mn-cs"/>
        </a:defRPr>
      </a:lvl3pPr>
      <a:lvl4pPr marL="1400597" indent="-1085182" algn="just" defTabSz="912890" rtl="0" eaLnBrk="0" fontAlgn="base" hangingPunct="0">
        <a:lnSpc>
          <a:spcPts val="1578"/>
        </a:lnSpc>
        <a:spcBef>
          <a:spcPts val="351"/>
        </a:spcBef>
        <a:spcAft>
          <a:spcPct val="0"/>
        </a:spcAft>
        <a:buFont typeface="Arial" pitchFamily="34" charset="0"/>
        <a:defRPr sz="1400" kern="1200">
          <a:solidFill>
            <a:srgbClr val="504F53"/>
          </a:solidFill>
          <a:latin typeface="+mj-lt"/>
          <a:ea typeface="+mn-ea"/>
          <a:cs typeface="+mn-cs"/>
        </a:defRPr>
      </a:lvl4pPr>
      <a:lvl5pPr marL="1256091" indent="344592" algn="l" defTabSz="912890" rtl="0" eaLnBrk="0" fontAlgn="base" hangingPunct="0">
        <a:lnSpc>
          <a:spcPts val="1578"/>
        </a:lnSpc>
        <a:spcBef>
          <a:spcPts val="351"/>
        </a:spcBef>
        <a:spcAft>
          <a:spcPct val="0"/>
        </a:spcAft>
        <a:buFont typeface="Arial" pitchFamily="34" charset="0"/>
        <a:defRPr sz="1200" kern="1200">
          <a:solidFill>
            <a:srgbClr val="8D8C90"/>
          </a:solidFill>
          <a:latin typeface="+mj-lt"/>
          <a:ea typeface="+mn-ea"/>
          <a:cs typeface="+mn-cs"/>
        </a:defRPr>
      </a:lvl5pPr>
      <a:lvl6pPr marL="2510609"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083"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3560"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033" indent="-228237" algn="l" defTabSz="91294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2949" rtl="0" eaLnBrk="1" latinLnBrk="0" hangingPunct="1">
        <a:defRPr sz="1800" kern="1200">
          <a:solidFill>
            <a:schemeClr val="tx1"/>
          </a:solidFill>
          <a:latin typeface="+mn-lt"/>
          <a:ea typeface="+mn-ea"/>
          <a:cs typeface="+mn-cs"/>
        </a:defRPr>
      </a:lvl1pPr>
      <a:lvl2pPr marL="456474" algn="l" defTabSz="912949" rtl="0" eaLnBrk="1" latinLnBrk="0" hangingPunct="1">
        <a:defRPr sz="1800" kern="1200">
          <a:solidFill>
            <a:schemeClr val="tx1"/>
          </a:solidFill>
          <a:latin typeface="+mn-lt"/>
          <a:ea typeface="+mn-ea"/>
          <a:cs typeface="+mn-cs"/>
        </a:defRPr>
      </a:lvl2pPr>
      <a:lvl3pPr marL="912949" algn="l" defTabSz="912949" rtl="0" eaLnBrk="1" latinLnBrk="0" hangingPunct="1">
        <a:defRPr sz="1800" kern="1200">
          <a:solidFill>
            <a:schemeClr val="tx1"/>
          </a:solidFill>
          <a:latin typeface="+mn-lt"/>
          <a:ea typeface="+mn-ea"/>
          <a:cs typeface="+mn-cs"/>
        </a:defRPr>
      </a:lvl3pPr>
      <a:lvl4pPr marL="1369423" algn="l" defTabSz="912949" rtl="0" eaLnBrk="1" latinLnBrk="0" hangingPunct="1">
        <a:defRPr sz="1800" kern="1200">
          <a:solidFill>
            <a:schemeClr val="tx1"/>
          </a:solidFill>
          <a:latin typeface="+mn-lt"/>
          <a:ea typeface="+mn-ea"/>
          <a:cs typeface="+mn-cs"/>
        </a:defRPr>
      </a:lvl4pPr>
      <a:lvl5pPr marL="1825899" algn="l" defTabSz="912949" rtl="0" eaLnBrk="1" latinLnBrk="0" hangingPunct="1">
        <a:defRPr sz="1800" kern="1200">
          <a:solidFill>
            <a:schemeClr val="tx1"/>
          </a:solidFill>
          <a:latin typeface="+mn-lt"/>
          <a:ea typeface="+mn-ea"/>
          <a:cs typeface="+mn-cs"/>
        </a:defRPr>
      </a:lvl5pPr>
      <a:lvl6pPr marL="2282371" algn="l" defTabSz="912949" rtl="0" eaLnBrk="1" latinLnBrk="0" hangingPunct="1">
        <a:defRPr sz="1800" kern="1200">
          <a:solidFill>
            <a:schemeClr val="tx1"/>
          </a:solidFill>
          <a:latin typeface="+mn-lt"/>
          <a:ea typeface="+mn-ea"/>
          <a:cs typeface="+mn-cs"/>
        </a:defRPr>
      </a:lvl6pPr>
      <a:lvl7pPr marL="2738848" algn="l" defTabSz="912949" rtl="0" eaLnBrk="1" latinLnBrk="0" hangingPunct="1">
        <a:defRPr sz="1800" kern="1200">
          <a:solidFill>
            <a:schemeClr val="tx1"/>
          </a:solidFill>
          <a:latin typeface="+mn-lt"/>
          <a:ea typeface="+mn-ea"/>
          <a:cs typeface="+mn-cs"/>
        </a:defRPr>
      </a:lvl7pPr>
      <a:lvl8pPr marL="3195322" algn="l" defTabSz="912949" rtl="0" eaLnBrk="1" latinLnBrk="0" hangingPunct="1">
        <a:defRPr sz="1800" kern="1200">
          <a:solidFill>
            <a:schemeClr val="tx1"/>
          </a:solidFill>
          <a:latin typeface="+mn-lt"/>
          <a:ea typeface="+mn-ea"/>
          <a:cs typeface="+mn-cs"/>
        </a:defRPr>
      </a:lvl8pPr>
      <a:lvl9pPr marL="3651794" algn="l" defTabSz="91294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15849" y="367163"/>
            <a:ext cx="7343979" cy="832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4" rIns="91408" bIns="45704"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15849" y="1199756"/>
            <a:ext cx="7343979" cy="36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4" rIns="91408" bIns="45704"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472" y="4767701"/>
            <a:ext cx="2133962" cy="273211"/>
          </a:xfrm>
          <a:prstGeom prst="rect">
            <a:avLst/>
          </a:prstGeom>
        </p:spPr>
        <p:txBody>
          <a:bodyPr vert="horz" wrap="square" lIns="91408" tIns="45704" rIns="91408" bIns="45704" numCol="1" anchor="ctr" anchorCtr="0" compatLnSpc="1">
            <a:prstTxWarp prst="textNoShape">
              <a:avLst/>
            </a:prstTxWarp>
          </a:bodyPr>
          <a:lstStyle>
            <a:lvl1pPr>
              <a:defRPr sz="1200">
                <a:solidFill>
                  <a:srgbClr val="898989"/>
                </a:solidFill>
                <a:latin typeface="Calibri" pitchFamily="34" charset="0"/>
              </a:defRPr>
            </a:lvl1pPr>
          </a:lstStyle>
          <a:p>
            <a:pPr defTabSz="914018">
              <a:defRPr/>
            </a:pPr>
            <a:fld id="{CEF9222E-A6AB-4EAE-B89C-04FB356A9EFB}" type="datetime1">
              <a:rPr lang="ru-RU" b="0"/>
              <a:pPr defTabSz="914018">
                <a:defRPr/>
              </a:pPr>
              <a:t>29.08.2022</a:t>
            </a:fld>
            <a:endParaRPr lang="ru-RU" b="0"/>
          </a:p>
        </p:txBody>
      </p:sp>
      <p:sp>
        <p:nvSpPr>
          <p:cNvPr id="5" name="Нижний колонтитул 4"/>
          <p:cNvSpPr>
            <a:spLocks noGrp="1"/>
          </p:cNvSpPr>
          <p:nvPr>
            <p:ph type="ftr" sz="quarter" idx="3"/>
          </p:nvPr>
        </p:nvSpPr>
        <p:spPr>
          <a:xfrm>
            <a:off x="3123569" y="4767701"/>
            <a:ext cx="2896867" cy="273211"/>
          </a:xfrm>
          <a:prstGeom prst="rect">
            <a:avLst/>
          </a:prstGeom>
        </p:spPr>
        <p:txBody>
          <a:bodyPr vert="horz" wrap="square" lIns="91408" tIns="45704" rIns="91408" bIns="45704" numCol="1" anchor="ctr" anchorCtr="0" compatLnSpc="1">
            <a:prstTxWarp prst="textNoShape">
              <a:avLst/>
            </a:prstTxWarp>
          </a:bodyPr>
          <a:lstStyle>
            <a:lvl1pPr algn="ctr">
              <a:defRPr sz="1200">
                <a:solidFill>
                  <a:srgbClr val="898989"/>
                </a:solidFill>
                <a:latin typeface="Calibri" pitchFamily="34" charset="0"/>
              </a:defRPr>
            </a:lvl1pPr>
          </a:lstStyle>
          <a:p>
            <a:pPr defTabSz="914018">
              <a:defRPr/>
            </a:pPr>
            <a:endParaRPr lang="ru-RU" b="0"/>
          </a:p>
        </p:txBody>
      </p:sp>
      <p:sp>
        <p:nvSpPr>
          <p:cNvPr id="6" name="Номер слайда 5"/>
          <p:cNvSpPr>
            <a:spLocks noGrp="1"/>
          </p:cNvSpPr>
          <p:nvPr>
            <p:ph type="sldNum" sz="quarter" idx="4"/>
          </p:nvPr>
        </p:nvSpPr>
        <p:spPr>
          <a:xfrm>
            <a:off x="8324081" y="4531205"/>
            <a:ext cx="620370" cy="474071"/>
          </a:xfrm>
          <a:prstGeom prst="rect">
            <a:avLst/>
          </a:prstGeom>
        </p:spPr>
        <p:txBody>
          <a:bodyPr vert="horz" lIns="91408" tIns="45704" rIns="91408" bIns="45704" rtlCol="0" anchor="ctr">
            <a:normAutofit/>
          </a:bodyPr>
          <a:lstStyle>
            <a:lvl1pPr algn="ctr" defTabSz="914077" fontAlgn="auto">
              <a:lnSpc>
                <a:spcPts val="2104"/>
              </a:lnSpc>
              <a:spcBef>
                <a:spcPts val="0"/>
              </a:spcBef>
              <a:spcAft>
                <a:spcPts val="0"/>
              </a:spcAft>
              <a:defRPr sz="2400">
                <a:solidFill>
                  <a:schemeClr val="bg1"/>
                </a:solidFill>
                <a:latin typeface="+mn-lt"/>
              </a:defRPr>
            </a:lvl1pPr>
          </a:lstStyle>
          <a:p>
            <a:pPr>
              <a:defRPr/>
            </a:pPr>
            <a:fld id="{0A12B565-DA26-4E0B-93E1-7E929A398801}" type="slidenum">
              <a:rPr lang="ru-RU" b="0">
                <a:solidFill>
                  <a:prstClr val="white"/>
                </a:solidFill>
              </a:rPr>
              <a:pPr>
                <a:defRPr/>
              </a:pPr>
              <a:t>‹#›</a:t>
            </a:fld>
            <a:endParaRPr lang="ru-RU" b="0" dirty="0">
              <a:solidFill>
                <a:prstClr val="white"/>
              </a:solidFill>
            </a:endParaRPr>
          </a:p>
        </p:txBody>
      </p:sp>
    </p:spTree>
    <p:extLst>
      <p:ext uri="{BB962C8B-B14F-4D97-AF65-F5344CB8AC3E}">
        <p14:creationId xmlns:p14="http://schemas.microsoft.com/office/powerpoint/2010/main" val="2002969880"/>
      </p:ext>
    </p:extLst>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Lst>
  <p:transition spd="slow"/>
  <p:hf hdr="0" ftr="0" dt="0"/>
  <p:txStyles>
    <p:titleStyle>
      <a:lvl1pPr algn="l" defTabSz="914018" rtl="0" eaLnBrk="0" fontAlgn="base" hangingPunct="0">
        <a:lnSpc>
          <a:spcPts val="4557"/>
        </a:lnSpc>
        <a:spcBef>
          <a:spcPct val="0"/>
        </a:spcBef>
        <a:spcAft>
          <a:spcPct val="0"/>
        </a:spcAft>
        <a:defRPr sz="3700" b="1" kern="1200">
          <a:solidFill>
            <a:srgbClr val="005AA9"/>
          </a:solidFill>
          <a:latin typeface="+mj-lt"/>
          <a:ea typeface="+mj-ea"/>
          <a:cs typeface="+mj-cs"/>
        </a:defRPr>
      </a:lvl1pPr>
      <a:lvl2pPr algn="l" defTabSz="914018" rtl="0" eaLnBrk="0" fontAlgn="base" hangingPunct="0">
        <a:lnSpc>
          <a:spcPts val="4557"/>
        </a:lnSpc>
        <a:spcBef>
          <a:spcPct val="0"/>
        </a:spcBef>
        <a:spcAft>
          <a:spcPct val="0"/>
        </a:spcAft>
        <a:defRPr sz="3700" b="1">
          <a:solidFill>
            <a:srgbClr val="005AA9"/>
          </a:solidFill>
          <a:latin typeface="Calibri" pitchFamily="34" charset="0"/>
        </a:defRPr>
      </a:lvl2pPr>
      <a:lvl3pPr algn="l" defTabSz="914018" rtl="0" eaLnBrk="0" fontAlgn="base" hangingPunct="0">
        <a:lnSpc>
          <a:spcPts val="4557"/>
        </a:lnSpc>
        <a:spcBef>
          <a:spcPct val="0"/>
        </a:spcBef>
        <a:spcAft>
          <a:spcPct val="0"/>
        </a:spcAft>
        <a:defRPr sz="3700" b="1">
          <a:solidFill>
            <a:srgbClr val="005AA9"/>
          </a:solidFill>
          <a:latin typeface="Calibri" pitchFamily="34" charset="0"/>
        </a:defRPr>
      </a:lvl3pPr>
      <a:lvl4pPr algn="l" defTabSz="914018" rtl="0" eaLnBrk="0" fontAlgn="base" hangingPunct="0">
        <a:lnSpc>
          <a:spcPts val="4557"/>
        </a:lnSpc>
        <a:spcBef>
          <a:spcPct val="0"/>
        </a:spcBef>
        <a:spcAft>
          <a:spcPct val="0"/>
        </a:spcAft>
        <a:defRPr sz="3700" b="1">
          <a:solidFill>
            <a:srgbClr val="005AA9"/>
          </a:solidFill>
          <a:latin typeface="Calibri" pitchFamily="34" charset="0"/>
        </a:defRPr>
      </a:lvl4pPr>
      <a:lvl5pPr algn="l" defTabSz="914018" rtl="0" eaLnBrk="0" fontAlgn="base" hangingPunct="0">
        <a:lnSpc>
          <a:spcPts val="4557"/>
        </a:lnSpc>
        <a:spcBef>
          <a:spcPct val="0"/>
        </a:spcBef>
        <a:spcAft>
          <a:spcPct val="0"/>
        </a:spcAft>
        <a:defRPr sz="3700" b="1">
          <a:solidFill>
            <a:srgbClr val="005AA9"/>
          </a:solidFill>
          <a:latin typeface="Calibri" pitchFamily="34" charset="0"/>
        </a:defRPr>
      </a:lvl5pPr>
      <a:lvl6pPr marL="400666" algn="l" defTabSz="914018" rtl="0" fontAlgn="base">
        <a:lnSpc>
          <a:spcPts val="4557"/>
        </a:lnSpc>
        <a:spcBef>
          <a:spcPct val="0"/>
        </a:spcBef>
        <a:spcAft>
          <a:spcPct val="0"/>
        </a:spcAft>
        <a:defRPr sz="3700" b="1">
          <a:solidFill>
            <a:srgbClr val="005AA9"/>
          </a:solidFill>
          <a:latin typeface="Calibri" pitchFamily="34" charset="0"/>
        </a:defRPr>
      </a:lvl6pPr>
      <a:lvl7pPr marL="801330" algn="l" defTabSz="914018" rtl="0" fontAlgn="base">
        <a:lnSpc>
          <a:spcPts val="4557"/>
        </a:lnSpc>
        <a:spcBef>
          <a:spcPct val="0"/>
        </a:spcBef>
        <a:spcAft>
          <a:spcPct val="0"/>
        </a:spcAft>
        <a:defRPr sz="3700" b="1">
          <a:solidFill>
            <a:srgbClr val="005AA9"/>
          </a:solidFill>
          <a:latin typeface="Calibri" pitchFamily="34" charset="0"/>
        </a:defRPr>
      </a:lvl7pPr>
      <a:lvl8pPr marL="1201995" algn="l" defTabSz="914018" rtl="0" fontAlgn="base">
        <a:lnSpc>
          <a:spcPts val="4557"/>
        </a:lnSpc>
        <a:spcBef>
          <a:spcPct val="0"/>
        </a:spcBef>
        <a:spcAft>
          <a:spcPct val="0"/>
        </a:spcAft>
        <a:defRPr sz="3700" b="1">
          <a:solidFill>
            <a:srgbClr val="005AA9"/>
          </a:solidFill>
          <a:latin typeface="Calibri" pitchFamily="34" charset="0"/>
        </a:defRPr>
      </a:lvl8pPr>
      <a:lvl9pPr marL="1602660" algn="l" defTabSz="914018" rtl="0" fontAlgn="base">
        <a:lnSpc>
          <a:spcPts val="4557"/>
        </a:lnSpc>
        <a:spcBef>
          <a:spcPct val="0"/>
        </a:spcBef>
        <a:spcAft>
          <a:spcPct val="0"/>
        </a:spcAft>
        <a:defRPr sz="3700" b="1">
          <a:solidFill>
            <a:srgbClr val="005AA9"/>
          </a:solidFill>
          <a:latin typeface="Calibri" pitchFamily="34" charset="0"/>
        </a:defRPr>
      </a:lvl9pPr>
    </p:titleStyle>
    <p:bodyStyle>
      <a:lvl1pPr marL="318585" indent="-318585" algn="l" defTabSz="914018" rtl="0" eaLnBrk="0" fontAlgn="base" hangingPunct="0">
        <a:spcBef>
          <a:spcPct val="20000"/>
        </a:spcBef>
        <a:spcAft>
          <a:spcPct val="0"/>
        </a:spcAft>
        <a:buFont typeface="+mj-lt"/>
        <a:defRPr sz="3200" kern="1200">
          <a:solidFill>
            <a:srgbClr val="005AA9"/>
          </a:solidFill>
          <a:latin typeface="+mj-lt"/>
          <a:ea typeface="+mn-ea"/>
          <a:cs typeface="+mn-cs"/>
        </a:defRPr>
      </a:lvl1pPr>
      <a:lvl2pPr marL="318585" indent="82082" algn="l" defTabSz="914018" rtl="0" eaLnBrk="0" fontAlgn="base" hangingPunct="0">
        <a:spcBef>
          <a:spcPct val="20000"/>
        </a:spcBef>
        <a:spcAft>
          <a:spcPct val="0"/>
        </a:spcAft>
        <a:buFont typeface="Arial" pitchFamily="34" charset="0"/>
        <a:defRPr sz="2100" kern="1200">
          <a:solidFill>
            <a:srgbClr val="504F53"/>
          </a:solidFill>
          <a:latin typeface="+mj-lt"/>
          <a:ea typeface="+mn-ea"/>
          <a:cs typeface="+mn-cs"/>
        </a:defRPr>
      </a:lvl2pPr>
      <a:lvl3pPr marL="624649" indent="-228156" algn="l" defTabSz="914018" rtl="0" eaLnBrk="0" fontAlgn="base" hangingPunct="0">
        <a:spcBef>
          <a:spcPct val="20000"/>
        </a:spcBef>
        <a:spcAft>
          <a:spcPct val="0"/>
        </a:spcAft>
        <a:buFont typeface="Arial" pitchFamily="34" charset="0"/>
        <a:buChar char="•"/>
        <a:defRPr sz="2100" kern="1200">
          <a:solidFill>
            <a:srgbClr val="504F53"/>
          </a:solidFill>
          <a:latin typeface="+mj-lt"/>
          <a:ea typeface="+mn-ea"/>
          <a:cs typeface="+mn-cs"/>
        </a:defRPr>
      </a:lvl3pPr>
      <a:lvl4pPr marL="1402327" indent="-1086526" algn="just" defTabSz="914018" rtl="0" eaLnBrk="0" fontAlgn="base" hangingPunct="0">
        <a:lnSpc>
          <a:spcPts val="1578"/>
        </a:lnSpc>
        <a:spcBef>
          <a:spcPts val="351"/>
        </a:spcBef>
        <a:spcAft>
          <a:spcPct val="0"/>
        </a:spcAft>
        <a:buFont typeface="Arial" pitchFamily="34" charset="0"/>
        <a:defRPr sz="1400" kern="1200">
          <a:solidFill>
            <a:srgbClr val="504F53"/>
          </a:solidFill>
          <a:latin typeface="+mj-lt"/>
          <a:ea typeface="+mn-ea"/>
          <a:cs typeface="+mn-cs"/>
        </a:defRPr>
      </a:lvl4pPr>
      <a:lvl5pPr marL="1257643" indent="345017" algn="l" defTabSz="914018" rtl="0" eaLnBrk="0" fontAlgn="base" hangingPunct="0">
        <a:lnSpc>
          <a:spcPts val="1578"/>
        </a:lnSpc>
        <a:spcBef>
          <a:spcPts val="351"/>
        </a:spcBef>
        <a:spcAft>
          <a:spcPct val="0"/>
        </a:spcAft>
        <a:buFont typeface="Arial" pitchFamily="34" charset="0"/>
        <a:defRPr sz="1200" kern="1200">
          <a:solidFill>
            <a:srgbClr val="8D8C90"/>
          </a:solidFill>
          <a:latin typeface="+mj-lt"/>
          <a:ea typeface="+mn-ea"/>
          <a:cs typeface="+mn-cs"/>
        </a:defRPr>
      </a:lvl5pPr>
      <a:lvl6pPr marL="2513713"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0"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0"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29" indent="-228519" algn="l" defTabSz="9140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077" rtl="0" eaLnBrk="1" latinLnBrk="0" hangingPunct="1">
        <a:defRPr sz="1800" kern="1200">
          <a:solidFill>
            <a:schemeClr val="tx1"/>
          </a:solidFill>
          <a:latin typeface="+mn-lt"/>
          <a:ea typeface="+mn-ea"/>
          <a:cs typeface="+mn-cs"/>
        </a:defRPr>
      </a:lvl1pPr>
      <a:lvl2pPr marL="457039" algn="l" defTabSz="914077" rtl="0" eaLnBrk="1" latinLnBrk="0" hangingPunct="1">
        <a:defRPr sz="1800" kern="1200">
          <a:solidFill>
            <a:schemeClr val="tx1"/>
          </a:solidFill>
          <a:latin typeface="+mn-lt"/>
          <a:ea typeface="+mn-ea"/>
          <a:cs typeface="+mn-cs"/>
        </a:defRPr>
      </a:lvl2pPr>
      <a:lvl3pPr marL="914077" algn="l" defTabSz="914077" rtl="0" eaLnBrk="1" latinLnBrk="0" hangingPunct="1">
        <a:defRPr sz="1800" kern="1200">
          <a:solidFill>
            <a:schemeClr val="tx1"/>
          </a:solidFill>
          <a:latin typeface="+mn-lt"/>
          <a:ea typeface="+mn-ea"/>
          <a:cs typeface="+mn-cs"/>
        </a:defRPr>
      </a:lvl3pPr>
      <a:lvl4pPr marL="1371116" algn="l" defTabSz="914077" rtl="0" eaLnBrk="1" latinLnBrk="0" hangingPunct="1">
        <a:defRPr sz="1800" kern="1200">
          <a:solidFill>
            <a:schemeClr val="tx1"/>
          </a:solidFill>
          <a:latin typeface="+mn-lt"/>
          <a:ea typeface="+mn-ea"/>
          <a:cs typeface="+mn-cs"/>
        </a:defRPr>
      </a:lvl4pPr>
      <a:lvl5pPr marL="1828155" algn="l" defTabSz="914077" rtl="0" eaLnBrk="1" latinLnBrk="0" hangingPunct="1">
        <a:defRPr sz="1800" kern="1200">
          <a:solidFill>
            <a:schemeClr val="tx1"/>
          </a:solidFill>
          <a:latin typeface="+mn-lt"/>
          <a:ea typeface="+mn-ea"/>
          <a:cs typeface="+mn-cs"/>
        </a:defRPr>
      </a:lvl5pPr>
      <a:lvl6pPr marL="2285192" algn="l" defTabSz="914077" rtl="0" eaLnBrk="1" latinLnBrk="0" hangingPunct="1">
        <a:defRPr sz="1800" kern="1200">
          <a:solidFill>
            <a:schemeClr val="tx1"/>
          </a:solidFill>
          <a:latin typeface="+mn-lt"/>
          <a:ea typeface="+mn-ea"/>
          <a:cs typeface="+mn-cs"/>
        </a:defRPr>
      </a:lvl6pPr>
      <a:lvl7pPr marL="2742232" algn="l" defTabSz="914077" rtl="0" eaLnBrk="1" latinLnBrk="0" hangingPunct="1">
        <a:defRPr sz="1800" kern="1200">
          <a:solidFill>
            <a:schemeClr val="tx1"/>
          </a:solidFill>
          <a:latin typeface="+mn-lt"/>
          <a:ea typeface="+mn-ea"/>
          <a:cs typeface="+mn-cs"/>
        </a:defRPr>
      </a:lvl7pPr>
      <a:lvl8pPr marL="3199271" algn="l" defTabSz="914077" rtl="0" eaLnBrk="1" latinLnBrk="0" hangingPunct="1">
        <a:defRPr sz="1800" kern="1200">
          <a:solidFill>
            <a:schemeClr val="tx1"/>
          </a:solidFill>
          <a:latin typeface="+mn-lt"/>
          <a:ea typeface="+mn-ea"/>
          <a:cs typeface="+mn-cs"/>
        </a:defRPr>
      </a:lvl8pPr>
      <a:lvl9pPr marL="3656308" algn="l" defTabSz="9140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0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68.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a:extLst>
              <a:ext uri="{FF2B5EF4-FFF2-40B4-BE49-F238E27FC236}">
                <a16:creationId xmlns:a16="http://schemas.microsoft.com/office/drawing/2014/main" xmlns="" id="{F4F94F1D-696A-4022-8C89-82E5BF2F6230}"/>
              </a:ext>
            </a:extLst>
          </p:cNvPr>
          <p:cNvSpPr>
            <a:spLocks noGrp="1"/>
          </p:cNvSpPr>
          <p:nvPr>
            <p:ph type="ctrTitle" idx="4294967295"/>
          </p:nvPr>
        </p:nvSpPr>
        <p:spPr>
          <a:xfrm>
            <a:off x="0" y="3003551"/>
            <a:ext cx="8964613" cy="1103313"/>
          </a:xfrm>
        </p:spPr>
        <p:txBody>
          <a:bodyPr/>
          <a:lstStyle/>
          <a:p>
            <a:pPr algn="ctr" eaLnBrk="1" hangingPunct="1"/>
            <a:r>
              <a:rPr lang="ru-RU" altLang="ru-RU" sz="2400" dirty="0" smtClean="0">
                <a:solidFill>
                  <a:schemeClr val="bg1"/>
                </a:solidFill>
                <a:latin typeface="Times New Roman" panose="02020603050405020304" pitchFamily="18" charset="0"/>
                <a:cs typeface="Times New Roman" panose="02020603050405020304" pitchFamily="18" charset="0"/>
              </a:rPr>
              <a:t>Проблемные вопросы банкротства </a:t>
            </a:r>
            <a:br>
              <a:rPr lang="ru-RU" altLang="ru-RU" sz="2400" dirty="0" smtClean="0">
                <a:solidFill>
                  <a:schemeClr val="bg1"/>
                </a:solidFill>
                <a:latin typeface="Times New Roman" panose="02020603050405020304" pitchFamily="18" charset="0"/>
                <a:cs typeface="Times New Roman" panose="02020603050405020304" pitchFamily="18" charset="0"/>
              </a:rPr>
            </a:br>
            <a:r>
              <a:rPr lang="ru-RU" altLang="ru-RU" sz="2400" dirty="0" smtClean="0">
                <a:solidFill>
                  <a:schemeClr val="bg1"/>
                </a:solidFill>
                <a:latin typeface="Times New Roman" panose="02020603050405020304" pitchFamily="18" charset="0"/>
                <a:cs typeface="Times New Roman" panose="02020603050405020304" pitchFamily="18" charset="0"/>
              </a:rPr>
              <a:t>юридических и физических лиц</a:t>
            </a:r>
            <a:endParaRPr lang="ru-RU" altLang="ru-RU" sz="2400" dirty="0">
              <a:solidFill>
                <a:schemeClr val="bg1"/>
              </a:solidFill>
            </a:endParaRPr>
          </a:p>
        </p:txBody>
      </p:sp>
      <p:sp>
        <p:nvSpPr>
          <p:cNvPr id="4099" name="Подзаголовок 2">
            <a:extLst>
              <a:ext uri="{FF2B5EF4-FFF2-40B4-BE49-F238E27FC236}">
                <a16:creationId xmlns:a16="http://schemas.microsoft.com/office/drawing/2014/main" xmlns="" id="{352A50C5-C56E-4745-BFF0-59CF2E985E3B}"/>
              </a:ext>
            </a:extLst>
          </p:cNvPr>
          <p:cNvSpPr>
            <a:spLocks noGrp="1"/>
          </p:cNvSpPr>
          <p:nvPr>
            <p:ph type="subTitle" idx="4294967295"/>
          </p:nvPr>
        </p:nvSpPr>
        <p:spPr>
          <a:xfrm>
            <a:off x="1331913" y="3829050"/>
            <a:ext cx="6400800" cy="1314450"/>
          </a:xfrm>
        </p:spPr>
        <p:txBody>
          <a:bodyPr/>
          <a:lstStyle/>
          <a:p>
            <a:pPr marL="0" indent="0" algn="ctr" eaLnBrk="1" hangingPunct="1"/>
            <a:endParaRPr lang="ru-RU" altLang="ru-RU" sz="2500" dirty="0">
              <a:solidFill>
                <a:schemeClr val="bg1"/>
              </a:solidFill>
            </a:endParaRPr>
          </a:p>
          <a:p>
            <a:pPr marL="0" indent="0" algn="ctr" eaLnBrk="1" hangingPunct="1"/>
            <a:r>
              <a:rPr lang="ru-RU" altLang="ru-RU" b="1" dirty="0">
                <a:solidFill>
                  <a:schemeClr val="bg1"/>
                </a:solidFill>
                <a:latin typeface="Times New Roman" panose="02020603050405020304" pitchFamily="18" charset="0"/>
                <a:ea typeface="+mj-ea"/>
                <a:cs typeface="Times New Roman" panose="02020603050405020304" pitchFamily="18" charset="0"/>
              </a:rPr>
              <a:t>А.А. Кузьменко</a:t>
            </a:r>
          </a:p>
        </p:txBody>
      </p:sp>
      <p:sp>
        <p:nvSpPr>
          <p:cNvPr id="4100" name="TextBox 4">
            <a:extLst>
              <a:ext uri="{FF2B5EF4-FFF2-40B4-BE49-F238E27FC236}">
                <a16:creationId xmlns:a16="http://schemas.microsoft.com/office/drawing/2014/main" xmlns="" id="{7E74A6C1-1383-44B1-82C9-D935B477E82A}"/>
              </a:ext>
            </a:extLst>
          </p:cNvPr>
          <p:cNvSpPr txBox="1">
            <a:spLocks noChangeArrowheads="1"/>
          </p:cNvSpPr>
          <p:nvPr/>
        </p:nvSpPr>
        <p:spPr bwMode="auto">
          <a:xfrm>
            <a:off x="2268538" y="1924052"/>
            <a:ext cx="417671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chor="ctr"/>
          <a:lstStyle>
            <a:lvl1pPr defTabSz="1042988">
              <a:spcBef>
                <a:spcPct val="20000"/>
              </a:spcBef>
              <a:buFont typeface="+mj-lt"/>
              <a:defRPr sz="2400">
                <a:solidFill>
                  <a:srgbClr val="005AA9"/>
                </a:solidFill>
                <a:latin typeface="Calibri" panose="020F0502020204030204" pitchFamily="34" charset="0"/>
              </a:defRPr>
            </a:lvl1pPr>
            <a:lvl2pPr marL="742950" indent="-285750" defTabSz="1042988">
              <a:spcBef>
                <a:spcPct val="20000"/>
              </a:spcBef>
              <a:buFont typeface="Arial" panose="020B0604020202020204" pitchFamily="34" charset="0"/>
              <a:defRPr sz="2000">
                <a:solidFill>
                  <a:srgbClr val="504F53"/>
                </a:solidFill>
                <a:latin typeface="Calibri" panose="020F0502020204030204" pitchFamily="34" charset="0"/>
              </a:defRPr>
            </a:lvl2pPr>
            <a:lvl3pPr marL="1143000" indent="-228600" defTabSz="1042988">
              <a:spcBef>
                <a:spcPct val="20000"/>
              </a:spcBef>
              <a:buFont typeface="Arial" panose="020B0604020202020204" pitchFamily="34" charset="0"/>
              <a:buChar char="•"/>
              <a:defRPr sz="2000">
                <a:solidFill>
                  <a:srgbClr val="504F53"/>
                </a:solidFill>
                <a:latin typeface="Calibri" panose="020F0502020204030204" pitchFamily="34" charset="0"/>
              </a:defRPr>
            </a:lvl3pPr>
            <a:lvl4pPr marL="1600200" indent="-228600" algn="just" defTabSz="1042988">
              <a:lnSpc>
                <a:spcPts val="1900"/>
              </a:lnSpc>
              <a:spcBef>
                <a:spcPts val="400"/>
              </a:spcBef>
              <a:buFont typeface="Arial" panose="020B0604020202020204" pitchFamily="34" charset="0"/>
              <a:defRPr sz="1600">
                <a:solidFill>
                  <a:srgbClr val="504F53"/>
                </a:solidFill>
                <a:latin typeface="Calibri" panose="020F0502020204030204" pitchFamily="34" charset="0"/>
              </a:defRPr>
            </a:lvl4pPr>
            <a:lvl5pPr marL="2057400" indent="-228600" defTabSz="1042988">
              <a:lnSpc>
                <a:spcPts val="1800"/>
              </a:lnSpc>
              <a:spcBef>
                <a:spcPts val="400"/>
              </a:spcBef>
              <a:buFont typeface="Arial" panose="020B0604020202020204" pitchFamily="34" charset="0"/>
              <a:defRPr sz="1400">
                <a:solidFill>
                  <a:srgbClr val="8D8C90"/>
                </a:solidFill>
                <a:latin typeface="Calibri" panose="020F0502020204030204" pitchFamily="34" charset="0"/>
              </a:defRPr>
            </a:lvl5pPr>
            <a:lvl6pPr marL="25146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6pPr>
            <a:lvl7pPr marL="29718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7pPr>
            <a:lvl8pPr marL="34290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8pPr>
            <a:lvl9pPr marL="3886200" indent="-228600" defTabSz="1042988" eaLnBrk="0" fontAlgn="base" hangingPunct="0">
              <a:lnSpc>
                <a:spcPts val="1800"/>
              </a:lnSpc>
              <a:spcBef>
                <a:spcPts val="400"/>
              </a:spcBef>
              <a:spcAft>
                <a:spcPct val="0"/>
              </a:spcAft>
              <a:buFont typeface="Arial" panose="020B0604020202020204" pitchFamily="34" charset="0"/>
              <a:defRPr sz="1400">
                <a:solidFill>
                  <a:srgbClr val="8D8C90"/>
                </a:solidFill>
                <a:latin typeface="Calibri" panose="020F0502020204030204" pitchFamily="34" charset="0"/>
              </a:defRPr>
            </a:lvl9pPr>
          </a:lstStyle>
          <a:p>
            <a:pPr algn="ctr">
              <a:spcBef>
                <a:spcPct val="0"/>
              </a:spcBef>
              <a:buFontTx/>
              <a:buNone/>
            </a:pPr>
            <a:r>
              <a:rPr lang="ru-RU" altLang="ru-RU" sz="2000" dirty="0">
                <a:solidFill>
                  <a:srgbClr val="FFFFFF"/>
                </a:solidFill>
              </a:rPr>
              <a:t>УПРАВЛЕНИЕ ФНС РОССИИ ПО НОВГОРОДСКОЙ ОБЛАСТИ</a:t>
            </a:r>
          </a:p>
        </p:txBody>
      </p:sp>
    </p:spTree>
    <p:extLst>
      <p:ext uri="{BB962C8B-B14F-4D97-AF65-F5344CB8AC3E}">
        <p14:creationId xmlns:p14="http://schemas.microsoft.com/office/powerpoint/2010/main" val="2912102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normAutofit fontScale="90000"/>
          </a:bodyPr>
          <a:lstStyle/>
          <a:p>
            <a:r>
              <a:rPr lang="ru-RU" dirty="0" smtClean="0">
                <a:effectLst>
                  <a:outerShdw blurRad="38100" dist="38100" dir="2700000" algn="tl">
                    <a:srgbClr val="000000">
                      <a:alpha val="43137"/>
                    </a:srgbClr>
                  </a:outerShdw>
                </a:effectLst>
                <a:latin typeface="Arial Narrow" pitchFamily="34" charset="0"/>
              </a:rPr>
              <a:t>Субсидиарная ответственность</a:t>
            </a:r>
            <a:endParaRPr lang="ru-RU"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11"/>
          </p:nvPr>
        </p:nvSpPr>
        <p:spPr/>
        <p:txBody>
          <a:bodyPr/>
          <a:lstStyle/>
          <a:p>
            <a:fld id="{E20E89E6-FE54-4E13-859C-1FA908D70D39}" type="slidenum">
              <a:rPr lang="ru-RU" smtClean="0">
                <a:solidFill>
                  <a:prstClr val="white"/>
                </a:solidFill>
              </a:rPr>
              <a:pPr/>
              <a:t>10</a:t>
            </a:fld>
            <a:endParaRPr lang="ru-RU" dirty="0">
              <a:solidFill>
                <a:prstClr val="white"/>
              </a:solidFill>
            </a:endParaRPr>
          </a:p>
        </p:txBody>
      </p:sp>
      <p:sp>
        <p:nvSpPr>
          <p:cNvPr id="5" name="Содержимое 4"/>
          <p:cNvSpPr>
            <a:spLocks noGrp="1"/>
          </p:cNvSpPr>
          <p:nvPr>
            <p:ph idx="1"/>
          </p:nvPr>
        </p:nvSpPr>
        <p:spPr>
          <a:xfrm>
            <a:off x="822674" y="1205182"/>
            <a:ext cx="7320689" cy="3621940"/>
          </a:xfrm>
        </p:spPr>
        <p:txBody>
          <a:bodyPr>
            <a:normAutofit lnSpcReduction="10000"/>
          </a:bodyPr>
          <a:lstStyle/>
          <a:p>
            <a:pPr lvl="3" indent="0">
              <a:lnSpc>
                <a:spcPct val="100000"/>
              </a:lnSpc>
              <a:spcBef>
                <a:spcPts val="600"/>
              </a:spcBef>
            </a:pPr>
            <a:r>
              <a:rPr lang="ru-RU" sz="2400" b="1" dirty="0" smtClean="0">
                <a:solidFill>
                  <a:srgbClr val="FF0000"/>
                </a:solidFill>
                <a:latin typeface="Arial Narrow" pitchFamily="34" charset="0"/>
              </a:rPr>
              <a:t>Глава </a:t>
            </a:r>
            <a:r>
              <a:rPr lang="en-US" sz="2400" b="1" dirty="0" smtClean="0">
                <a:solidFill>
                  <a:srgbClr val="FF0000"/>
                </a:solidFill>
                <a:latin typeface="Arial Narrow" pitchFamily="34" charset="0"/>
              </a:rPr>
              <a:t>III</a:t>
            </a:r>
            <a:r>
              <a:rPr lang="ru-RU" sz="2400" b="1" dirty="0" smtClean="0">
                <a:solidFill>
                  <a:srgbClr val="FF0000"/>
                </a:solidFill>
                <a:latin typeface="Arial Narrow" pitchFamily="34" charset="0"/>
              </a:rPr>
              <a:t>.2 Закона о несостоятельности (банкротстве)</a:t>
            </a:r>
            <a:endParaRPr lang="ru-RU" sz="2400" b="1" dirty="0">
              <a:solidFill>
                <a:srgbClr val="FF0000"/>
              </a:solidFill>
              <a:latin typeface="Arial Narrow" pitchFamily="34" charset="0"/>
            </a:endParaRPr>
          </a:p>
          <a:p>
            <a:pPr lvl="3" indent="0">
              <a:lnSpc>
                <a:spcPct val="100000"/>
              </a:lnSpc>
              <a:spcBef>
                <a:spcPts val="600"/>
              </a:spcBef>
            </a:pPr>
            <a:r>
              <a:rPr lang="ru-RU" sz="1800" b="1" dirty="0"/>
              <a:t>Субсидиарная ответственность – это ответственность контролирующих лиц должника за действия/бездействия которые привели к невозможности полного </a:t>
            </a:r>
            <a:r>
              <a:rPr lang="ru-RU" sz="1800" b="1" dirty="0" smtClean="0"/>
              <a:t>погашения </a:t>
            </a:r>
            <a:r>
              <a:rPr lang="ru-RU" sz="1800" b="1" dirty="0"/>
              <a:t>требований кредиторов</a:t>
            </a:r>
            <a:r>
              <a:rPr lang="ru-RU" sz="1800" b="1" dirty="0" smtClean="0"/>
              <a:t>.</a:t>
            </a:r>
          </a:p>
          <a:p>
            <a:pPr lvl="3" indent="0">
              <a:lnSpc>
                <a:spcPct val="100000"/>
              </a:lnSpc>
              <a:spcBef>
                <a:spcPts val="600"/>
              </a:spcBef>
            </a:pPr>
            <a:r>
              <a:rPr lang="ru-RU" sz="1800" b="1" dirty="0" smtClean="0">
                <a:latin typeface="Arial Narrow" pitchFamily="34" charset="0"/>
              </a:rPr>
              <a:t>Преимущества:</a:t>
            </a:r>
          </a:p>
          <a:p>
            <a:pPr marL="285750" lvl="3" indent="-285750">
              <a:lnSpc>
                <a:spcPct val="100000"/>
              </a:lnSpc>
              <a:spcBef>
                <a:spcPts val="600"/>
              </a:spcBef>
              <a:buFontTx/>
              <a:buChar char="-"/>
            </a:pPr>
            <a:r>
              <a:rPr lang="ru-RU" sz="1800" b="1" dirty="0" smtClean="0">
                <a:latin typeface="Arial Narrow" pitchFamily="34" charset="0"/>
              </a:rPr>
              <a:t>Возможность подачи иска в рамках и вне рамок процедуры банкротства;</a:t>
            </a:r>
          </a:p>
          <a:p>
            <a:pPr marL="285750" lvl="3" indent="-285750">
              <a:lnSpc>
                <a:spcPct val="100000"/>
              </a:lnSpc>
              <a:spcBef>
                <a:spcPts val="600"/>
              </a:spcBef>
              <a:buFontTx/>
              <a:buChar char="-"/>
            </a:pPr>
            <a:r>
              <a:rPr lang="ru-RU" sz="1800" b="1" dirty="0" smtClean="0">
                <a:latin typeface="Arial Narrow" pitchFamily="34" charset="0"/>
              </a:rPr>
              <a:t>Получение исполнительного листа каждым из кредиторов на сумму долга;</a:t>
            </a:r>
          </a:p>
          <a:p>
            <a:pPr marL="285750" lvl="3" indent="-285750">
              <a:lnSpc>
                <a:spcPct val="100000"/>
              </a:lnSpc>
              <a:spcBef>
                <a:spcPts val="600"/>
              </a:spcBef>
              <a:buFontTx/>
              <a:buChar char="-"/>
            </a:pPr>
            <a:r>
              <a:rPr lang="ru-RU" sz="1800" b="1" dirty="0" smtClean="0">
                <a:latin typeface="Arial Narrow" pitchFamily="34" charset="0"/>
              </a:rPr>
              <a:t>Усовершенствовано понятие контролирующего должника лица;</a:t>
            </a:r>
          </a:p>
          <a:p>
            <a:pPr marL="285750" lvl="3" indent="-285750">
              <a:lnSpc>
                <a:spcPct val="100000"/>
              </a:lnSpc>
              <a:spcBef>
                <a:spcPts val="600"/>
              </a:spcBef>
              <a:buFontTx/>
              <a:buChar char="-"/>
            </a:pPr>
            <a:r>
              <a:rPr lang="ru-RU" sz="1800" b="1" dirty="0" smtClean="0">
                <a:latin typeface="Arial Narrow" pitchFamily="34" charset="0"/>
              </a:rPr>
              <a:t>Презумпции для привлечения к субсидиарной ответственности.</a:t>
            </a:r>
          </a:p>
          <a:p>
            <a:pPr marL="285750" lvl="3" indent="-285750">
              <a:lnSpc>
                <a:spcPct val="100000"/>
              </a:lnSpc>
              <a:spcBef>
                <a:spcPts val="0"/>
              </a:spcBef>
              <a:buFontTx/>
              <a:buChar char="-"/>
            </a:pPr>
            <a:endParaRPr lang="ru-RU" sz="1800" b="1" dirty="0" smtClean="0">
              <a:latin typeface="Arial Narrow" pitchFamily="34" charset="0"/>
            </a:endParaRPr>
          </a:p>
          <a:p>
            <a:pPr marL="285750" lvl="3" indent="-285750">
              <a:lnSpc>
                <a:spcPct val="100000"/>
              </a:lnSpc>
              <a:spcBef>
                <a:spcPts val="1052"/>
              </a:spcBef>
              <a:buFontTx/>
              <a:buChar char="-"/>
            </a:pPr>
            <a:endParaRPr lang="ru-RU" sz="1800" b="1" dirty="0">
              <a:latin typeface="Arial Narrow" pitchFamily="34" charset="0"/>
            </a:endParaRPr>
          </a:p>
        </p:txBody>
      </p:sp>
    </p:spTree>
    <p:extLst>
      <p:ext uri="{BB962C8B-B14F-4D97-AF65-F5344CB8AC3E}">
        <p14:creationId xmlns:p14="http://schemas.microsoft.com/office/powerpoint/2010/main" val="1745518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22634" y="375830"/>
            <a:ext cx="7853821" cy="611744"/>
          </a:xfrm>
        </p:spPr>
        <p:txBody>
          <a:bodyPr>
            <a:noAutofit/>
          </a:bodyPr>
          <a:lstStyle/>
          <a:p>
            <a:r>
              <a:rPr lang="ru-RU" sz="2200" dirty="0" smtClean="0">
                <a:effectLst>
                  <a:outerShdw blurRad="38100" dist="38100" dir="2700000" algn="tl">
                    <a:srgbClr val="000000">
                      <a:alpha val="43137"/>
                    </a:srgbClr>
                  </a:outerShdw>
                </a:effectLst>
                <a:latin typeface="Arial Narrow" pitchFamily="34" charset="0"/>
              </a:rPr>
              <a:t>Презумпции для привлечения к субсидиарной ответственности</a:t>
            </a:r>
            <a:endParaRPr lang="ru-RU" sz="2200"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11"/>
          </p:nvPr>
        </p:nvSpPr>
        <p:spPr/>
        <p:txBody>
          <a:bodyPr/>
          <a:lstStyle/>
          <a:p>
            <a:fld id="{E20E89E6-FE54-4E13-859C-1FA908D70D39}" type="slidenum">
              <a:rPr lang="ru-RU" smtClean="0">
                <a:solidFill>
                  <a:prstClr val="white"/>
                </a:solidFill>
              </a:rPr>
              <a:pPr/>
              <a:t>11</a:t>
            </a:fld>
            <a:endParaRPr lang="ru-RU" dirty="0">
              <a:solidFill>
                <a:prstClr val="white"/>
              </a:solidFill>
            </a:endParaRPr>
          </a:p>
        </p:txBody>
      </p:sp>
      <p:sp>
        <p:nvSpPr>
          <p:cNvPr id="5" name="Содержимое 4"/>
          <p:cNvSpPr>
            <a:spLocks noGrp="1"/>
          </p:cNvSpPr>
          <p:nvPr>
            <p:ph idx="1"/>
          </p:nvPr>
        </p:nvSpPr>
        <p:spPr>
          <a:xfrm>
            <a:off x="822674" y="1205182"/>
            <a:ext cx="7320689" cy="3621940"/>
          </a:xfrm>
        </p:spPr>
        <p:txBody>
          <a:bodyPr>
            <a:normAutofit/>
          </a:bodyPr>
          <a:lstStyle/>
          <a:p>
            <a:pPr marL="285750" lvl="3" indent="-285750">
              <a:lnSpc>
                <a:spcPct val="100000"/>
              </a:lnSpc>
              <a:spcBef>
                <a:spcPts val="0"/>
              </a:spcBef>
              <a:buFontTx/>
              <a:buChar char="-"/>
            </a:pPr>
            <a:endParaRPr lang="ru-RU" sz="1800" b="1" dirty="0" smtClean="0">
              <a:latin typeface="Arial Narrow" pitchFamily="34" charset="0"/>
            </a:endParaRPr>
          </a:p>
          <a:p>
            <a:pPr marL="285750" lvl="3" indent="-285750">
              <a:lnSpc>
                <a:spcPct val="100000"/>
              </a:lnSpc>
              <a:spcBef>
                <a:spcPts val="1052"/>
              </a:spcBef>
              <a:buFontTx/>
              <a:buChar char="-"/>
            </a:pPr>
            <a:endParaRPr lang="ru-RU" sz="1800" b="1" dirty="0">
              <a:latin typeface="Arial Narrow" pitchFamily="34" charset="0"/>
            </a:endParaRPr>
          </a:p>
        </p:txBody>
      </p:sp>
      <p:graphicFrame>
        <p:nvGraphicFramePr>
          <p:cNvPr id="2" name="Схема 1"/>
          <p:cNvGraphicFramePr/>
          <p:nvPr>
            <p:extLst>
              <p:ext uri="{D42A27DB-BD31-4B8C-83A1-F6EECF244321}">
                <p14:modId xmlns:p14="http://schemas.microsoft.com/office/powerpoint/2010/main" val="202562111"/>
              </p:ext>
            </p:extLst>
          </p:nvPr>
        </p:nvGraphicFramePr>
        <p:xfrm>
          <a:off x="827584" y="915566"/>
          <a:ext cx="7488832"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10768" y="1260674"/>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2800" b="1" i="0" u="none" strike="noStrike" kern="1200" cap="none" spc="0" normalizeH="0" baseline="0" noProof="0" dirty="0" smtClean="0">
                <a:ln>
                  <a:noFill/>
                </a:ln>
                <a:solidFill>
                  <a:srgbClr val="FF0000"/>
                </a:solidFill>
                <a:effectLst/>
                <a:uLnTx/>
                <a:uFillTx/>
                <a:latin typeface="+mj-lt"/>
                <a:ea typeface="+mj-ea"/>
                <a:cs typeface="+mj-cs"/>
              </a:rPr>
              <a:t>1</a:t>
            </a:r>
          </a:p>
        </p:txBody>
      </p:sp>
      <p:sp>
        <p:nvSpPr>
          <p:cNvPr id="7" name="TextBox 6"/>
          <p:cNvSpPr txBox="1"/>
          <p:nvPr/>
        </p:nvSpPr>
        <p:spPr>
          <a:xfrm>
            <a:off x="1382094" y="1995686"/>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lang="ru-RU" sz="2800" dirty="0">
                <a:solidFill>
                  <a:srgbClr val="FF0000"/>
                </a:solidFill>
                <a:latin typeface="+mj-lt"/>
                <a:ea typeface="+mj-ea"/>
                <a:cs typeface="+mj-cs"/>
              </a:rPr>
              <a:t>2</a:t>
            </a: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8" name="TextBox 7"/>
          <p:cNvSpPr txBox="1"/>
          <p:nvPr/>
        </p:nvSpPr>
        <p:spPr>
          <a:xfrm>
            <a:off x="1484586" y="2715766"/>
            <a:ext cx="288032" cy="360040"/>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lang="ru-RU" sz="2800" dirty="0" smtClean="0">
                <a:solidFill>
                  <a:srgbClr val="FF0000"/>
                </a:solidFill>
                <a:latin typeface="+mj-lt"/>
                <a:ea typeface="+mj-ea"/>
                <a:cs typeface="+mj-cs"/>
              </a:rPr>
              <a:t>3</a:t>
            </a: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9" name="TextBox 8"/>
          <p:cNvSpPr txBox="1"/>
          <p:nvPr/>
        </p:nvSpPr>
        <p:spPr>
          <a:xfrm>
            <a:off x="1360042" y="3435846"/>
            <a:ext cx="296962" cy="356344"/>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lang="ru-RU" sz="2800" dirty="0" smtClean="0">
                <a:solidFill>
                  <a:srgbClr val="FF0000"/>
                </a:solidFill>
                <a:latin typeface="+mj-lt"/>
                <a:ea typeface="+mj-ea"/>
                <a:cs typeface="+mj-cs"/>
              </a:rPr>
              <a:t>4</a:t>
            </a: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1" name="TextBox 10"/>
          <p:cNvSpPr txBox="1"/>
          <p:nvPr/>
        </p:nvSpPr>
        <p:spPr>
          <a:xfrm>
            <a:off x="1002086" y="4233118"/>
            <a:ext cx="432048"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lang="ru-RU" sz="2800" dirty="0" smtClean="0">
                <a:solidFill>
                  <a:srgbClr val="FF0000"/>
                </a:solidFill>
                <a:latin typeface="+mj-lt"/>
                <a:ea typeface="+mj-ea"/>
                <a:cs typeface="+mj-cs"/>
              </a:rPr>
              <a:t>5</a:t>
            </a: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313090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трелка вправо 12"/>
          <p:cNvSpPr/>
          <p:nvPr/>
        </p:nvSpPr>
        <p:spPr>
          <a:xfrm>
            <a:off x="3203848" y="4155926"/>
            <a:ext cx="208823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Заголовок 9"/>
          <p:cNvSpPr>
            <a:spLocks noGrp="1"/>
          </p:cNvSpPr>
          <p:nvPr>
            <p:ph type="title"/>
          </p:nvPr>
        </p:nvSpPr>
        <p:spPr>
          <a:xfrm>
            <a:off x="822634" y="375830"/>
            <a:ext cx="7853821" cy="611744"/>
          </a:xfrm>
        </p:spPr>
        <p:txBody>
          <a:bodyPr>
            <a:noAutofit/>
          </a:bodyPr>
          <a:lstStyle/>
          <a:p>
            <a:pPr algn="ctr"/>
            <a:r>
              <a:rPr lang="ru-RU" sz="2200" dirty="0" smtClean="0">
                <a:effectLst>
                  <a:outerShdw blurRad="38100" dist="38100" dir="2700000" algn="tl">
                    <a:srgbClr val="000000">
                      <a:alpha val="43137"/>
                    </a:srgbClr>
                  </a:outerShdw>
                </a:effectLst>
                <a:latin typeface="Arial Narrow" pitchFamily="34" charset="0"/>
              </a:rPr>
              <a:t>Субсидиарная ответственность</a:t>
            </a:r>
            <a:endParaRPr lang="ru-RU" sz="2200"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11"/>
          </p:nvPr>
        </p:nvSpPr>
        <p:spPr/>
        <p:txBody>
          <a:bodyPr/>
          <a:lstStyle/>
          <a:p>
            <a:fld id="{E20E89E6-FE54-4E13-859C-1FA908D70D39}" type="slidenum">
              <a:rPr lang="ru-RU" smtClean="0">
                <a:solidFill>
                  <a:prstClr val="white"/>
                </a:solidFill>
              </a:rPr>
              <a:pPr/>
              <a:t>12</a:t>
            </a:fld>
            <a:endParaRPr lang="ru-RU" dirty="0">
              <a:solidFill>
                <a:prstClr val="white"/>
              </a:solidFill>
            </a:endParaRPr>
          </a:p>
        </p:txBody>
      </p:sp>
      <p:sp>
        <p:nvSpPr>
          <p:cNvPr id="5" name="Содержимое 4"/>
          <p:cNvSpPr>
            <a:spLocks noGrp="1"/>
          </p:cNvSpPr>
          <p:nvPr>
            <p:ph idx="1"/>
          </p:nvPr>
        </p:nvSpPr>
        <p:spPr>
          <a:xfrm>
            <a:off x="822674" y="1205182"/>
            <a:ext cx="7320689" cy="3621940"/>
          </a:xfrm>
        </p:spPr>
        <p:txBody>
          <a:bodyPr>
            <a:normAutofit/>
          </a:bodyPr>
          <a:lstStyle/>
          <a:p>
            <a:pPr marL="285750" lvl="3" indent="-285750">
              <a:lnSpc>
                <a:spcPct val="100000"/>
              </a:lnSpc>
              <a:spcBef>
                <a:spcPts val="0"/>
              </a:spcBef>
              <a:buFontTx/>
              <a:buChar char="-"/>
            </a:pPr>
            <a:endParaRPr lang="ru-RU" sz="1800" b="1" dirty="0" smtClean="0">
              <a:latin typeface="Arial Narrow" pitchFamily="34" charset="0"/>
            </a:endParaRPr>
          </a:p>
          <a:p>
            <a:pPr marL="285750" lvl="3" indent="-285750">
              <a:lnSpc>
                <a:spcPct val="100000"/>
              </a:lnSpc>
              <a:spcBef>
                <a:spcPts val="1052"/>
              </a:spcBef>
              <a:buFontTx/>
              <a:buChar char="-"/>
            </a:pPr>
            <a:endParaRPr lang="ru-RU" sz="1800" b="1" dirty="0">
              <a:latin typeface="Arial Narrow" pitchFamily="34" charset="0"/>
            </a:endParaRPr>
          </a:p>
        </p:txBody>
      </p:sp>
      <p:sp>
        <p:nvSpPr>
          <p:cNvPr id="3" name="TextBox 2"/>
          <p:cNvSpPr txBox="1"/>
          <p:nvPr/>
        </p:nvSpPr>
        <p:spPr>
          <a:xfrm>
            <a:off x="1010768" y="1260674"/>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7" name="TextBox 6"/>
          <p:cNvSpPr txBox="1"/>
          <p:nvPr/>
        </p:nvSpPr>
        <p:spPr>
          <a:xfrm>
            <a:off x="1382094" y="1995686"/>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8" name="TextBox 7"/>
          <p:cNvSpPr txBox="1"/>
          <p:nvPr/>
        </p:nvSpPr>
        <p:spPr>
          <a:xfrm>
            <a:off x="1484586" y="2715766"/>
            <a:ext cx="288032" cy="360040"/>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9" name="TextBox 8"/>
          <p:cNvSpPr txBox="1"/>
          <p:nvPr/>
        </p:nvSpPr>
        <p:spPr>
          <a:xfrm>
            <a:off x="1360042" y="3435846"/>
            <a:ext cx="296962" cy="356344"/>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11" name="TextBox 10"/>
          <p:cNvSpPr txBox="1"/>
          <p:nvPr/>
        </p:nvSpPr>
        <p:spPr>
          <a:xfrm>
            <a:off x="1002086" y="4233118"/>
            <a:ext cx="432048"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2800" b="1" i="0" u="none" strike="noStrike" kern="1200" cap="none" spc="0" normalizeH="0" baseline="0" noProof="0" dirty="0" smtClean="0">
              <a:ln>
                <a:noFill/>
              </a:ln>
              <a:solidFill>
                <a:srgbClr val="FF0000"/>
              </a:solidFill>
              <a:effectLst/>
              <a:uLnTx/>
              <a:uFillTx/>
              <a:latin typeface="+mj-lt"/>
              <a:ea typeface="+mj-ea"/>
              <a:cs typeface="+mj-cs"/>
            </a:endParaRPr>
          </a:p>
        </p:txBody>
      </p:sp>
      <p:graphicFrame>
        <p:nvGraphicFramePr>
          <p:cNvPr id="4" name="Схема 3"/>
          <p:cNvGraphicFramePr/>
          <p:nvPr>
            <p:extLst>
              <p:ext uri="{D42A27DB-BD31-4B8C-83A1-F6EECF244321}">
                <p14:modId xmlns:p14="http://schemas.microsoft.com/office/powerpoint/2010/main" val="1048189188"/>
              </p:ext>
            </p:extLst>
          </p:nvPr>
        </p:nvGraphicFramePr>
        <p:xfrm>
          <a:off x="899592" y="1059582"/>
          <a:ext cx="7416824"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Скругленный прямоугольник 11"/>
          <p:cNvSpPr/>
          <p:nvPr/>
        </p:nvSpPr>
        <p:spPr>
          <a:xfrm>
            <a:off x="899592" y="4011910"/>
            <a:ext cx="252028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РАЗМЕР СУБСИДИАРНОЙ ОТВЕТСТВЕННОСТИ</a:t>
            </a:r>
            <a:endParaRPr lang="ru-RU" dirty="0"/>
          </a:p>
        </p:txBody>
      </p:sp>
      <p:sp>
        <p:nvSpPr>
          <p:cNvPr id="14" name="TextBox 13"/>
          <p:cNvSpPr txBox="1"/>
          <p:nvPr/>
        </p:nvSpPr>
        <p:spPr>
          <a:xfrm>
            <a:off x="5220072" y="4011910"/>
            <a:ext cx="2952328" cy="864096"/>
          </a:xfrm>
          <a:prstGeom prst="rect">
            <a:avLst/>
          </a:prstGeom>
        </p:spPr>
        <p:txBody>
          <a:bodyPr vert="horz" wrap="square" lIns="104306" tIns="52153" rIns="104306" bIns="52153" rtlCol="0" anchor="ctr">
            <a:noAutofit/>
          </a:bodyPr>
          <a:lstStyle/>
          <a:p>
            <a:pPr algn="just" defTabSz="1043056" fontAlgn="auto">
              <a:spcAft>
                <a:spcPts val="0"/>
              </a:spcAft>
            </a:pPr>
            <a:r>
              <a:rPr lang="ru-RU" sz="1050" dirty="0" smtClean="0">
                <a:solidFill>
                  <a:schemeClr val="tx1"/>
                </a:solidFill>
              </a:rPr>
              <a:t>Общий </a:t>
            </a:r>
            <a:r>
              <a:rPr lang="ru-RU" sz="1050" dirty="0">
                <a:solidFill>
                  <a:schemeClr val="tx1"/>
                </a:solidFill>
              </a:rPr>
              <a:t>размер непогашенных требований всех кредиторов (текущих, реестровых и </a:t>
            </a:r>
            <a:r>
              <a:rPr lang="ru-RU" sz="1050" dirty="0" err="1">
                <a:solidFill>
                  <a:schemeClr val="tx1"/>
                </a:solidFill>
              </a:rPr>
              <a:t>зареестровых</a:t>
            </a:r>
            <a:r>
              <a:rPr lang="ru-RU" sz="1050" dirty="0">
                <a:solidFill>
                  <a:schemeClr val="tx1"/>
                </a:solidFill>
              </a:rPr>
              <a:t>) на дату принятия итогового судебного акта о привлечении к СО</a:t>
            </a:r>
            <a:endParaRPr kumimoji="0" lang="ru-RU" sz="1050" b="1"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330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r>
              <a:rPr lang="ru-RU" dirty="0" smtClean="0">
                <a:effectLst>
                  <a:outerShdw blurRad="38100" dist="38100" dir="2700000" algn="tl">
                    <a:srgbClr val="000000">
                      <a:alpha val="43137"/>
                    </a:srgbClr>
                  </a:outerShdw>
                </a:effectLst>
                <a:latin typeface="Arial Narrow" pitchFamily="34" charset="0"/>
              </a:rPr>
              <a:t>Основные задачи</a:t>
            </a:r>
            <a:endParaRPr lang="ru-RU"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4294967295"/>
          </p:nvPr>
        </p:nvSpPr>
        <p:spPr/>
        <p:txBody>
          <a:bodyPr/>
          <a:lstStyle/>
          <a:p>
            <a:r>
              <a:rPr lang="ru-RU" b="1" dirty="0" smtClean="0"/>
              <a:t>13</a:t>
            </a:r>
            <a:endParaRPr lang="ru-RU" b="1" dirty="0"/>
          </a:p>
        </p:txBody>
      </p:sp>
      <p:sp>
        <p:nvSpPr>
          <p:cNvPr id="5" name="Содержимое 4"/>
          <p:cNvSpPr>
            <a:spLocks noGrp="1"/>
          </p:cNvSpPr>
          <p:nvPr>
            <p:ph idx="1"/>
          </p:nvPr>
        </p:nvSpPr>
        <p:spPr>
          <a:xfrm>
            <a:off x="822674" y="1283331"/>
            <a:ext cx="7320689" cy="3414746"/>
          </a:xfrm>
        </p:spPr>
        <p:txBody>
          <a:bodyPr>
            <a:normAutofit/>
          </a:bodyPr>
          <a:lstStyle/>
          <a:p>
            <a:pPr marL="305781" lvl="3" indent="-306088">
              <a:lnSpc>
                <a:spcPct val="100000"/>
              </a:lnSpc>
              <a:spcBef>
                <a:spcPts val="1026"/>
              </a:spcBef>
              <a:buFont typeface="Wingdings" pitchFamily="2" charset="2"/>
              <a:buChar char="q"/>
            </a:pPr>
            <a:r>
              <a:rPr lang="ru-RU" sz="2100" b="1" dirty="0">
                <a:latin typeface="Arial Narrow" pitchFamily="34" charset="0"/>
              </a:rPr>
              <a:t>Пресечение схем ухода от налогообложения с помощью </a:t>
            </a:r>
            <a:r>
              <a:rPr lang="ru-RU" sz="2100" b="1" dirty="0" smtClean="0">
                <a:latin typeface="Arial Narrow" pitchFamily="34" charset="0"/>
              </a:rPr>
              <a:t>криминального банкротства;</a:t>
            </a:r>
          </a:p>
          <a:p>
            <a:pPr marL="305781" lvl="3" indent="-306088">
              <a:lnSpc>
                <a:spcPct val="100000"/>
              </a:lnSpc>
              <a:spcBef>
                <a:spcPts val="1026"/>
              </a:spcBef>
              <a:buFont typeface="Wingdings" pitchFamily="2" charset="2"/>
              <a:buChar char="q"/>
            </a:pPr>
            <a:r>
              <a:rPr lang="ru-RU" sz="2100" b="1" dirty="0" smtClean="0">
                <a:latin typeface="Arial Narrow" pitchFamily="34" charset="0"/>
              </a:rPr>
              <a:t>Изменение </a:t>
            </a:r>
            <a:r>
              <a:rPr lang="ru-RU" sz="2100" b="1" dirty="0">
                <a:latin typeface="Arial Narrow" pitchFamily="34" charset="0"/>
              </a:rPr>
              <a:t>модели поведения </a:t>
            </a:r>
            <a:r>
              <a:rPr lang="ru-RU" sz="2100" b="1" dirty="0" smtClean="0">
                <a:latin typeface="Arial Narrow" pitchFamily="34" charset="0"/>
              </a:rPr>
              <a:t>налогоплательщика, построение доверительных отношений с налогоплательщиком;</a:t>
            </a:r>
            <a:endParaRPr lang="ru-RU" sz="2100" b="1" dirty="0">
              <a:latin typeface="Arial Narrow" pitchFamily="34" charset="0"/>
            </a:endParaRPr>
          </a:p>
          <a:p>
            <a:pPr marL="305781" lvl="3" indent="-306088">
              <a:lnSpc>
                <a:spcPct val="100000"/>
              </a:lnSpc>
              <a:spcBef>
                <a:spcPts val="1026"/>
              </a:spcBef>
              <a:buFont typeface="Wingdings" pitchFamily="2" charset="2"/>
              <a:buChar char="q"/>
            </a:pPr>
            <a:r>
              <a:rPr lang="ru-RU" sz="2100" b="1" dirty="0">
                <a:latin typeface="Arial Narrow" pitchFamily="34" charset="0"/>
              </a:rPr>
              <a:t>Привлечение к ответственности действительно виновного </a:t>
            </a:r>
            <a:r>
              <a:rPr lang="ru-RU" sz="2100" b="1" dirty="0" smtClean="0">
                <a:latin typeface="Arial Narrow" pitchFamily="34" charset="0"/>
              </a:rPr>
              <a:t>лица;</a:t>
            </a:r>
          </a:p>
          <a:p>
            <a:pPr marL="305781" lvl="3" indent="-306088">
              <a:lnSpc>
                <a:spcPct val="100000"/>
              </a:lnSpc>
              <a:spcBef>
                <a:spcPts val="1026"/>
              </a:spcBef>
              <a:buFont typeface="Wingdings" pitchFamily="2" charset="2"/>
              <a:buChar char="q"/>
            </a:pPr>
            <a:r>
              <a:rPr lang="ru-RU" sz="2100" b="1" dirty="0" smtClean="0">
                <a:latin typeface="Arial Narrow" pitchFamily="34" charset="0"/>
              </a:rPr>
              <a:t>Обеспечение поступлений денежных средств в бюджеты всех уровней</a:t>
            </a:r>
            <a:endParaRPr lang="ru-RU" sz="2100" b="1" dirty="0">
              <a:latin typeface="Arial Narrow" pitchFamily="34" charset="0"/>
            </a:endParaRPr>
          </a:p>
        </p:txBody>
      </p:sp>
    </p:spTree>
    <p:extLst>
      <p:ext uri="{BB962C8B-B14F-4D97-AF65-F5344CB8AC3E}">
        <p14:creationId xmlns:p14="http://schemas.microsoft.com/office/powerpoint/2010/main" val="3977355878"/>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ctrTitle" idx="4294967295"/>
          </p:nvPr>
        </p:nvSpPr>
        <p:spPr>
          <a:xfrm>
            <a:off x="755650" y="2301529"/>
            <a:ext cx="7958138" cy="1102519"/>
          </a:xfrm>
        </p:spPr>
        <p:txBody>
          <a:bodyPr/>
          <a:lstStyle/>
          <a:p>
            <a:pPr algn="ctr" eaLnBrk="1" hangingPunct="1"/>
            <a:r>
              <a:rPr lang="ru-RU" altLang="ru-RU" sz="5000" dirty="0">
                <a:solidFill>
                  <a:schemeClr val="bg1"/>
                </a:solidFill>
              </a:rPr>
              <a:t>Спасибо</a:t>
            </a:r>
            <a:br>
              <a:rPr lang="ru-RU" altLang="ru-RU" sz="5000" dirty="0">
                <a:solidFill>
                  <a:schemeClr val="bg1"/>
                </a:solidFill>
              </a:rPr>
            </a:br>
            <a:r>
              <a:rPr lang="ru-RU" altLang="ru-RU" sz="5000" dirty="0">
                <a:solidFill>
                  <a:schemeClr val="bg1"/>
                </a:solidFill>
              </a:rPr>
              <a:t>за внимание!</a:t>
            </a:r>
          </a:p>
        </p:txBody>
      </p:sp>
      <p:pic>
        <p:nvPicPr>
          <p:cNvPr id="34818" name="Рисунок 9" descr="Безымянный.png"/>
          <p:cNvPicPr>
            <a:picLocks noChangeAspect="1"/>
          </p:cNvPicPr>
          <p:nvPr/>
        </p:nvPicPr>
        <p:blipFill>
          <a:blip r:embed="rId3"/>
          <a:srcRect/>
          <a:stretch>
            <a:fillRect/>
          </a:stretch>
        </p:blipFill>
        <p:spPr bwMode="auto">
          <a:xfrm>
            <a:off x="68" y="642988"/>
            <a:ext cx="466725" cy="1321594"/>
          </a:xfrm>
          <a:prstGeom prst="rect">
            <a:avLst/>
          </a:prstGeom>
          <a:noFill/>
          <a:ln w="9525">
            <a:noFill/>
            <a:miter lim="800000"/>
            <a:headEnd/>
            <a:tailEnd/>
          </a:ln>
        </p:spPr>
      </p:pic>
    </p:spTree>
    <p:extLst>
      <p:ext uri="{BB962C8B-B14F-4D97-AF65-F5344CB8AC3E}">
        <p14:creationId xmlns:p14="http://schemas.microsoft.com/office/powerpoint/2010/main" val="76494614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2" name="Rectangle 7"/>
          <p:cNvSpPr>
            <a:spLocks noGrp="1" noChangeArrowheads="1"/>
          </p:cNvSpPr>
          <p:nvPr>
            <p:ph type="title" idx="4294967295"/>
          </p:nvPr>
        </p:nvSpPr>
        <p:spPr>
          <a:xfrm>
            <a:off x="539750" y="195265"/>
            <a:ext cx="8229600" cy="857250"/>
          </a:xfrm>
        </p:spPr>
        <p:txBody>
          <a:bodyPr/>
          <a:lstStyle/>
          <a:p>
            <a:pPr algn="ctr">
              <a:lnSpc>
                <a:spcPts val="1998"/>
              </a:lnSpc>
            </a:pPr>
            <a:r>
              <a:rPr lang="ru-RU" sz="2000" kern="1200" dirty="0">
                <a:latin typeface="Times New Roman" panose="02020603050405020304" pitchFamily="18" charset="0"/>
                <a:cs typeface="Times New Roman" panose="02020603050405020304" pitchFamily="18" charset="0"/>
              </a:rPr>
              <a:t>Количество должников, находящихся в процедурах банкротства</a:t>
            </a:r>
            <a:br>
              <a:rPr lang="ru-RU" sz="2000" kern="1200" dirty="0">
                <a:latin typeface="Times New Roman" panose="02020603050405020304" pitchFamily="18" charset="0"/>
                <a:cs typeface="Times New Roman" panose="02020603050405020304" pitchFamily="18" charset="0"/>
              </a:rPr>
            </a:br>
            <a:r>
              <a:rPr lang="ru-RU" sz="2000" kern="1200" dirty="0">
                <a:latin typeface="Times New Roman" panose="02020603050405020304" pitchFamily="18" charset="0"/>
                <a:cs typeface="Times New Roman" panose="02020603050405020304" pitchFamily="18" charset="0"/>
              </a:rPr>
              <a:t>в </a:t>
            </a:r>
            <a:r>
              <a:rPr lang="ru-RU" sz="2000" kern="1200" dirty="0" smtClean="0">
                <a:latin typeface="Times New Roman" panose="02020603050405020304" pitchFamily="18" charset="0"/>
                <a:cs typeface="Times New Roman" panose="02020603050405020304" pitchFamily="18" charset="0"/>
              </a:rPr>
              <a:t>2018-2022 </a:t>
            </a:r>
            <a:r>
              <a:rPr lang="ru-RU" sz="2000" kern="1200" dirty="0">
                <a:latin typeface="Times New Roman" panose="02020603050405020304" pitchFamily="18" charset="0"/>
                <a:cs typeface="Times New Roman" panose="02020603050405020304" pitchFamily="18" charset="0"/>
              </a:rPr>
              <a:t>годах, всего </a:t>
            </a:r>
            <a:r>
              <a:rPr lang="ru-RU" sz="2000" kern="1200">
                <a:latin typeface="Times New Roman" panose="02020603050405020304" pitchFamily="18" charset="0"/>
                <a:cs typeface="Times New Roman" panose="02020603050405020304" pitchFamily="18" charset="0"/>
              </a:rPr>
              <a:t>по </a:t>
            </a:r>
            <a:r>
              <a:rPr lang="ru-RU" sz="2000" kern="1200" smtClean="0">
                <a:latin typeface="Times New Roman" panose="02020603050405020304" pitchFamily="18" charset="0"/>
                <a:cs typeface="Times New Roman" panose="02020603050405020304" pitchFamily="18" charset="0"/>
              </a:rPr>
              <a:t>Новгородской области</a:t>
            </a:r>
            <a:endParaRPr lang="ru-RU" sz="2000" kern="1200" dirty="0">
              <a:latin typeface="Times New Roman" panose="02020603050405020304" pitchFamily="18" charset="0"/>
              <a:cs typeface="Times New Roman" panose="02020603050405020304" pitchFamily="18" charset="0"/>
            </a:endParaRPr>
          </a:p>
        </p:txBody>
      </p:sp>
      <p:graphicFrame>
        <p:nvGraphicFramePr>
          <p:cNvPr id="2" name="Object 9"/>
          <p:cNvGraphicFramePr>
            <a:graphicFrameLocks noGrp="1" noChangeAspect="1"/>
          </p:cNvGraphicFramePr>
          <p:nvPr>
            <p:ph type="chart" idx="4294967295"/>
            <p:extLst>
              <p:ext uri="{D42A27DB-BD31-4B8C-83A1-F6EECF244321}">
                <p14:modId xmlns:p14="http://schemas.microsoft.com/office/powerpoint/2010/main" val="1429074264"/>
              </p:ext>
            </p:extLst>
          </p:nvPr>
        </p:nvGraphicFramePr>
        <p:xfrm>
          <a:off x="539552" y="915566"/>
          <a:ext cx="8224569" cy="3756447"/>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2669456" y="2787774"/>
            <a:ext cx="1008062" cy="291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defRPr/>
            </a:pPr>
            <a:r>
              <a:rPr lang="ru-RU" dirty="0" smtClean="0">
                <a:solidFill>
                  <a:schemeClr val="accent6"/>
                </a:solidFill>
              </a:rPr>
              <a:t>324</a:t>
            </a:r>
            <a:endParaRPr lang="ru-RU" dirty="0">
              <a:solidFill>
                <a:schemeClr val="accent6"/>
              </a:solidFill>
            </a:endParaRPr>
          </a:p>
        </p:txBody>
      </p:sp>
      <p:sp>
        <p:nvSpPr>
          <p:cNvPr id="7" name="Прямоугольник 6"/>
          <p:cNvSpPr/>
          <p:nvPr/>
        </p:nvSpPr>
        <p:spPr>
          <a:xfrm>
            <a:off x="6516215" y="1347614"/>
            <a:ext cx="987425" cy="345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r>
              <a:rPr lang="ru-RU" dirty="0" smtClean="0">
                <a:solidFill>
                  <a:schemeClr val="accent6"/>
                </a:solidFill>
              </a:rPr>
              <a:t>968</a:t>
            </a:r>
            <a:endParaRPr lang="ru-RU" dirty="0">
              <a:solidFill>
                <a:schemeClr val="accent6"/>
              </a:solidFill>
            </a:endParaRPr>
          </a:p>
        </p:txBody>
      </p:sp>
      <p:sp>
        <p:nvSpPr>
          <p:cNvPr id="8" name="Прямоугольник 7"/>
          <p:cNvSpPr/>
          <p:nvPr/>
        </p:nvSpPr>
        <p:spPr>
          <a:xfrm>
            <a:off x="3779912" y="2384632"/>
            <a:ext cx="785639" cy="270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r>
              <a:rPr lang="ru-RU" dirty="0">
                <a:solidFill>
                  <a:schemeClr val="accent6"/>
                </a:solidFill>
              </a:rPr>
              <a:t>513</a:t>
            </a:r>
          </a:p>
        </p:txBody>
      </p:sp>
      <p:sp>
        <p:nvSpPr>
          <p:cNvPr id="9" name="Прямоугольник 8"/>
          <p:cNvSpPr/>
          <p:nvPr/>
        </p:nvSpPr>
        <p:spPr>
          <a:xfrm>
            <a:off x="4762041" y="2161399"/>
            <a:ext cx="701898" cy="269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r>
              <a:rPr lang="ru-RU" dirty="0">
                <a:solidFill>
                  <a:schemeClr val="accent6"/>
                </a:solidFill>
              </a:rPr>
              <a:t>631</a:t>
            </a:r>
          </a:p>
        </p:txBody>
      </p:sp>
      <p:sp>
        <p:nvSpPr>
          <p:cNvPr id="10" name="Прямоугольник 9"/>
          <p:cNvSpPr/>
          <p:nvPr/>
        </p:nvSpPr>
        <p:spPr>
          <a:xfrm>
            <a:off x="5673522" y="2039351"/>
            <a:ext cx="762884" cy="345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832" tIns="45416" rIns="90832" bIns="45416" anchor="ctr"/>
          <a:lstStyle/>
          <a:p>
            <a:pPr algn="ctr"/>
            <a:r>
              <a:rPr lang="ru-RU" dirty="0">
                <a:solidFill>
                  <a:schemeClr val="accent6"/>
                </a:solidFill>
              </a:rPr>
              <a:t>655</a:t>
            </a:r>
          </a:p>
        </p:txBody>
      </p:sp>
      <p:sp>
        <p:nvSpPr>
          <p:cNvPr id="3" name="TextBox 2"/>
          <p:cNvSpPr txBox="1"/>
          <p:nvPr/>
        </p:nvSpPr>
        <p:spPr>
          <a:xfrm>
            <a:off x="8406158" y="4515966"/>
            <a:ext cx="465634" cy="461665"/>
          </a:xfrm>
          <a:prstGeom prst="rect">
            <a:avLst/>
          </a:prstGeom>
          <a:noFill/>
        </p:spPr>
        <p:txBody>
          <a:bodyPr wrap="square" rtlCol="0">
            <a:spAutoFit/>
          </a:bodyPr>
          <a:lstStyle/>
          <a:p>
            <a:pPr algn="ctr"/>
            <a:r>
              <a:rPr lang="ru-RU" sz="2400" dirty="0" smtClean="0">
                <a:solidFill>
                  <a:schemeClr val="bg1"/>
                </a:solidFill>
              </a:rPr>
              <a:t>2</a:t>
            </a:r>
            <a:endParaRPr lang="ru-RU" sz="2400" dirty="0">
              <a:solidFill>
                <a:schemeClr val="bg1"/>
              </a:solidFill>
            </a:endParaRPr>
          </a:p>
        </p:txBody>
      </p:sp>
    </p:spTree>
  </p:cSld>
  <p:clrMapOvr>
    <a:masterClrMapping/>
  </p:clrMapOvr>
  <p:transition spd="slow">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pPr>
              <a:defRPr/>
            </a:pPr>
            <a:fld id="{44FF993C-D98B-4FD8-A6EB-F7898441767D}" type="slidenum">
              <a:rPr lang="ru-RU" smtClean="0">
                <a:solidFill>
                  <a:prstClr val="white"/>
                </a:solidFill>
              </a:rPr>
              <a:pPr>
                <a:defRPr/>
              </a:pPr>
              <a:t>3</a:t>
            </a:fld>
            <a:endParaRPr lang="ru-RU" dirty="0">
              <a:solidFill>
                <a:prstClr val="white"/>
              </a:solidFill>
            </a:endParaRPr>
          </a:p>
        </p:txBody>
      </p:sp>
      <p:sp>
        <p:nvSpPr>
          <p:cNvPr id="11" name="Rectangle 2"/>
          <p:cNvSpPr>
            <a:spLocks noGrp="1"/>
          </p:cNvSpPr>
          <p:nvPr>
            <p:ph type="title" idx="4294967295"/>
          </p:nvPr>
        </p:nvSpPr>
        <p:spPr>
          <a:xfrm>
            <a:off x="1062262" y="210075"/>
            <a:ext cx="7343979" cy="399964"/>
          </a:xfrm>
          <a:noFill/>
        </p:spPr>
        <p:txBody>
          <a:bodyPr>
            <a:spAutoFit/>
          </a:bodyPr>
          <a:lstStyle/>
          <a:p>
            <a:pPr algn="ctr">
              <a:lnSpc>
                <a:spcPct val="100000"/>
              </a:lnSpc>
            </a:pPr>
            <a:r>
              <a:rPr lang="ru-RU" altLang="ru-RU" sz="2000" dirty="0">
                <a:latin typeface="Times New Roman" panose="02020603050405020304" pitchFamily="18" charset="0"/>
                <a:cs typeface="Times New Roman" panose="02020603050405020304" pitchFamily="18" charset="0"/>
              </a:rPr>
              <a:t>Юридические и физические лица в процедурах банкротства</a:t>
            </a:r>
          </a:p>
        </p:txBody>
      </p:sp>
      <p:graphicFrame>
        <p:nvGraphicFramePr>
          <p:cNvPr id="12" name="Диаграмма 11"/>
          <p:cNvGraphicFramePr/>
          <p:nvPr>
            <p:extLst>
              <p:ext uri="{D42A27DB-BD31-4B8C-83A1-F6EECF244321}">
                <p14:modId xmlns:p14="http://schemas.microsoft.com/office/powerpoint/2010/main" val="186921639"/>
              </p:ext>
            </p:extLst>
          </p:nvPr>
        </p:nvGraphicFramePr>
        <p:xfrm>
          <a:off x="569655" y="1419622"/>
          <a:ext cx="4396916" cy="1959320"/>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5"/>
          <p:cNvSpPr>
            <a:spLocks noChangeArrowheads="1"/>
          </p:cNvSpPr>
          <p:nvPr/>
        </p:nvSpPr>
        <p:spPr bwMode="auto">
          <a:xfrm>
            <a:off x="569655" y="1053278"/>
            <a:ext cx="3201876" cy="41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2100" u="sng" dirty="0" smtClean="0">
                <a:solidFill>
                  <a:srgbClr val="4F81BD">
                    <a:lumMod val="50000"/>
                  </a:srgbClr>
                </a:solidFill>
              </a:rPr>
              <a:t>145 </a:t>
            </a:r>
            <a:r>
              <a:rPr lang="ru-RU" sz="2100" u="sng" dirty="0">
                <a:solidFill>
                  <a:srgbClr val="4F81BD">
                    <a:lumMod val="50000"/>
                  </a:srgbClr>
                </a:solidFill>
              </a:rPr>
              <a:t>юридических лиц </a:t>
            </a:r>
          </a:p>
        </p:txBody>
      </p:sp>
      <p:sp>
        <p:nvSpPr>
          <p:cNvPr id="15" name="Rectangle 5"/>
          <p:cNvSpPr>
            <a:spLocks noChangeArrowheads="1"/>
          </p:cNvSpPr>
          <p:nvPr/>
        </p:nvSpPr>
        <p:spPr bwMode="auto">
          <a:xfrm>
            <a:off x="3875200" y="2718698"/>
            <a:ext cx="4433367" cy="41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040537"/>
            <a:r>
              <a:rPr lang="ru-RU" sz="2100" u="sng" dirty="0" smtClean="0">
                <a:solidFill>
                  <a:srgbClr val="4F81BD">
                    <a:lumMod val="50000"/>
                  </a:srgbClr>
                </a:solidFill>
              </a:rPr>
              <a:t>823 </a:t>
            </a:r>
            <a:r>
              <a:rPr lang="ru-RU" sz="2100" u="sng" dirty="0">
                <a:solidFill>
                  <a:srgbClr val="4F81BD">
                    <a:lumMod val="50000"/>
                  </a:srgbClr>
                </a:solidFill>
              </a:rPr>
              <a:t>физических </a:t>
            </a:r>
            <a:r>
              <a:rPr lang="ru-RU" sz="2100" u="sng" dirty="0" smtClean="0">
                <a:solidFill>
                  <a:srgbClr val="4F81BD">
                    <a:lumMod val="50000"/>
                  </a:srgbClr>
                </a:solidFill>
              </a:rPr>
              <a:t>лица</a:t>
            </a:r>
            <a:endParaRPr lang="ru-RU" sz="2100" u="sng" dirty="0">
              <a:solidFill>
                <a:srgbClr val="4F81BD">
                  <a:lumMod val="50000"/>
                </a:srgbClr>
              </a:solidFill>
            </a:endParaRPr>
          </a:p>
        </p:txBody>
      </p:sp>
      <p:graphicFrame>
        <p:nvGraphicFramePr>
          <p:cNvPr id="17" name="Диаграмма 16"/>
          <p:cNvGraphicFramePr/>
          <p:nvPr>
            <p:extLst>
              <p:ext uri="{D42A27DB-BD31-4B8C-83A1-F6EECF244321}">
                <p14:modId xmlns:p14="http://schemas.microsoft.com/office/powerpoint/2010/main" val="2988704313"/>
              </p:ext>
            </p:extLst>
          </p:nvPr>
        </p:nvGraphicFramePr>
        <p:xfrm>
          <a:off x="692814" y="2865655"/>
          <a:ext cx="7836459" cy="2051042"/>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3528013" y="684728"/>
            <a:ext cx="5004031" cy="581156"/>
          </a:xfrm>
          <a:prstGeom prst="rect">
            <a:avLst/>
          </a:prstGeom>
          <a:noFill/>
          <a:ln w="12700">
            <a:noFill/>
            <a:miter lim="800000"/>
            <a:headEnd/>
            <a:tailEnd/>
          </a:ln>
          <a:effectLst/>
        </p:spPr>
        <p:txBody>
          <a:bodyPr wrap="none" lIns="80021" tIns="40011" rIns="80021" bIns="40011" anchor="ctr"/>
          <a:lstStyle/>
          <a:p>
            <a:pPr algn="just" defTabSz="800195">
              <a:defRPr/>
            </a:pPr>
            <a:r>
              <a:rPr lang="ru-RU" u="sng" dirty="0">
                <a:solidFill>
                  <a:srgbClr val="FF5050"/>
                </a:solidFill>
                <a:latin typeface="Calibri" pitchFamily="34" charset="0"/>
              </a:rPr>
              <a:t>Всего </a:t>
            </a:r>
            <a:r>
              <a:rPr lang="ru-RU" u="sng" dirty="0" smtClean="0">
                <a:solidFill>
                  <a:srgbClr val="FF5050"/>
                </a:solidFill>
                <a:latin typeface="Calibri" pitchFamily="34" charset="0"/>
              </a:rPr>
              <a:t>в области </a:t>
            </a:r>
            <a:r>
              <a:rPr lang="ru-RU" u="sng" dirty="0">
                <a:solidFill>
                  <a:srgbClr val="FF5050"/>
                </a:solidFill>
                <a:latin typeface="Calibri" pitchFamily="34" charset="0"/>
              </a:rPr>
              <a:t>в процедурах банкротства находятся </a:t>
            </a:r>
          </a:p>
          <a:p>
            <a:pPr algn="just" defTabSz="800195">
              <a:defRPr/>
            </a:pPr>
            <a:r>
              <a:rPr lang="ru-RU" u="sng" dirty="0" smtClean="0">
                <a:solidFill>
                  <a:srgbClr val="FF5050"/>
                </a:solidFill>
                <a:latin typeface="Calibri" pitchFamily="34" charset="0"/>
              </a:rPr>
              <a:t>968 юридических </a:t>
            </a:r>
            <a:r>
              <a:rPr lang="ru-RU" u="sng" dirty="0">
                <a:solidFill>
                  <a:srgbClr val="FF5050"/>
                </a:solidFill>
                <a:latin typeface="Calibri" pitchFamily="34" charset="0"/>
              </a:rPr>
              <a:t>и физических лиц, в том числе: </a:t>
            </a:r>
          </a:p>
        </p:txBody>
      </p:sp>
      <p:sp>
        <p:nvSpPr>
          <p:cNvPr id="24" name="Скругленный прямоугольник 23"/>
          <p:cNvSpPr/>
          <p:nvPr/>
        </p:nvSpPr>
        <p:spPr>
          <a:xfrm>
            <a:off x="5073583" y="1624915"/>
            <a:ext cx="277441" cy="122786"/>
          </a:xfrm>
          <a:prstGeom prst="roundRect">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21" tIns="40011" rIns="80021" bIns="40011"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2729"/>
            <a:endParaRPr lang="ru-RU" b="0">
              <a:solidFill>
                <a:prstClr val="white"/>
              </a:solidFill>
            </a:endParaRPr>
          </a:p>
        </p:txBody>
      </p:sp>
      <p:sp>
        <p:nvSpPr>
          <p:cNvPr id="25" name="Скругленный прямоугольник 24"/>
          <p:cNvSpPr/>
          <p:nvPr/>
        </p:nvSpPr>
        <p:spPr>
          <a:xfrm>
            <a:off x="5076056" y="1889155"/>
            <a:ext cx="277440" cy="133254"/>
          </a:xfrm>
          <a:prstGeom prst="roundRect">
            <a:avLst/>
          </a:prstGeom>
          <a:solidFill>
            <a:srgbClr val="31CC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021" tIns="40011" rIns="80021" bIns="40011"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2729"/>
            <a:endParaRPr lang="ru-RU" b="0">
              <a:solidFill>
                <a:prstClr val="white"/>
              </a:solidFill>
            </a:endParaRPr>
          </a:p>
        </p:txBody>
      </p:sp>
      <p:sp>
        <p:nvSpPr>
          <p:cNvPr id="30" name="Rectangle 5"/>
          <p:cNvSpPr>
            <a:spLocks noChangeArrowheads="1"/>
          </p:cNvSpPr>
          <p:nvPr/>
        </p:nvSpPr>
        <p:spPr bwMode="auto">
          <a:xfrm>
            <a:off x="5508104" y="1801974"/>
            <a:ext cx="1167561" cy="30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1400" dirty="0">
                <a:solidFill>
                  <a:srgbClr val="1F497D"/>
                </a:solidFill>
              </a:rPr>
              <a:t>наблюдение</a:t>
            </a:r>
          </a:p>
        </p:txBody>
      </p:sp>
      <p:sp>
        <p:nvSpPr>
          <p:cNvPr id="31" name="Rectangle 5"/>
          <p:cNvSpPr>
            <a:spLocks noChangeArrowheads="1"/>
          </p:cNvSpPr>
          <p:nvPr/>
        </p:nvSpPr>
        <p:spPr bwMode="auto">
          <a:xfrm>
            <a:off x="5508104" y="1532500"/>
            <a:ext cx="2209256" cy="30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80" tIns="45640" rIns="91280" bIns="4564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040537"/>
            <a:r>
              <a:rPr lang="ru-RU" sz="1400" dirty="0">
                <a:solidFill>
                  <a:srgbClr val="1F497D"/>
                </a:solidFill>
              </a:rPr>
              <a:t>конкурсное производство</a:t>
            </a:r>
          </a:p>
        </p:txBody>
      </p:sp>
    </p:spTree>
    <p:extLst>
      <p:ext uri="{BB962C8B-B14F-4D97-AF65-F5344CB8AC3E}">
        <p14:creationId xmlns:p14="http://schemas.microsoft.com/office/powerpoint/2010/main" val="1631679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1" name="Rectangle 2"/>
          <p:cNvSpPr>
            <a:spLocks noGrp="1" noChangeArrowheads="1"/>
          </p:cNvSpPr>
          <p:nvPr>
            <p:ph type="title" idx="4294967295"/>
          </p:nvPr>
        </p:nvSpPr>
        <p:spPr>
          <a:xfrm>
            <a:off x="683568" y="205979"/>
            <a:ext cx="8064896" cy="857250"/>
          </a:xfrm>
        </p:spPr>
        <p:txBody>
          <a:bodyPr/>
          <a:lstStyle/>
          <a:p>
            <a:pPr algn="ctr">
              <a:lnSpc>
                <a:spcPts val="2500"/>
              </a:lnSpc>
            </a:pPr>
            <a:r>
              <a:rPr lang="ru-RU" sz="2400" kern="1200" dirty="0">
                <a:effectLst>
                  <a:outerShdw blurRad="38100" dist="38100" dir="2700000" algn="tl">
                    <a:srgbClr val="000000">
                      <a:alpha val="43137"/>
                    </a:srgbClr>
                  </a:outerShdw>
                </a:effectLst>
                <a:latin typeface="Arial Narrow" pitchFamily="34" charset="0"/>
              </a:rPr>
              <a:t>Структура дел о банкротстве по видам деятельности должников, всего по </a:t>
            </a:r>
            <a:r>
              <a:rPr lang="ru-RU" sz="2400" kern="1200" dirty="0" smtClean="0">
                <a:effectLst>
                  <a:outerShdw blurRad="38100" dist="38100" dir="2700000" algn="tl">
                    <a:srgbClr val="000000">
                      <a:alpha val="43137"/>
                    </a:srgbClr>
                  </a:outerShdw>
                </a:effectLst>
                <a:latin typeface="Arial Narrow" pitchFamily="34" charset="0"/>
              </a:rPr>
              <a:t>Новгородской области</a:t>
            </a:r>
            <a:endParaRPr lang="ru-RU" sz="2400" kern="1200" dirty="0">
              <a:effectLst>
                <a:outerShdw blurRad="38100" dist="38100" dir="2700000" algn="tl">
                  <a:srgbClr val="000000">
                    <a:alpha val="43137"/>
                  </a:srgbClr>
                </a:outerShdw>
              </a:effectLst>
              <a:latin typeface="Arial Narrow" pitchFamily="34" charset="0"/>
            </a:endParaRPr>
          </a:p>
        </p:txBody>
      </p:sp>
      <p:graphicFrame>
        <p:nvGraphicFramePr>
          <p:cNvPr id="3" name="Object 6"/>
          <p:cNvGraphicFramePr>
            <a:graphicFrameLocks noGrp="1" noChangeAspect="1"/>
          </p:cNvGraphicFramePr>
          <p:nvPr>
            <p:ph type="chart" idx="4294967295"/>
            <p:extLst>
              <p:ext uri="{D42A27DB-BD31-4B8C-83A1-F6EECF244321}">
                <p14:modId xmlns:p14="http://schemas.microsoft.com/office/powerpoint/2010/main" val="340974707"/>
              </p:ext>
            </p:extLst>
          </p:nvPr>
        </p:nvGraphicFramePr>
        <p:xfrm>
          <a:off x="179512" y="1083048"/>
          <a:ext cx="8189790" cy="3671589"/>
        </p:xfrm>
        <a:graphic>
          <a:graphicData uri="http://schemas.openxmlformats.org/drawingml/2006/chart">
            <c:chart xmlns:c="http://schemas.openxmlformats.org/drawingml/2006/chart" xmlns:r="http://schemas.openxmlformats.org/officeDocument/2006/relationships" r:id="rId3"/>
          </a:graphicData>
        </a:graphic>
      </p:graphicFrame>
      <p:sp>
        <p:nvSpPr>
          <p:cNvPr id="16392" name="Text Box 8"/>
          <p:cNvSpPr txBox="1">
            <a:spLocks noChangeArrowheads="1"/>
          </p:cNvSpPr>
          <p:nvPr/>
        </p:nvSpPr>
        <p:spPr bwMode="auto">
          <a:xfrm>
            <a:off x="3692950" y="3288010"/>
            <a:ext cx="627057" cy="435868"/>
          </a:xfrm>
          <a:prstGeom prst="rect">
            <a:avLst/>
          </a:prstGeom>
          <a:noFill/>
          <a:ln w="9525">
            <a:noFill/>
            <a:miter lim="800000"/>
            <a:headEnd/>
            <a:tailEnd/>
          </a:ln>
        </p:spPr>
        <p:txBody>
          <a:bodyPr lIns="90832" tIns="45416" rIns="90832" bIns="45416"/>
          <a:lstStyle/>
          <a:p>
            <a:pPr algn="ctr">
              <a:buFont typeface="Wingdings" pitchFamily="2" charset="2"/>
              <a:buNone/>
            </a:pPr>
            <a:r>
              <a:rPr lang="ru-RU" sz="2800" dirty="0" smtClean="0">
                <a:solidFill>
                  <a:schemeClr val="tx1"/>
                </a:solidFill>
              </a:rPr>
              <a:t>30</a:t>
            </a:r>
            <a:endParaRPr lang="ru-RU" sz="2800" dirty="0">
              <a:solidFill>
                <a:schemeClr val="tx1"/>
              </a:solidFill>
            </a:endParaRPr>
          </a:p>
        </p:txBody>
      </p:sp>
      <p:sp>
        <p:nvSpPr>
          <p:cNvPr id="16393" name="Text Box 12"/>
          <p:cNvSpPr txBox="1">
            <a:spLocks noChangeArrowheads="1"/>
          </p:cNvSpPr>
          <p:nvPr/>
        </p:nvSpPr>
        <p:spPr bwMode="auto">
          <a:xfrm>
            <a:off x="1476910" y="3563342"/>
            <a:ext cx="1800225" cy="729854"/>
          </a:xfrm>
          <a:prstGeom prst="rect">
            <a:avLst/>
          </a:prstGeom>
          <a:noFill/>
          <a:ln w="9525">
            <a:noFill/>
            <a:miter lim="800000"/>
            <a:headEnd/>
            <a:tailEnd/>
          </a:ln>
        </p:spPr>
        <p:txBody>
          <a:bodyPr lIns="90832" tIns="45416" rIns="90832" bIns="45416"/>
          <a:lstStyle>
            <a:defPPr>
              <a:defRPr lang="en-US"/>
            </a:defPPr>
            <a:lvl1pPr algn="ctr">
              <a:buFont typeface="Wingdings" pitchFamily="2" charset="2"/>
              <a:buNone/>
              <a:defRPr sz="2800">
                <a:solidFill>
                  <a:schemeClr val="tx1"/>
                </a:solidFill>
              </a:defRPr>
            </a:lvl1pPr>
          </a:lstStyle>
          <a:p>
            <a:r>
              <a:rPr lang="ru-RU" dirty="0"/>
              <a:t>26</a:t>
            </a:r>
          </a:p>
        </p:txBody>
      </p:sp>
      <p:sp>
        <p:nvSpPr>
          <p:cNvPr id="16394" name="Text Box 13"/>
          <p:cNvSpPr txBox="1">
            <a:spLocks noChangeArrowheads="1"/>
          </p:cNvSpPr>
          <p:nvPr/>
        </p:nvSpPr>
        <p:spPr bwMode="auto">
          <a:xfrm>
            <a:off x="2192757" y="3818086"/>
            <a:ext cx="2127250" cy="266700"/>
          </a:xfrm>
          <a:prstGeom prst="rect">
            <a:avLst/>
          </a:prstGeom>
          <a:noFill/>
          <a:ln w="9525">
            <a:noFill/>
            <a:miter lim="800000"/>
            <a:headEnd/>
            <a:tailEnd/>
          </a:ln>
        </p:spPr>
        <p:txBody>
          <a:bodyPr lIns="90832" tIns="45416" rIns="90832" bIns="45416"/>
          <a:lstStyle>
            <a:defPPr>
              <a:defRPr lang="en-US"/>
            </a:defPPr>
            <a:lvl1pPr algn="ctr">
              <a:buFont typeface="Wingdings" pitchFamily="2" charset="2"/>
              <a:buNone/>
              <a:defRPr sz="2800">
                <a:solidFill>
                  <a:schemeClr val="tx1"/>
                </a:solidFill>
              </a:defRPr>
            </a:lvl1pPr>
          </a:lstStyle>
          <a:p>
            <a:r>
              <a:rPr lang="ru-RU" dirty="0"/>
              <a:t>6</a:t>
            </a:r>
          </a:p>
        </p:txBody>
      </p:sp>
      <p:sp>
        <p:nvSpPr>
          <p:cNvPr id="16395" name="Text Box 14"/>
          <p:cNvSpPr txBox="1">
            <a:spLocks noChangeArrowheads="1"/>
          </p:cNvSpPr>
          <p:nvPr/>
        </p:nvSpPr>
        <p:spPr bwMode="auto">
          <a:xfrm>
            <a:off x="3506906" y="2207622"/>
            <a:ext cx="1512094" cy="741362"/>
          </a:xfrm>
          <a:prstGeom prst="rect">
            <a:avLst/>
          </a:prstGeom>
          <a:noFill/>
          <a:ln w="9525">
            <a:noFill/>
            <a:miter lim="800000"/>
            <a:headEnd/>
            <a:tailEnd/>
          </a:ln>
        </p:spPr>
        <p:txBody>
          <a:bodyPr lIns="90832" tIns="45416" rIns="90832" bIns="45416"/>
          <a:lstStyle>
            <a:defPPr>
              <a:defRPr lang="en-US"/>
            </a:defPPr>
            <a:lvl1pPr algn="ctr">
              <a:buFont typeface="Wingdings" pitchFamily="2" charset="2"/>
              <a:buNone/>
              <a:defRPr sz="2800">
                <a:solidFill>
                  <a:schemeClr val="tx1"/>
                </a:solidFill>
              </a:defRPr>
            </a:lvl1pPr>
          </a:lstStyle>
          <a:p>
            <a:r>
              <a:rPr lang="ru-RU" dirty="0"/>
              <a:t>18</a:t>
            </a:r>
          </a:p>
        </p:txBody>
      </p:sp>
      <p:sp>
        <p:nvSpPr>
          <p:cNvPr id="16396" name="Text Box 17"/>
          <p:cNvSpPr txBox="1">
            <a:spLocks noChangeArrowheads="1"/>
          </p:cNvSpPr>
          <p:nvPr/>
        </p:nvSpPr>
        <p:spPr bwMode="auto">
          <a:xfrm>
            <a:off x="1476910" y="1635646"/>
            <a:ext cx="2016125" cy="702469"/>
          </a:xfrm>
          <a:prstGeom prst="rect">
            <a:avLst/>
          </a:prstGeom>
          <a:noFill/>
          <a:ln w="9525">
            <a:noFill/>
            <a:miter lim="800000"/>
            <a:headEnd/>
            <a:tailEnd/>
          </a:ln>
        </p:spPr>
        <p:txBody>
          <a:bodyPr lIns="90832" tIns="45416" rIns="90832" bIns="45416"/>
          <a:lstStyle>
            <a:defPPr>
              <a:defRPr lang="en-US"/>
            </a:defPPr>
            <a:lvl1pPr algn="ctr">
              <a:buFont typeface="Wingdings" pitchFamily="2" charset="2"/>
              <a:buNone/>
              <a:defRPr sz="2800">
                <a:solidFill>
                  <a:schemeClr val="tx1"/>
                </a:solidFill>
              </a:defRPr>
            </a:lvl1pPr>
          </a:lstStyle>
          <a:p>
            <a:r>
              <a:rPr lang="ru-RU" dirty="0"/>
              <a:t>27</a:t>
            </a:r>
          </a:p>
        </p:txBody>
      </p:sp>
      <p:sp>
        <p:nvSpPr>
          <p:cNvPr id="16397" name="Text Box 12"/>
          <p:cNvSpPr txBox="1">
            <a:spLocks noChangeArrowheads="1"/>
          </p:cNvSpPr>
          <p:nvPr/>
        </p:nvSpPr>
        <p:spPr bwMode="auto">
          <a:xfrm>
            <a:off x="2969838" y="1536249"/>
            <a:ext cx="1350169" cy="649288"/>
          </a:xfrm>
          <a:prstGeom prst="rect">
            <a:avLst/>
          </a:prstGeom>
          <a:noFill/>
          <a:ln w="9525">
            <a:noFill/>
            <a:miter lim="800000"/>
            <a:headEnd/>
            <a:tailEnd/>
          </a:ln>
        </p:spPr>
        <p:txBody>
          <a:bodyPr lIns="90832" tIns="45416" rIns="90832" bIns="45416"/>
          <a:lstStyle>
            <a:defPPr>
              <a:defRPr lang="en-US"/>
            </a:defPPr>
            <a:lvl1pPr algn="ctr">
              <a:buFont typeface="Wingdings" pitchFamily="2" charset="2"/>
              <a:buNone/>
              <a:defRPr sz="2800">
                <a:solidFill>
                  <a:schemeClr val="tx1"/>
                </a:solidFill>
              </a:defRPr>
            </a:lvl1pPr>
          </a:lstStyle>
          <a:p>
            <a:r>
              <a:rPr lang="ru-RU" dirty="0"/>
              <a:t>18</a:t>
            </a:r>
          </a:p>
        </p:txBody>
      </p:sp>
      <p:sp>
        <p:nvSpPr>
          <p:cNvPr id="2" name="Прямоугольник 1"/>
          <p:cNvSpPr/>
          <p:nvPr/>
        </p:nvSpPr>
        <p:spPr>
          <a:xfrm>
            <a:off x="1115616" y="2715766"/>
            <a:ext cx="1728787" cy="764381"/>
          </a:xfrm>
          <a:prstGeom prst="rect">
            <a:avLst/>
          </a:prstGeom>
          <a:noFill/>
          <a:ln w="9525">
            <a:noFill/>
            <a:miter lim="800000"/>
            <a:headEnd/>
            <a:tailEnd/>
          </a:ln>
        </p:spPr>
        <p:txBody>
          <a:bodyPr lIns="90832" tIns="45416" rIns="90832" bIns="45416"/>
          <a:lstStyle/>
          <a:p>
            <a:pPr algn="ctr">
              <a:buFont typeface="Wingdings" pitchFamily="2" charset="2"/>
              <a:buNone/>
            </a:pPr>
            <a:r>
              <a:rPr lang="ru-RU" sz="2800" dirty="0">
                <a:solidFill>
                  <a:schemeClr val="tx1"/>
                </a:solidFill>
                <a:latin typeface="Arial" charset="0"/>
              </a:rPr>
              <a:t>18</a:t>
            </a:r>
          </a:p>
        </p:txBody>
      </p:sp>
      <p:sp>
        <p:nvSpPr>
          <p:cNvPr id="4" name="TextBox 3"/>
          <p:cNvSpPr txBox="1"/>
          <p:nvPr/>
        </p:nvSpPr>
        <p:spPr>
          <a:xfrm>
            <a:off x="8316416" y="4515966"/>
            <a:ext cx="648072" cy="461665"/>
          </a:xfrm>
          <a:prstGeom prst="rect">
            <a:avLst/>
          </a:prstGeom>
          <a:noFill/>
        </p:spPr>
        <p:txBody>
          <a:bodyPr wrap="square" rtlCol="0">
            <a:spAutoFit/>
          </a:bodyPr>
          <a:lstStyle/>
          <a:p>
            <a:pPr algn="ctr"/>
            <a:r>
              <a:rPr lang="ru-RU" sz="2400" dirty="0" smtClean="0">
                <a:solidFill>
                  <a:schemeClr val="bg1"/>
                </a:solidFill>
              </a:rPr>
              <a:t>4</a:t>
            </a:r>
            <a:endParaRPr lang="ru-RU" sz="2400" dirty="0">
              <a:solidFill>
                <a:schemeClr val="bg1"/>
              </a:solidFill>
            </a:endParaRPr>
          </a:p>
        </p:txBody>
      </p:sp>
    </p:spTree>
    <p:extLst>
      <p:ext uri="{BB962C8B-B14F-4D97-AF65-F5344CB8AC3E}">
        <p14:creationId xmlns:p14="http://schemas.microsoft.com/office/powerpoint/2010/main" val="4081543262"/>
      </p:ext>
    </p:extLst>
  </p:cSld>
  <p:clrMapOvr>
    <a:overrideClrMapping bg1="lt1" tx1="dk1" bg2="lt2" tx2="dk2" accent1="accent1" accent2="accent2" accent3="accent3" accent4="accent4" accent5="accent5" accent6="accent6" hlink="hlink" folHlink="folHlink"/>
  </p:clrMapOvr>
  <p:transition spd="slow">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Заголовок 2"/>
          <p:cNvSpPr>
            <a:spLocks noGrp="1"/>
          </p:cNvSpPr>
          <p:nvPr>
            <p:ph type="title"/>
          </p:nvPr>
        </p:nvSpPr>
        <p:spPr>
          <a:xfrm>
            <a:off x="611560" y="195486"/>
            <a:ext cx="8101013" cy="450056"/>
          </a:xfrm>
        </p:spPr>
        <p:txBody>
          <a:bodyPr anchor="t"/>
          <a:lstStyle/>
          <a:p>
            <a:pPr algn="ctr" defTabSz="912491" fontAlgn="base">
              <a:spcAft>
                <a:spcPct val="0"/>
              </a:spcAft>
            </a:pPr>
            <a:r>
              <a:rPr lang="ru-RU" altLang="ru-RU" sz="1600" dirty="0"/>
              <a:t>Погашено задолженности в ходе дел о </a:t>
            </a:r>
            <a:r>
              <a:rPr lang="ru-RU" altLang="ru-RU" sz="1600" dirty="0" smtClean="0"/>
              <a:t>несостоятельности в 2021, 2022 </a:t>
            </a:r>
            <a:r>
              <a:rPr lang="ru-RU" altLang="ru-RU" sz="1600" dirty="0" err="1" smtClean="0"/>
              <a:t>г.г</a:t>
            </a:r>
            <a:r>
              <a:rPr lang="ru-RU" altLang="ru-RU" sz="1600" dirty="0" smtClean="0"/>
              <a:t>., </a:t>
            </a:r>
            <a:r>
              <a:rPr lang="ru-RU" altLang="ru-RU" sz="1600" dirty="0" err="1" smtClean="0"/>
              <a:t>млн.руб</a:t>
            </a:r>
            <a:r>
              <a:rPr lang="ru-RU" altLang="ru-RU" sz="1600" dirty="0" smtClean="0"/>
              <a:t>.</a:t>
            </a:r>
            <a:r>
              <a:rPr lang="ru-RU" altLang="ru-RU" sz="1800" dirty="0"/>
              <a:t/>
            </a:r>
            <a:br>
              <a:rPr lang="ru-RU" altLang="ru-RU" sz="1800" dirty="0"/>
            </a:br>
            <a:endParaRPr lang="ru-RU" altLang="ru-RU" sz="1800" dirty="0"/>
          </a:p>
        </p:txBody>
      </p:sp>
      <p:sp>
        <p:nvSpPr>
          <p:cNvPr id="7" name="Номер слайда 19"/>
          <p:cNvSpPr>
            <a:spLocks noGrp="1"/>
          </p:cNvSpPr>
          <p:nvPr>
            <p:ph type="sldNum" sz="quarter" idx="10"/>
          </p:nvPr>
        </p:nvSpPr>
        <p:spPr bwMode="auto">
          <a:xfrm>
            <a:off x="8320089" y="4569619"/>
            <a:ext cx="619125" cy="447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316">
              <a:spcBef>
                <a:spcPct val="20000"/>
              </a:spcBef>
              <a:buFont typeface="+mj-lt"/>
              <a:defRPr sz="3200">
                <a:solidFill>
                  <a:srgbClr val="005AA9"/>
                </a:solidFill>
                <a:latin typeface="Calibri" pitchFamily="34" charset="0"/>
              </a:defRPr>
            </a:lvl1pPr>
            <a:lvl2pPr marL="741101" indent="-284063" defTabSz="909316">
              <a:spcBef>
                <a:spcPct val="20000"/>
              </a:spcBef>
              <a:buFont typeface="Arial" pitchFamily="34" charset="0"/>
              <a:defRPr sz="2100">
                <a:solidFill>
                  <a:srgbClr val="504F53"/>
                </a:solidFill>
                <a:latin typeface="Calibri" pitchFamily="34" charset="0"/>
              </a:defRPr>
            </a:lvl2pPr>
            <a:lvl3pPr marL="1141011" indent="-226933" defTabSz="909316">
              <a:spcBef>
                <a:spcPct val="20000"/>
              </a:spcBef>
              <a:buFont typeface="Arial" pitchFamily="34" charset="0"/>
              <a:buChar char="•"/>
              <a:defRPr sz="2100">
                <a:solidFill>
                  <a:srgbClr val="504F53"/>
                </a:solidFill>
                <a:latin typeface="Calibri" pitchFamily="34" charset="0"/>
              </a:defRPr>
            </a:lvl3pPr>
            <a:lvl4pPr marL="1598049" indent="-226933" algn="just" defTabSz="909316">
              <a:lnSpc>
                <a:spcPts val="1575"/>
              </a:lnSpc>
              <a:spcBef>
                <a:spcPts val="350"/>
              </a:spcBef>
              <a:buFont typeface="Arial" pitchFamily="34" charset="0"/>
              <a:defRPr sz="1400">
                <a:solidFill>
                  <a:srgbClr val="504F53"/>
                </a:solidFill>
                <a:latin typeface="Calibri" pitchFamily="34" charset="0"/>
              </a:defRPr>
            </a:lvl4pPr>
            <a:lvl5pPr marL="2055087" indent="-226933" defTabSz="909316">
              <a:lnSpc>
                <a:spcPts val="1575"/>
              </a:lnSpc>
              <a:spcBef>
                <a:spcPts val="350"/>
              </a:spcBef>
              <a:buFont typeface="Arial" pitchFamily="34" charset="0"/>
              <a:defRPr sz="1200">
                <a:solidFill>
                  <a:srgbClr val="8D8C90"/>
                </a:solidFill>
                <a:latin typeface="Calibri" pitchFamily="34" charset="0"/>
              </a:defRPr>
            </a:lvl5pPr>
            <a:lvl6pPr marL="2512127"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6pPr>
            <a:lvl7pPr marL="2969165"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7pPr>
            <a:lvl8pPr marL="3426203"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8pPr>
            <a:lvl9pPr marL="3883243" indent="-226933" defTabSz="909316" eaLnBrk="0" fontAlgn="base" hangingPunct="0">
              <a:lnSpc>
                <a:spcPts val="1575"/>
              </a:lnSpc>
              <a:spcBef>
                <a:spcPts val="350"/>
              </a:spcBef>
              <a:spcAft>
                <a:spcPct val="0"/>
              </a:spcAft>
              <a:buFont typeface="Arial" pitchFamily="34" charset="0"/>
              <a:defRPr sz="1200">
                <a:solidFill>
                  <a:srgbClr val="8D8C90"/>
                </a:solidFill>
                <a:latin typeface="Calibri" pitchFamily="34" charset="0"/>
              </a:defRPr>
            </a:lvl9pPr>
          </a:lstStyle>
          <a:p>
            <a:pPr>
              <a:lnSpc>
                <a:spcPts val="2098"/>
              </a:lnSpc>
              <a:spcBef>
                <a:spcPct val="0"/>
              </a:spcBef>
            </a:pPr>
            <a:r>
              <a:rPr lang="ru-RU" altLang="ru-RU" sz="2400" dirty="0" smtClean="0">
                <a:solidFill>
                  <a:srgbClr val="FFFFFF"/>
                </a:solidFill>
              </a:rPr>
              <a:t>5</a:t>
            </a:r>
            <a:endParaRPr lang="ru-RU" altLang="ru-RU" sz="2400" dirty="0">
              <a:solidFill>
                <a:srgbClr val="FFFFFF"/>
              </a:solidFill>
            </a:endParaRPr>
          </a:p>
        </p:txBody>
      </p:sp>
      <p:sp>
        <p:nvSpPr>
          <p:cNvPr id="3" name="TextBox 2"/>
          <p:cNvSpPr txBox="1"/>
          <p:nvPr/>
        </p:nvSpPr>
        <p:spPr>
          <a:xfrm>
            <a:off x="2639724" y="4626147"/>
            <a:ext cx="2842860" cy="311009"/>
          </a:xfrm>
          <a:prstGeom prst="rect">
            <a:avLst/>
          </a:prstGeom>
        </p:spPr>
        <p:txBody>
          <a:bodyPr vert="horz" wrap="none" lIns="91408" tIns="45704" rIns="91408" bIns="45704" rtlCol="0" anchor="ctr">
            <a:normAutofit fontScale="92500" lnSpcReduction="20000"/>
          </a:bodyPr>
          <a:lstStyle/>
          <a:p>
            <a:pPr defTabSz="914077" fontAlgn="auto">
              <a:spcAft>
                <a:spcPts val="0"/>
              </a:spcAft>
            </a:pPr>
            <a:r>
              <a:rPr lang="ru-RU" dirty="0" smtClean="0">
                <a:solidFill>
                  <a:srgbClr val="005AA9"/>
                </a:solidFill>
                <a:latin typeface="Calibri"/>
              </a:rPr>
              <a:t>За 2021 год 275,1 </a:t>
            </a:r>
            <a:r>
              <a:rPr lang="ru-RU" dirty="0" err="1" smtClean="0">
                <a:solidFill>
                  <a:srgbClr val="005AA9"/>
                </a:solidFill>
                <a:latin typeface="Calibri"/>
              </a:rPr>
              <a:t>млн.руб</a:t>
            </a:r>
            <a:r>
              <a:rPr lang="ru-RU" dirty="0" smtClean="0">
                <a:solidFill>
                  <a:srgbClr val="005AA9"/>
                </a:solidFill>
                <a:latin typeface="Calibri"/>
              </a:rPr>
              <a:t>. </a:t>
            </a:r>
            <a:endParaRPr lang="ru-RU" dirty="0">
              <a:solidFill>
                <a:srgbClr val="005AA9"/>
              </a:solidFill>
              <a:latin typeface="Calibri"/>
            </a:endParaRPr>
          </a:p>
        </p:txBody>
      </p:sp>
      <p:sp>
        <p:nvSpPr>
          <p:cNvPr id="9" name="TextBox 8"/>
          <p:cNvSpPr txBox="1"/>
          <p:nvPr/>
        </p:nvSpPr>
        <p:spPr>
          <a:xfrm>
            <a:off x="5311982" y="4594738"/>
            <a:ext cx="2842860" cy="342416"/>
          </a:xfrm>
          <a:prstGeom prst="rect">
            <a:avLst/>
          </a:prstGeom>
        </p:spPr>
        <p:txBody>
          <a:bodyPr vert="horz" wrap="none" lIns="91408" tIns="45704" rIns="91408" bIns="45704" rtlCol="0" anchor="ctr">
            <a:normAutofit lnSpcReduction="10000"/>
          </a:bodyPr>
          <a:lstStyle/>
          <a:p>
            <a:pPr defTabSz="914077" fontAlgn="auto">
              <a:spcAft>
                <a:spcPts val="0"/>
              </a:spcAft>
            </a:pPr>
            <a:r>
              <a:rPr lang="ru-RU" dirty="0" smtClean="0">
                <a:solidFill>
                  <a:srgbClr val="005AA9"/>
                </a:solidFill>
                <a:latin typeface="Calibri"/>
              </a:rPr>
              <a:t>За 2022 год 210,6 </a:t>
            </a:r>
            <a:r>
              <a:rPr lang="ru-RU" dirty="0" err="1" smtClean="0">
                <a:solidFill>
                  <a:srgbClr val="005AA9"/>
                </a:solidFill>
                <a:latin typeface="Calibri"/>
              </a:rPr>
              <a:t>млн.руб</a:t>
            </a:r>
            <a:r>
              <a:rPr lang="ru-RU" dirty="0" smtClean="0">
                <a:solidFill>
                  <a:srgbClr val="005AA9"/>
                </a:solidFill>
                <a:latin typeface="Calibri"/>
              </a:rPr>
              <a:t>. </a:t>
            </a:r>
            <a:endParaRPr lang="ru-RU" dirty="0">
              <a:solidFill>
                <a:srgbClr val="005AA9"/>
              </a:solidFill>
              <a:latin typeface="Calibri"/>
            </a:endParaRPr>
          </a:p>
        </p:txBody>
      </p:sp>
      <p:sp>
        <p:nvSpPr>
          <p:cNvPr id="10" name="TextBox 9"/>
          <p:cNvSpPr txBox="1"/>
          <p:nvPr/>
        </p:nvSpPr>
        <p:spPr>
          <a:xfrm>
            <a:off x="702726" y="4626147"/>
            <a:ext cx="2016224" cy="311006"/>
          </a:xfrm>
          <a:prstGeom prst="rect">
            <a:avLst/>
          </a:prstGeom>
        </p:spPr>
        <p:txBody>
          <a:bodyPr vert="horz" wrap="none" lIns="91408" tIns="45704" rIns="91408" bIns="45704" rtlCol="0" anchor="ctr">
            <a:normAutofit fontScale="92500" lnSpcReduction="20000"/>
          </a:bodyPr>
          <a:lstStyle/>
          <a:p>
            <a:pPr defTabSz="914077" fontAlgn="auto">
              <a:spcAft>
                <a:spcPts val="0"/>
              </a:spcAft>
            </a:pPr>
            <a:r>
              <a:rPr lang="ru-RU" dirty="0" smtClean="0">
                <a:solidFill>
                  <a:srgbClr val="FF0000"/>
                </a:solidFill>
                <a:latin typeface="Calibri"/>
              </a:rPr>
              <a:t>Всего поступлений:</a:t>
            </a:r>
            <a:endParaRPr lang="ru-RU" dirty="0">
              <a:solidFill>
                <a:srgbClr val="FF0000"/>
              </a:solidFill>
              <a:latin typeface="Calibri"/>
            </a:endParaRPr>
          </a:p>
        </p:txBody>
      </p:sp>
      <p:sp>
        <p:nvSpPr>
          <p:cNvPr id="11" name="Скругленный прямоугольник 10"/>
          <p:cNvSpPr/>
          <p:nvPr/>
        </p:nvSpPr>
        <p:spPr>
          <a:xfrm>
            <a:off x="673522" y="3901259"/>
            <a:ext cx="371683" cy="146205"/>
          </a:xfrm>
          <a:prstGeom prst="roundRect">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ru-RU"/>
          </a:p>
        </p:txBody>
      </p:sp>
      <p:sp>
        <p:nvSpPr>
          <p:cNvPr id="12" name="Rectangle 5"/>
          <p:cNvSpPr>
            <a:spLocks noChangeArrowheads="1"/>
          </p:cNvSpPr>
          <p:nvPr/>
        </p:nvSpPr>
        <p:spPr bwMode="auto">
          <a:xfrm>
            <a:off x="1177578" y="3813977"/>
            <a:ext cx="1584680" cy="32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306" tIns="52153" rIns="104306" bIns="52153">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189038"/>
            <a:r>
              <a:rPr lang="ru-RU" sz="1400" b="1" dirty="0" smtClean="0">
                <a:solidFill>
                  <a:srgbClr val="1F497D"/>
                </a:solidFill>
                <a:latin typeface="+mn-lt"/>
              </a:rPr>
              <a:t>Текущие платежи</a:t>
            </a:r>
            <a:endParaRPr lang="ru-RU" sz="1400" b="1" dirty="0">
              <a:solidFill>
                <a:srgbClr val="1F497D"/>
              </a:solidFill>
              <a:latin typeface="+mn-lt"/>
            </a:endParaRPr>
          </a:p>
        </p:txBody>
      </p:sp>
      <p:sp>
        <p:nvSpPr>
          <p:cNvPr id="13" name="Скругленный прямоугольник 12"/>
          <p:cNvSpPr/>
          <p:nvPr/>
        </p:nvSpPr>
        <p:spPr>
          <a:xfrm>
            <a:off x="673521" y="4245397"/>
            <a:ext cx="371683" cy="146205"/>
          </a:xfrm>
          <a:prstGeom prst="roundRect">
            <a:avLst/>
          </a:prstGeom>
          <a:solidFill>
            <a:srgbClr val="C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ru-RU"/>
          </a:p>
        </p:txBody>
      </p:sp>
      <p:sp>
        <p:nvSpPr>
          <p:cNvPr id="14" name="Rectangle 5"/>
          <p:cNvSpPr>
            <a:spLocks noChangeArrowheads="1"/>
          </p:cNvSpPr>
          <p:nvPr/>
        </p:nvSpPr>
        <p:spPr bwMode="auto">
          <a:xfrm>
            <a:off x="1187624" y="4158115"/>
            <a:ext cx="1929966" cy="32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306" tIns="52153" rIns="104306" bIns="52153">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189038"/>
            <a:r>
              <a:rPr lang="ru-RU" sz="1400" b="1" dirty="0" smtClean="0">
                <a:solidFill>
                  <a:srgbClr val="1F497D"/>
                </a:solidFill>
                <a:latin typeface="+mn-lt"/>
              </a:rPr>
              <a:t>Мировые соглашения</a:t>
            </a:r>
            <a:endParaRPr lang="ru-RU" sz="1400" b="1" dirty="0">
              <a:solidFill>
                <a:srgbClr val="1F497D"/>
              </a:solidFill>
              <a:latin typeface="+mn-lt"/>
            </a:endParaRPr>
          </a:p>
        </p:txBody>
      </p:sp>
      <p:sp>
        <p:nvSpPr>
          <p:cNvPr id="15" name="Скругленный прямоугольник 14"/>
          <p:cNvSpPr/>
          <p:nvPr/>
        </p:nvSpPr>
        <p:spPr>
          <a:xfrm>
            <a:off x="3790576" y="3907454"/>
            <a:ext cx="371683" cy="146205"/>
          </a:xfrm>
          <a:prstGeom prst="roundRect">
            <a:avLst/>
          </a:prstGeom>
          <a:solidFill>
            <a:srgbClr val="92D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ru-RU"/>
          </a:p>
        </p:txBody>
      </p:sp>
      <p:sp>
        <p:nvSpPr>
          <p:cNvPr id="16" name="Скругленный прямоугольник 15"/>
          <p:cNvSpPr/>
          <p:nvPr/>
        </p:nvSpPr>
        <p:spPr>
          <a:xfrm>
            <a:off x="3790576" y="4245396"/>
            <a:ext cx="371683" cy="146205"/>
          </a:xfrm>
          <a:prstGeom prst="roundRect">
            <a:avLst/>
          </a:prstGeom>
          <a:solidFill>
            <a:schemeClr val="accent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ru-RU"/>
          </a:p>
        </p:txBody>
      </p:sp>
      <p:sp>
        <p:nvSpPr>
          <p:cNvPr id="17" name="Rectangle 5"/>
          <p:cNvSpPr>
            <a:spLocks noChangeArrowheads="1"/>
          </p:cNvSpPr>
          <p:nvPr/>
        </p:nvSpPr>
        <p:spPr bwMode="auto">
          <a:xfrm>
            <a:off x="4345930" y="3820172"/>
            <a:ext cx="3828306" cy="32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306" tIns="52153" rIns="104306" bIns="52153">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189038"/>
            <a:r>
              <a:rPr lang="ru-RU" sz="1400" b="1" dirty="0" smtClean="0">
                <a:solidFill>
                  <a:srgbClr val="1F497D"/>
                </a:solidFill>
                <a:latin typeface="+mn-lt"/>
              </a:rPr>
              <a:t>Погашено после направления заявления в суд</a:t>
            </a:r>
            <a:endParaRPr lang="ru-RU" sz="1400" b="1" dirty="0">
              <a:solidFill>
                <a:srgbClr val="1F497D"/>
              </a:solidFill>
              <a:latin typeface="+mn-lt"/>
            </a:endParaRPr>
          </a:p>
        </p:txBody>
      </p:sp>
      <p:sp>
        <p:nvSpPr>
          <p:cNvPr id="18" name="Rectangle 5"/>
          <p:cNvSpPr>
            <a:spLocks noChangeArrowheads="1"/>
          </p:cNvSpPr>
          <p:nvPr/>
        </p:nvSpPr>
        <p:spPr bwMode="auto">
          <a:xfrm>
            <a:off x="4345930" y="4158115"/>
            <a:ext cx="2917737" cy="320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306" tIns="52153" rIns="104306" bIns="52153">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1189038"/>
            <a:r>
              <a:rPr lang="ru-RU" sz="1400" b="1" dirty="0" smtClean="0">
                <a:solidFill>
                  <a:srgbClr val="1F497D"/>
                </a:solidFill>
                <a:latin typeface="+mn-lt"/>
              </a:rPr>
              <a:t>Задолженность, включенная в РТК</a:t>
            </a:r>
            <a:endParaRPr lang="ru-RU" sz="1400" b="1" dirty="0">
              <a:solidFill>
                <a:srgbClr val="1F497D"/>
              </a:solidFill>
              <a:latin typeface="+mn-lt"/>
            </a:endParaRPr>
          </a:p>
        </p:txBody>
      </p:sp>
      <p:graphicFrame>
        <p:nvGraphicFramePr>
          <p:cNvPr id="6" name="Диаграмма 5"/>
          <p:cNvGraphicFramePr/>
          <p:nvPr>
            <p:extLst>
              <p:ext uri="{D42A27DB-BD31-4B8C-83A1-F6EECF244321}">
                <p14:modId xmlns:p14="http://schemas.microsoft.com/office/powerpoint/2010/main" val="2138368459"/>
              </p:ext>
            </p:extLst>
          </p:nvPr>
        </p:nvGraphicFramePr>
        <p:xfrm>
          <a:off x="2018637" y="420494"/>
          <a:ext cx="6883689" cy="38310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Диаграмма 1"/>
          <p:cNvGraphicFramePr/>
          <p:nvPr>
            <p:extLst>
              <p:ext uri="{D42A27DB-BD31-4B8C-83A1-F6EECF244321}">
                <p14:modId xmlns:p14="http://schemas.microsoft.com/office/powerpoint/2010/main" val="3223459018"/>
              </p:ext>
            </p:extLst>
          </p:nvPr>
        </p:nvGraphicFramePr>
        <p:xfrm>
          <a:off x="586444" y="327018"/>
          <a:ext cx="7009891" cy="38310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7901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normAutofit/>
          </a:bodyPr>
          <a:lstStyle/>
          <a:p>
            <a:r>
              <a:rPr lang="ru-RU" sz="4000" dirty="0" smtClean="0">
                <a:effectLst>
                  <a:outerShdw blurRad="38100" dist="38100" dir="2700000" algn="tl">
                    <a:srgbClr val="000000">
                      <a:alpha val="43137"/>
                    </a:srgbClr>
                  </a:outerShdw>
                </a:effectLst>
                <a:latin typeface="Arial Narrow" pitchFamily="34" charset="0"/>
              </a:rPr>
              <a:t>Мировое соглашение</a:t>
            </a:r>
            <a:endParaRPr lang="ru-RU" sz="4000"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11"/>
          </p:nvPr>
        </p:nvSpPr>
        <p:spPr/>
        <p:txBody>
          <a:bodyPr/>
          <a:lstStyle/>
          <a:p>
            <a:r>
              <a:rPr lang="ru-RU" dirty="0" smtClean="0">
                <a:solidFill>
                  <a:prstClr val="white"/>
                </a:solidFill>
              </a:rPr>
              <a:t>6</a:t>
            </a:r>
            <a:endParaRPr lang="ru-RU" dirty="0">
              <a:solidFill>
                <a:prstClr val="white"/>
              </a:solidFill>
            </a:endParaRPr>
          </a:p>
        </p:txBody>
      </p:sp>
      <p:sp>
        <p:nvSpPr>
          <p:cNvPr id="5" name="Содержимое 4"/>
          <p:cNvSpPr>
            <a:spLocks noGrp="1"/>
          </p:cNvSpPr>
          <p:nvPr>
            <p:ph idx="1"/>
          </p:nvPr>
        </p:nvSpPr>
        <p:spPr>
          <a:xfrm>
            <a:off x="822674" y="1205182"/>
            <a:ext cx="7320689" cy="3621940"/>
          </a:xfrm>
        </p:spPr>
        <p:txBody>
          <a:bodyPr>
            <a:normAutofit fontScale="85000" lnSpcReduction="10000"/>
          </a:bodyPr>
          <a:lstStyle/>
          <a:p>
            <a:pPr lvl="3" indent="0">
              <a:lnSpc>
                <a:spcPct val="100000"/>
              </a:lnSpc>
              <a:spcBef>
                <a:spcPts val="1052"/>
              </a:spcBef>
            </a:pPr>
            <a:r>
              <a:rPr lang="ru-RU" sz="2200" b="1" dirty="0">
                <a:latin typeface="Arial Narrow" pitchFamily="34" charset="0"/>
              </a:rPr>
              <a:t>•	соответствующий законодательству проект мирового соглашения предусматривает полное погашение требований об уплате обязательных платежей и требований Российской Федерации по денежным обязательствам ежемесячно, пропорционально, равными долями в течение года с даты утверждения мирового соглашения арбитражным судом;</a:t>
            </a:r>
          </a:p>
          <a:p>
            <a:pPr lvl="3" indent="0">
              <a:lnSpc>
                <a:spcPct val="100000"/>
              </a:lnSpc>
              <a:spcBef>
                <a:spcPts val="1052"/>
              </a:spcBef>
            </a:pPr>
            <a:r>
              <a:rPr lang="ru-RU" sz="2200" b="1" dirty="0">
                <a:latin typeface="Arial Narrow" pitchFamily="34" charset="0"/>
              </a:rPr>
              <a:t>•	третьим лицом предоставлено обеспечение исполнения должником условий мирового соглашения по погашению требований об уплате обязательных платежей и требований Российской Федерации по денежным обязательствам в виде залога имущества такого лица, поручительства либо банковской гарантии, соответствующее требованиям к обеспечению исполнения обязанности по уплате налогов и соборов, предусмотренным НК РФ.</a:t>
            </a:r>
          </a:p>
          <a:p>
            <a:pPr lvl="3" indent="0">
              <a:lnSpc>
                <a:spcPct val="100000"/>
              </a:lnSpc>
              <a:spcBef>
                <a:spcPts val="1052"/>
              </a:spcBef>
            </a:pPr>
            <a:endParaRPr lang="ru-RU" sz="2200" b="1" dirty="0">
              <a:latin typeface="Arial Narrow" pitchFamily="34" charset="0"/>
            </a:endParaRPr>
          </a:p>
        </p:txBody>
      </p:sp>
    </p:spTree>
    <p:extLst>
      <p:ext uri="{BB962C8B-B14F-4D97-AF65-F5344CB8AC3E}">
        <p14:creationId xmlns:p14="http://schemas.microsoft.com/office/powerpoint/2010/main" val="4289418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Стрелка вниз 19"/>
          <p:cNvSpPr/>
          <p:nvPr/>
        </p:nvSpPr>
        <p:spPr>
          <a:xfrm rot="10800000">
            <a:off x="7056276" y="2909306"/>
            <a:ext cx="720080" cy="1166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Стрелка вниз 16"/>
          <p:cNvSpPr/>
          <p:nvPr/>
        </p:nvSpPr>
        <p:spPr>
          <a:xfrm rot="16200000">
            <a:off x="5659339" y="3829931"/>
            <a:ext cx="720080" cy="1166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Стрелка вниз 12"/>
          <p:cNvSpPr/>
          <p:nvPr/>
        </p:nvSpPr>
        <p:spPr>
          <a:xfrm>
            <a:off x="1619672" y="3507854"/>
            <a:ext cx="72008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Заголовок 9"/>
          <p:cNvSpPr>
            <a:spLocks noGrp="1"/>
          </p:cNvSpPr>
          <p:nvPr>
            <p:ph type="title"/>
          </p:nvPr>
        </p:nvSpPr>
        <p:spPr>
          <a:xfrm>
            <a:off x="861964" y="267494"/>
            <a:ext cx="7337192" cy="323712"/>
          </a:xfrm>
        </p:spPr>
        <p:txBody>
          <a:bodyPr>
            <a:normAutofit fontScale="90000"/>
          </a:bodyPr>
          <a:lstStyle/>
          <a:p>
            <a:pPr algn="ctr"/>
            <a:r>
              <a:rPr lang="ru-RU" sz="2000" dirty="0" smtClean="0">
                <a:latin typeface="Times New Roman" panose="02020603050405020304" pitchFamily="18" charset="0"/>
                <a:cs typeface="Times New Roman" panose="02020603050405020304" pitchFamily="18" charset="0"/>
              </a:rPr>
              <a:t>  </a:t>
            </a:r>
            <a:r>
              <a:rPr lang="ru-RU" sz="31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Внесудебное </a:t>
            </a:r>
            <a:r>
              <a:rPr lang="ru-RU" sz="31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банкротство граждан</a:t>
            </a:r>
          </a:p>
        </p:txBody>
      </p:sp>
      <p:sp>
        <p:nvSpPr>
          <p:cNvPr id="6" name="Номер слайда 5"/>
          <p:cNvSpPr>
            <a:spLocks noGrp="1"/>
          </p:cNvSpPr>
          <p:nvPr>
            <p:ph type="sldNum" sz="quarter" idx="11"/>
          </p:nvPr>
        </p:nvSpPr>
        <p:spPr/>
        <p:txBody>
          <a:bodyPr/>
          <a:lstStyle/>
          <a:p>
            <a:r>
              <a:rPr lang="ru-RU" dirty="0">
                <a:solidFill>
                  <a:prstClr val="white"/>
                </a:solidFill>
              </a:rPr>
              <a:t>7</a:t>
            </a:r>
          </a:p>
        </p:txBody>
      </p:sp>
      <p:sp>
        <p:nvSpPr>
          <p:cNvPr id="7" name="Скругленный прямоугольник 6"/>
          <p:cNvSpPr/>
          <p:nvPr/>
        </p:nvSpPr>
        <p:spPr>
          <a:xfrm>
            <a:off x="899592" y="699542"/>
            <a:ext cx="770485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Федеральный закон </a:t>
            </a:r>
            <a:r>
              <a:rPr lang="ru-RU" dirty="0"/>
              <a:t>РФ от 31.07.2020 N 289-ФЗ</a:t>
            </a:r>
          </a:p>
        </p:txBody>
      </p:sp>
      <p:graphicFrame>
        <p:nvGraphicFramePr>
          <p:cNvPr id="3" name="Схема 2"/>
          <p:cNvGraphicFramePr/>
          <p:nvPr>
            <p:extLst>
              <p:ext uri="{D42A27DB-BD31-4B8C-83A1-F6EECF244321}">
                <p14:modId xmlns:p14="http://schemas.microsoft.com/office/powerpoint/2010/main" val="2938270970"/>
              </p:ext>
            </p:extLst>
          </p:nvPr>
        </p:nvGraphicFramePr>
        <p:xfrm>
          <a:off x="683568" y="1203598"/>
          <a:ext cx="4560168" cy="260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61964" y="1563638"/>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3600" b="1" i="0" u="none" strike="noStrike" kern="1200" cap="none" spc="0" normalizeH="0" baseline="0" noProof="0" dirty="0" smtClean="0">
                <a:ln>
                  <a:noFill/>
                </a:ln>
                <a:solidFill>
                  <a:srgbClr val="005AA9"/>
                </a:solidFill>
                <a:effectLst/>
                <a:uLnTx/>
                <a:uFillTx/>
                <a:latin typeface="+mj-lt"/>
                <a:ea typeface="+mj-ea"/>
                <a:cs typeface="+mj-cs"/>
              </a:rPr>
              <a:t>1</a:t>
            </a:r>
          </a:p>
        </p:txBody>
      </p:sp>
      <p:sp>
        <p:nvSpPr>
          <p:cNvPr id="9" name="TextBox 8"/>
          <p:cNvSpPr txBox="1"/>
          <p:nvPr/>
        </p:nvSpPr>
        <p:spPr>
          <a:xfrm>
            <a:off x="1040062" y="2355726"/>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3600" b="1" i="0" u="none" strike="noStrike" kern="1200" cap="none" spc="0" normalizeH="0" baseline="0" noProof="0" dirty="0" smtClean="0">
                <a:ln>
                  <a:noFill/>
                </a:ln>
                <a:solidFill>
                  <a:srgbClr val="005AA9"/>
                </a:solidFill>
                <a:effectLst/>
                <a:uLnTx/>
                <a:uFillTx/>
                <a:latin typeface="+mj-lt"/>
                <a:ea typeface="+mj-ea"/>
                <a:cs typeface="+mj-cs"/>
              </a:rPr>
              <a:t>2</a:t>
            </a:r>
          </a:p>
        </p:txBody>
      </p:sp>
      <p:sp>
        <p:nvSpPr>
          <p:cNvPr id="11" name="TextBox 10"/>
          <p:cNvSpPr txBox="1"/>
          <p:nvPr/>
        </p:nvSpPr>
        <p:spPr>
          <a:xfrm>
            <a:off x="861964" y="3152378"/>
            <a:ext cx="288032" cy="288032"/>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lang="ru-RU" sz="3600" dirty="0">
                <a:solidFill>
                  <a:srgbClr val="005AA9"/>
                </a:solidFill>
                <a:latin typeface="+mj-lt"/>
                <a:ea typeface="+mj-ea"/>
                <a:cs typeface="+mj-cs"/>
              </a:rPr>
              <a:t>3</a:t>
            </a:r>
            <a:endParaRPr kumimoji="0" lang="ru-RU" sz="3600" b="1" i="0" u="none" strike="noStrike" kern="1200" cap="none" spc="0" normalizeH="0" baseline="0" noProof="0" dirty="0" smtClean="0">
              <a:ln>
                <a:noFill/>
              </a:ln>
              <a:solidFill>
                <a:srgbClr val="005AA9"/>
              </a:solidFill>
              <a:effectLst/>
              <a:uLnTx/>
              <a:uFillTx/>
              <a:latin typeface="+mj-lt"/>
              <a:ea typeface="+mj-ea"/>
              <a:cs typeface="+mj-cs"/>
            </a:endParaRPr>
          </a:p>
        </p:txBody>
      </p:sp>
      <p:sp>
        <p:nvSpPr>
          <p:cNvPr id="8" name="TextBox 7"/>
          <p:cNvSpPr txBox="1"/>
          <p:nvPr/>
        </p:nvSpPr>
        <p:spPr>
          <a:xfrm>
            <a:off x="1403648" y="1059582"/>
            <a:ext cx="4464496" cy="432048"/>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2000" i="0" u="none" strike="noStrike" kern="1200" cap="none" spc="0" normalizeH="0" baseline="0" noProof="0" dirty="0" smtClean="0">
                <a:ln>
                  <a:noFill/>
                </a:ln>
                <a:solidFill>
                  <a:srgbClr val="005AA9"/>
                </a:solidFill>
                <a:effectLst/>
                <a:uLnTx/>
                <a:uFillTx/>
                <a:latin typeface="+mj-lt"/>
                <a:ea typeface="+mj-ea"/>
                <a:cs typeface="+mj-cs"/>
              </a:rPr>
              <a:t>Условия для обращения:</a:t>
            </a:r>
          </a:p>
        </p:txBody>
      </p:sp>
      <p:sp>
        <p:nvSpPr>
          <p:cNvPr id="12" name="Скругленный прямоугольник 11"/>
          <p:cNvSpPr/>
          <p:nvPr/>
        </p:nvSpPr>
        <p:spPr>
          <a:xfrm>
            <a:off x="1173586" y="4011910"/>
            <a:ext cx="165618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Заявление в МФЦ</a:t>
            </a:r>
            <a:endParaRPr lang="ru-RU" dirty="0">
              <a:solidFill>
                <a:schemeClr val="tx1"/>
              </a:solidFill>
            </a:endParaRPr>
          </a:p>
        </p:txBody>
      </p:sp>
      <p:sp>
        <p:nvSpPr>
          <p:cNvPr id="14" name="Стрелка вниз 13"/>
          <p:cNvSpPr/>
          <p:nvPr/>
        </p:nvSpPr>
        <p:spPr>
          <a:xfrm rot="16200000">
            <a:off x="3052813" y="3824871"/>
            <a:ext cx="720080" cy="1166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Скругленный прямоугольник 14"/>
          <p:cNvSpPr/>
          <p:nvPr/>
        </p:nvSpPr>
        <p:spPr>
          <a:xfrm>
            <a:off x="3995937" y="4011910"/>
            <a:ext cx="165618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Публикация сведений в ЕФРСБ</a:t>
            </a:r>
            <a:endParaRPr lang="ru-RU" dirty="0">
              <a:solidFill>
                <a:schemeClr val="tx1"/>
              </a:solidFill>
            </a:endParaRPr>
          </a:p>
        </p:txBody>
      </p:sp>
      <p:sp>
        <p:nvSpPr>
          <p:cNvPr id="16" name="Скругленный прямоугольник 15"/>
          <p:cNvSpPr/>
          <p:nvPr/>
        </p:nvSpPr>
        <p:spPr>
          <a:xfrm>
            <a:off x="6588224" y="4016970"/>
            <a:ext cx="1656184" cy="7920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Завершение процедуры</a:t>
            </a:r>
            <a:endParaRPr lang="ru-RU" dirty="0">
              <a:solidFill>
                <a:schemeClr val="tx1"/>
              </a:solidFill>
            </a:endParaRPr>
          </a:p>
        </p:txBody>
      </p:sp>
      <p:sp>
        <p:nvSpPr>
          <p:cNvPr id="18" name="TextBox 17"/>
          <p:cNvSpPr txBox="1"/>
          <p:nvPr/>
        </p:nvSpPr>
        <p:spPr>
          <a:xfrm>
            <a:off x="2829769" y="4227933"/>
            <a:ext cx="1201365" cy="360040"/>
          </a:xfrm>
          <a:prstGeom prst="rect">
            <a:avLst/>
          </a:prstGeom>
        </p:spPr>
        <p:txBody>
          <a:bodyPr vert="horz" wrap="square" lIns="104306" tIns="52153" rIns="104306" bIns="52153" rtlCol="0" anchor="ctr">
            <a:normAutofit fontScale="32500" lnSpcReduction="20000"/>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4800" b="1" i="0" u="none" strike="noStrike" kern="1200" cap="none" spc="0" normalizeH="0" baseline="0" noProof="0" dirty="0" smtClean="0">
                <a:ln>
                  <a:noFill/>
                </a:ln>
                <a:solidFill>
                  <a:schemeClr val="bg1"/>
                </a:solidFill>
                <a:effectLst/>
                <a:uLnTx/>
                <a:uFillTx/>
                <a:latin typeface="+mj-lt"/>
                <a:ea typeface="+mj-ea"/>
                <a:cs typeface="+mj-cs"/>
              </a:rPr>
              <a:t>3 </a:t>
            </a:r>
            <a:r>
              <a:rPr kumimoji="0" lang="ru-RU" sz="4800" b="1" i="0" u="none" strike="noStrike" kern="1200" cap="none" spc="0" normalizeH="0" baseline="0" noProof="0" dirty="0" err="1" smtClean="0">
                <a:ln>
                  <a:noFill/>
                </a:ln>
                <a:solidFill>
                  <a:schemeClr val="bg1"/>
                </a:solidFill>
                <a:effectLst/>
                <a:uLnTx/>
                <a:uFillTx/>
                <a:latin typeface="+mj-lt"/>
                <a:ea typeface="+mj-ea"/>
                <a:cs typeface="+mj-cs"/>
              </a:rPr>
              <a:t>раб.дня</a:t>
            </a:r>
            <a:endParaRPr kumimoji="0" lang="ru-RU" sz="4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9" name="TextBox 18"/>
          <p:cNvSpPr txBox="1"/>
          <p:nvPr/>
        </p:nvSpPr>
        <p:spPr>
          <a:xfrm>
            <a:off x="5724128" y="4232994"/>
            <a:ext cx="1201365" cy="360040"/>
          </a:xfrm>
          <a:prstGeom prst="rect">
            <a:avLst/>
          </a:prstGeom>
        </p:spPr>
        <p:txBody>
          <a:bodyPr vert="horz" wrap="square" lIns="104306" tIns="52153" rIns="104306" bIns="52153" rtlCol="0" anchor="ctr">
            <a:normAutofit fontScale="40000" lnSpcReduction="20000"/>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4800" b="1" i="0" u="none" strike="noStrike" kern="1200" cap="none" spc="0" normalizeH="0" baseline="0" noProof="0" dirty="0" smtClean="0">
                <a:ln>
                  <a:noFill/>
                </a:ln>
                <a:solidFill>
                  <a:schemeClr val="bg1"/>
                </a:solidFill>
                <a:effectLst/>
                <a:uLnTx/>
                <a:uFillTx/>
                <a:latin typeface="+mj-lt"/>
                <a:ea typeface="+mj-ea"/>
                <a:cs typeface="+mj-cs"/>
              </a:rPr>
              <a:t>6 мес.</a:t>
            </a:r>
          </a:p>
        </p:txBody>
      </p:sp>
      <p:sp>
        <p:nvSpPr>
          <p:cNvPr id="21" name="Скругленный прямоугольник 20"/>
          <p:cNvSpPr/>
          <p:nvPr/>
        </p:nvSpPr>
        <p:spPr>
          <a:xfrm>
            <a:off x="5724128" y="1779662"/>
            <a:ext cx="2534518" cy="11161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rPr>
              <a:t>Освобождение </a:t>
            </a:r>
            <a:r>
              <a:rPr lang="ru-RU" sz="1100" dirty="0">
                <a:solidFill>
                  <a:schemeClr val="tx1"/>
                </a:solidFill>
              </a:rPr>
              <a:t>от дальнейшего исполнения требований кредиторов, указанных </a:t>
            </a:r>
            <a:r>
              <a:rPr lang="ru-RU" sz="1100" dirty="0" smtClean="0">
                <a:solidFill>
                  <a:schemeClr val="tx1"/>
                </a:solidFill>
              </a:rPr>
              <a:t>должником </a:t>
            </a:r>
            <a:r>
              <a:rPr lang="ru-RU" sz="1100" dirty="0">
                <a:solidFill>
                  <a:schemeClr val="tx1"/>
                </a:solidFill>
              </a:rPr>
              <a:t>в заявлении о признании его банкротом во внесудебном порядке</a:t>
            </a:r>
          </a:p>
        </p:txBody>
      </p:sp>
    </p:spTree>
    <p:extLst>
      <p:ext uri="{BB962C8B-B14F-4D97-AF65-F5344CB8AC3E}">
        <p14:creationId xmlns:p14="http://schemas.microsoft.com/office/powerpoint/2010/main" val="184328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27584" y="267494"/>
            <a:ext cx="7337192" cy="395720"/>
          </a:xfrm>
        </p:spPr>
        <p:txBody>
          <a:bodyPr>
            <a:normAutofit fontScale="90000"/>
          </a:bodyPr>
          <a:lstStyle/>
          <a:p>
            <a:pPr algn="ctr"/>
            <a:r>
              <a:rPr lang="ru-RU"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Мораторий на банкротство</a:t>
            </a:r>
            <a:endParaRPr lang="ru-RU"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1"/>
          </p:nvPr>
        </p:nvSpPr>
        <p:spPr/>
        <p:txBody>
          <a:bodyPr/>
          <a:lstStyle/>
          <a:p>
            <a:r>
              <a:rPr lang="ru-RU" dirty="0" smtClean="0">
                <a:solidFill>
                  <a:prstClr val="white"/>
                </a:solidFill>
              </a:rPr>
              <a:t>8</a:t>
            </a:r>
            <a:endParaRPr lang="ru-RU" dirty="0">
              <a:solidFill>
                <a:prstClr val="white"/>
              </a:solidFill>
            </a:endParaRPr>
          </a:p>
        </p:txBody>
      </p:sp>
      <p:sp>
        <p:nvSpPr>
          <p:cNvPr id="2" name="Скругленный прямоугольник 1"/>
          <p:cNvSpPr/>
          <p:nvPr/>
        </p:nvSpPr>
        <p:spPr>
          <a:xfrm>
            <a:off x="971600" y="771550"/>
            <a:ext cx="7704856"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Постановление </a:t>
            </a:r>
            <a:r>
              <a:rPr lang="ru-RU" dirty="0"/>
              <a:t>Правительства РФ от 28.03.2022 № 497</a:t>
            </a:r>
          </a:p>
        </p:txBody>
      </p:sp>
      <p:graphicFrame>
        <p:nvGraphicFramePr>
          <p:cNvPr id="3" name="Схема 2"/>
          <p:cNvGraphicFramePr/>
          <p:nvPr>
            <p:extLst>
              <p:ext uri="{D42A27DB-BD31-4B8C-83A1-F6EECF244321}">
                <p14:modId xmlns:p14="http://schemas.microsoft.com/office/powerpoint/2010/main" val="3805161310"/>
              </p:ext>
            </p:extLst>
          </p:nvPr>
        </p:nvGraphicFramePr>
        <p:xfrm>
          <a:off x="971600" y="699542"/>
          <a:ext cx="684076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extLst>
              <p:ext uri="{D42A27DB-BD31-4B8C-83A1-F6EECF244321}">
                <p14:modId xmlns:p14="http://schemas.microsoft.com/office/powerpoint/2010/main" val="310401568"/>
              </p:ext>
            </p:extLst>
          </p:nvPr>
        </p:nvGraphicFramePr>
        <p:xfrm>
          <a:off x="899592" y="3147814"/>
          <a:ext cx="7056784" cy="15841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p:cNvSpPr txBox="1"/>
          <p:nvPr/>
        </p:nvSpPr>
        <p:spPr>
          <a:xfrm>
            <a:off x="971600" y="2859782"/>
            <a:ext cx="4392488" cy="216024"/>
          </a:xfrm>
          <a:prstGeom prst="rect">
            <a:avLst/>
          </a:prstGeom>
        </p:spPr>
        <p:txBody>
          <a:bodyPr vert="horz" wrap="square" lIns="104306" tIns="52153" rIns="104306" bIns="52153" rtlCol="0" anchor="ctr">
            <a:noAutofit/>
          </a:bodyPr>
          <a:lstStyle/>
          <a:p>
            <a:pPr marL="0" marR="0" indent="0" algn="l" defTabSz="1043056" rtl="0" eaLnBrk="1" fontAlgn="auto" latinLnBrk="0" hangingPunct="1">
              <a:lnSpc>
                <a:spcPct val="100000"/>
              </a:lnSpc>
              <a:spcBef>
                <a:spcPct val="0"/>
              </a:spcBef>
              <a:spcAft>
                <a:spcPts val="0"/>
              </a:spcAft>
              <a:buClrTx/>
              <a:buSzTx/>
              <a:buFontTx/>
              <a:buNone/>
              <a:tabLst/>
            </a:pPr>
            <a:r>
              <a:rPr kumimoji="0" lang="ru-RU" sz="1600" b="1" i="0" u="sng" strike="noStrike" kern="1200" cap="none" spc="0" normalizeH="0" baseline="0" noProof="0" dirty="0" smtClean="0">
                <a:ln>
                  <a:noFill/>
                </a:ln>
                <a:solidFill>
                  <a:srgbClr val="005AA9"/>
                </a:solidFill>
                <a:effectLst/>
                <a:uLnTx/>
                <a:uFillTx/>
                <a:latin typeface="+mj-lt"/>
                <a:ea typeface="+mj-ea"/>
                <a:cs typeface="+mj-cs"/>
              </a:rPr>
              <a:t>Действие</a:t>
            </a:r>
            <a:r>
              <a:rPr kumimoji="0" lang="ru-RU" sz="1600" b="1" i="0" u="sng" strike="noStrike" kern="1200" cap="none" spc="0" normalizeH="0" noProof="0" dirty="0" smtClean="0">
                <a:ln>
                  <a:noFill/>
                </a:ln>
                <a:solidFill>
                  <a:srgbClr val="005AA9"/>
                </a:solidFill>
                <a:effectLst/>
                <a:uLnTx/>
                <a:uFillTx/>
                <a:latin typeface="+mj-lt"/>
                <a:ea typeface="+mj-ea"/>
                <a:cs typeface="+mj-cs"/>
              </a:rPr>
              <a:t> моратория не распространяется:</a:t>
            </a:r>
            <a:endParaRPr kumimoji="0" lang="ru-RU" sz="1600" b="1" i="0" u="sng" strike="noStrike" kern="1200" cap="none" spc="0" normalizeH="0" baseline="0" noProof="0" dirty="0" smtClean="0">
              <a:ln>
                <a:noFill/>
              </a:ln>
              <a:solidFill>
                <a:srgbClr val="005AA9"/>
              </a:solidFill>
              <a:effectLst/>
              <a:uLnTx/>
              <a:uFillTx/>
              <a:latin typeface="+mj-lt"/>
              <a:ea typeface="+mj-ea"/>
              <a:cs typeface="+mj-cs"/>
            </a:endParaRPr>
          </a:p>
        </p:txBody>
      </p:sp>
    </p:spTree>
    <p:extLst>
      <p:ext uri="{BB962C8B-B14F-4D97-AF65-F5344CB8AC3E}">
        <p14:creationId xmlns:p14="http://schemas.microsoft.com/office/powerpoint/2010/main" val="3588791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normAutofit/>
          </a:bodyPr>
          <a:lstStyle/>
          <a:p>
            <a:r>
              <a:rPr lang="ru-RU" sz="4000" dirty="0" smtClean="0">
                <a:effectLst>
                  <a:outerShdw blurRad="38100" dist="38100" dir="2700000" algn="tl">
                    <a:srgbClr val="000000">
                      <a:alpha val="43137"/>
                    </a:srgbClr>
                  </a:outerShdw>
                </a:effectLst>
                <a:latin typeface="Arial Narrow" pitchFamily="34" charset="0"/>
              </a:rPr>
              <a:t>Преднамеренное банкротство</a:t>
            </a:r>
            <a:endParaRPr lang="ru-RU" sz="4000" dirty="0">
              <a:effectLst>
                <a:outerShdw blurRad="38100" dist="38100" dir="2700000" algn="tl">
                  <a:srgbClr val="000000">
                    <a:alpha val="43137"/>
                  </a:srgbClr>
                </a:outerShdw>
              </a:effectLst>
              <a:latin typeface="Arial Narrow" pitchFamily="34" charset="0"/>
            </a:endParaRPr>
          </a:p>
        </p:txBody>
      </p:sp>
      <p:sp>
        <p:nvSpPr>
          <p:cNvPr id="6" name="Номер слайда 5"/>
          <p:cNvSpPr>
            <a:spLocks noGrp="1"/>
          </p:cNvSpPr>
          <p:nvPr>
            <p:ph type="sldNum" sz="quarter" idx="11"/>
          </p:nvPr>
        </p:nvSpPr>
        <p:spPr/>
        <p:txBody>
          <a:bodyPr/>
          <a:lstStyle/>
          <a:p>
            <a:r>
              <a:rPr lang="ru-RU" dirty="0" smtClean="0">
                <a:solidFill>
                  <a:prstClr val="white"/>
                </a:solidFill>
              </a:rPr>
              <a:t>9</a:t>
            </a:r>
            <a:endParaRPr lang="ru-RU" dirty="0">
              <a:solidFill>
                <a:prstClr val="white"/>
              </a:solidFill>
            </a:endParaRPr>
          </a:p>
        </p:txBody>
      </p:sp>
      <p:sp>
        <p:nvSpPr>
          <p:cNvPr id="5" name="Содержимое 4"/>
          <p:cNvSpPr>
            <a:spLocks noGrp="1"/>
          </p:cNvSpPr>
          <p:nvPr>
            <p:ph idx="1"/>
          </p:nvPr>
        </p:nvSpPr>
        <p:spPr>
          <a:xfrm>
            <a:off x="822674" y="1205182"/>
            <a:ext cx="7320689" cy="3621940"/>
          </a:xfrm>
        </p:spPr>
        <p:txBody>
          <a:bodyPr>
            <a:normAutofit fontScale="77500" lnSpcReduction="20000"/>
          </a:bodyPr>
          <a:lstStyle/>
          <a:p>
            <a:pPr lvl="3" indent="0">
              <a:lnSpc>
                <a:spcPct val="100000"/>
              </a:lnSpc>
              <a:spcBef>
                <a:spcPts val="1052"/>
              </a:spcBef>
            </a:pPr>
            <a:r>
              <a:rPr lang="ru-RU" sz="2600" b="1" dirty="0" smtClean="0">
                <a:solidFill>
                  <a:srgbClr val="FF0000"/>
                </a:solidFill>
                <a:latin typeface="Arial Narrow" pitchFamily="34" charset="0"/>
              </a:rPr>
              <a:t>Статья 196 УК </a:t>
            </a:r>
            <a:r>
              <a:rPr lang="ru-RU" sz="2600" b="1" dirty="0">
                <a:solidFill>
                  <a:srgbClr val="FF0000"/>
                </a:solidFill>
                <a:latin typeface="Arial Narrow" pitchFamily="34" charset="0"/>
              </a:rPr>
              <a:t>РФ.</a:t>
            </a:r>
          </a:p>
          <a:p>
            <a:pPr lvl="3" indent="0">
              <a:lnSpc>
                <a:spcPct val="100000"/>
              </a:lnSpc>
              <a:spcBef>
                <a:spcPts val="1052"/>
              </a:spcBef>
            </a:pPr>
            <a:r>
              <a:rPr lang="ru-RU" sz="2200" b="1" dirty="0">
                <a:latin typeface="Arial Narrow" pitchFamily="34" charset="0"/>
              </a:rPr>
              <a:t>Преднамеренное банкротство, то есть совершение руководителем или учредителем (участником) юридического лица либо гражданином, в том числе индивидуальным предпринимателем, действий (бездействия), заведомо влекущих неспособность юридического лица или гражданина, в том числе индивидуального предпринимателя, в полном объеме удовлетворить требования кредиторов по денежным обязательствам и (или) исполнить обязанность по уплате обязательных платежей, если эти действия (бездействие) причинили крупный </a:t>
            </a:r>
            <a:r>
              <a:rPr lang="ru-RU" sz="2200" b="1" dirty="0" smtClean="0">
                <a:latin typeface="Arial Narrow" pitchFamily="34" charset="0"/>
              </a:rPr>
              <a:t>ущерб</a:t>
            </a:r>
            <a:r>
              <a:rPr lang="ru-RU" sz="2200" b="1" dirty="0">
                <a:latin typeface="Arial Narrow" pitchFamily="34" charset="0"/>
              </a:rPr>
              <a:t>.</a:t>
            </a:r>
          </a:p>
          <a:p>
            <a:pPr lvl="3" indent="0">
              <a:lnSpc>
                <a:spcPct val="100000"/>
              </a:lnSpc>
              <a:spcBef>
                <a:spcPts val="1052"/>
              </a:spcBef>
            </a:pPr>
            <a:r>
              <a:rPr lang="ru-RU" sz="2200" b="1" dirty="0" smtClean="0">
                <a:latin typeface="Arial Narrow" pitchFamily="34" charset="0"/>
              </a:rPr>
              <a:t>Наказывается </a:t>
            </a:r>
            <a:r>
              <a:rPr lang="ru-RU" sz="2200" b="1" dirty="0">
                <a:latin typeface="Arial Narrow" pitchFamily="34" charset="0"/>
              </a:rPr>
              <a:t>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либо лишением свободы на срок до шести лет со штрафом в размере до двухсот тысяч рублей или в размере заработной платы или иного дохода осужденного за период до восемнадцати месяцев либо без такового.</a:t>
            </a:r>
          </a:p>
          <a:p>
            <a:pPr lvl="3" indent="0">
              <a:lnSpc>
                <a:spcPct val="100000"/>
              </a:lnSpc>
              <a:spcBef>
                <a:spcPts val="1052"/>
              </a:spcBef>
            </a:pPr>
            <a:endParaRPr lang="ru-RU" sz="2200" b="1" dirty="0">
              <a:latin typeface="Arial Narrow" pitchFamily="34" charset="0"/>
            </a:endParaRPr>
          </a:p>
        </p:txBody>
      </p:sp>
    </p:spTree>
    <p:extLst>
      <p:ext uri="{BB962C8B-B14F-4D97-AF65-F5344CB8AC3E}">
        <p14:creationId xmlns:p14="http://schemas.microsoft.com/office/powerpoint/2010/main" val="564298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5_Ppt0000006">
  <a:themeElements>
    <a:clrScheme name="5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5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Ppt0000009">
  <a:themeElements>
    <a:clrScheme name="9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9_Ppt0000009">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Ppt0000009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t0000006">
  <a:themeElements>
    <a:clrScheme name="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Ppt0000006">
  <a:themeElements>
    <a:clrScheme name="6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Ppt0000006">
  <a:themeElements>
    <a:clrScheme name="7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Ppt0000006">
  <a:themeElements>
    <a:clrScheme name="8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Ppt0000006">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Present_FNS2012_A4">
  <a:themeElements>
    <a:clrScheme name="1_Present_FNS2012_A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Present_FNS2012_A4">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_FNS2012_A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8.xml><?xml version="1.0" encoding="utf-8"?>
<a:theme xmlns:a="http://schemas.openxmlformats.org/drawingml/2006/main" name="7_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9.xml><?xml version="1.0" encoding="utf-8"?>
<a:theme xmlns:a="http://schemas.openxmlformats.org/drawingml/2006/main" name="6_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Override1.xml><?xml version="1.0" encoding="utf-8"?>
<a:themeOverride xmlns:a="http://schemas.openxmlformats.org/drawingml/2006/main">
  <a:clrScheme name="5_Ppt0000006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слайды 18.12.</Template>
  <TotalTime>5085</TotalTime>
  <Words>773</Words>
  <Application>Microsoft Office PowerPoint</Application>
  <PresentationFormat>Экран (16:9)</PresentationFormat>
  <Paragraphs>123</Paragraphs>
  <Slides>14</Slides>
  <Notes>1</Notes>
  <HiddenSlides>0</HiddenSlides>
  <MMClips>0</MMClips>
  <ScaleCrop>false</ScaleCrop>
  <HeadingPairs>
    <vt:vector size="4" baseType="variant">
      <vt:variant>
        <vt:lpstr>Тема</vt:lpstr>
      </vt:variant>
      <vt:variant>
        <vt:i4>10</vt:i4>
      </vt:variant>
      <vt:variant>
        <vt:lpstr>Заголовки слайдов</vt:lpstr>
      </vt:variant>
      <vt:variant>
        <vt:i4>14</vt:i4>
      </vt:variant>
    </vt:vector>
  </HeadingPairs>
  <TitlesOfParts>
    <vt:vector size="24" baseType="lpstr">
      <vt:lpstr>5_Ppt0000006</vt:lpstr>
      <vt:lpstr>Ppt0000006</vt:lpstr>
      <vt:lpstr>6_Ppt0000006</vt:lpstr>
      <vt:lpstr>7_Ppt0000006</vt:lpstr>
      <vt:lpstr>8_Ppt0000006</vt:lpstr>
      <vt:lpstr>2_Present_FNS2012_A4</vt:lpstr>
      <vt:lpstr>Present_FNS2012_A4</vt:lpstr>
      <vt:lpstr>7_Present_FNS2012_A4</vt:lpstr>
      <vt:lpstr>6_Present_FNS2012_A4</vt:lpstr>
      <vt:lpstr>9_Ppt0000009</vt:lpstr>
      <vt:lpstr>Проблемные вопросы банкротства  юридических и физических лиц</vt:lpstr>
      <vt:lpstr>Количество должников, находящихся в процедурах банкротства в 2018-2022 годах, всего по Новгородской области</vt:lpstr>
      <vt:lpstr>Юридические и физические лица в процедурах банкротства</vt:lpstr>
      <vt:lpstr>Структура дел о банкротстве по видам деятельности должников, всего по Новгородской области</vt:lpstr>
      <vt:lpstr>Погашено задолженности в ходе дел о несостоятельности в 2021, 2022 г.г., млн.руб. </vt:lpstr>
      <vt:lpstr>Мировое соглашение</vt:lpstr>
      <vt:lpstr>  Внесудебное банкротство граждан</vt:lpstr>
      <vt:lpstr>Мораторий на банкротство</vt:lpstr>
      <vt:lpstr>Преднамеренное банкротство</vt:lpstr>
      <vt:lpstr>Субсидиарная ответственность</vt:lpstr>
      <vt:lpstr>Презумпции для привлечения к субсидиарной ответственности</vt:lpstr>
      <vt:lpstr>Субсидиарная ответственность</vt:lpstr>
      <vt:lpstr>Основные задачи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Власов Вадим Альбертович</dc:creator>
  <cp:lastModifiedBy>Кузьменко Андрей Александрович</cp:lastModifiedBy>
  <cp:revision>406</cp:revision>
  <cp:lastPrinted>2019-06-03T13:21:50Z</cp:lastPrinted>
  <dcterms:created xsi:type="dcterms:W3CDTF">1601-01-01T00:00:00Z</dcterms:created>
  <dcterms:modified xsi:type="dcterms:W3CDTF">2022-08-29T11:30:05Z</dcterms:modified>
</cp:coreProperties>
</file>