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8.xml" ContentType="application/vnd.openxmlformats-officedocument.theme+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theme/theme9.xml" ContentType="application/vnd.openxmlformats-officedocument.theme+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theme/themeOverride1.xml" ContentType="application/vnd.openxmlformats-officedocument.themeOverr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6" r:id="rId1"/>
    <p:sldMasterId id="2147483857" r:id="rId2"/>
    <p:sldMasterId id="2147483858" r:id="rId3"/>
    <p:sldMasterId id="2147483859" r:id="rId4"/>
    <p:sldMasterId id="2147483860" r:id="rId5"/>
    <p:sldMasterId id="2147483975" r:id="rId6"/>
    <p:sldMasterId id="2147483987" r:id="rId7"/>
    <p:sldMasterId id="2147484064" r:id="rId8"/>
    <p:sldMasterId id="2147484076" r:id="rId9"/>
    <p:sldMasterId id="2147484088" r:id="rId10"/>
  </p:sldMasterIdLst>
  <p:notesMasterIdLst>
    <p:notesMasterId r:id="rId25"/>
  </p:notesMasterIdLst>
  <p:sldIdLst>
    <p:sldId id="316" r:id="rId11"/>
    <p:sldId id="285" r:id="rId12"/>
    <p:sldId id="311" r:id="rId13"/>
    <p:sldId id="291" r:id="rId14"/>
    <p:sldId id="312" r:id="rId15"/>
    <p:sldId id="305" r:id="rId16"/>
    <p:sldId id="324" r:id="rId17"/>
    <p:sldId id="323" r:id="rId18"/>
    <p:sldId id="317" r:id="rId19"/>
    <p:sldId id="318" r:id="rId20"/>
    <p:sldId id="325" r:id="rId21"/>
    <p:sldId id="326" r:id="rId22"/>
    <p:sldId id="301" r:id="rId23"/>
    <p:sldId id="300" r:id="rId24"/>
  </p:sldIdLst>
  <p:sldSz cx="9144000" cy="5143500" type="screen16x9"/>
  <p:notesSz cx="6769100" cy="9906000"/>
  <p:defaultTextStyle>
    <a:defPPr>
      <a:defRPr lang="en-US"/>
    </a:defPPr>
    <a:lvl1pPr algn="l" rtl="0" fontAlgn="base">
      <a:spcBef>
        <a:spcPct val="0"/>
      </a:spcBef>
      <a:spcAft>
        <a:spcPct val="0"/>
      </a:spcAft>
      <a:defRPr b="1" kern="1200">
        <a:solidFill>
          <a:schemeClr val="accent2"/>
        </a:solidFill>
        <a:latin typeface="Arial" charset="0"/>
        <a:ea typeface="+mn-ea"/>
        <a:cs typeface="+mn-cs"/>
      </a:defRPr>
    </a:lvl1pPr>
    <a:lvl2pPr marL="454147" algn="l" rtl="0" fontAlgn="base">
      <a:spcBef>
        <a:spcPct val="0"/>
      </a:spcBef>
      <a:spcAft>
        <a:spcPct val="0"/>
      </a:spcAft>
      <a:defRPr b="1" kern="1200">
        <a:solidFill>
          <a:schemeClr val="accent2"/>
        </a:solidFill>
        <a:latin typeface="Arial" charset="0"/>
        <a:ea typeface="+mn-ea"/>
        <a:cs typeface="+mn-cs"/>
      </a:defRPr>
    </a:lvl2pPr>
    <a:lvl3pPr marL="908286" algn="l" rtl="0" fontAlgn="base">
      <a:spcBef>
        <a:spcPct val="0"/>
      </a:spcBef>
      <a:spcAft>
        <a:spcPct val="0"/>
      </a:spcAft>
      <a:defRPr b="1" kern="1200">
        <a:solidFill>
          <a:schemeClr val="accent2"/>
        </a:solidFill>
        <a:latin typeface="Arial" charset="0"/>
        <a:ea typeface="+mn-ea"/>
        <a:cs typeface="+mn-cs"/>
      </a:defRPr>
    </a:lvl3pPr>
    <a:lvl4pPr marL="1362433" algn="l" rtl="0" fontAlgn="base">
      <a:spcBef>
        <a:spcPct val="0"/>
      </a:spcBef>
      <a:spcAft>
        <a:spcPct val="0"/>
      </a:spcAft>
      <a:defRPr b="1" kern="1200">
        <a:solidFill>
          <a:schemeClr val="accent2"/>
        </a:solidFill>
        <a:latin typeface="Arial" charset="0"/>
        <a:ea typeface="+mn-ea"/>
        <a:cs typeface="+mn-cs"/>
      </a:defRPr>
    </a:lvl4pPr>
    <a:lvl5pPr marL="1816580" algn="l" rtl="0" fontAlgn="base">
      <a:spcBef>
        <a:spcPct val="0"/>
      </a:spcBef>
      <a:spcAft>
        <a:spcPct val="0"/>
      </a:spcAft>
      <a:defRPr b="1" kern="1200">
        <a:solidFill>
          <a:schemeClr val="accent2"/>
        </a:solidFill>
        <a:latin typeface="Arial" charset="0"/>
        <a:ea typeface="+mn-ea"/>
        <a:cs typeface="+mn-cs"/>
      </a:defRPr>
    </a:lvl5pPr>
    <a:lvl6pPr marL="2270721" algn="l" defTabSz="908286" rtl="0" eaLnBrk="1" latinLnBrk="0" hangingPunct="1">
      <a:defRPr b="1" kern="1200">
        <a:solidFill>
          <a:schemeClr val="accent2"/>
        </a:solidFill>
        <a:latin typeface="Arial" charset="0"/>
        <a:ea typeface="+mn-ea"/>
        <a:cs typeface="+mn-cs"/>
      </a:defRPr>
    </a:lvl6pPr>
    <a:lvl7pPr marL="2724863" algn="l" defTabSz="908286" rtl="0" eaLnBrk="1" latinLnBrk="0" hangingPunct="1">
      <a:defRPr b="1" kern="1200">
        <a:solidFill>
          <a:schemeClr val="accent2"/>
        </a:solidFill>
        <a:latin typeface="Arial" charset="0"/>
        <a:ea typeface="+mn-ea"/>
        <a:cs typeface="+mn-cs"/>
      </a:defRPr>
    </a:lvl7pPr>
    <a:lvl8pPr marL="3179014" algn="l" defTabSz="908286" rtl="0" eaLnBrk="1" latinLnBrk="0" hangingPunct="1">
      <a:defRPr b="1" kern="1200">
        <a:solidFill>
          <a:schemeClr val="accent2"/>
        </a:solidFill>
        <a:latin typeface="Arial" charset="0"/>
        <a:ea typeface="+mn-ea"/>
        <a:cs typeface="+mn-cs"/>
      </a:defRPr>
    </a:lvl8pPr>
    <a:lvl9pPr marL="3633154" algn="l" defTabSz="908286" rtl="0" eaLnBrk="1" latinLnBrk="0" hangingPunct="1">
      <a:defRPr b="1" kern="1200">
        <a:solidFill>
          <a:schemeClr val="accent2"/>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0808"/>
    <a:srgbClr val="FFFF00"/>
    <a:srgbClr val="EFF7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97" autoAdjust="0"/>
    <p:restoredTop sz="96382" autoAdjust="0"/>
  </p:normalViewPr>
  <p:slideViewPr>
    <p:cSldViewPr>
      <p:cViewPr>
        <p:scale>
          <a:sx n="150" d="100"/>
          <a:sy n="150" d="100"/>
        </p:scale>
        <p:origin x="-504" y="-96"/>
      </p:cViewPr>
      <p:guideLst>
        <p:guide orient="horz" pos="1620"/>
        <p:guide pos="2880"/>
      </p:guideLst>
    </p:cSldViewPr>
  </p:slideViewPr>
  <p:outlineViewPr>
    <p:cViewPr>
      <p:scale>
        <a:sx n="33" d="100"/>
        <a:sy n="33" d="100"/>
      </p:scale>
      <p:origin x="18"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1.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slide" Target="slides/slide14.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hPercent val="55"/>
      <c:rotY val="20"/>
      <c:depthPercent val="100"/>
      <c:rAngAx val="1"/>
    </c:view3D>
    <c:floor>
      <c:thickness val="0"/>
      <c:spPr>
        <a:solidFill>
          <a:srgbClr val="C0C0C0"/>
        </a:solidFill>
        <a:ln w="3175">
          <a:solidFill>
            <a:schemeClr val="tx1"/>
          </a:solidFill>
          <a:prstDash val="solid"/>
        </a:ln>
      </c:spPr>
    </c:floor>
    <c:sideWall>
      <c:thickness val="0"/>
      <c:spPr>
        <a:noFill/>
        <a:ln w="12700">
          <a:solidFill>
            <a:schemeClr val="tx1"/>
          </a:solidFill>
          <a:prstDash val="solid"/>
        </a:ln>
      </c:spPr>
    </c:sideWall>
    <c:backWall>
      <c:thickness val="0"/>
      <c:spPr>
        <a:noFill/>
        <a:ln w="12700">
          <a:solidFill>
            <a:schemeClr val="tx1"/>
          </a:solidFill>
          <a:prstDash val="solid"/>
        </a:ln>
      </c:spPr>
    </c:backWall>
    <c:plotArea>
      <c:layout>
        <c:manualLayout>
          <c:layoutTarget val="inner"/>
          <c:xMode val="edge"/>
          <c:yMode val="edge"/>
          <c:x val="0.1025770468944938"/>
          <c:y val="6.6797162318541964E-2"/>
          <c:w val="0.89742295310550624"/>
          <c:h val="0.74011299435028244"/>
        </c:manualLayout>
      </c:layout>
      <c:bar3DChart>
        <c:barDir val="col"/>
        <c:grouping val="stacked"/>
        <c:varyColors val="0"/>
        <c:ser>
          <c:idx val="0"/>
          <c:order val="0"/>
          <c:tx>
            <c:strRef>
              <c:f>Sheet1!$A$2</c:f>
              <c:strCache>
                <c:ptCount val="1"/>
                <c:pt idx="0">
                  <c:v>количество дел о несостоятельности (банкротстве) </c:v>
                </c:pt>
              </c:strCache>
            </c:strRef>
          </c:tx>
          <c:spPr>
            <a:solidFill>
              <a:schemeClr val="accent1"/>
            </a:solidFill>
            <a:ln w="11621">
              <a:solidFill>
                <a:schemeClr val="tx1"/>
              </a:solidFill>
              <a:prstDash val="solid"/>
            </a:ln>
          </c:spPr>
          <c:invertIfNegative val="0"/>
          <c:cat>
            <c:numRef>
              <c:f>Sheet1!$B$1:$F$1</c:f>
              <c:numCache>
                <c:formatCode>General</c:formatCode>
                <c:ptCount val="5"/>
                <c:pt idx="0">
                  <c:v>2018</c:v>
                </c:pt>
                <c:pt idx="1">
                  <c:v>2019</c:v>
                </c:pt>
                <c:pt idx="2">
                  <c:v>2020</c:v>
                </c:pt>
                <c:pt idx="3">
                  <c:v>2021</c:v>
                </c:pt>
                <c:pt idx="4">
                  <c:v>2022</c:v>
                </c:pt>
              </c:numCache>
            </c:numRef>
          </c:cat>
          <c:val>
            <c:numRef>
              <c:f>Sheet1!$B$2:$F$2</c:f>
              <c:numCache>
                <c:formatCode>General</c:formatCode>
                <c:ptCount val="5"/>
                <c:pt idx="0">
                  <c:v>324</c:v>
                </c:pt>
                <c:pt idx="1">
                  <c:v>513</c:v>
                </c:pt>
                <c:pt idx="2">
                  <c:v>631</c:v>
                </c:pt>
                <c:pt idx="3">
                  <c:v>655</c:v>
                </c:pt>
                <c:pt idx="4">
                  <c:v>968</c:v>
                </c:pt>
              </c:numCache>
            </c:numRef>
          </c:val>
          <c:extLst xmlns:c16r2="http://schemas.microsoft.com/office/drawing/2015/06/chart">
            <c:ext xmlns:c16="http://schemas.microsoft.com/office/drawing/2014/chart" uri="{C3380CC4-5D6E-409C-BE32-E72D297353CC}">
              <c16:uniqueId val="{00000000-1534-4551-889A-0AEF301AAB40}"/>
            </c:ext>
          </c:extLst>
        </c:ser>
        <c:dLbls>
          <c:showLegendKey val="0"/>
          <c:showVal val="0"/>
          <c:showCatName val="0"/>
          <c:showSerName val="0"/>
          <c:showPercent val="0"/>
          <c:showBubbleSize val="0"/>
        </c:dLbls>
        <c:gapWidth val="150"/>
        <c:gapDepth val="0"/>
        <c:shape val="box"/>
        <c:axId val="43270528"/>
        <c:axId val="46743936"/>
        <c:axId val="0"/>
      </c:bar3DChart>
      <c:catAx>
        <c:axId val="43270528"/>
        <c:scaling>
          <c:orientation val="minMax"/>
        </c:scaling>
        <c:delete val="0"/>
        <c:axPos val="b"/>
        <c:numFmt formatCode="General" sourceLinked="1"/>
        <c:majorTickMark val="out"/>
        <c:minorTickMark val="none"/>
        <c:tickLblPos val="low"/>
        <c:spPr>
          <a:ln w="2905">
            <a:solidFill>
              <a:schemeClr val="tx1"/>
            </a:solidFill>
            <a:prstDash val="solid"/>
          </a:ln>
        </c:spPr>
        <c:txPr>
          <a:bodyPr rot="0" vert="horz"/>
          <a:lstStyle/>
          <a:p>
            <a:pPr>
              <a:defRPr sz="2105" b="1" i="0" u="none" strike="noStrike" baseline="0">
                <a:solidFill>
                  <a:schemeClr val="tx1"/>
                </a:solidFill>
                <a:latin typeface="Arial"/>
                <a:ea typeface="Arial"/>
                <a:cs typeface="Arial"/>
              </a:defRPr>
            </a:pPr>
            <a:endParaRPr lang="ru-RU"/>
          </a:p>
        </c:txPr>
        <c:crossAx val="46743936"/>
        <c:crosses val="autoZero"/>
        <c:auto val="1"/>
        <c:lblAlgn val="ctr"/>
        <c:lblOffset val="100"/>
        <c:tickLblSkip val="1"/>
        <c:tickMarkSkip val="1"/>
        <c:noMultiLvlLbl val="0"/>
      </c:catAx>
      <c:valAx>
        <c:axId val="46743936"/>
        <c:scaling>
          <c:orientation val="minMax"/>
          <c:max val="1200"/>
        </c:scaling>
        <c:delete val="0"/>
        <c:axPos val="l"/>
        <c:majorGridlines>
          <c:spPr>
            <a:ln w="2905">
              <a:solidFill>
                <a:schemeClr val="tx1"/>
              </a:solidFill>
              <a:prstDash val="solid"/>
            </a:ln>
          </c:spPr>
        </c:majorGridlines>
        <c:numFmt formatCode="General" sourceLinked="1"/>
        <c:majorTickMark val="out"/>
        <c:minorTickMark val="none"/>
        <c:tickLblPos val="nextTo"/>
        <c:spPr>
          <a:ln w="2905">
            <a:solidFill>
              <a:schemeClr val="tx1"/>
            </a:solidFill>
            <a:prstDash val="solid"/>
          </a:ln>
        </c:spPr>
        <c:txPr>
          <a:bodyPr rot="0" vert="horz"/>
          <a:lstStyle/>
          <a:p>
            <a:pPr>
              <a:defRPr sz="2105" b="1" i="0" u="none" strike="noStrike" baseline="0">
                <a:solidFill>
                  <a:schemeClr val="tx1"/>
                </a:solidFill>
                <a:latin typeface="Arial"/>
                <a:ea typeface="Arial"/>
                <a:cs typeface="Arial"/>
              </a:defRPr>
            </a:pPr>
            <a:endParaRPr lang="ru-RU"/>
          </a:p>
        </c:txPr>
        <c:crossAx val="43270528"/>
        <c:crosses val="autoZero"/>
        <c:crossBetween val="between"/>
      </c:valAx>
      <c:spPr>
        <a:noFill/>
        <a:ln w="23279">
          <a:noFill/>
        </a:ln>
      </c:spPr>
    </c:plotArea>
    <c:legend>
      <c:legendPos val="r"/>
      <c:legendEntry>
        <c:idx val="0"/>
        <c:txPr>
          <a:bodyPr/>
          <a:lstStyle/>
          <a:p>
            <a:pPr>
              <a:defRPr sz="1176" b="1" i="0" u="none" strike="noStrike" baseline="0">
                <a:solidFill>
                  <a:schemeClr val="tx1"/>
                </a:solidFill>
                <a:latin typeface="Arial"/>
                <a:ea typeface="Arial"/>
                <a:cs typeface="Arial"/>
              </a:defRPr>
            </a:pPr>
            <a:endParaRPr lang="ru-RU"/>
          </a:p>
        </c:txPr>
      </c:legendEntry>
      <c:layout>
        <c:manualLayout>
          <c:xMode val="edge"/>
          <c:yMode val="edge"/>
          <c:x val="0"/>
          <c:y val="0.88636365430788711"/>
          <c:w val="0.99514568998724295"/>
          <c:h val="0.10227279007760459"/>
        </c:manualLayout>
      </c:layout>
      <c:overlay val="0"/>
      <c:spPr>
        <a:noFill/>
        <a:ln w="23242">
          <a:noFill/>
        </a:ln>
      </c:spPr>
      <c:txPr>
        <a:bodyPr/>
        <a:lstStyle/>
        <a:p>
          <a:pPr>
            <a:defRPr sz="1936" b="1" i="0" u="none" strike="noStrike" baseline="0">
              <a:solidFill>
                <a:schemeClr val="tx1"/>
              </a:solidFill>
              <a:latin typeface="Arial"/>
              <a:ea typeface="Arial"/>
              <a:cs typeface="Arial"/>
            </a:defRPr>
          </a:pPr>
          <a:endParaRPr lang="ru-RU"/>
        </a:p>
      </c:txPr>
    </c:legend>
    <c:plotVisOnly val="1"/>
    <c:dispBlanksAs val="gap"/>
    <c:showDLblsOverMax val="0"/>
  </c:chart>
  <c:spPr>
    <a:noFill/>
    <a:ln>
      <a:noFill/>
    </a:ln>
  </c:spPr>
  <c:txPr>
    <a:bodyPr/>
    <a:lstStyle/>
    <a:p>
      <a:pPr>
        <a:defRPr sz="2105" b="1" i="0" u="none" strike="noStrike" baseline="0">
          <a:solidFill>
            <a:schemeClr val="tx1"/>
          </a:solidFill>
          <a:latin typeface="Arial"/>
          <a:ea typeface="Arial"/>
          <a:cs typeface="Arial"/>
        </a:defRPr>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91"/>
      <c:rAngAx val="0"/>
      <c:perspective val="30"/>
    </c:view3D>
    <c:floor>
      <c:thickness val="0"/>
    </c:floor>
    <c:sideWall>
      <c:thickness val="0"/>
    </c:sideWall>
    <c:backWall>
      <c:thickness val="0"/>
    </c:backWall>
    <c:plotArea>
      <c:layout>
        <c:manualLayout>
          <c:layoutTarget val="inner"/>
          <c:xMode val="edge"/>
          <c:yMode val="edge"/>
          <c:x val="2.0092139069243523E-2"/>
          <c:y val="8.3858708803636814E-2"/>
          <c:w val="0.92364987153687461"/>
          <c:h val="0.91118802383484343"/>
        </c:manualLayout>
      </c:layout>
      <c:pie3DChart>
        <c:varyColors val="1"/>
        <c:ser>
          <c:idx val="0"/>
          <c:order val="0"/>
          <c:tx>
            <c:strRef>
              <c:f>Лист1!$B$1</c:f>
              <c:strCache>
                <c:ptCount val="1"/>
                <c:pt idx="0">
                  <c:v>количество</c:v>
                </c:pt>
              </c:strCache>
            </c:strRef>
          </c:tx>
          <c:spPr>
            <a:ln>
              <a:solidFill>
                <a:schemeClr val="tx1"/>
              </a:solidFill>
            </a:ln>
          </c:spPr>
          <c:explosion val="21"/>
          <c:dPt>
            <c:idx val="0"/>
            <c:bubble3D val="0"/>
            <c:spPr>
              <a:solidFill>
                <a:srgbClr val="FF5050"/>
              </a:solidFill>
              <a:ln>
                <a:solidFill>
                  <a:schemeClr val="tx1"/>
                </a:solidFill>
              </a:ln>
            </c:spPr>
          </c:dPt>
          <c:dPt>
            <c:idx val="1"/>
            <c:bubble3D val="0"/>
            <c:spPr>
              <a:solidFill>
                <a:schemeClr val="tx2">
                  <a:lumMod val="60000"/>
                  <a:lumOff val="40000"/>
                </a:schemeClr>
              </a:solidFill>
              <a:ln>
                <a:solidFill>
                  <a:schemeClr val="tx1"/>
                </a:solidFill>
              </a:ln>
            </c:spPr>
          </c:dPt>
          <c:dPt>
            <c:idx val="2"/>
            <c:bubble3D val="0"/>
            <c:spPr>
              <a:solidFill>
                <a:srgbClr val="31CC00"/>
              </a:solidFill>
              <a:ln>
                <a:solidFill>
                  <a:schemeClr val="tx1"/>
                </a:solidFill>
              </a:ln>
            </c:spPr>
          </c:dPt>
          <c:dLbls>
            <c:dLbl>
              <c:idx val="0"/>
              <c:layout>
                <c:manualLayout>
                  <c:x val="8.1365411145283423E-2"/>
                  <c:y val="8.0694130966652677E-2"/>
                </c:manualLayout>
              </c:layout>
              <c:tx>
                <c:rich>
                  <a:bodyPr/>
                  <a:lstStyle/>
                  <a:p>
                    <a:r>
                      <a:rPr lang="ru-RU" dirty="0" smtClean="0"/>
                      <a:t>1</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15335635249797813"/>
                  <c:y val="-0.17496121103239901"/>
                </c:manualLayout>
              </c:layout>
              <c:tx>
                <c:rich>
                  <a:bodyPr/>
                  <a:lstStyle/>
                  <a:p>
                    <a:r>
                      <a:rPr lang="ru-RU" dirty="0" smtClean="0"/>
                      <a:t>131</a:t>
                    </a:r>
                    <a:endParaRPr lang="en-US" dirty="0" smtClean="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3.9805627398840457E-2"/>
                  <c:y val="-6.5356348120776592E-2"/>
                </c:manualLayout>
              </c:layout>
              <c:tx>
                <c:rich>
                  <a:bodyPr/>
                  <a:lstStyle/>
                  <a:p>
                    <a:r>
                      <a:rPr lang="ru-RU" dirty="0" smtClean="0"/>
                      <a:t>14</a:t>
                    </a:r>
                    <a:endParaRPr lang="en-US" dirty="0" smtClean="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3.7648397058637408E-2"/>
                  <c:y val="-0.10729116650539997"/>
                </c:manualLayout>
              </c:layout>
              <c:tx>
                <c:rich>
                  <a:bodyPr/>
                  <a:lstStyle/>
                  <a:p>
                    <a:r>
                      <a:rPr lang="en-US" dirty="0" smtClean="0"/>
                      <a:t>2</a:t>
                    </a:r>
                    <a:endParaRPr lang="en-US" dirty="0"/>
                  </a:p>
                </c:rich>
              </c:tx>
              <c:showLegendKey val="0"/>
              <c:showVal val="1"/>
              <c:showCatName val="0"/>
              <c:showSerName val="0"/>
              <c:showPercent val="0"/>
              <c:showBubbleSize val="0"/>
              <c:extLst>
                <c:ext xmlns:c15="http://schemas.microsoft.com/office/drawing/2012/chart" uri="{CE6537A1-D6FC-4f65-9D91-7224C49458BB}"/>
              </c:extLst>
            </c:dLbl>
            <c:spPr>
              <a:solidFill>
                <a:schemeClr val="bg1"/>
              </a:solidFill>
              <a:ln>
                <a:solidFill>
                  <a:schemeClr val="tx1"/>
                </a:solidFill>
              </a:ln>
            </c:spPr>
            <c:showLegendKey val="0"/>
            <c:showVal val="1"/>
            <c:showCatName val="0"/>
            <c:showSerName val="0"/>
            <c:showPercent val="0"/>
            <c:showBubbleSize val="0"/>
            <c:showLeaderLines val="1"/>
            <c:extLst>
              <c:ext xmlns:c15="http://schemas.microsoft.com/office/drawing/2012/chart" uri="{CE6537A1-D6FC-4f65-9D91-7224C49458BB}"/>
            </c:extLst>
          </c:dLbls>
          <c:cat>
            <c:strRef>
              <c:f>Лист1!$A$2:$A$4</c:f>
              <c:strCache>
                <c:ptCount val="3"/>
                <c:pt idx="1">
                  <c:v>конкурсное производство</c:v>
                </c:pt>
                <c:pt idx="2">
                  <c:v>наблюдение</c:v>
                </c:pt>
              </c:strCache>
            </c:strRef>
          </c:cat>
          <c:val>
            <c:numRef>
              <c:f>Лист1!$B$2:$B$4</c:f>
              <c:numCache>
                <c:formatCode>General</c:formatCode>
                <c:ptCount val="3"/>
                <c:pt idx="1">
                  <c:v>131</c:v>
                </c:pt>
                <c:pt idx="2">
                  <c:v>12</c:v>
                </c:pt>
              </c:numCache>
            </c:numRef>
          </c:val>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ru-RU"/>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91"/>
      <c:rAngAx val="0"/>
      <c:perspective val="30"/>
    </c:view3D>
    <c:floor>
      <c:thickness val="0"/>
    </c:floor>
    <c:sideWall>
      <c:thickness val="0"/>
    </c:sideWall>
    <c:backWall>
      <c:thickness val="0"/>
    </c:backWall>
    <c:plotArea>
      <c:layout>
        <c:manualLayout>
          <c:layoutTarget val="inner"/>
          <c:xMode val="edge"/>
          <c:yMode val="edge"/>
          <c:x val="0.17798765732782323"/>
          <c:y val="0.15584584428217549"/>
          <c:w val="0.82189263453486006"/>
          <c:h val="0.80787646687952464"/>
        </c:manualLayout>
      </c:layout>
      <c:pie3DChart>
        <c:varyColors val="1"/>
        <c:ser>
          <c:idx val="0"/>
          <c:order val="0"/>
          <c:tx>
            <c:strRef>
              <c:f>Лист1!$B$1</c:f>
              <c:strCache>
                <c:ptCount val="1"/>
                <c:pt idx="0">
                  <c:v>количество</c:v>
                </c:pt>
              </c:strCache>
            </c:strRef>
          </c:tx>
          <c:spPr>
            <a:ln>
              <a:solidFill>
                <a:schemeClr val="tx1"/>
              </a:solidFill>
            </a:ln>
          </c:spPr>
          <c:dPt>
            <c:idx val="0"/>
            <c:bubble3D val="0"/>
            <c:explosion val="7"/>
            <c:spPr>
              <a:solidFill>
                <a:srgbClr val="FF0000"/>
              </a:solidFill>
              <a:ln>
                <a:solidFill>
                  <a:schemeClr val="tx1"/>
                </a:solidFill>
              </a:ln>
            </c:spPr>
          </c:dPt>
          <c:dPt>
            <c:idx val="1"/>
            <c:bubble3D val="0"/>
            <c:spPr>
              <a:solidFill>
                <a:schemeClr val="tx2">
                  <a:lumMod val="60000"/>
                  <a:lumOff val="40000"/>
                </a:schemeClr>
              </a:solidFill>
              <a:ln>
                <a:solidFill>
                  <a:schemeClr val="tx1"/>
                </a:solidFill>
              </a:ln>
            </c:spPr>
          </c:dPt>
          <c:dLbls>
            <c:dLbl>
              <c:idx val="0"/>
              <c:layout>
                <c:manualLayout>
                  <c:x val="5.771816071519037E-2"/>
                  <c:y val="-0.22356928819595112"/>
                </c:manualLayout>
              </c:layout>
              <c:tx>
                <c:rich>
                  <a:bodyPr/>
                  <a:lstStyle/>
                  <a:p>
                    <a:r>
                      <a:rPr lang="ru-RU" dirty="0" smtClean="0"/>
                      <a:t>36</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11480465858367918"/>
                  <c:y val="0.12656932427517331"/>
                </c:manualLayout>
              </c:layout>
              <c:tx>
                <c:rich>
                  <a:bodyPr/>
                  <a:lstStyle/>
                  <a:p>
                    <a:r>
                      <a:rPr lang="ru-RU" dirty="0" smtClean="0"/>
                      <a:t>787</a:t>
                    </a:r>
                    <a:endParaRPr lang="en-US" dirty="0" smtClean="0"/>
                  </a:p>
                </c:rich>
              </c:tx>
              <c:showLegendKey val="0"/>
              <c:showVal val="1"/>
              <c:showCatName val="0"/>
              <c:showSerName val="0"/>
              <c:showPercent val="0"/>
              <c:showBubbleSize val="0"/>
              <c:extLst>
                <c:ext xmlns:c15="http://schemas.microsoft.com/office/drawing/2012/chart" uri="{CE6537A1-D6FC-4f65-9D91-7224C49458BB}">
                  <c15:layout/>
                </c:ext>
              </c:extLst>
            </c:dLbl>
            <c:spPr>
              <a:solidFill>
                <a:schemeClr val="bg1"/>
              </a:solidFill>
              <a:ln>
                <a:solidFill>
                  <a:schemeClr val="tx1"/>
                </a:solidFill>
              </a:ln>
            </c:spPr>
            <c:showLegendKey val="0"/>
            <c:showVal val="1"/>
            <c:showCatName val="0"/>
            <c:showSerName val="0"/>
            <c:showPercent val="0"/>
            <c:showBubbleSize val="0"/>
            <c:showLeaderLines val="1"/>
            <c:extLst>
              <c:ext xmlns:c15="http://schemas.microsoft.com/office/drawing/2012/chart" uri="{CE6537A1-D6FC-4f65-9D91-7224C49458BB}"/>
            </c:extLst>
          </c:dLbls>
          <c:cat>
            <c:strRef>
              <c:f>Лист1!$A$2:$A$3</c:f>
              <c:strCache>
                <c:ptCount val="2"/>
                <c:pt idx="0">
                  <c:v>реструктуризация долга</c:v>
                </c:pt>
                <c:pt idx="1">
                  <c:v>реализация имущества</c:v>
                </c:pt>
              </c:strCache>
            </c:strRef>
          </c:cat>
          <c:val>
            <c:numRef>
              <c:f>Лист1!$B$2:$B$3</c:f>
              <c:numCache>
                <c:formatCode>General</c:formatCode>
                <c:ptCount val="2"/>
                <c:pt idx="0">
                  <c:v>36</c:v>
                </c:pt>
                <c:pt idx="1">
                  <c:v>787</c:v>
                </c:pt>
              </c:numCache>
            </c:numRef>
          </c:val>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ru-RU"/>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364829396325458E-2"/>
          <c:y val="2.331002331002331E-3"/>
          <c:w val="0.55643044619422577"/>
          <c:h val="0.9883449883449883"/>
        </c:manualLayout>
      </c:layout>
      <c:pieChart>
        <c:varyColors val="1"/>
        <c:ser>
          <c:idx val="0"/>
          <c:order val="0"/>
          <c:tx>
            <c:strRef>
              <c:f>Sheet1!$A$2</c:f>
              <c:strCache>
                <c:ptCount val="1"/>
                <c:pt idx="0">
                  <c:v>Восток</c:v>
                </c:pt>
              </c:strCache>
            </c:strRef>
          </c:tx>
          <c:spPr>
            <a:solidFill>
              <a:schemeClr val="accent1"/>
            </a:solidFill>
            <a:ln w="12917">
              <a:solidFill>
                <a:schemeClr val="tx1"/>
              </a:solidFill>
              <a:prstDash val="solid"/>
            </a:ln>
          </c:spPr>
          <c:dPt>
            <c:idx val="0"/>
            <c:bubble3D val="0"/>
            <c:spPr>
              <a:solidFill>
                <a:srgbClr val="CC99FF"/>
              </a:solidFill>
              <a:ln w="12917">
                <a:solidFill>
                  <a:schemeClr val="tx1"/>
                </a:solidFill>
                <a:prstDash val="solid"/>
              </a:ln>
            </c:spPr>
            <c:extLst xmlns:c16r2="http://schemas.microsoft.com/office/drawing/2015/06/chart">
              <c:ext xmlns:c16="http://schemas.microsoft.com/office/drawing/2014/chart" uri="{C3380CC4-5D6E-409C-BE32-E72D297353CC}">
                <c16:uniqueId val="{00000001-5641-436D-911F-41DAD7707E6E}"/>
              </c:ext>
            </c:extLst>
          </c:dPt>
          <c:dPt>
            <c:idx val="1"/>
            <c:bubble3D val="0"/>
            <c:spPr>
              <a:solidFill>
                <a:srgbClr val="FF9900"/>
              </a:solidFill>
              <a:ln w="12917">
                <a:solidFill>
                  <a:schemeClr val="tx1"/>
                </a:solidFill>
                <a:prstDash val="solid"/>
              </a:ln>
            </c:spPr>
            <c:extLst xmlns:c16r2="http://schemas.microsoft.com/office/drawing/2015/06/chart">
              <c:ext xmlns:c16="http://schemas.microsoft.com/office/drawing/2014/chart" uri="{C3380CC4-5D6E-409C-BE32-E72D297353CC}">
                <c16:uniqueId val="{00000003-5641-436D-911F-41DAD7707E6E}"/>
              </c:ext>
            </c:extLst>
          </c:dPt>
          <c:dPt>
            <c:idx val="2"/>
            <c:bubble3D val="0"/>
            <c:spPr>
              <a:solidFill>
                <a:srgbClr val="CCFFFF"/>
              </a:solidFill>
              <a:ln w="12917">
                <a:solidFill>
                  <a:schemeClr val="tx1"/>
                </a:solidFill>
                <a:prstDash val="solid"/>
              </a:ln>
            </c:spPr>
            <c:extLst xmlns:c16r2="http://schemas.microsoft.com/office/drawing/2015/06/chart">
              <c:ext xmlns:c16="http://schemas.microsoft.com/office/drawing/2014/chart" uri="{C3380CC4-5D6E-409C-BE32-E72D297353CC}">
                <c16:uniqueId val="{00000005-5641-436D-911F-41DAD7707E6E}"/>
              </c:ext>
            </c:extLst>
          </c:dPt>
          <c:dPt>
            <c:idx val="3"/>
            <c:bubble3D val="0"/>
            <c:spPr>
              <a:solidFill>
                <a:schemeClr val="accent2"/>
              </a:solidFill>
              <a:ln w="12917">
                <a:solidFill>
                  <a:schemeClr val="tx1"/>
                </a:solidFill>
                <a:prstDash val="solid"/>
              </a:ln>
            </c:spPr>
            <c:extLst xmlns:c16r2="http://schemas.microsoft.com/office/drawing/2015/06/chart">
              <c:ext xmlns:c16="http://schemas.microsoft.com/office/drawing/2014/chart" uri="{C3380CC4-5D6E-409C-BE32-E72D297353CC}">
                <c16:uniqueId val="{00000007-5641-436D-911F-41DAD7707E6E}"/>
              </c:ext>
            </c:extLst>
          </c:dPt>
          <c:dPt>
            <c:idx val="4"/>
            <c:bubble3D val="0"/>
            <c:spPr>
              <a:solidFill>
                <a:schemeClr val="bg2"/>
              </a:solidFill>
              <a:ln w="12917">
                <a:solidFill>
                  <a:schemeClr val="tx1"/>
                </a:solidFill>
                <a:prstDash val="solid"/>
              </a:ln>
            </c:spPr>
            <c:extLst xmlns:c16r2="http://schemas.microsoft.com/office/drawing/2015/06/chart">
              <c:ext xmlns:c16="http://schemas.microsoft.com/office/drawing/2014/chart" uri="{C3380CC4-5D6E-409C-BE32-E72D297353CC}">
                <c16:uniqueId val="{00000009-5641-436D-911F-41DAD7707E6E}"/>
              </c:ext>
            </c:extLst>
          </c:dPt>
          <c:dPt>
            <c:idx val="5"/>
            <c:bubble3D val="0"/>
            <c:spPr>
              <a:solidFill>
                <a:srgbClr val="FFFF99"/>
              </a:solidFill>
              <a:ln w="12917">
                <a:solidFill>
                  <a:schemeClr val="tx1"/>
                </a:solidFill>
                <a:prstDash val="solid"/>
              </a:ln>
            </c:spPr>
            <c:extLst xmlns:c16r2="http://schemas.microsoft.com/office/drawing/2015/06/chart">
              <c:ext xmlns:c16="http://schemas.microsoft.com/office/drawing/2014/chart" uri="{C3380CC4-5D6E-409C-BE32-E72D297353CC}">
                <c16:uniqueId val="{0000000B-5641-436D-911F-41DAD7707E6E}"/>
              </c:ext>
            </c:extLst>
          </c:dPt>
          <c:dPt>
            <c:idx val="6"/>
            <c:bubble3D val="0"/>
            <c:spPr>
              <a:solidFill>
                <a:srgbClr val="0066CC"/>
              </a:solidFill>
              <a:ln w="12917">
                <a:solidFill>
                  <a:schemeClr val="tx1"/>
                </a:solidFill>
                <a:prstDash val="solid"/>
              </a:ln>
            </c:spPr>
            <c:extLst xmlns:c16r2="http://schemas.microsoft.com/office/drawing/2015/06/chart">
              <c:ext xmlns:c16="http://schemas.microsoft.com/office/drawing/2014/chart" uri="{C3380CC4-5D6E-409C-BE32-E72D297353CC}">
                <c16:uniqueId val="{0000000D-5641-436D-911F-41DAD7707E6E}"/>
              </c:ext>
            </c:extLst>
          </c:dPt>
          <c:cat>
            <c:strRef>
              <c:f>Sheet1!$B$1:$H$1</c:f>
              <c:strCache>
                <c:ptCount val="7"/>
                <c:pt idx="0">
                  <c:v>Сельское хозяйство</c:v>
                </c:pt>
                <c:pt idx="1">
                  <c:v>Обрабатывающее производство</c:v>
                </c:pt>
                <c:pt idx="2">
                  <c:v>Строительство</c:v>
                </c:pt>
                <c:pt idx="3">
                  <c:v>Транспортировка и хранение</c:v>
                </c:pt>
                <c:pt idx="4">
                  <c:v>Операции с недвижимым имуществом и предоставление услуг</c:v>
                </c:pt>
                <c:pt idx="5">
                  <c:v>Торговля</c:v>
                </c:pt>
                <c:pt idx="6">
                  <c:v>Иные виды деятельности</c:v>
                </c:pt>
              </c:strCache>
            </c:strRef>
          </c:cat>
          <c:val>
            <c:numRef>
              <c:f>Sheet1!$B$2:$H$2</c:f>
              <c:numCache>
                <c:formatCode>General</c:formatCode>
                <c:ptCount val="7"/>
                <c:pt idx="0">
                  <c:v>18</c:v>
                </c:pt>
                <c:pt idx="1">
                  <c:v>18</c:v>
                </c:pt>
                <c:pt idx="2">
                  <c:v>30</c:v>
                </c:pt>
                <c:pt idx="3">
                  <c:v>6</c:v>
                </c:pt>
                <c:pt idx="4">
                  <c:v>26</c:v>
                </c:pt>
                <c:pt idx="5">
                  <c:v>18</c:v>
                </c:pt>
                <c:pt idx="6">
                  <c:v>27</c:v>
                </c:pt>
              </c:numCache>
            </c:numRef>
          </c:val>
          <c:extLst xmlns:c16r2="http://schemas.microsoft.com/office/drawing/2015/06/chart">
            <c:ext xmlns:c16="http://schemas.microsoft.com/office/drawing/2014/chart" uri="{C3380CC4-5D6E-409C-BE32-E72D297353CC}">
              <c16:uniqueId val="{0000000E-5641-436D-911F-41DAD7707E6E}"/>
            </c:ext>
          </c:extLst>
        </c:ser>
        <c:dLbls>
          <c:showLegendKey val="0"/>
          <c:showVal val="0"/>
          <c:showCatName val="0"/>
          <c:showSerName val="0"/>
          <c:showPercent val="0"/>
          <c:showBubbleSize val="0"/>
          <c:showLeaderLines val="1"/>
        </c:dLbls>
        <c:firstSliceAng val="0"/>
      </c:pieChart>
      <c:spPr>
        <a:noFill/>
        <a:ln w="25834">
          <a:noFill/>
        </a:ln>
      </c:spPr>
    </c:plotArea>
    <c:legend>
      <c:legendPos val="r"/>
      <c:layout>
        <c:manualLayout>
          <c:xMode val="edge"/>
          <c:yMode val="edge"/>
          <c:x val="0.61376714177042391"/>
          <c:y val="9.1778213730984333E-3"/>
          <c:w val="0.37579974578102737"/>
          <c:h val="0.91608391608391604"/>
        </c:manualLayout>
      </c:layout>
      <c:overlay val="0"/>
      <c:spPr>
        <a:noFill/>
        <a:ln w="25834">
          <a:noFill/>
        </a:ln>
      </c:spPr>
      <c:txPr>
        <a:bodyPr/>
        <a:lstStyle/>
        <a:p>
          <a:pPr>
            <a:defRPr sz="1200" b="1" i="0" u="none" strike="noStrike" kern="1200" spc="0" baseline="0">
              <a:solidFill>
                <a:schemeClr val="tx1"/>
              </a:solidFill>
              <a:latin typeface="Arial"/>
              <a:ea typeface="Arial"/>
              <a:cs typeface="Arial"/>
            </a:defRPr>
          </a:pPr>
          <a:endParaRPr lang="ru-RU"/>
        </a:p>
      </c:txPr>
    </c:legend>
    <c:plotVisOnly val="1"/>
    <c:dispBlanksAs val="zero"/>
    <c:showDLblsOverMax val="0"/>
  </c:chart>
  <c:spPr>
    <a:noFill/>
    <a:ln>
      <a:noFill/>
    </a:ln>
  </c:spPr>
  <c:txPr>
    <a:bodyPr/>
    <a:lstStyle/>
    <a:p>
      <a:pPr>
        <a:defRPr sz="1882" b="1" i="0" u="none" strike="noStrike" baseline="0">
          <a:solidFill>
            <a:schemeClr val="tx1"/>
          </a:solidFill>
          <a:latin typeface="Arial"/>
          <a:ea typeface="Arial"/>
          <a:cs typeface="Arial"/>
        </a:defRPr>
      </a:pPr>
      <a:endParaRPr lang="ru-RU"/>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0.516912661219878"/>
          <c:y val="3.6423249006746629E-2"/>
          <c:w val="0.45356828293666374"/>
          <c:h val="0.72771584744526174"/>
        </c:manualLayout>
      </c:layout>
      <c:bar3DChart>
        <c:barDir val="col"/>
        <c:grouping val="percentStacked"/>
        <c:varyColors val="0"/>
        <c:ser>
          <c:idx val="0"/>
          <c:order val="0"/>
          <c:tx>
            <c:strRef>
              <c:f>Лист1!$B$1</c:f>
              <c:strCache>
                <c:ptCount val="1"/>
                <c:pt idx="0">
                  <c:v>по текущим платежам - 58.3 %</c:v>
                </c:pt>
              </c:strCache>
            </c:strRef>
          </c:tx>
          <c:invertIfNegative val="0"/>
          <c:dLbls>
            <c:dLbl>
              <c:idx val="0"/>
              <c:layout/>
              <c:tx>
                <c:rich>
                  <a:bodyPr/>
                  <a:lstStyle/>
                  <a:p>
                    <a:r>
                      <a:rPr lang="ru-RU" sz="1400" b="1" dirty="0" smtClean="0"/>
                      <a:t>109.1</a:t>
                    </a:r>
                    <a:endParaRPr lang="en-US" sz="1400" b="1" dirty="0"/>
                  </a:p>
                </c:rich>
              </c:tx>
              <c:showLegendKey val="0"/>
              <c:showVal val="1"/>
              <c:showCatName val="0"/>
              <c:showSerName val="0"/>
              <c:showPercent val="0"/>
              <c:showBubbleSize val="0"/>
              <c:extLst>
                <c:ext xmlns:c15="http://schemas.microsoft.com/office/drawing/2012/chart" uri="{CE6537A1-D6FC-4f65-9D91-7224C49458BB}">
                  <c15:layout/>
                </c:ext>
              </c:extLst>
            </c:dLbl>
            <c:spPr>
              <a:solidFill>
                <a:schemeClr val="bg2"/>
              </a:solidFill>
            </c:spPr>
            <c:txPr>
              <a:bodyPr/>
              <a:lstStyle/>
              <a:p>
                <a:pPr algn="ctr">
                  <a:defRPr/>
                </a:pPr>
                <a:endParaRPr lang="ru-RU"/>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Лист1!$A$2</c:f>
              <c:strCache>
                <c:ptCount val="1"/>
                <c:pt idx="0">
                  <c:v>на 01.07.2022</c:v>
                </c:pt>
              </c:strCache>
            </c:strRef>
          </c:cat>
          <c:val>
            <c:numRef>
              <c:f>Лист1!$B$2</c:f>
              <c:numCache>
                <c:formatCode>#,##0.0</c:formatCode>
                <c:ptCount val="1"/>
                <c:pt idx="0">
                  <c:v>109.1</c:v>
                </c:pt>
              </c:numCache>
            </c:numRef>
          </c:val>
        </c:ser>
        <c:ser>
          <c:idx val="1"/>
          <c:order val="1"/>
          <c:tx>
            <c:strRef>
              <c:f>Лист1!$C$1</c:f>
              <c:strCache>
                <c:ptCount val="1"/>
                <c:pt idx="0">
                  <c:v>По мировому соглашению - 10.7%</c:v>
                </c:pt>
              </c:strCache>
            </c:strRef>
          </c:tx>
          <c:invertIfNegative val="0"/>
          <c:dLbls>
            <c:dLbl>
              <c:idx val="0"/>
              <c:layout/>
              <c:tx>
                <c:rich>
                  <a:bodyPr/>
                  <a:lstStyle/>
                  <a:p>
                    <a:r>
                      <a:rPr lang="ru-RU" sz="1400" b="1" i="0" u="none" strike="noStrike" kern="1200" baseline="0" dirty="0" smtClean="0">
                        <a:solidFill>
                          <a:prstClr val="black"/>
                        </a:solidFill>
                        <a:latin typeface="+mn-lt"/>
                        <a:ea typeface="+mn-ea"/>
                        <a:cs typeface="+mn-cs"/>
                      </a:rPr>
                      <a:t>74.8</a:t>
                    </a:r>
                    <a:endParaRPr lang="en-US" dirty="0"/>
                  </a:p>
                </c:rich>
              </c:tx>
              <c:showLegendKey val="0"/>
              <c:showVal val="1"/>
              <c:showCatName val="0"/>
              <c:showSerName val="0"/>
              <c:showPercent val="0"/>
              <c:showBubbleSize val="0"/>
            </c:dLbl>
            <c:spPr>
              <a:solidFill>
                <a:schemeClr val="bg2"/>
              </a:solidFill>
            </c:spPr>
            <c:txPr>
              <a:bodyPr/>
              <a:lstStyle/>
              <a:p>
                <a:pPr algn="ctr">
                  <a:defRPr lang="ru-RU" sz="1400" b="1" i="0" u="none" strike="noStrike" kern="1200" baseline="0">
                    <a:solidFill>
                      <a:prstClr val="black"/>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Лист1!$A$2</c:f>
              <c:strCache>
                <c:ptCount val="1"/>
                <c:pt idx="0">
                  <c:v>на 01.07.2022</c:v>
                </c:pt>
              </c:strCache>
            </c:strRef>
          </c:cat>
          <c:val>
            <c:numRef>
              <c:f>Лист1!$C$2</c:f>
              <c:numCache>
                <c:formatCode>#,##0.0</c:formatCode>
                <c:ptCount val="1"/>
                <c:pt idx="0">
                  <c:v>74.8</c:v>
                </c:pt>
              </c:numCache>
            </c:numRef>
          </c:val>
        </c:ser>
        <c:ser>
          <c:idx val="2"/>
          <c:order val="2"/>
          <c:tx>
            <c:strRef>
              <c:f>Лист1!$D$1</c:f>
              <c:strCache>
                <c:ptCount val="1"/>
                <c:pt idx="0">
                  <c:v>погашено после подачи УО заявления в суд - 23.6 %</c:v>
                </c:pt>
              </c:strCache>
            </c:strRef>
          </c:tx>
          <c:invertIfNegative val="0"/>
          <c:dLbls>
            <c:dLbl>
              <c:idx val="0"/>
              <c:layout/>
              <c:tx>
                <c:rich>
                  <a:bodyPr/>
                  <a:lstStyle/>
                  <a:p>
                    <a:pPr algn="ctr">
                      <a:defRPr sz="1400" b="1"/>
                    </a:pPr>
                    <a:r>
                      <a:rPr lang="ru-RU" sz="1400" b="1" dirty="0" smtClean="0"/>
                      <a:t>21.0</a:t>
                    </a:r>
                    <a:endParaRPr lang="en-US" dirty="0"/>
                  </a:p>
                </c:rich>
              </c:tx>
              <c:spPr>
                <a:solidFill>
                  <a:schemeClr val="bg1"/>
                </a:solidFill>
              </c:spPr>
              <c:showLegendKey val="0"/>
              <c:showVal val="1"/>
              <c:showCatName val="0"/>
              <c:showSerName val="0"/>
              <c:showPercent val="0"/>
              <c:showBubbleSize val="0"/>
            </c:dLbl>
            <c:spPr>
              <a:noFill/>
              <a:ln>
                <a:noFill/>
              </a:ln>
              <a:effectLst/>
            </c:spPr>
            <c:txPr>
              <a:bodyPr/>
              <a:lstStyle/>
              <a:p>
                <a:pPr algn="ctr">
                  <a:defRPr sz="1400" b="1"/>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c:f>
              <c:strCache>
                <c:ptCount val="1"/>
                <c:pt idx="0">
                  <c:v>на 01.07.2022</c:v>
                </c:pt>
              </c:strCache>
            </c:strRef>
          </c:cat>
          <c:val>
            <c:numRef>
              <c:f>Лист1!$D$2</c:f>
              <c:numCache>
                <c:formatCode>#,##0.0</c:formatCode>
                <c:ptCount val="1"/>
                <c:pt idx="0">
                  <c:v>21</c:v>
                </c:pt>
              </c:numCache>
            </c:numRef>
          </c:val>
        </c:ser>
        <c:ser>
          <c:idx val="3"/>
          <c:order val="3"/>
          <c:tx>
            <c:strRef>
              <c:f>Лист1!$E$1</c:f>
              <c:strCache>
                <c:ptCount val="1"/>
                <c:pt idx="0">
                  <c:v>по РТК - 7.4%</c:v>
                </c:pt>
              </c:strCache>
            </c:strRef>
          </c:tx>
          <c:invertIfNegative val="0"/>
          <c:dLbls>
            <c:dLbl>
              <c:idx val="0"/>
              <c:layout>
                <c:manualLayout>
                  <c:x val="2.9519055843458354E-2"/>
                  <c:y val="-4.6409683701561198E-2"/>
                </c:manualLayout>
              </c:layout>
              <c:tx>
                <c:rich>
                  <a:bodyPr/>
                  <a:lstStyle/>
                  <a:p>
                    <a:r>
                      <a:rPr lang="ru-RU" sz="1400" b="1" dirty="0" smtClean="0"/>
                      <a:t>5.7</a:t>
                    </a:r>
                    <a:endParaRPr lang="en-US" dirty="0"/>
                  </a:p>
                </c:rich>
              </c:tx>
              <c:showLegendKey val="0"/>
              <c:showVal val="1"/>
              <c:showCatName val="0"/>
              <c:showSerName val="0"/>
              <c:showPercent val="0"/>
              <c:showBubbleSize val="0"/>
            </c:dLbl>
            <c:spPr>
              <a:solidFill>
                <a:schemeClr val="bg2"/>
              </a:solidFill>
            </c:spPr>
            <c:txPr>
              <a:bodyPr/>
              <a:lstStyle/>
              <a:p>
                <a:pPr algn="ctr">
                  <a:defRPr sz="1400" b="1"/>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Лист1!$A$2</c:f>
              <c:strCache>
                <c:ptCount val="1"/>
                <c:pt idx="0">
                  <c:v>на 01.07.2022</c:v>
                </c:pt>
              </c:strCache>
            </c:strRef>
          </c:cat>
          <c:val>
            <c:numRef>
              <c:f>Лист1!$E$2</c:f>
              <c:numCache>
                <c:formatCode>#,##0.0</c:formatCode>
                <c:ptCount val="1"/>
                <c:pt idx="0">
                  <c:v>5.7</c:v>
                </c:pt>
              </c:numCache>
            </c:numRef>
          </c:val>
        </c:ser>
        <c:dLbls>
          <c:showLegendKey val="0"/>
          <c:showVal val="0"/>
          <c:showCatName val="0"/>
          <c:showSerName val="0"/>
          <c:showPercent val="0"/>
          <c:showBubbleSize val="0"/>
        </c:dLbls>
        <c:gapWidth val="150"/>
        <c:shape val="box"/>
        <c:axId val="115036928"/>
        <c:axId val="115038464"/>
        <c:axId val="0"/>
      </c:bar3DChart>
      <c:catAx>
        <c:axId val="115036928"/>
        <c:scaling>
          <c:orientation val="minMax"/>
        </c:scaling>
        <c:delete val="0"/>
        <c:axPos val="b"/>
        <c:numFmt formatCode="General" sourceLinked="0"/>
        <c:majorTickMark val="out"/>
        <c:minorTickMark val="none"/>
        <c:tickLblPos val="nextTo"/>
        <c:txPr>
          <a:bodyPr/>
          <a:lstStyle/>
          <a:p>
            <a:pPr>
              <a:defRPr b="1"/>
            </a:pPr>
            <a:endParaRPr lang="ru-RU"/>
          </a:p>
        </c:txPr>
        <c:crossAx val="115038464"/>
        <c:crossesAt val="0"/>
        <c:auto val="1"/>
        <c:lblAlgn val="ctr"/>
        <c:lblOffset val="100"/>
        <c:noMultiLvlLbl val="0"/>
      </c:catAx>
      <c:valAx>
        <c:axId val="115038464"/>
        <c:scaling>
          <c:orientation val="minMax"/>
        </c:scaling>
        <c:delete val="0"/>
        <c:axPos val="l"/>
        <c:majorGridlines/>
        <c:numFmt formatCode="0%" sourceLinked="0"/>
        <c:majorTickMark val="out"/>
        <c:minorTickMark val="none"/>
        <c:tickLblPos val="nextTo"/>
        <c:crossAx val="115036928"/>
        <c:crosses val="autoZero"/>
        <c:crossBetween val="between"/>
      </c:valAx>
    </c:plotArea>
    <c:plotVisOnly val="1"/>
    <c:dispBlanksAs val="gap"/>
    <c:showDLblsOverMax val="0"/>
  </c:chart>
  <c:txPr>
    <a:bodyPr/>
    <a:lstStyle/>
    <a:p>
      <a:pPr algn="ctr">
        <a:defRPr lang="ru-RU" sz="1800" b="0" i="0" u="none" strike="noStrike" kern="1200" baseline="0">
          <a:solidFill>
            <a:prstClr val="black"/>
          </a:solidFill>
          <a:latin typeface="+mn-lt"/>
          <a:ea typeface="+mn-ea"/>
          <a:cs typeface="+mn-cs"/>
        </a:defRPr>
      </a:pPr>
      <a:endParaRPr lang="ru-RU"/>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0.14004289984996299"/>
          <c:y val="5.3904664904073168E-2"/>
          <c:w val="0.46279298788774448"/>
          <c:h val="0.73434580225977053"/>
        </c:manualLayout>
      </c:layout>
      <c:bar3DChart>
        <c:barDir val="col"/>
        <c:grouping val="percentStacked"/>
        <c:varyColors val="0"/>
        <c:ser>
          <c:idx val="0"/>
          <c:order val="0"/>
          <c:tx>
            <c:strRef>
              <c:f>Лист1!$B$1</c:f>
              <c:strCache>
                <c:ptCount val="1"/>
                <c:pt idx="0">
                  <c:v>по текущим платежам - 58.3 %</c:v>
                </c:pt>
              </c:strCache>
            </c:strRef>
          </c:tx>
          <c:invertIfNegative val="0"/>
          <c:dLbls>
            <c:dLbl>
              <c:idx val="0"/>
              <c:layout/>
              <c:tx>
                <c:rich>
                  <a:bodyPr/>
                  <a:lstStyle/>
                  <a:p>
                    <a:r>
                      <a:rPr lang="ru-RU" dirty="0" smtClean="0"/>
                      <a:t>140.8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solidFill>
                <a:schemeClr val="bg2"/>
              </a:solidFill>
            </c:spPr>
            <c:txPr>
              <a:bodyPr/>
              <a:lstStyle/>
              <a:p>
                <a:pPr algn="ctr">
                  <a:defRPr lang="ru-RU" sz="1400" b="1" i="0" u="none" strike="noStrike" kern="1200" baseline="0">
                    <a:solidFill>
                      <a:schemeClr val="tx1"/>
                    </a:solidFill>
                    <a:latin typeface="+mn-lt"/>
                    <a:ea typeface="+mn-ea"/>
                    <a:cs typeface="+mn-cs"/>
                  </a:defRPr>
                </a:pPr>
                <a:endParaRPr lang="ru-RU"/>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Лист1!$A$2</c:f>
              <c:strCache>
                <c:ptCount val="1"/>
                <c:pt idx="0">
                  <c:v>за 2021 год</c:v>
                </c:pt>
              </c:strCache>
            </c:strRef>
          </c:cat>
          <c:val>
            <c:numRef>
              <c:f>Лист1!$B$2</c:f>
              <c:numCache>
                <c:formatCode>#,##0.0</c:formatCode>
                <c:ptCount val="1"/>
                <c:pt idx="0">
                  <c:v>140.80000000000001</c:v>
                </c:pt>
              </c:numCache>
            </c:numRef>
          </c:val>
        </c:ser>
        <c:ser>
          <c:idx val="1"/>
          <c:order val="1"/>
          <c:tx>
            <c:strRef>
              <c:f>Лист1!$C$1</c:f>
              <c:strCache>
                <c:ptCount val="1"/>
                <c:pt idx="0">
                  <c:v>По мировому соглашению - 10.7%</c:v>
                </c:pt>
              </c:strCache>
            </c:strRef>
          </c:tx>
          <c:invertIfNegative val="0"/>
          <c:dLbls>
            <c:dLbl>
              <c:idx val="0"/>
              <c:layout/>
              <c:tx>
                <c:rich>
                  <a:bodyPr/>
                  <a:lstStyle/>
                  <a:p>
                    <a:r>
                      <a:rPr lang="ru-RU" dirty="0" smtClean="0"/>
                      <a:t>36.8</a:t>
                    </a:r>
                    <a:endParaRPr lang="en-US" dirty="0"/>
                  </a:p>
                </c:rich>
              </c:tx>
              <c:showLegendKey val="0"/>
              <c:showVal val="1"/>
              <c:showCatName val="0"/>
              <c:showSerName val="0"/>
              <c:showPercent val="0"/>
              <c:showBubbleSize val="0"/>
            </c:dLbl>
            <c:spPr>
              <a:solidFill>
                <a:schemeClr val="bg2"/>
              </a:solidFill>
            </c:spPr>
            <c:txPr>
              <a:bodyPr/>
              <a:lstStyle/>
              <a:p>
                <a:pPr algn="ctr">
                  <a:defRPr lang="ru-RU" sz="1400" b="1" i="0" u="none" strike="noStrike" kern="1200" baseline="0">
                    <a:solidFill>
                      <a:prstClr val="black"/>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Лист1!$A$2</c:f>
              <c:strCache>
                <c:ptCount val="1"/>
                <c:pt idx="0">
                  <c:v>за 2021 год</c:v>
                </c:pt>
              </c:strCache>
            </c:strRef>
          </c:cat>
          <c:val>
            <c:numRef>
              <c:f>Лист1!$C$2</c:f>
              <c:numCache>
                <c:formatCode>#,##0.0</c:formatCode>
                <c:ptCount val="1"/>
                <c:pt idx="0">
                  <c:v>36.799999999999997</c:v>
                </c:pt>
              </c:numCache>
            </c:numRef>
          </c:val>
        </c:ser>
        <c:ser>
          <c:idx val="2"/>
          <c:order val="2"/>
          <c:tx>
            <c:strRef>
              <c:f>Лист1!$D$1</c:f>
              <c:strCache>
                <c:ptCount val="1"/>
                <c:pt idx="0">
                  <c:v>погашено после подачи УО заявления в суд - 23.6 %</c:v>
                </c:pt>
              </c:strCache>
            </c:strRef>
          </c:tx>
          <c:invertIfNegative val="0"/>
          <c:dLbls>
            <c:dLbl>
              <c:idx val="0"/>
              <c:layout/>
              <c:tx>
                <c:rich>
                  <a:bodyPr/>
                  <a:lstStyle/>
                  <a:p>
                    <a:pPr algn="ctr">
                      <a:defRPr lang="ru-RU" sz="1400" b="1" i="0" u="none" strike="noStrike" kern="1200" baseline="0">
                        <a:solidFill>
                          <a:prstClr val="black"/>
                        </a:solidFill>
                        <a:latin typeface="+mn-lt"/>
                        <a:ea typeface="+mn-ea"/>
                        <a:cs typeface="+mn-cs"/>
                      </a:defRPr>
                    </a:pPr>
                    <a:r>
                      <a:rPr lang="ru-RU" dirty="0" smtClean="0"/>
                      <a:t>57.5</a:t>
                    </a:r>
                    <a:endParaRPr lang="en-US" dirty="0"/>
                  </a:p>
                </c:rich>
              </c:tx>
              <c:spPr>
                <a:solidFill>
                  <a:schemeClr val="bg1"/>
                </a:solidFill>
              </c:spPr>
              <c:showLegendKey val="0"/>
              <c:showVal val="1"/>
              <c:showCatName val="0"/>
              <c:showSerName val="0"/>
              <c:showPercent val="0"/>
              <c:showBubbleSize val="0"/>
            </c:dLbl>
            <c:spPr>
              <a:noFill/>
              <a:ln>
                <a:noFill/>
              </a:ln>
              <a:effectLst/>
            </c:spPr>
            <c:txPr>
              <a:bodyPr/>
              <a:lstStyle/>
              <a:p>
                <a:pPr algn="ctr">
                  <a:defRPr lang="ru-RU" sz="1400" b="1" i="0" u="none" strike="noStrike" kern="1200" baseline="0">
                    <a:solidFill>
                      <a:prstClr val="black"/>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c:f>
              <c:strCache>
                <c:ptCount val="1"/>
                <c:pt idx="0">
                  <c:v>за 2021 год</c:v>
                </c:pt>
              </c:strCache>
            </c:strRef>
          </c:cat>
          <c:val>
            <c:numRef>
              <c:f>Лист1!$D$2</c:f>
              <c:numCache>
                <c:formatCode>#,##0.0</c:formatCode>
                <c:ptCount val="1"/>
                <c:pt idx="0">
                  <c:v>57.5</c:v>
                </c:pt>
              </c:numCache>
            </c:numRef>
          </c:val>
        </c:ser>
        <c:ser>
          <c:idx val="3"/>
          <c:order val="3"/>
          <c:tx>
            <c:strRef>
              <c:f>Лист1!$E$1</c:f>
              <c:strCache>
                <c:ptCount val="1"/>
                <c:pt idx="0">
                  <c:v>по РТК - 7.4%</c:v>
                </c:pt>
              </c:strCache>
            </c:strRef>
          </c:tx>
          <c:invertIfNegative val="0"/>
          <c:dLbls>
            <c:dLbl>
              <c:idx val="0"/>
              <c:layout/>
              <c:tx>
                <c:rich>
                  <a:bodyPr/>
                  <a:lstStyle/>
                  <a:p>
                    <a:r>
                      <a:rPr lang="ru-RU" dirty="0" smtClean="0"/>
                      <a:t>40.0</a:t>
                    </a:r>
                    <a:endParaRPr lang="en-US" dirty="0"/>
                  </a:p>
                </c:rich>
              </c:tx>
              <c:showLegendKey val="0"/>
              <c:showVal val="1"/>
              <c:showCatName val="0"/>
              <c:showSerName val="0"/>
              <c:showPercent val="0"/>
              <c:showBubbleSize val="0"/>
            </c:dLbl>
            <c:spPr>
              <a:solidFill>
                <a:schemeClr val="bg2"/>
              </a:solidFill>
            </c:spPr>
            <c:txPr>
              <a:bodyPr/>
              <a:lstStyle/>
              <a:p>
                <a:pPr algn="ctr">
                  <a:defRPr lang="ru-RU" sz="1400" b="1" i="0" u="none" strike="noStrike" kern="1200" baseline="0">
                    <a:solidFill>
                      <a:prstClr val="black"/>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Лист1!$A$2</c:f>
              <c:strCache>
                <c:ptCount val="1"/>
                <c:pt idx="0">
                  <c:v>за 2021 год</c:v>
                </c:pt>
              </c:strCache>
            </c:strRef>
          </c:cat>
          <c:val>
            <c:numRef>
              <c:f>Лист1!$E$2</c:f>
              <c:numCache>
                <c:formatCode>#,##0.0</c:formatCode>
                <c:ptCount val="1"/>
                <c:pt idx="0">
                  <c:v>40</c:v>
                </c:pt>
              </c:numCache>
            </c:numRef>
          </c:val>
        </c:ser>
        <c:dLbls>
          <c:showLegendKey val="0"/>
          <c:showVal val="0"/>
          <c:showCatName val="0"/>
          <c:showSerName val="0"/>
          <c:showPercent val="0"/>
          <c:showBubbleSize val="0"/>
        </c:dLbls>
        <c:gapWidth val="150"/>
        <c:shape val="box"/>
        <c:axId val="115080192"/>
        <c:axId val="115090176"/>
        <c:axId val="0"/>
      </c:bar3DChart>
      <c:catAx>
        <c:axId val="115080192"/>
        <c:scaling>
          <c:orientation val="minMax"/>
        </c:scaling>
        <c:delete val="0"/>
        <c:axPos val="b"/>
        <c:numFmt formatCode="General" sourceLinked="0"/>
        <c:majorTickMark val="out"/>
        <c:minorTickMark val="none"/>
        <c:tickLblPos val="nextTo"/>
        <c:txPr>
          <a:bodyPr/>
          <a:lstStyle/>
          <a:p>
            <a:pPr>
              <a:defRPr b="1"/>
            </a:pPr>
            <a:endParaRPr lang="ru-RU"/>
          </a:p>
        </c:txPr>
        <c:crossAx val="115090176"/>
        <c:crossesAt val="0"/>
        <c:auto val="1"/>
        <c:lblAlgn val="ctr"/>
        <c:lblOffset val="100"/>
        <c:noMultiLvlLbl val="0"/>
      </c:catAx>
      <c:valAx>
        <c:axId val="115090176"/>
        <c:scaling>
          <c:orientation val="minMax"/>
        </c:scaling>
        <c:delete val="0"/>
        <c:axPos val="l"/>
        <c:majorGridlines/>
        <c:numFmt formatCode="0%" sourceLinked="0"/>
        <c:majorTickMark val="out"/>
        <c:minorTickMark val="none"/>
        <c:tickLblPos val="nextTo"/>
        <c:crossAx val="115080192"/>
        <c:crosses val="autoZero"/>
        <c:crossBetween val="between"/>
      </c:valAx>
    </c:plotArea>
    <c:plotVisOnly val="1"/>
    <c:dispBlanksAs val="gap"/>
    <c:showDLblsOverMax val="0"/>
  </c:chart>
  <c:txPr>
    <a:bodyPr/>
    <a:lstStyle/>
    <a:p>
      <a:pPr>
        <a:defRPr sz="1800"/>
      </a:pPr>
      <a:endParaRPr lang="ru-RU"/>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4B5E49-30FC-4B94-B820-D15036E122F8}" type="doc">
      <dgm:prSet loTypeId="urn:microsoft.com/office/officeart/2008/layout/VerticalCurvedList" loCatId="list" qsTypeId="urn:microsoft.com/office/officeart/2005/8/quickstyle/3d3" qsCatId="3D" csTypeId="urn:microsoft.com/office/officeart/2005/8/colors/colorful4" csCatId="colorful" phldr="1"/>
      <dgm:spPr/>
    </dgm:pt>
    <dgm:pt modelId="{9E620724-7442-4664-8A46-041701C94F9E}">
      <dgm:prSet phldrT="[Текст]" custT="1"/>
      <dgm:spPr/>
      <dgm:t>
        <a:bodyPr/>
        <a:lstStyle/>
        <a:p>
          <a:r>
            <a:rPr lang="ru-RU" sz="1200" b="1" dirty="0" smtClean="0"/>
            <a:t>Размер обязательств от 50 до 500 тыс. рублей</a:t>
          </a:r>
          <a:endParaRPr lang="ru-RU" sz="1200" dirty="0"/>
        </a:p>
      </dgm:t>
    </dgm:pt>
    <dgm:pt modelId="{1A806A48-204D-4FA3-A231-36687C0AC3B5}" type="parTrans" cxnId="{629B7483-6334-4EC4-84DE-3BD36D55A95B}">
      <dgm:prSet/>
      <dgm:spPr/>
      <dgm:t>
        <a:bodyPr/>
        <a:lstStyle/>
        <a:p>
          <a:endParaRPr lang="ru-RU"/>
        </a:p>
      </dgm:t>
    </dgm:pt>
    <dgm:pt modelId="{9116BDCA-BF28-42F6-91FB-EFAC70D450D2}" type="sibTrans" cxnId="{629B7483-6334-4EC4-84DE-3BD36D55A95B}">
      <dgm:prSet/>
      <dgm:spPr/>
      <dgm:t>
        <a:bodyPr/>
        <a:lstStyle/>
        <a:p>
          <a:endParaRPr lang="ru-RU"/>
        </a:p>
      </dgm:t>
    </dgm:pt>
    <dgm:pt modelId="{6654DB8F-B3F4-4400-BE17-DC3BBEFAF447}">
      <dgm:prSet phldrT="[Текст]"/>
      <dgm:spPr/>
      <dgm:t>
        <a:bodyPr/>
        <a:lstStyle/>
        <a:p>
          <a:r>
            <a:rPr lang="ru-RU" b="1" dirty="0" smtClean="0"/>
            <a:t>Окончено исполнительное производство в связи с возвращением исполнительного документа взыскателю на основании п.4 ч.1 ст.46 ФЗ « Об исполнительном производстве»</a:t>
          </a:r>
          <a:endParaRPr lang="ru-RU" dirty="0"/>
        </a:p>
      </dgm:t>
    </dgm:pt>
    <dgm:pt modelId="{ADB375E1-0620-4C45-90DF-598BBB7661B5}" type="parTrans" cxnId="{C789138D-A04D-4127-AF44-A9E3920C056C}">
      <dgm:prSet/>
      <dgm:spPr/>
      <dgm:t>
        <a:bodyPr/>
        <a:lstStyle/>
        <a:p>
          <a:endParaRPr lang="ru-RU"/>
        </a:p>
      </dgm:t>
    </dgm:pt>
    <dgm:pt modelId="{B42B4C40-D66F-4F2C-B825-99FB5B898106}" type="sibTrans" cxnId="{C789138D-A04D-4127-AF44-A9E3920C056C}">
      <dgm:prSet/>
      <dgm:spPr/>
      <dgm:t>
        <a:bodyPr/>
        <a:lstStyle/>
        <a:p>
          <a:endParaRPr lang="ru-RU"/>
        </a:p>
      </dgm:t>
    </dgm:pt>
    <dgm:pt modelId="{2C423319-4A95-44B0-AD0C-49829FAF7CDB}">
      <dgm:prSet phldrT="[Текст]" custT="1"/>
      <dgm:spPr/>
      <dgm:t>
        <a:bodyPr/>
        <a:lstStyle/>
        <a:p>
          <a:r>
            <a:rPr lang="ru-RU" sz="1050" b="1" dirty="0" smtClean="0"/>
            <a:t>Не возбуждено иное исполнительное производство после возвращения исполнительного документа взыскателю</a:t>
          </a:r>
          <a:endParaRPr lang="ru-RU" sz="1050" dirty="0"/>
        </a:p>
      </dgm:t>
    </dgm:pt>
    <dgm:pt modelId="{8E10545F-01B3-4B90-B65F-E7E6C2F42E10}" type="parTrans" cxnId="{B3ACE5C1-DEA8-4CA3-8CB8-743F1CC30C1F}">
      <dgm:prSet/>
      <dgm:spPr/>
      <dgm:t>
        <a:bodyPr/>
        <a:lstStyle/>
        <a:p>
          <a:endParaRPr lang="ru-RU"/>
        </a:p>
      </dgm:t>
    </dgm:pt>
    <dgm:pt modelId="{443DFA2F-A2E0-41F6-BD44-67EAB0597573}" type="sibTrans" cxnId="{B3ACE5C1-DEA8-4CA3-8CB8-743F1CC30C1F}">
      <dgm:prSet/>
      <dgm:spPr/>
      <dgm:t>
        <a:bodyPr/>
        <a:lstStyle/>
        <a:p>
          <a:endParaRPr lang="ru-RU"/>
        </a:p>
      </dgm:t>
    </dgm:pt>
    <dgm:pt modelId="{D88EBE14-FEF1-4332-BDD9-B3C4FA22B759}" type="pres">
      <dgm:prSet presAssocID="{194B5E49-30FC-4B94-B820-D15036E122F8}" presName="Name0" presStyleCnt="0">
        <dgm:presLayoutVars>
          <dgm:chMax val="7"/>
          <dgm:chPref val="7"/>
          <dgm:dir/>
        </dgm:presLayoutVars>
      </dgm:prSet>
      <dgm:spPr/>
    </dgm:pt>
    <dgm:pt modelId="{683B6660-2615-42B4-A5A6-6810F1A3D0F4}" type="pres">
      <dgm:prSet presAssocID="{194B5E49-30FC-4B94-B820-D15036E122F8}" presName="Name1" presStyleCnt="0"/>
      <dgm:spPr/>
    </dgm:pt>
    <dgm:pt modelId="{A72B07A2-CD7A-451C-89B9-F4F904FC1E98}" type="pres">
      <dgm:prSet presAssocID="{194B5E49-30FC-4B94-B820-D15036E122F8}" presName="cycle" presStyleCnt="0"/>
      <dgm:spPr/>
    </dgm:pt>
    <dgm:pt modelId="{AE3244B6-8EEA-4ABA-8967-0557AD3AAA34}" type="pres">
      <dgm:prSet presAssocID="{194B5E49-30FC-4B94-B820-D15036E122F8}" presName="srcNode" presStyleLbl="node1" presStyleIdx="0" presStyleCnt="3"/>
      <dgm:spPr/>
    </dgm:pt>
    <dgm:pt modelId="{BF5B4F69-C43E-4042-9FEC-531552164421}" type="pres">
      <dgm:prSet presAssocID="{194B5E49-30FC-4B94-B820-D15036E122F8}" presName="conn" presStyleLbl="parChTrans1D2" presStyleIdx="0" presStyleCnt="1"/>
      <dgm:spPr/>
      <dgm:t>
        <a:bodyPr/>
        <a:lstStyle/>
        <a:p>
          <a:endParaRPr lang="ru-RU"/>
        </a:p>
      </dgm:t>
    </dgm:pt>
    <dgm:pt modelId="{80EB3C40-A0FB-4073-830D-16531086ABF6}" type="pres">
      <dgm:prSet presAssocID="{194B5E49-30FC-4B94-B820-D15036E122F8}" presName="extraNode" presStyleLbl="node1" presStyleIdx="0" presStyleCnt="3"/>
      <dgm:spPr/>
    </dgm:pt>
    <dgm:pt modelId="{7FED795E-9D50-464A-B036-DDA0755A205E}" type="pres">
      <dgm:prSet presAssocID="{194B5E49-30FC-4B94-B820-D15036E122F8}" presName="dstNode" presStyleLbl="node1" presStyleIdx="0" presStyleCnt="3"/>
      <dgm:spPr/>
    </dgm:pt>
    <dgm:pt modelId="{804EF2C5-61B7-48DA-A1BC-791A03D523D1}" type="pres">
      <dgm:prSet presAssocID="{9E620724-7442-4664-8A46-041701C94F9E}" presName="text_1" presStyleLbl="node1" presStyleIdx="0" presStyleCnt="3">
        <dgm:presLayoutVars>
          <dgm:bulletEnabled val="1"/>
        </dgm:presLayoutVars>
      </dgm:prSet>
      <dgm:spPr/>
      <dgm:t>
        <a:bodyPr/>
        <a:lstStyle/>
        <a:p>
          <a:endParaRPr lang="ru-RU"/>
        </a:p>
      </dgm:t>
    </dgm:pt>
    <dgm:pt modelId="{55F514B9-68EE-4A27-BD06-6DD700EB4734}" type="pres">
      <dgm:prSet presAssocID="{9E620724-7442-4664-8A46-041701C94F9E}" presName="accent_1" presStyleCnt="0"/>
      <dgm:spPr/>
    </dgm:pt>
    <dgm:pt modelId="{E7653DE6-F11E-4263-9C43-5A41BE7E1CEA}" type="pres">
      <dgm:prSet presAssocID="{9E620724-7442-4664-8A46-041701C94F9E}" presName="accentRepeatNode" presStyleLbl="solidFgAcc1" presStyleIdx="0" presStyleCnt="3"/>
      <dgm:spPr/>
    </dgm:pt>
    <dgm:pt modelId="{877699D0-D071-4525-BE88-6651146E7254}" type="pres">
      <dgm:prSet presAssocID="{6654DB8F-B3F4-4400-BE17-DC3BBEFAF447}" presName="text_2" presStyleLbl="node1" presStyleIdx="1" presStyleCnt="3">
        <dgm:presLayoutVars>
          <dgm:bulletEnabled val="1"/>
        </dgm:presLayoutVars>
      </dgm:prSet>
      <dgm:spPr/>
      <dgm:t>
        <a:bodyPr/>
        <a:lstStyle/>
        <a:p>
          <a:endParaRPr lang="ru-RU"/>
        </a:p>
      </dgm:t>
    </dgm:pt>
    <dgm:pt modelId="{0C6B4CEF-7A97-4351-BDB6-204C584C31AF}" type="pres">
      <dgm:prSet presAssocID="{6654DB8F-B3F4-4400-BE17-DC3BBEFAF447}" presName="accent_2" presStyleCnt="0"/>
      <dgm:spPr/>
    </dgm:pt>
    <dgm:pt modelId="{1E2A2037-B7A7-44F6-A894-228048DAC272}" type="pres">
      <dgm:prSet presAssocID="{6654DB8F-B3F4-4400-BE17-DC3BBEFAF447}" presName="accentRepeatNode" presStyleLbl="solidFgAcc1" presStyleIdx="1" presStyleCnt="3"/>
      <dgm:spPr/>
    </dgm:pt>
    <dgm:pt modelId="{C9492213-1D13-4A2E-B3A7-B63989034E0E}" type="pres">
      <dgm:prSet presAssocID="{2C423319-4A95-44B0-AD0C-49829FAF7CDB}" presName="text_3" presStyleLbl="node1" presStyleIdx="2" presStyleCnt="3">
        <dgm:presLayoutVars>
          <dgm:bulletEnabled val="1"/>
        </dgm:presLayoutVars>
      </dgm:prSet>
      <dgm:spPr/>
      <dgm:t>
        <a:bodyPr/>
        <a:lstStyle/>
        <a:p>
          <a:endParaRPr lang="ru-RU"/>
        </a:p>
      </dgm:t>
    </dgm:pt>
    <dgm:pt modelId="{728750DE-FF1E-4DEF-815E-FD1CFF9589D4}" type="pres">
      <dgm:prSet presAssocID="{2C423319-4A95-44B0-AD0C-49829FAF7CDB}" presName="accent_3" presStyleCnt="0"/>
      <dgm:spPr/>
    </dgm:pt>
    <dgm:pt modelId="{963D4DA8-1E60-43C5-8E3A-9A3B9643F250}" type="pres">
      <dgm:prSet presAssocID="{2C423319-4A95-44B0-AD0C-49829FAF7CDB}" presName="accentRepeatNode" presStyleLbl="solidFgAcc1" presStyleIdx="2" presStyleCnt="3"/>
      <dgm:spPr/>
    </dgm:pt>
  </dgm:ptLst>
  <dgm:cxnLst>
    <dgm:cxn modelId="{01DC91E0-BF06-4680-9A75-414B2AD1C217}" type="presOf" srcId="{2C423319-4A95-44B0-AD0C-49829FAF7CDB}" destId="{C9492213-1D13-4A2E-B3A7-B63989034E0E}" srcOrd="0" destOrd="0" presId="urn:microsoft.com/office/officeart/2008/layout/VerticalCurvedList"/>
    <dgm:cxn modelId="{147F9E20-A00B-40FB-AD83-DA41FA0AB357}" type="presOf" srcId="{9116BDCA-BF28-42F6-91FB-EFAC70D450D2}" destId="{BF5B4F69-C43E-4042-9FEC-531552164421}" srcOrd="0" destOrd="0" presId="urn:microsoft.com/office/officeart/2008/layout/VerticalCurvedList"/>
    <dgm:cxn modelId="{B45BA14A-3A7B-4E41-8261-7E055762CC6A}" type="presOf" srcId="{9E620724-7442-4664-8A46-041701C94F9E}" destId="{804EF2C5-61B7-48DA-A1BC-791A03D523D1}" srcOrd="0" destOrd="0" presId="urn:microsoft.com/office/officeart/2008/layout/VerticalCurvedList"/>
    <dgm:cxn modelId="{629B7483-6334-4EC4-84DE-3BD36D55A95B}" srcId="{194B5E49-30FC-4B94-B820-D15036E122F8}" destId="{9E620724-7442-4664-8A46-041701C94F9E}" srcOrd="0" destOrd="0" parTransId="{1A806A48-204D-4FA3-A231-36687C0AC3B5}" sibTransId="{9116BDCA-BF28-42F6-91FB-EFAC70D450D2}"/>
    <dgm:cxn modelId="{9DCF8CEE-3102-498C-9D2F-6D1C14BA5E4F}" type="presOf" srcId="{6654DB8F-B3F4-4400-BE17-DC3BBEFAF447}" destId="{877699D0-D071-4525-BE88-6651146E7254}" srcOrd="0" destOrd="0" presId="urn:microsoft.com/office/officeart/2008/layout/VerticalCurvedList"/>
    <dgm:cxn modelId="{B0659E87-F0D3-4226-86B1-CC9C206829A3}" type="presOf" srcId="{194B5E49-30FC-4B94-B820-D15036E122F8}" destId="{D88EBE14-FEF1-4332-BDD9-B3C4FA22B759}" srcOrd="0" destOrd="0" presId="urn:microsoft.com/office/officeart/2008/layout/VerticalCurvedList"/>
    <dgm:cxn modelId="{B3ACE5C1-DEA8-4CA3-8CB8-743F1CC30C1F}" srcId="{194B5E49-30FC-4B94-B820-D15036E122F8}" destId="{2C423319-4A95-44B0-AD0C-49829FAF7CDB}" srcOrd="2" destOrd="0" parTransId="{8E10545F-01B3-4B90-B65F-E7E6C2F42E10}" sibTransId="{443DFA2F-A2E0-41F6-BD44-67EAB0597573}"/>
    <dgm:cxn modelId="{C789138D-A04D-4127-AF44-A9E3920C056C}" srcId="{194B5E49-30FC-4B94-B820-D15036E122F8}" destId="{6654DB8F-B3F4-4400-BE17-DC3BBEFAF447}" srcOrd="1" destOrd="0" parTransId="{ADB375E1-0620-4C45-90DF-598BBB7661B5}" sibTransId="{B42B4C40-D66F-4F2C-B825-99FB5B898106}"/>
    <dgm:cxn modelId="{4EF4A044-DF39-4C61-8D6F-B5EC6D60410D}" type="presParOf" srcId="{D88EBE14-FEF1-4332-BDD9-B3C4FA22B759}" destId="{683B6660-2615-42B4-A5A6-6810F1A3D0F4}" srcOrd="0" destOrd="0" presId="urn:microsoft.com/office/officeart/2008/layout/VerticalCurvedList"/>
    <dgm:cxn modelId="{8505E28E-2D72-413F-9CF3-9DF97B4BA685}" type="presParOf" srcId="{683B6660-2615-42B4-A5A6-6810F1A3D0F4}" destId="{A72B07A2-CD7A-451C-89B9-F4F904FC1E98}" srcOrd="0" destOrd="0" presId="urn:microsoft.com/office/officeart/2008/layout/VerticalCurvedList"/>
    <dgm:cxn modelId="{9125F878-DC28-41A1-AE29-FCFE399C0A60}" type="presParOf" srcId="{A72B07A2-CD7A-451C-89B9-F4F904FC1E98}" destId="{AE3244B6-8EEA-4ABA-8967-0557AD3AAA34}" srcOrd="0" destOrd="0" presId="urn:microsoft.com/office/officeart/2008/layout/VerticalCurvedList"/>
    <dgm:cxn modelId="{33887377-A433-4711-8B99-67045E9D275B}" type="presParOf" srcId="{A72B07A2-CD7A-451C-89B9-F4F904FC1E98}" destId="{BF5B4F69-C43E-4042-9FEC-531552164421}" srcOrd="1" destOrd="0" presId="urn:microsoft.com/office/officeart/2008/layout/VerticalCurvedList"/>
    <dgm:cxn modelId="{680B541E-0F44-4E97-9253-479FAC384F7E}" type="presParOf" srcId="{A72B07A2-CD7A-451C-89B9-F4F904FC1E98}" destId="{80EB3C40-A0FB-4073-830D-16531086ABF6}" srcOrd="2" destOrd="0" presId="urn:microsoft.com/office/officeart/2008/layout/VerticalCurvedList"/>
    <dgm:cxn modelId="{197AB506-E841-4AA6-BF9D-AC7735EA4F38}" type="presParOf" srcId="{A72B07A2-CD7A-451C-89B9-F4F904FC1E98}" destId="{7FED795E-9D50-464A-B036-DDA0755A205E}" srcOrd="3" destOrd="0" presId="urn:microsoft.com/office/officeart/2008/layout/VerticalCurvedList"/>
    <dgm:cxn modelId="{21B92386-2C33-40EE-86B4-F527A1583574}" type="presParOf" srcId="{683B6660-2615-42B4-A5A6-6810F1A3D0F4}" destId="{804EF2C5-61B7-48DA-A1BC-791A03D523D1}" srcOrd="1" destOrd="0" presId="urn:microsoft.com/office/officeart/2008/layout/VerticalCurvedList"/>
    <dgm:cxn modelId="{257CDAB3-E3C4-492F-A053-DE6D201488FE}" type="presParOf" srcId="{683B6660-2615-42B4-A5A6-6810F1A3D0F4}" destId="{55F514B9-68EE-4A27-BD06-6DD700EB4734}" srcOrd="2" destOrd="0" presId="urn:microsoft.com/office/officeart/2008/layout/VerticalCurvedList"/>
    <dgm:cxn modelId="{F1DC469E-0C39-4852-8495-E59DD957517D}" type="presParOf" srcId="{55F514B9-68EE-4A27-BD06-6DD700EB4734}" destId="{E7653DE6-F11E-4263-9C43-5A41BE7E1CEA}" srcOrd="0" destOrd="0" presId="urn:microsoft.com/office/officeart/2008/layout/VerticalCurvedList"/>
    <dgm:cxn modelId="{06054C90-C835-4345-ADE2-899CA8DEC7E9}" type="presParOf" srcId="{683B6660-2615-42B4-A5A6-6810F1A3D0F4}" destId="{877699D0-D071-4525-BE88-6651146E7254}" srcOrd="3" destOrd="0" presId="urn:microsoft.com/office/officeart/2008/layout/VerticalCurvedList"/>
    <dgm:cxn modelId="{C2FD0D6D-1819-452E-B4AA-C66A16554A58}" type="presParOf" srcId="{683B6660-2615-42B4-A5A6-6810F1A3D0F4}" destId="{0C6B4CEF-7A97-4351-BDB6-204C584C31AF}" srcOrd="4" destOrd="0" presId="urn:microsoft.com/office/officeart/2008/layout/VerticalCurvedList"/>
    <dgm:cxn modelId="{6226B837-821A-4EF4-8AB0-0D31CE66B039}" type="presParOf" srcId="{0C6B4CEF-7A97-4351-BDB6-204C584C31AF}" destId="{1E2A2037-B7A7-44F6-A894-228048DAC272}" srcOrd="0" destOrd="0" presId="urn:microsoft.com/office/officeart/2008/layout/VerticalCurvedList"/>
    <dgm:cxn modelId="{0354EBED-BE77-4B9E-9D62-ED274DDA3AF7}" type="presParOf" srcId="{683B6660-2615-42B4-A5A6-6810F1A3D0F4}" destId="{C9492213-1D13-4A2E-B3A7-B63989034E0E}" srcOrd="5" destOrd="0" presId="urn:microsoft.com/office/officeart/2008/layout/VerticalCurvedList"/>
    <dgm:cxn modelId="{AC092A47-DDCF-4350-8714-8E8D291133C5}" type="presParOf" srcId="{683B6660-2615-42B4-A5A6-6810F1A3D0F4}" destId="{728750DE-FF1E-4DEF-815E-FD1CFF9589D4}" srcOrd="6" destOrd="0" presId="urn:microsoft.com/office/officeart/2008/layout/VerticalCurvedList"/>
    <dgm:cxn modelId="{C93782AF-F839-4D52-BD71-7663F07F13E1}" type="presParOf" srcId="{728750DE-FF1E-4DEF-815E-FD1CFF9589D4}" destId="{963D4DA8-1E60-43C5-8E3A-9A3B9643F250}"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D48E702-01B3-4711-9394-DA92209920EA}" type="doc">
      <dgm:prSet loTypeId="urn:microsoft.com/office/officeart/2005/8/layout/list1" loCatId="list" qsTypeId="urn:microsoft.com/office/officeart/2005/8/quickstyle/simple1" qsCatId="simple" csTypeId="urn:microsoft.com/office/officeart/2005/8/colors/accent1_1" csCatId="accent1" phldr="1"/>
      <dgm:spPr/>
      <dgm:t>
        <a:bodyPr/>
        <a:lstStyle/>
        <a:p>
          <a:endParaRPr lang="ru-RU"/>
        </a:p>
      </dgm:t>
    </dgm:pt>
    <dgm:pt modelId="{3D864918-A1E3-4AF5-B216-397ED13BBD9E}">
      <dgm:prSet phldrT="[Текст]" custT="1"/>
      <dgm:spPr/>
      <dgm:t>
        <a:bodyPr/>
        <a:lstStyle/>
        <a:p>
          <a:r>
            <a:rPr lang="ru-RU" sz="1200" b="1" dirty="0" smtClean="0"/>
            <a:t>Мораторий на возбуждение дел о банкротстве по заявлениям, подаваемым кредиторами, в отношении юридических лиц и граждан, в том числе индивидуальных предпринимателей</a:t>
          </a:r>
          <a:endParaRPr lang="ru-RU" sz="1200" dirty="0"/>
        </a:p>
      </dgm:t>
    </dgm:pt>
    <dgm:pt modelId="{913B061C-C9C5-44ED-A417-B44D2F65011F}" type="parTrans" cxnId="{1BD55D10-0ED3-44EB-AD17-8BD35FEEB1D3}">
      <dgm:prSet/>
      <dgm:spPr/>
      <dgm:t>
        <a:bodyPr/>
        <a:lstStyle/>
        <a:p>
          <a:endParaRPr lang="ru-RU"/>
        </a:p>
      </dgm:t>
    </dgm:pt>
    <dgm:pt modelId="{93D45414-ED47-4239-A9E3-CD7834F507BF}" type="sibTrans" cxnId="{1BD55D10-0ED3-44EB-AD17-8BD35FEEB1D3}">
      <dgm:prSet/>
      <dgm:spPr/>
      <dgm:t>
        <a:bodyPr/>
        <a:lstStyle/>
        <a:p>
          <a:endParaRPr lang="ru-RU"/>
        </a:p>
      </dgm:t>
    </dgm:pt>
    <dgm:pt modelId="{618E0F88-5794-433C-A894-ED15A32CA508}">
      <dgm:prSet phldrT="[Текст]"/>
      <dgm:spPr/>
      <dgm:t>
        <a:bodyPr/>
        <a:lstStyle/>
        <a:p>
          <a:r>
            <a:rPr lang="ru-RU" b="1" dirty="0" smtClean="0"/>
            <a:t>Срок действия моратория с 31.03.2022 по 01.10.2022.</a:t>
          </a:r>
          <a:endParaRPr lang="ru-RU" dirty="0"/>
        </a:p>
      </dgm:t>
    </dgm:pt>
    <dgm:pt modelId="{A2758E60-A9AC-4B5C-B670-1B403AD03476}" type="parTrans" cxnId="{15268FA1-5251-48BC-8CD4-B85FF1244D31}">
      <dgm:prSet/>
      <dgm:spPr/>
      <dgm:t>
        <a:bodyPr/>
        <a:lstStyle/>
        <a:p>
          <a:endParaRPr lang="ru-RU"/>
        </a:p>
      </dgm:t>
    </dgm:pt>
    <dgm:pt modelId="{BFB532BB-4324-4CA8-8E23-49A26A804700}" type="sibTrans" cxnId="{15268FA1-5251-48BC-8CD4-B85FF1244D31}">
      <dgm:prSet/>
      <dgm:spPr/>
      <dgm:t>
        <a:bodyPr/>
        <a:lstStyle/>
        <a:p>
          <a:endParaRPr lang="ru-RU"/>
        </a:p>
      </dgm:t>
    </dgm:pt>
    <dgm:pt modelId="{CF270D57-BF96-4F54-9AD9-80E3BDA8A6D1}" type="pres">
      <dgm:prSet presAssocID="{4D48E702-01B3-4711-9394-DA92209920EA}" presName="linear" presStyleCnt="0">
        <dgm:presLayoutVars>
          <dgm:dir/>
          <dgm:animLvl val="lvl"/>
          <dgm:resizeHandles val="exact"/>
        </dgm:presLayoutVars>
      </dgm:prSet>
      <dgm:spPr/>
      <dgm:t>
        <a:bodyPr/>
        <a:lstStyle/>
        <a:p>
          <a:endParaRPr lang="ru-RU"/>
        </a:p>
      </dgm:t>
    </dgm:pt>
    <dgm:pt modelId="{F6133C14-88B3-4556-A1E0-8AACF9FA6731}" type="pres">
      <dgm:prSet presAssocID="{3D864918-A1E3-4AF5-B216-397ED13BBD9E}" presName="parentLin" presStyleCnt="0"/>
      <dgm:spPr/>
    </dgm:pt>
    <dgm:pt modelId="{CB6F1BCC-AE30-4138-9362-408C129B7D81}" type="pres">
      <dgm:prSet presAssocID="{3D864918-A1E3-4AF5-B216-397ED13BBD9E}" presName="parentLeftMargin" presStyleLbl="node1" presStyleIdx="0" presStyleCnt="2"/>
      <dgm:spPr/>
      <dgm:t>
        <a:bodyPr/>
        <a:lstStyle/>
        <a:p>
          <a:endParaRPr lang="ru-RU"/>
        </a:p>
      </dgm:t>
    </dgm:pt>
    <dgm:pt modelId="{25C3134F-71EC-4026-9D6C-988FFD02BA41}" type="pres">
      <dgm:prSet presAssocID="{3D864918-A1E3-4AF5-B216-397ED13BBD9E}" presName="parentText" presStyleLbl="node1" presStyleIdx="0" presStyleCnt="2" custScaleX="139083" custScaleY="189026">
        <dgm:presLayoutVars>
          <dgm:chMax val="0"/>
          <dgm:bulletEnabled val="1"/>
        </dgm:presLayoutVars>
      </dgm:prSet>
      <dgm:spPr/>
      <dgm:t>
        <a:bodyPr/>
        <a:lstStyle/>
        <a:p>
          <a:endParaRPr lang="ru-RU"/>
        </a:p>
      </dgm:t>
    </dgm:pt>
    <dgm:pt modelId="{541B7234-503A-4F6C-BBAC-EED4301F00B7}" type="pres">
      <dgm:prSet presAssocID="{3D864918-A1E3-4AF5-B216-397ED13BBD9E}" presName="negativeSpace" presStyleCnt="0"/>
      <dgm:spPr/>
    </dgm:pt>
    <dgm:pt modelId="{4625EB15-F3E0-41DD-BA3E-41B56B960A51}" type="pres">
      <dgm:prSet presAssocID="{3D864918-A1E3-4AF5-B216-397ED13BBD9E}" presName="childText" presStyleLbl="conFgAcc1" presStyleIdx="0" presStyleCnt="2" custLinFactNeighborY="-34397">
        <dgm:presLayoutVars>
          <dgm:bulletEnabled val="1"/>
        </dgm:presLayoutVars>
      </dgm:prSet>
      <dgm:spPr/>
    </dgm:pt>
    <dgm:pt modelId="{533BA1BA-E060-4D30-9192-0A7F66B2C2F8}" type="pres">
      <dgm:prSet presAssocID="{93D45414-ED47-4239-A9E3-CD7834F507BF}" presName="spaceBetweenRectangles" presStyleCnt="0"/>
      <dgm:spPr/>
    </dgm:pt>
    <dgm:pt modelId="{41B1B45A-4E56-431E-ADD4-52217674AE8A}" type="pres">
      <dgm:prSet presAssocID="{618E0F88-5794-433C-A894-ED15A32CA508}" presName="parentLin" presStyleCnt="0"/>
      <dgm:spPr/>
    </dgm:pt>
    <dgm:pt modelId="{9F3A246A-831C-4FF1-8DFA-63DD29639C97}" type="pres">
      <dgm:prSet presAssocID="{618E0F88-5794-433C-A894-ED15A32CA508}" presName="parentLeftMargin" presStyleLbl="node1" presStyleIdx="0" presStyleCnt="2"/>
      <dgm:spPr/>
      <dgm:t>
        <a:bodyPr/>
        <a:lstStyle/>
        <a:p>
          <a:endParaRPr lang="ru-RU"/>
        </a:p>
      </dgm:t>
    </dgm:pt>
    <dgm:pt modelId="{EE2B0C2E-C0EA-4B2B-A845-762DE8C955C7}" type="pres">
      <dgm:prSet presAssocID="{618E0F88-5794-433C-A894-ED15A32CA508}" presName="parentText" presStyleLbl="node1" presStyleIdx="1" presStyleCnt="2" custScaleX="135461">
        <dgm:presLayoutVars>
          <dgm:chMax val="0"/>
          <dgm:bulletEnabled val="1"/>
        </dgm:presLayoutVars>
      </dgm:prSet>
      <dgm:spPr/>
      <dgm:t>
        <a:bodyPr/>
        <a:lstStyle/>
        <a:p>
          <a:endParaRPr lang="ru-RU"/>
        </a:p>
      </dgm:t>
    </dgm:pt>
    <dgm:pt modelId="{828BE566-D6DE-4DA5-BA90-AF029D7E9BAB}" type="pres">
      <dgm:prSet presAssocID="{618E0F88-5794-433C-A894-ED15A32CA508}" presName="negativeSpace" presStyleCnt="0"/>
      <dgm:spPr/>
    </dgm:pt>
    <dgm:pt modelId="{F216FA82-20A2-423B-BC3F-F22CEF7FE79D}" type="pres">
      <dgm:prSet presAssocID="{618E0F88-5794-433C-A894-ED15A32CA508}" presName="childText" presStyleLbl="conFgAcc1" presStyleIdx="1" presStyleCnt="2">
        <dgm:presLayoutVars>
          <dgm:bulletEnabled val="1"/>
        </dgm:presLayoutVars>
      </dgm:prSet>
      <dgm:spPr/>
    </dgm:pt>
  </dgm:ptLst>
  <dgm:cxnLst>
    <dgm:cxn modelId="{C912A9D0-611E-4670-AA4C-E0F426199700}" type="presOf" srcId="{3D864918-A1E3-4AF5-B216-397ED13BBD9E}" destId="{CB6F1BCC-AE30-4138-9362-408C129B7D81}" srcOrd="0" destOrd="0" presId="urn:microsoft.com/office/officeart/2005/8/layout/list1"/>
    <dgm:cxn modelId="{D30306C6-736B-44C5-8726-498ED05441B5}" type="presOf" srcId="{3D864918-A1E3-4AF5-B216-397ED13BBD9E}" destId="{25C3134F-71EC-4026-9D6C-988FFD02BA41}" srcOrd="1" destOrd="0" presId="urn:microsoft.com/office/officeart/2005/8/layout/list1"/>
    <dgm:cxn modelId="{35DF90EC-7C0C-4517-A8FE-BE83B2320D97}" type="presOf" srcId="{4D48E702-01B3-4711-9394-DA92209920EA}" destId="{CF270D57-BF96-4F54-9AD9-80E3BDA8A6D1}" srcOrd="0" destOrd="0" presId="urn:microsoft.com/office/officeart/2005/8/layout/list1"/>
    <dgm:cxn modelId="{15268FA1-5251-48BC-8CD4-B85FF1244D31}" srcId="{4D48E702-01B3-4711-9394-DA92209920EA}" destId="{618E0F88-5794-433C-A894-ED15A32CA508}" srcOrd="1" destOrd="0" parTransId="{A2758E60-A9AC-4B5C-B670-1B403AD03476}" sibTransId="{BFB532BB-4324-4CA8-8E23-49A26A804700}"/>
    <dgm:cxn modelId="{8620AB72-7D57-4CF2-971C-A3DF2A48CA12}" type="presOf" srcId="{618E0F88-5794-433C-A894-ED15A32CA508}" destId="{EE2B0C2E-C0EA-4B2B-A845-762DE8C955C7}" srcOrd="1" destOrd="0" presId="urn:microsoft.com/office/officeart/2005/8/layout/list1"/>
    <dgm:cxn modelId="{1BD55D10-0ED3-44EB-AD17-8BD35FEEB1D3}" srcId="{4D48E702-01B3-4711-9394-DA92209920EA}" destId="{3D864918-A1E3-4AF5-B216-397ED13BBD9E}" srcOrd="0" destOrd="0" parTransId="{913B061C-C9C5-44ED-A417-B44D2F65011F}" sibTransId="{93D45414-ED47-4239-A9E3-CD7834F507BF}"/>
    <dgm:cxn modelId="{1C47C7A4-8F8E-4C81-BEEE-A3B22AA47C2F}" type="presOf" srcId="{618E0F88-5794-433C-A894-ED15A32CA508}" destId="{9F3A246A-831C-4FF1-8DFA-63DD29639C97}" srcOrd="0" destOrd="0" presId="urn:microsoft.com/office/officeart/2005/8/layout/list1"/>
    <dgm:cxn modelId="{83C77572-361F-416F-B509-47C7E12944C1}" type="presParOf" srcId="{CF270D57-BF96-4F54-9AD9-80E3BDA8A6D1}" destId="{F6133C14-88B3-4556-A1E0-8AACF9FA6731}" srcOrd="0" destOrd="0" presId="urn:microsoft.com/office/officeart/2005/8/layout/list1"/>
    <dgm:cxn modelId="{5E56D9BF-1012-4CC3-B8E9-5BB2AC141DB3}" type="presParOf" srcId="{F6133C14-88B3-4556-A1E0-8AACF9FA6731}" destId="{CB6F1BCC-AE30-4138-9362-408C129B7D81}" srcOrd="0" destOrd="0" presId="urn:microsoft.com/office/officeart/2005/8/layout/list1"/>
    <dgm:cxn modelId="{A543D224-C0FD-438F-A49E-A17F361834D4}" type="presParOf" srcId="{F6133C14-88B3-4556-A1E0-8AACF9FA6731}" destId="{25C3134F-71EC-4026-9D6C-988FFD02BA41}" srcOrd="1" destOrd="0" presId="urn:microsoft.com/office/officeart/2005/8/layout/list1"/>
    <dgm:cxn modelId="{29181720-098F-4B38-9F75-77F312069909}" type="presParOf" srcId="{CF270D57-BF96-4F54-9AD9-80E3BDA8A6D1}" destId="{541B7234-503A-4F6C-BBAC-EED4301F00B7}" srcOrd="1" destOrd="0" presId="urn:microsoft.com/office/officeart/2005/8/layout/list1"/>
    <dgm:cxn modelId="{E34AF21E-9F87-4C1C-9344-FDF4633C942A}" type="presParOf" srcId="{CF270D57-BF96-4F54-9AD9-80E3BDA8A6D1}" destId="{4625EB15-F3E0-41DD-BA3E-41B56B960A51}" srcOrd="2" destOrd="0" presId="urn:microsoft.com/office/officeart/2005/8/layout/list1"/>
    <dgm:cxn modelId="{8BB72DD3-F9BA-4A18-BF4F-86000E3725B2}" type="presParOf" srcId="{CF270D57-BF96-4F54-9AD9-80E3BDA8A6D1}" destId="{533BA1BA-E060-4D30-9192-0A7F66B2C2F8}" srcOrd="3" destOrd="0" presId="urn:microsoft.com/office/officeart/2005/8/layout/list1"/>
    <dgm:cxn modelId="{DB985A25-EBA9-4BA8-B9D2-CA4349296ED9}" type="presParOf" srcId="{CF270D57-BF96-4F54-9AD9-80E3BDA8A6D1}" destId="{41B1B45A-4E56-431E-ADD4-52217674AE8A}" srcOrd="4" destOrd="0" presId="urn:microsoft.com/office/officeart/2005/8/layout/list1"/>
    <dgm:cxn modelId="{CC631086-4C5B-42EF-966F-17495B090314}" type="presParOf" srcId="{41B1B45A-4E56-431E-ADD4-52217674AE8A}" destId="{9F3A246A-831C-4FF1-8DFA-63DD29639C97}" srcOrd="0" destOrd="0" presId="urn:microsoft.com/office/officeart/2005/8/layout/list1"/>
    <dgm:cxn modelId="{78112A50-411B-45F8-A675-4C6ACBD0D490}" type="presParOf" srcId="{41B1B45A-4E56-431E-ADD4-52217674AE8A}" destId="{EE2B0C2E-C0EA-4B2B-A845-762DE8C955C7}" srcOrd="1" destOrd="0" presId="urn:microsoft.com/office/officeart/2005/8/layout/list1"/>
    <dgm:cxn modelId="{C42C6B4C-E825-4FF5-ACA0-F8FE8020533C}" type="presParOf" srcId="{CF270D57-BF96-4F54-9AD9-80E3BDA8A6D1}" destId="{828BE566-D6DE-4DA5-BA90-AF029D7E9BAB}" srcOrd="5" destOrd="0" presId="urn:microsoft.com/office/officeart/2005/8/layout/list1"/>
    <dgm:cxn modelId="{43949A7F-3ECE-4607-B433-8AE38E7443F1}" type="presParOf" srcId="{CF270D57-BF96-4F54-9AD9-80E3BDA8A6D1}" destId="{F216FA82-20A2-423B-BC3F-F22CEF7FE79D}"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D48E702-01B3-4711-9394-DA92209920EA}"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ru-RU"/>
        </a:p>
      </dgm:t>
    </dgm:pt>
    <dgm:pt modelId="{3D864918-A1E3-4AF5-B216-397ED13BBD9E}">
      <dgm:prSet phldrT="[Текст]" custT="1"/>
      <dgm:spPr/>
      <dgm:t>
        <a:bodyPr/>
        <a:lstStyle/>
        <a:p>
          <a:r>
            <a:rPr lang="ru-RU" sz="1200" b="1" dirty="0" smtClean="0"/>
            <a:t>На должников - застройщиков МКД и (или) иных объектов недвижимости, включенных на 01.04.2022 в единый реестр проблемных </a:t>
          </a:r>
          <a:r>
            <a:rPr lang="ru-RU" sz="1200" b="1" dirty="0" smtClean="0"/>
            <a:t>объектов</a:t>
          </a:r>
          <a:endParaRPr lang="ru-RU" sz="1200" dirty="0"/>
        </a:p>
      </dgm:t>
    </dgm:pt>
    <dgm:pt modelId="{913B061C-C9C5-44ED-A417-B44D2F65011F}" type="parTrans" cxnId="{1BD55D10-0ED3-44EB-AD17-8BD35FEEB1D3}">
      <dgm:prSet/>
      <dgm:spPr/>
      <dgm:t>
        <a:bodyPr/>
        <a:lstStyle/>
        <a:p>
          <a:endParaRPr lang="ru-RU"/>
        </a:p>
      </dgm:t>
    </dgm:pt>
    <dgm:pt modelId="{93D45414-ED47-4239-A9E3-CD7834F507BF}" type="sibTrans" cxnId="{1BD55D10-0ED3-44EB-AD17-8BD35FEEB1D3}">
      <dgm:prSet/>
      <dgm:spPr/>
      <dgm:t>
        <a:bodyPr/>
        <a:lstStyle/>
        <a:p>
          <a:endParaRPr lang="ru-RU"/>
        </a:p>
      </dgm:t>
    </dgm:pt>
    <dgm:pt modelId="{618E0F88-5794-433C-A894-ED15A32CA508}">
      <dgm:prSet phldrT="[Текст]" custT="1"/>
      <dgm:spPr/>
      <dgm:t>
        <a:bodyPr/>
        <a:lstStyle/>
        <a:p>
          <a:r>
            <a:rPr lang="ru-RU" sz="1000" b="1" dirty="0" smtClean="0"/>
            <a:t>Должников, деятельность которых регулируется определенными законами и положениями, если такие должники включены в утвержденный Правительством РФ перечень, либо на их аффилированных лиц.</a:t>
          </a:r>
          <a:endParaRPr lang="ru-RU" sz="1000" dirty="0"/>
        </a:p>
      </dgm:t>
    </dgm:pt>
    <dgm:pt modelId="{A2758E60-A9AC-4B5C-B670-1B403AD03476}" type="parTrans" cxnId="{15268FA1-5251-48BC-8CD4-B85FF1244D31}">
      <dgm:prSet/>
      <dgm:spPr/>
      <dgm:t>
        <a:bodyPr/>
        <a:lstStyle/>
        <a:p>
          <a:endParaRPr lang="ru-RU"/>
        </a:p>
      </dgm:t>
    </dgm:pt>
    <dgm:pt modelId="{BFB532BB-4324-4CA8-8E23-49A26A804700}" type="sibTrans" cxnId="{15268FA1-5251-48BC-8CD4-B85FF1244D31}">
      <dgm:prSet/>
      <dgm:spPr/>
      <dgm:t>
        <a:bodyPr/>
        <a:lstStyle/>
        <a:p>
          <a:endParaRPr lang="ru-RU"/>
        </a:p>
      </dgm:t>
    </dgm:pt>
    <dgm:pt modelId="{CF270D57-BF96-4F54-9AD9-80E3BDA8A6D1}" type="pres">
      <dgm:prSet presAssocID="{4D48E702-01B3-4711-9394-DA92209920EA}" presName="linear" presStyleCnt="0">
        <dgm:presLayoutVars>
          <dgm:dir/>
          <dgm:animLvl val="lvl"/>
          <dgm:resizeHandles val="exact"/>
        </dgm:presLayoutVars>
      </dgm:prSet>
      <dgm:spPr/>
      <dgm:t>
        <a:bodyPr/>
        <a:lstStyle/>
        <a:p>
          <a:endParaRPr lang="ru-RU"/>
        </a:p>
      </dgm:t>
    </dgm:pt>
    <dgm:pt modelId="{F6133C14-88B3-4556-A1E0-8AACF9FA6731}" type="pres">
      <dgm:prSet presAssocID="{3D864918-A1E3-4AF5-B216-397ED13BBD9E}" presName="parentLin" presStyleCnt="0"/>
      <dgm:spPr/>
    </dgm:pt>
    <dgm:pt modelId="{CB6F1BCC-AE30-4138-9362-408C129B7D81}" type="pres">
      <dgm:prSet presAssocID="{3D864918-A1E3-4AF5-B216-397ED13BBD9E}" presName="parentLeftMargin" presStyleLbl="node1" presStyleIdx="0" presStyleCnt="2"/>
      <dgm:spPr/>
      <dgm:t>
        <a:bodyPr/>
        <a:lstStyle/>
        <a:p>
          <a:endParaRPr lang="ru-RU"/>
        </a:p>
      </dgm:t>
    </dgm:pt>
    <dgm:pt modelId="{25C3134F-71EC-4026-9D6C-988FFD02BA41}" type="pres">
      <dgm:prSet presAssocID="{3D864918-A1E3-4AF5-B216-397ED13BBD9E}" presName="parentText" presStyleLbl="node1" presStyleIdx="0" presStyleCnt="2" custScaleX="134561" custScaleY="229531" custLinFactNeighborX="3194" custLinFactNeighborY="-206">
        <dgm:presLayoutVars>
          <dgm:chMax val="0"/>
          <dgm:bulletEnabled val="1"/>
        </dgm:presLayoutVars>
      </dgm:prSet>
      <dgm:spPr/>
      <dgm:t>
        <a:bodyPr/>
        <a:lstStyle/>
        <a:p>
          <a:endParaRPr lang="ru-RU"/>
        </a:p>
      </dgm:t>
    </dgm:pt>
    <dgm:pt modelId="{541B7234-503A-4F6C-BBAC-EED4301F00B7}" type="pres">
      <dgm:prSet presAssocID="{3D864918-A1E3-4AF5-B216-397ED13BBD9E}" presName="negativeSpace" presStyleCnt="0"/>
      <dgm:spPr/>
    </dgm:pt>
    <dgm:pt modelId="{4625EB15-F3E0-41DD-BA3E-41B56B960A51}" type="pres">
      <dgm:prSet presAssocID="{3D864918-A1E3-4AF5-B216-397ED13BBD9E}" presName="childText" presStyleLbl="conFgAcc1" presStyleIdx="0" presStyleCnt="2" custLinFactNeighborY="-34397">
        <dgm:presLayoutVars>
          <dgm:bulletEnabled val="1"/>
        </dgm:presLayoutVars>
      </dgm:prSet>
      <dgm:spPr/>
    </dgm:pt>
    <dgm:pt modelId="{533BA1BA-E060-4D30-9192-0A7F66B2C2F8}" type="pres">
      <dgm:prSet presAssocID="{93D45414-ED47-4239-A9E3-CD7834F507BF}" presName="spaceBetweenRectangles" presStyleCnt="0"/>
      <dgm:spPr/>
    </dgm:pt>
    <dgm:pt modelId="{41B1B45A-4E56-431E-ADD4-52217674AE8A}" type="pres">
      <dgm:prSet presAssocID="{618E0F88-5794-433C-A894-ED15A32CA508}" presName="parentLin" presStyleCnt="0"/>
      <dgm:spPr/>
    </dgm:pt>
    <dgm:pt modelId="{9F3A246A-831C-4FF1-8DFA-63DD29639C97}" type="pres">
      <dgm:prSet presAssocID="{618E0F88-5794-433C-A894-ED15A32CA508}" presName="parentLeftMargin" presStyleLbl="node1" presStyleIdx="0" presStyleCnt="2"/>
      <dgm:spPr/>
      <dgm:t>
        <a:bodyPr/>
        <a:lstStyle/>
        <a:p>
          <a:endParaRPr lang="ru-RU"/>
        </a:p>
      </dgm:t>
    </dgm:pt>
    <dgm:pt modelId="{EE2B0C2E-C0EA-4B2B-A845-762DE8C955C7}" type="pres">
      <dgm:prSet presAssocID="{618E0F88-5794-433C-A894-ED15A32CA508}" presName="parentText" presStyleLbl="node1" presStyleIdx="1" presStyleCnt="2" custScaleX="140780" custScaleY="240036">
        <dgm:presLayoutVars>
          <dgm:chMax val="0"/>
          <dgm:bulletEnabled val="1"/>
        </dgm:presLayoutVars>
      </dgm:prSet>
      <dgm:spPr/>
      <dgm:t>
        <a:bodyPr/>
        <a:lstStyle/>
        <a:p>
          <a:endParaRPr lang="ru-RU"/>
        </a:p>
      </dgm:t>
    </dgm:pt>
    <dgm:pt modelId="{828BE566-D6DE-4DA5-BA90-AF029D7E9BAB}" type="pres">
      <dgm:prSet presAssocID="{618E0F88-5794-433C-A894-ED15A32CA508}" presName="negativeSpace" presStyleCnt="0"/>
      <dgm:spPr/>
    </dgm:pt>
    <dgm:pt modelId="{F216FA82-20A2-423B-BC3F-F22CEF7FE79D}" type="pres">
      <dgm:prSet presAssocID="{618E0F88-5794-433C-A894-ED15A32CA508}" presName="childText" presStyleLbl="conFgAcc1" presStyleIdx="1" presStyleCnt="2">
        <dgm:presLayoutVars>
          <dgm:bulletEnabled val="1"/>
        </dgm:presLayoutVars>
      </dgm:prSet>
      <dgm:spPr/>
    </dgm:pt>
  </dgm:ptLst>
  <dgm:cxnLst>
    <dgm:cxn modelId="{B3143A27-198B-446C-981C-64F6C184ED71}" type="presOf" srcId="{4D48E702-01B3-4711-9394-DA92209920EA}" destId="{CF270D57-BF96-4F54-9AD9-80E3BDA8A6D1}" srcOrd="0" destOrd="0" presId="urn:microsoft.com/office/officeart/2005/8/layout/list1"/>
    <dgm:cxn modelId="{15268FA1-5251-48BC-8CD4-B85FF1244D31}" srcId="{4D48E702-01B3-4711-9394-DA92209920EA}" destId="{618E0F88-5794-433C-A894-ED15A32CA508}" srcOrd="1" destOrd="0" parTransId="{A2758E60-A9AC-4B5C-B670-1B403AD03476}" sibTransId="{BFB532BB-4324-4CA8-8E23-49A26A804700}"/>
    <dgm:cxn modelId="{ABA62195-8F13-4C49-A071-293CAB72805D}" type="presOf" srcId="{618E0F88-5794-433C-A894-ED15A32CA508}" destId="{9F3A246A-831C-4FF1-8DFA-63DD29639C97}" srcOrd="0" destOrd="0" presId="urn:microsoft.com/office/officeart/2005/8/layout/list1"/>
    <dgm:cxn modelId="{97617DF0-F4A3-4C0B-833F-C12A74616E4E}" type="presOf" srcId="{618E0F88-5794-433C-A894-ED15A32CA508}" destId="{EE2B0C2E-C0EA-4B2B-A845-762DE8C955C7}" srcOrd="1" destOrd="0" presId="urn:microsoft.com/office/officeart/2005/8/layout/list1"/>
    <dgm:cxn modelId="{F0B374A6-45A6-428C-9377-2979A44C4021}" type="presOf" srcId="{3D864918-A1E3-4AF5-B216-397ED13BBD9E}" destId="{CB6F1BCC-AE30-4138-9362-408C129B7D81}" srcOrd="0" destOrd="0" presId="urn:microsoft.com/office/officeart/2005/8/layout/list1"/>
    <dgm:cxn modelId="{1BD55D10-0ED3-44EB-AD17-8BD35FEEB1D3}" srcId="{4D48E702-01B3-4711-9394-DA92209920EA}" destId="{3D864918-A1E3-4AF5-B216-397ED13BBD9E}" srcOrd="0" destOrd="0" parTransId="{913B061C-C9C5-44ED-A417-B44D2F65011F}" sibTransId="{93D45414-ED47-4239-A9E3-CD7834F507BF}"/>
    <dgm:cxn modelId="{96ADF1FD-81E7-4D6A-9962-99FBA66904E2}" type="presOf" srcId="{3D864918-A1E3-4AF5-B216-397ED13BBD9E}" destId="{25C3134F-71EC-4026-9D6C-988FFD02BA41}" srcOrd="1" destOrd="0" presId="urn:microsoft.com/office/officeart/2005/8/layout/list1"/>
    <dgm:cxn modelId="{30032ED2-8752-4594-9931-F3FD430AA94B}" type="presParOf" srcId="{CF270D57-BF96-4F54-9AD9-80E3BDA8A6D1}" destId="{F6133C14-88B3-4556-A1E0-8AACF9FA6731}" srcOrd="0" destOrd="0" presId="urn:microsoft.com/office/officeart/2005/8/layout/list1"/>
    <dgm:cxn modelId="{1192C423-669E-4206-8D82-6F7E9FC368F4}" type="presParOf" srcId="{F6133C14-88B3-4556-A1E0-8AACF9FA6731}" destId="{CB6F1BCC-AE30-4138-9362-408C129B7D81}" srcOrd="0" destOrd="0" presId="urn:microsoft.com/office/officeart/2005/8/layout/list1"/>
    <dgm:cxn modelId="{F1F97D91-3FA9-455C-8ED7-C55042D06C89}" type="presParOf" srcId="{F6133C14-88B3-4556-A1E0-8AACF9FA6731}" destId="{25C3134F-71EC-4026-9D6C-988FFD02BA41}" srcOrd="1" destOrd="0" presId="urn:microsoft.com/office/officeart/2005/8/layout/list1"/>
    <dgm:cxn modelId="{97755F5F-B6A3-440B-9C60-7BCFCEEBCCD0}" type="presParOf" srcId="{CF270D57-BF96-4F54-9AD9-80E3BDA8A6D1}" destId="{541B7234-503A-4F6C-BBAC-EED4301F00B7}" srcOrd="1" destOrd="0" presId="urn:microsoft.com/office/officeart/2005/8/layout/list1"/>
    <dgm:cxn modelId="{8279B80C-8D1A-4E2A-A02D-0D15A3FBFCF1}" type="presParOf" srcId="{CF270D57-BF96-4F54-9AD9-80E3BDA8A6D1}" destId="{4625EB15-F3E0-41DD-BA3E-41B56B960A51}" srcOrd="2" destOrd="0" presId="urn:microsoft.com/office/officeart/2005/8/layout/list1"/>
    <dgm:cxn modelId="{B60086CC-8D0C-4A9E-92F8-792F95E9EF16}" type="presParOf" srcId="{CF270D57-BF96-4F54-9AD9-80E3BDA8A6D1}" destId="{533BA1BA-E060-4D30-9192-0A7F66B2C2F8}" srcOrd="3" destOrd="0" presId="urn:microsoft.com/office/officeart/2005/8/layout/list1"/>
    <dgm:cxn modelId="{A1686866-7D22-4506-94FB-85B1F3EA34BA}" type="presParOf" srcId="{CF270D57-BF96-4F54-9AD9-80E3BDA8A6D1}" destId="{41B1B45A-4E56-431E-ADD4-52217674AE8A}" srcOrd="4" destOrd="0" presId="urn:microsoft.com/office/officeart/2005/8/layout/list1"/>
    <dgm:cxn modelId="{DC0C178A-DFF7-4C97-B6D9-F7A0164D7C7F}" type="presParOf" srcId="{41B1B45A-4E56-431E-ADD4-52217674AE8A}" destId="{9F3A246A-831C-4FF1-8DFA-63DD29639C97}" srcOrd="0" destOrd="0" presId="urn:microsoft.com/office/officeart/2005/8/layout/list1"/>
    <dgm:cxn modelId="{C5D563D7-5215-4F0A-91A1-4EC6A413DD98}" type="presParOf" srcId="{41B1B45A-4E56-431E-ADD4-52217674AE8A}" destId="{EE2B0C2E-C0EA-4B2B-A845-762DE8C955C7}" srcOrd="1" destOrd="0" presId="urn:microsoft.com/office/officeart/2005/8/layout/list1"/>
    <dgm:cxn modelId="{DBEFDFF5-E957-4966-84E7-52A0911C500A}" type="presParOf" srcId="{CF270D57-BF96-4F54-9AD9-80E3BDA8A6D1}" destId="{828BE566-D6DE-4DA5-BA90-AF029D7E9BAB}" srcOrd="5" destOrd="0" presId="urn:microsoft.com/office/officeart/2005/8/layout/list1"/>
    <dgm:cxn modelId="{CF552C14-2984-48D9-A0A4-F306AA93B5A3}" type="presParOf" srcId="{CF270D57-BF96-4F54-9AD9-80E3BDA8A6D1}" destId="{F216FA82-20A2-423B-BC3F-F22CEF7FE79D}" srcOrd="6" destOrd="0" presId="urn:microsoft.com/office/officeart/2005/8/layout/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4A4524A-492F-4CE7-92CA-C13B07080BD0}"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ru-RU"/>
        </a:p>
      </dgm:t>
    </dgm:pt>
    <dgm:pt modelId="{F5E543BC-F675-46EF-ACD6-6C0D87B4E0F1}">
      <dgm:prSet phldrT="[Текст]"/>
      <dgm:spPr/>
      <dgm:t>
        <a:bodyPr/>
        <a:lstStyle/>
        <a:p>
          <a:r>
            <a:rPr lang="ru-RU" dirty="0" smtClean="0"/>
            <a:t>Нанесен существенный вред имущественным правам кредиторов путем совершения сделок</a:t>
          </a:r>
          <a:endParaRPr lang="ru-RU" dirty="0"/>
        </a:p>
      </dgm:t>
    </dgm:pt>
    <dgm:pt modelId="{2C410B13-878C-4440-8AEE-39C5B3A9FD46}" type="parTrans" cxnId="{368FCF1E-E5F9-4520-9FA7-3D6063B979B5}">
      <dgm:prSet/>
      <dgm:spPr/>
      <dgm:t>
        <a:bodyPr/>
        <a:lstStyle/>
        <a:p>
          <a:endParaRPr lang="ru-RU"/>
        </a:p>
      </dgm:t>
    </dgm:pt>
    <dgm:pt modelId="{F21340FA-4720-4C06-96EA-E1B7BB6DE93A}" type="sibTrans" cxnId="{368FCF1E-E5F9-4520-9FA7-3D6063B979B5}">
      <dgm:prSet/>
      <dgm:spPr/>
      <dgm:t>
        <a:bodyPr/>
        <a:lstStyle/>
        <a:p>
          <a:endParaRPr lang="ru-RU"/>
        </a:p>
      </dgm:t>
    </dgm:pt>
    <dgm:pt modelId="{B054BC1A-1245-4DBF-B1C9-25EA9B072C33}">
      <dgm:prSet phldrT="[Текст]"/>
      <dgm:spPr/>
      <dgm:t>
        <a:bodyPr/>
        <a:lstStyle/>
        <a:p>
          <a:r>
            <a:rPr lang="ru-RU" dirty="0" smtClean="0"/>
            <a:t>Искажение документов бухгалтерского учета, что приводит к затруднению проведения процедур банкротства и формирования конкурсной массы</a:t>
          </a:r>
          <a:endParaRPr lang="ru-RU" dirty="0"/>
        </a:p>
      </dgm:t>
    </dgm:pt>
    <dgm:pt modelId="{B95AB316-DA8C-4862-8A0C-0991DD392A08}" type="parTrans" cxnId="{C1AACD5A-D48B-4DCE-8182-D3072D7AC0D0}">
      <dgm:prSet/>
      <dgm:spPr/>
      <dgm:t>
        <a:bodyPr/>
        <a:lstStyle/>
        <a:p>
          <a:endParaRPr lang="ru-RU"/>
        </a:p>
      </dgm:t>
    </dgm:pt>
    <dgm:pt modelId="{1DA2807A-6281-4150-B0BE-F678AFAA5724}" type="sibTrans" cxnId="{C1AACD5A-D48B-4DCE-8182-D3072D7AC0D0}">
      <dgm:prSet/>
      <dgm:spPr/>
      <dgm:t>
        <a:bodyPr/>
        <a:lstStyle/>
        <a:p>
          <a:endParaRPr lang="ru-RU"/>
        </a:p>
      </dgm:t>
    </dgm:pt>
    <dgm:pt modelId="{DD66FCF0-37FB-4B17-8290-870C4CE517A4}">
      <dgm:prSet phldrT="[Текст]"/>
      <dgm:spPr/>
      <dgm:t>
        <a:bodyPr/>
        <a:lstStyle/>
        <a:p>
          <a:r>
            <a:rPr lang="ru-RU" dirty="0" smtClean="0"/>
            <a:t>Задолженность, образовавшаяся в результате привлечения к ответственности за совершение налогового правонарушения составляет более 50 % реестра требований кредиторов</a:t>
          </a:r>
          <a:endParaRPr lang="ru-RU" dirty="0"/>
        </a:p>
      </dgm:t>
    </dgm:pt>
    <dgm:pt modelId="{421F544F-C251-44F5-8180-B34B04F60A17}" type="parTrans" cxnId="{581CBDA2-A865-4A28-A0BF-D99AD6A54A52}">
      <dgm:prSet/>
      <dgm:spPr/>
      <dgm:t>
        <a:bodyPr/>
        <a:lstStyle/>
        <a:p>
          <a:endParaRPr lang="ru-RU"/>
        </a:p>
      </dgm:t>
    </dgm:pt>
    <dgm:pt modelId="{407CAE9E-C56B-4C15-A9A6-A0332FE169A7}" type="sibTrans" cxnId="{581CBDA2-A865-4A28-A0BF-D99AD6A54A52}">
      <dgm:prSet/>
      <dgm:spPr/>
      <dgm:t>
        <a:bodyPr/>
        <a:lstStyle/>
        <a:p>
          <a:endParaRPr lang="ru-RU"/>
        </a:p>
      </dgm:t>
    </dgm:pt>
    <dgm:pt modelId="{333C5F54-5666-468C-B869-F0DE8E31A5A7}">
      <dgm:prSet phldrT="[Текст]"/>
      <dgm:spPr/>
      <dgm:t>
        <a:bodyPr/>
        <a:lstStyle/>
        <a:p>
          <a:r>
            <a:rPr lang="ru-RU" dirty="0" smtClean="0"/>
            <a:t>На дату возбуждения дела о банкротстве не внесены подлежащие обязательному внесению в соответствии с федеральным законом сведения либо внесены недостоверные сведения о юридическом лице (ЕГРЮЛ, иные)</a:t>
          </a:r>
          <a:endParaRPr lang="ru-RU" dirty="0"/>
        </a:p>
      </dgm:t>
    </dgm:pt>
    <dgm:pt modelId="{93F763E7-E433-4118-A54B-6D60D5A835FC}" type="parTrans" cxnId="{9F3EEFBF-B6F4-4EC5-A04C-7052B54C48FC}">
      <dgm:prSet/>
      <dgm:spPr/>
      <dgm:t>
        <a:bodyPr/>
        <a:lstStyle/>
        <a:p>
          <a:endParaRPr lang="ru-RU"/>
        </a:p>
      </dgm:t>
    </dgm:pt>
    <dgm:pt modelId="{6D3C772D-7AFB-4AD9-A083-018D7978CCA5}" type="sibTrans" cxnId="{9F3EEFBF-B6F4-4EC5-A04C-7052B54C48FC}">
      <dgm:prSet/>
      <dgm:spPr/>
      <dgm:t>
        <a:bodyPr/>
        <a:lstStyle/>
        <a:p>
          <a:endParaRPr lang="ru-RU"/>
        </a:p>
      </dgm:t>
    </dgm:pt>
    <dgm:pt modelId="{57399737-C26B-4332-A347-96D6D185E218}">
      <dgm:prSet phldrT="[Текст]"/>
      <dgm:spPr/>
      <dgm:t>
        <a:bodyPr/>
        <a:lstStyle/>
        <a:p>
          <a:r>
            <a:rPr lang="ru-RU" dirty="0" smtClean="0"/>
            <a:t>Документы, хранение которых являлось обязательным в соответствии с законодательством Российской Федерации об акционерных обществах, о рынке ценных бумаг, об инвестиционных фондах, об обществах с ограниченной ответственностью и иными актами отсутствуют либо искажены</a:t>
          </a:r>
        </a:p>
      </dgm:t>
    </dgm:pt>
    <dgm:pt modelId="{0E1ED968-376E-4A1F-8570-650C3A2F2A54}" type="parTrans" cxnId="{085074DE-24A9-48CE-AEC6-A3A885DBE088}">
      <dgm:prSet/>
      <dgm:spPr/>
      <dgm:t>
        <a:bodyPr/>
        <a:lstStyle/>
        <a:p>
          <a:endParaRPr lang="ru-RU"/>
        </a:p>
      </dgm:t>
    </dgm:pt>
    <dgm:pt modelId="{EFB98A51-6EFD-4045-B018-7EBA9F0E7FE3}" type="sibTrans" cxnId="{085074DE-24A9-48CE-AEC6-A3A885DBE088}">
      <dgm:prSet/>
      <dgm:spPr/>
      <dgm:t>
        <a:bodyPr/>
        <a:lstStyle/>
        <a:p>
          <a:endParaRPr lang="ru-RU"/>
        </a:p>
      </dgm:t>
    </dgm:pt>
    <dgm:pt modelId="{0A1F949B-668A-4932-B45A-ADC32ACD62CD}" type="pres">
      <dgm:prSet presAssocID="{64A4524A-492F-4CE7-92CA-C13B07080BD0}" presName="Name0" presStyleCnt="0">
        <dgm:presLayoutVars>
          <dgm:chMax val="7"/>
          <dgm:chPref val="7"/>
          <dgm:dir/>
        </dgm:presLayoutVars>
      </dgm:prSet>
      <dgm:spPr/>
      <dgm:t>
        <a:bodyPr/>
        <a:lstStyle/>
        <a:p>
          <a:endParaRPr lang="ru-RU"/>
        </a:p>
      </dgm:t>
    </dgm:pt>
    <dgm:pt modelId="{FD31EC35-69CF-4944-99DF-5E75A31EE0CA}" type="pres">
      <dgm:prSet presAssocID="{64A4524A-492F-4CE7-92CA-C13B07080BD0}" presName="Name1" presStyleCnt="0"/>
      <dgm:spPr/>
    </dgm:pt>
    <dgm:pt modelId="{3C982458-C8BB-479C-A5BA-3859F730E5F5}" type="pres">
      <dgm:prSet presAssocID="{64A4524A-492F-4CE7-92CA-C13B07080BD0}" presName="cycle" presStyleCnt="0"/>
      <dgm:spPr/>
    </dgm:pt>
    <dgm:pt modelId="{A7C00CC9-6D8B-49D8-B5A2-9809AFD0FC41}" type="pres">
      <dgm:prSet presAssocID="{64A4524A-492F-4CE7-92CA-C13B07080BD0}" presName="srcNode" presStyleLbl="node1" presStyleIdx="0" presStyleCnt="5"/>
      <dgm:spPr/>
    </dgm:pt>
    <dgm:pt modelId="{C2BD5A74-1C17-44E1-A1CE-61793C41540F}" type="pres">
      <dgm:prSet presAssocID="{64A4524A-492F-4CE7-92CA-C13B07080BD0}" presName="conn" presStyleLbl="parChTrans1D2" presStyleIdx="0" presStyleCnt="1"/>
      <dgm:spPr/>
      <dgm:t>
        <a:bodyPr/>
        <a:lstStyle/>
        <a:p>
          <a:endParaRPr lang="ru-RU"/>
        </a:p>
      </dgm:t>
    </dgm:pt>
    <dgm:pt modelId="{F3338EC6-EAA5-4B44-A513-E11097AE7E45}" type="pres">
      <dgm:prSet presAssocID="{64A4524A-492F-4CE7-92CA-C13B07080BD0}" presName="extraNode" presStyleLbl="node1" presStyleIdx="0" presStyleCnt="5"/>
      <dgm:spPr/>
    </dgm:pt>
    <dgm:pt modelId="{69006CA9-2A33-411C-810A-58B275FD7B87}" type="pres">
      <dgm:prSet presAssocID="{64A4524A-492F-4CE7-92CA-C13B07080BD0}" presName="dstNode" presStyleLbl="node1" presStyleIdx="0" presStyleCnt="5"/>
      <dgm:spPr/>
    </dgm:pt>
    <dgm:pt modelId="{B7C2AD11-B04C-4045-8625-1F7A35B2D6E0}" type="pres">
      <dgm:prSet presAssocID="{F5E543BC-F675-46EF-ACD6-6C0D87B4E0F1}" presName="text_1" presStyleLbl="node1" presStyleIdx="0" presStyleCnt="5">
        <dgm:presLayoutVars>
          <dgm:bulletEnabled val="1"/>
        </dgm:presLayoutVars>
      </dgm:prSet>
      <dgm:spPr/>
      <dgm:t>
        <a:bodyPr/>
        <a:lstStyle/>
        <a:p>
          <a:endParaRPr lang="ru-RU"/>
        </a:p>
      </dgm:t>
    </dgm:pt>
    <dgm:pt modelId="{6A7241B1-14C7-480D-93DD-1ECDB2C59CDA}" type="pres">
      <dgm:prSet presAssocID="{F5E543BC-F675-46EF-ACD6-6C0D87B4E0F1}" presName="accent_1" presStyleCnt="0"/>
      <dgm:spPr/>
    </dgm:pt>
    <dgm:pt modelId="{69566FA6-5737-4C78-88F4-79FC1496F740}" type="pres">
      <dgm:prSet presAssocID="{F5E543BC-F675-46EF-ACD6-6C0D87B4E0F1}" presName="accentRepeatNode" presStyleLbl="solidFgAcc1" presStyleIdx="0" presStyleCnt="5"/>
      <dgm:spPr/>
    </dgm:pt>
    <dgm:pt modelId="{5B4C61F3-E688-4648-8FEA-F1BE689D87FE}" type="pres">
      <dgm:prSet presAssocID="{B054BC1A-1245-4DBF-B1C9-25EA9B072C33}" presName="text_2" presStyleLbl="node1" presStyleIdx="1" presStyleCnt="5">
        <dgm:presLayoutVars>
          <dgm:bulletEnabled val="1"/>
        </dgm:presLayoutVars>
      </dgm:prSet>
      <dgm:spPr/>
      <dgm:t>
        <a:bodyPr/>
        <a:lstStyle/>
        <a:p>
          <a:endParaRPr lang="ru-RU"/>
        </a:p>
      </dgm:t>
    </dgm:pt>
    <dgm:pt modelId="{4C5E3268-3283-47D5-B200-2B56E52AB6E7}" type="pres">
      <dgm:prSet presAssocID="{B054BC1A-1245-4DBF-B1C9-25EA9B072C33}" presName="accent_2" presStyleCnt="0"/>
      <dgm:spPr/>
    </dgm:pt>
    <dgm:pt modelId="{248B460C-5F1C-4803-9ABA-F2EF5C3CEAB3}" type="pres">
      <dgm:prSet presAssocID="{B054BC1A-1245-4DBF-B1C9-25EA9B072C33}" presName="accentRepeatNode" presStyleLbl="solidFgAcc1" presStyleIdx="1" presStyleCnt="5"/>
      <dgm:spPr/>
    </dgm:pt>
    <dgm:pt modelId="{716ADA38-CA97-49CB-B360-CC310837138E}" type="pres">
      <dgm:prSet presAssocID="{DD66FCF0-37FB-4B17-8290-870C4CE517A4}" presName="text_3" presStyleLbl="node1" presStyleIdx="2" presStyleCnt="5">
        <dgm:presLayoutVars>
          <dgm:bulletEnabled val="1"/>
        </dgm:presLayoutVars>
      </dgm:prSet>
      <dgm:spPr/>
      <dgm:t>
        <a:bodyPr/>
        <a:lstStyle/>
        <a:p>
          <a:endParaRPr lang="ru-RU"/>
        </a:p>
      </dgm:t>
    </dgm:pt>
    <dgm:pt modelId="{B5CDD2C0-1FC9-4BD4-A558-3442710EC660}" type="pres">
      <dgm:prSet presAssocID="{DD66FCF0-37FB-4B17-8290-870C4CE517A4}" presName="accent_3" presStyleCnt="0"/>
      <dgm:spPr/>
    </dgm:pt>
    <dgm:pt modelId="{8CC0AA22-8723-4790-9F89-17FAC15D5EAD}" type="pres">
      <dgm:prSet presAssocID="{DD66FCF0-37FB-4B17-8290-870C4CE517A4}" presName="accentRepeatNode" presStyleLbl="solidFgAcc1" presStyleIdx="2" presStyleCnt="5"/>
      <dgm:spPr/>
    </dgm:pt>
    <dgm:pt modelId="{FB15B9BD-199B-4E07-ABFD-00A28DB7D2CE}" type="pres">
      <dgm:prSet presAssocID="{57399737-C26B-4332-A347-96D6D185E218}" presName="text_4" presStyleLbl="node1" presStyleIdx="3" presStyleCnt="5" custScaleY="139955">
        <dgm:presLayoutVars>
          <dgm:bulletEnabled val="1"/>
        </dgm:presLayoutVars>
      </dgm:prSet>
      <dgm:spPr/>
      <dgm:t>
        <a:bodyPr/>
        <a:lstStyle/>
        <a:p>
          <a:endParaRPr lang="ru-RU"/>
        </a:p>
      </dgm:t>
    </dgm:pt>
    <dgm:pt modelId="{1001EF7F-7A17-4E3D-8107-C9ED254E74AC}" type="pres">
      <dgm:prSet presAssocID="{57399737-C26B-4332-A347-96D6D185E218}" presName="accent_4" presStyleCnt="0"/>
      <dgm:spPr/>
    </dgm:pt>
    <dgm:pt modelId="{B18A14F5-D842-439B-A377-702F0F3B1D6F}" type="pres">
      <dgm:prSet presAssocID="{57399737-C26B-4332-A347-96D6D185E218}" presName="accentRepeatNode" presStyleLbl="solidFgAcc1" presStyleIdx="3" presStyleCnt="5"/>
      <dgm:spPr/>
    </dgm:pt>
    <dgm:pt modelId="{0D8FD4D5-8200-4D50-8F16-200A4A7876EC}" type="pres">
      <dgm:prSet presAssocID="{333C5F54-5666-468C-B869-F0DE8E31A5A7}" presName="text_5" presStyleLbl="node1" presStyleIdx="4" presStyleCnt="5" custScaleY="112692">
        <dgm:presLayoutVars>
          <dgm:bulletEnabled val="1"/>
        </dgm:presLayoutVars>
      </dgm:prSet>
      <dgm:spPr/>
      <dgm:t>
        <a:bodyPr/>
        <a:lstStyle/>
        <a:p>
          <a:endParaRPr lang="ru-RU"/>
        </a:p>
      </dgm:t>
    </dgm:pt>
    <dgm:pt modelId="{4F8308FF-B75F-4883-A915-24663A28757F}" type="pres">
      <dgm:prSet presAssocID="{333C5F54-5666-468C-B869-F0DE8E31A5A7}" presName="accent_5" presStyleCnt="0"/>
      <dgm:spPr/>
    </dgm:pt>
    <dgm:pt modelId="{FDF1B92F-85B2-473C-AC30-B098475E757F}" type="pres">
      <dgm:prSet presAssocID="{333C5F54-5666-468C-B869-F0DE8E31A5A7}" presName="accentRepeatNode" presStyleLbl="solidFgAcc1" presStyleIdx="4" presStyleCnt="5"/>
      <dgm:spPr/>
    </dgm:pt>
  </dgm:ptLst>
  <dgm:cxnLst>
    <dgm:cxn modelId="{12A993C0-82E0-438D-A9DB-FA96FF420E8A}" type="presOf" srcId="{B054BC1A-1245-4DBF-B1C9-25EA9B072C33}" destId="{5B4C61F3-E688-4648-8FEA-F1BE689D87FE}" srcOrd="0" destOrd="0" presId="urn:microsoft.com/office/officeart/2008/layout/VerticalCurvedList"/>
    <dgm:cxn modelId="{EFB4541E-D7BC-450B-95F4-30BE42234D7F}" type="presOf" srcId="{64A4524A-492F-4CE7-92CA-C13B07080BD0}" destId="{0A1F949B-668A-4932-B45A-ADC32ACD62CD}" srcOrd="0" destOrd="0" presId="urn:microsoft.com/office/officeart/2008/layout/VerticalCurvedList"/>
    <dgm:cxn modelId="{542E4E86-828D-405D-B569-99248BB0EE23}" type="presOf" srcId="{333C5F54-5666-468C-B869-F0DE8E31A5A7}" destId="{0D8FD4D5-8200-4D50-8F16-200A4A7876EC}" srcOrd="0" destOrd="0" presId="urn:microsoft.com/office/officeart/2008/layout/VerticalCurvedList"/>
    <dgm:cxn modelId="{581CBDA2-A865-4A28-A0BF-D99AD6A54A52}" srcId="{64A4524A-492F-4CE7-92CA-C13B07080BD0}" destId="{DD66FCF0-37FB-4B17-8290-870C4CE517A4}" srcOrd="2" destOrd="0" parTransId="{421F544F-C251-44F5-8180-B34B04F60A17}" sibTransId="{407CAE9E-C56B-4C15-A9A6-A0332FE169A7}"/>
    <dgm:cxn modelId="{368FCF1E-E5F9-4520-9FA7-3D6063B979B5}" srcId="{64A4524A-492F-4CE7-92CA-C13B07080BD0}" destId="{F5E543BC-F675-46EF-ACD6-6C0D87B4E0F1}" srcOrd="0" destOrd="0" parTransId="{2C410B13-878C-4440-8AEE-39C5B3A9FD46}" sibTransId="{F21340FA-4720-4C06-96EA-E1B7BB6DE93A}"/>
    <dgm:cxn modelId="{E76BF7FE-12CF-4FBE-9B0C-26935BA1708C}" type="presOf" srcId="{F21340FA-4720-4C06-96EA-E1B7BB6DE93A}" destId="{C2BD5A74-1C17-44E1-A1CE-61793C41540F}" srcOrd="0" destOrd="0" presId="urn:microsoft.com/office/officeart/2008/layout/VerticalCurvedList"/>
    <dgm:cxn modelId="{12E09880-88F2-4E50-95A1-233273263AD6}" type="presOf" srcId="{DD66FCF0-37FB-4B17-8290-870C4CE517A4}" destId="{716ADA38-CA97-49CB-B360-CC310837138E}" srcOrd="0" destOrd="0" presId="urn:microsoft.com/office/officeart/2008/layout/VerticalCurvedList"/>
    <dgm:cxn modelId="{C1AACD5A-D48B-4DCE-8182-D3072D7AC0D0}" srcId="{64A4524A-492F-4CE7-92CA-C13B07080BD0}" destId="{B054BC1A-1245-4DBF-B1C9-25EA9B072C33}" srcOrd="1" destOrd="0" parTransId="{B95AB316-DA8C-4862-8A0C-0991DD392A08}" sibTransId="{1DA2807A-6281-4150-B0BE-F678AFAA5724}"/>
    <dgm:cxn modelId="{9F3EEFBF-B6F4-4EC5-A04C-7052B54C48FC}" srcId="{64A4524A-492F-4CE7-92CA-C13B07080BD0}" destId="{333C5F54-5666-468C-B869-F0DE8E31A5A7}" srcOrd="4" destOrd="0" parTransId="{93F763E7-E433-4118-A54B-6D60D5A835FC}" sibTransId="{6D3C772D-7AFB-4AD9-A083-018D7978CCA5}"/>
    <dgm:cxn modelId="{52E8C1E2-DD6F-431A-81AF-85026E32C99D}" type="presOf" srcId="{57399737-C26B-4332-A347-96D6D185E218}" destId="{FB15B9BD-199B-4E07-ABFD-00A28DB7D2CE}" srcOrd="0" destOrd="0" presId="urn:microsoft.com/office/officeart/2008/layout/VerticalCurvedList"/>
    <dgm:cxn modelId="{085074DE-24A9-48CE-AEC6-A3A885DBE088}" srcId="{64A4524A-492F-4CE7-92CA-C13B07080BD0}" destId="{57399737-C26B-4332-A347-96D6D185E218}" srcOrd="3" destOrd="0" parTransId="{0E1ED968-376E-4A1F-8570-650C3A2F2A54}" sibTransId="{EFB98A51-6EFD-4045-B018-7EBA9F0E7FE3}"/>
    <dgm:cxn modelId="{74CE2D36-25F0-4224-BBB0-E9AE85555EEA}" type="presOf" srcId="{F5E543BC-F675-46EF-ACD6-6C0D87B4E0F1}" destId="{B7C2AD11-B04C-4045-8625-1F7A35B2D6E0}" srcOrd="0" destOrd="0" presId="urn:microsoft.com/office/officeart/2008/layout/VerticalCurvedList"/>
    <dgm:cxn modelId="{923D0563-DE9C-4C32-B1A2-D2E412857A88}" type="presParOf" srcId="{0A1F949B-668A-4932-B45A-ADC32ACD62CD}" destId="{FD31EC35-69CF-4944-99DF-5E75A31EE0CA}" srcOrd="0" destOrd="0" presId="urn:microsoft.com/office/officeart/2008/layout/VerticalCurvedList"/>
    <dgm:cxn modelId="{F86B55C2-318C-4325-897B-CF577C8D60B6}" type="presParOf" srcId="{FD31EC35-69CF-4944-99DF-5E75A31EE0CA}" destId="{3C982458-C8BB-479C-A5BA-3859F730E5F5}" srcOrd="0" destOrd="0" presId="urn:microsoft.com/office/officeart/2008/layout/VerticalCurvedList"/>
    <dgm:cxn modelId="{564F50C7-1053-48C8-BDD4-4C150ADB9DF1}" type="presParOf" srcId="{3C982458-C8BB-479C-A5BA-3859F730E5F5}" destId="{A7C00CC9-6D8B-49D8-B5A2-9809AFD0FC41}" srcOrd="0" destOrd="0" presId="urn:microsoft.com/office/officeart/2008/layout/VerticalCurvedList"/>
    <dgm:cxn modelId="{D820A061-6BCF-4BB1-8ADA-1D580CA433A1}" type="presParOf" srcId="{3C982458-C8BB-479C-A5BA-3859F730E5F5}" destId="{C2BD5A74-1C17-44E1-A1CE-61793C41540F}" srcOrd="1" destOrd="0" presId="urn:microsoft.com/office/officeart/2008/layout/VerticalCurvedList"/>
    <dgm:cxn modelId="{A82B0F14-221E-45D3-87A6-A6670D901C02}" type="presParOf" srcId="{3C982458-C8BB-479C-A5BA-3859F730E5F5}" destId="{F3338EC6-EAA5-4B44-A513-E11097AE7E45}" srcOrd="2" destOrd="0" presId="urn:microsoft.com/office/officeart/2008/layout/VerticalCurvedList"/>
    <dgm:cxn modelId="{5519AA1F-BBF6-4CF1-9989-A7ACF97AD3A8}" type="presParOf" srcId="{3C982458-C8BB-479C-A5BA-3859F730E5F5}" destId="{69006CA9-2A33-411C-810A-58B275FD7B87}" srcOrd="3" destOrd="0" presId="urn:microsoft.com/office/officeart/2008/layout/VerticalCurvedList"/>
    <dgm:cxn modelId="{72BC635E-6B80-4C0D-9089-F054186F8B2E}" type="presParOf" srcId="{FD31EC35-69CF-4944-99DF-5E75A31EE0CA}" destId="{B7C2AD11-B04C-4045-8625-1F7A35B2D6E0}" srcOrd="1" destOrd="0" presId="urn:microsoft.com/office/officeart/2008/layout/VerticalCurvedList"/>
    <dgm:cxn modelId="{D232C868-D228-4BCE-AF20-002959C31AB5}" type="presParOf" srcId="{FD31EC35-69CF-4944-99DF-5E75A31EE0CA}" destId="{6A7241B1-14C7-480D-93DD-1ECDB2C59CDA}" srcOrd="2" destOrd="0" presId="urn:microsoft.com/office/officeart/2008/layout/VerticalCurvedList"/>
    <dgm:cxn modelId="{F747B915-7C68-42AA-AAAE-E04D336EF682}" type="presParOf" srcId="{6A7241B1-14C7-480D-93DD-1ECDB2C59CDA}" destId="{69566FA6-5737-4C78-88F4-79FC1496F740}" srcOrd="0" destOrd="0" presId="urn:microsoft.com/office/officeart/2008/layout/VerticalCurvedList"/>
    <dgm:cxn modelId="{BA279F16-8A99-4AC8-A941-7BC298876966}" type="presParOf" srcId="{FD31EC35-69CF-4944-99DF-5E75A31EE0CA}" destId="{5B4C61F3-E688-4648-8FEA-F1BE689D87FE}" srcOrd="3" destOrd="0" presId="urn:microsoft.com/office/officeart/2008/layout/VerticalCurvedList"/>
    <dgm:cxn modelId="{3337C9DB-ABF0-450B-B842-A1D1349F6DF8}" type="presParOf" srcId="{FD31EC35-69CF-4944-99DF-5E75A31EE0CA}" destId="{4C5E3268-3283-47D5-B200-2B56E52AB6E7}" srcOrd="4" destOrd="0" presId="urn:microsoft.com/office/officeart/2008/layout/VerticalCurvedList"/>
    <dgm:cxn modelId="{7BE26733-0884-41A8-9CA2-1E8D1336D9C9}" type="presParOf" srcId="{4C5E3268-3283-47D5-B200-2B56E52AB6E7}" destId="{248B460C-5F1C-4803-9ABA-F2EF5C3CEAB3}" srcOrd="0" destOrd="0" presId="urn:microsoft.com/office/officeart/2008/layout/VerticalCurvedList"/>
    <dgm:cxn modelId="{0C1E9F91-3E29-4A4A-A1D2-314897F60C45}" type="presParOf" srcId="{FD31EC35-69CF-4944-99DF-5E75A31EE0CA}" destId="{716ADA38-CA97-49CB-B360-CC310837138E}" srcOrd="5" destOrd="0" presId="urn:microsoft.com/office/officeart/2008/layout/VerticalCurvedList"/>
    <dgm:cxn modelId="{CD2BB992-FF43-41C4-B11B-9D6CAD931BBF}" type="presParOf" srcId="{FD31EC35-69CF-4944-99DF-5E75A31EE0CA}" destId="{B5CDD2C0-1FC9-4BD4-A558-3442710EC660}" srcOrd="6" destOrd="0" presId="urn:microsoft.com/office/officeart/2008/layout/VerticalCurvedList"/>
    <dgm:cxn modelId="{4F00D9C8-E3AE-438B-A2AE-FAF354D6B382}" type="presParOf" srcId="{B5CDD2C0-1FC9-4BD4-A558-3442710EC660}" destId="{8CC0AA22-8723-4790-9F89-17FAC15D5EAD}" srcOrd="0" destOrd="0" presId="urn:microsoft.com/office/officeart/2008/layout/VerticalCurvedList"/>
    <dgm:cxn modelId="{E6B13827-7360-4376-9075-28DC0AB6E48E}" type="presParOf" srcId="{FD31EC35-69CF-4944-99DF-5E75A31EE0CA}" destId="{FB15B9BD-199B-4E07-ABFD-00A28DB7D2CE}" srcOrd="7" destOrd="0" presId="urn:microsoft.com/office/officeart/2008/layout/VerticalCurvedList"/>
    <dgm:cxn modelId="{2D0EE5F9-EB28-4FDD-B1B5-4443DC6BA42E}" type="presParOf" srcId="{FD31EC35-69CF-4944-99DF-5E75A31EE0CA}" destId="{1001EF7F-7A17-4E3D-8107-C9ED254E74AC}" srcOrd="8" destOrd="0" presId="urn:microsoft.com/office/officeart/2008/layout/VerticalCurvedList"/>
    <dgm:cxn modelId="{F56B1072-916F-4545-8167-84E4240922DA}" type="presParOf" srcId="{1001EF7F-7A17-4E3D-8107-C9ED254E74AC}" destId="{B18A14F5-D842-439B-A377-702F0F3B1D6F}" srcOrd="0" destOrd="0" presId="urn:microsoft.com/office/officeart/2008/layout/VerticalCurvedList"/>
    <dgm:cxn modelId="{64D94A69-E2E9-4BED-8E05-B79E1D107BA5}" type="presParOf" srcId="{FD31EC35-69CF-4944-99DF-5E75A31EE0CA}" destId="{0D8FD4D5-8200-4D50-8F16-200A4A7876EC}" srcOrd="9" destOrd="0" presId="urn:microsoft.com/office/officeart/2008/layout/VerticalCurvedList"/>
    <dgm:cxn modelId="{8C85A42B-00F9-4595-BFA4-9909EA23E4E1}" type="presParOf" srcId="{FD31EC35-69CF-4944-99DF-5E75A31EE0CA}" destId="{4F8308FF-B75F-4883-A915-24663A28757F}" srcOrd="10" destOrd="0" presId="urn:microsoft.com/office/officeart/2008/layout/VerticalCurvedList"/>
    <dgm:cxn modelId="{34FC5570-29EE-4D17-92B7-D7A39824C87C}" type="presParOf" srcId="{4F8308FF-B75F-4883-A915-24663A28757F}" destId="{FDF1B92F-85B2-473C-AC30-B098475E757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EEF90E8-4D68-4268-B8DC-FF1403FF5B46}" type="doc">
      <dgm:prSet loTypeId="urn:microsoft.com/office/officeart/2005/8/layout/hList3" loCatId="list" qsTypeId="urn:microsoft.com/office/officeart/2005/8/quickstyle/simple1" qsCatId="simple" csTypeId="urn:microsoft.com/office/officeart/2005/8/colors/accent1_1" csCatId="accent1" phldr="1"/>
      <dgm:spPr/>
      <dgm:t>
        <a:bodyPr/>
        <a:lstStyle/>
        <a:p>
          <a:endParaRPr lang="ru-RU"/>
        </a:p>
      </dgm:t>
    </dgm:pt>
    <dgm:pt modelId="{2AE0BF97-1C34-4BD7-893B-59362EAFA2DF}">
      <dgm:prSet phldrT="[Текст]" custT="1"/>
      <dgm:spPr/>
      <dgm:t>
        <a:bodyPr/>
        <a:lstStyle/>
        <a:p>
          <a:r>
            <a:rPr lang="ru-RU" sz="2400" dirty="0" smtClean="0"/>
            <a:t>Доказывается наличие следующих фактов:</a:t>
          </a:r>
          <a:endParaRPr lang="ru-RU" sz="2400" dirty="0"/>
        </a:p>
      </dgm:t>
    </dgm:pt>
    <dgm:pt modelId="{43F41ECF-BFE3-47A8-8229-FA9E9F3EB3EF}" type="parTrans" cxnId="{6A24272A-BECE-4365-8F41-8A54D9E0403A}">
      <dgm:prSet/>
      <dgm:spPr/>
      <dgm:t>
        <a:bodyPr/>
        <a:lstStyle/>
        <a:p>
          <a:endParaRPr lang="ru-RU"/>
        </a:p>
      </dgm:t>
    </dgm:pt>
    <dgm:pt modelId="{01E1654F-1270-460F-9BFB-98C6A822F691}" type="sibTrans" cxnId="{6A24272A-BECE-4365-8F41-8A54D9E0403A}">
      <dgm:prSet/>
      <dgm:spPr/>
      <dgm:t>
        <a:bodyPr/>
        <a:lstStyle/>
        <a:p>
          <a:endParaRPr lang="ru-RU"/>
        </a:p>
      </dgm:t>
    </dgm:pt>
    <dgm:pt modelId="{009B479B-C79F-4252-BC04-0C6A70302099}">
      <dgm:prSet phldrT="[Текст]"/>
      <dgm:spPr>
        <a:solidFill>
          <a:srgbClr val="92D050"/>
        </a:solidFill>
      </dgm:spPr>
      <dgm:t>
        <a:bodyPr/>
        <a:lstStyle/>
        <a:p>
          <a:r>
            <a:rPr lang="ru-RU" dirty="0" smtClean="0"/>
            <a:t>Наличие статуса контролирующего лица у ответчика</a:t>
          </a:r>
          <a:endParaRPr lang="ru-RU" dirty="0"/>
        </a:p>
      </dgm:t>
    </dgm:pt>
    <dgm:pt modelId="{739611A8-05CA-4190-A350-E7721A4B05C8}" type="parTrans" cxnId="{8A2EF930-F5DA-476E-B21F-8E7BB1B4027F}">
      <dgm:prSet/>
      <dgm:spPr/>
      <dgm:t>
        <a:bodyPr/>
        <a:lstStyle/>
        <a:p>
          <a:endParaRPr lang="ru-RU"/>
        </a:p>
      </dgm:t>
    </dgm:pt>
    <dgm:pt modelId="{22B41D90-FB4F-43F9-A577-3950D466E3BD}" type="sibTrans" cxnId="{8A2EF930-F5DA-476E-B21F-8E7BB1B4027F}">
      <dgm:prSet/>
      <dgm:spPr/>
      <dgm:t>
        <a:bodyPr/>
        <a:lstStyle/>
        <a:p>
          <a:endParaRPr lang="ru-RU"/>
        </a:p>
      </dgm:t>
    </dgm:pt>
    <dgm:pt modelId="{0B235387-52A8-4366-82B9-5AE33F6E4D5D}">
      <dgm:prSet phldrT="[Текст]"/>
      <dgm:spPr>
        <a:solidFill>
          <a:srgbClr val="92D050"/>
        </a:solidFill>
      </dgm:spPr>
      <dgm:t>
        <a:bodyPr/>
        <a:lstStyle/>
        <a:p>
          <a:r>
            <a:rPr lang="ru-RU" dirty="0" smtClean="0"/>
            <a:t>Наличие негативных последствий в виде невозможности полного погашения требований кредиторов</a:t>
          </a:r>
          <a:endParaRPr lang="ru-RU" dirty="0"/>
        </a:p>
      </dgm:t>
    </dgm:pt>
    <dgm:pt modelId="{30C58665-67D7-4B1E-8728-BC74E0BEB996}" type="parTrans" cxnId="{CD277872-24C4-46BA-A22A-1007E8A1B05E}">
      <dgm:prSet/>
      <dgm:spPr/>
      <dgm:t>
        <a:bodyPr/>
        <a:lstStyle/>
        <a:p>
          <a:endParaRPr lang="ru-RU"/>
        </a:p>
      </dgm:t>
    </dgm:pt>
    <dgm:pt modelId="{D385AF07-A3A3-48B3-B12D-54A7831638F7}" type="sibTrans" cxnId="{CD277872-24C4-46BA-A22A-1007E8A1B05E}">
      <dgm:prSet/>
      <dgm:spPr/>
      <dgm:t>
        <a:bodyPr/>
        <a:lstStyle/>
        <a:p>
          <a:endParaRPr lang="ru-RU"/>
        </a:p>
      </dgm:t>
    </dgm:pt>
    <dgm:pt modelId="{AD700BEB-BE96-4B02-A3E9-974F0808A00A}">
      <dgm:prSet phldrT="[Текст]"/>
      <dgm:spPr>
        <a:solidFill>
          <a:srgbClr val="92D050"/>
        </a:solidFill>
      </dgm:spPr>
      <dgm:t>
        <a:bodyPr/>
        <a:lstStyle/>
        <a:p>
          <a:r>
            <a:rPr lang="ru-RU" dirty="0" smtClean="0"/>
            <a:t>Наличие причинно-следственной связи действия/бездействия КДЛ с этими последствиями.</a:t>
          </a:r>
          <a:endParaRPr lang="ru-RU" dirty="0"/>
        </a:p>
      </dgm:t>
    </dgm:pt>
    <dgm:pt modelId="{F0CCB7BD-7BF9-4C5F-8BD0-426D71AA332A}" type="parTrans" cxnId="{C61B7B53-6E2B-4036-A124-7AE592D150BF}">
      <dgm:prSet/>
      <dgm:spPr/>
      <dgm:t>
        <a:bodyPr/>
        <a:lstStyle/>
        <a:p>
          <a:endParaRPr lang="ru-RU"/>
        </a:p>
      </dgm:t>
    </dgm:pt>
    <dgm:pt modelId="{D7BBD004-D86E-45CA-82A6-46E3712183E1}" type="sibTrans" cxnId="{C61B7B53-6E2B-4036-A124-7AE592D150BF}">
      <dgm:prSet/>
      <dgm:spPr/>
      <dgm:t>
        <a:bodyPr/>
        <a:lstStyle/>
        <a:p>
          <a:endParaRPr lang="ru-RU"/>
        </a:p>
      </dgm:t>
    </dgm:pt>
    <dgm:pt modelId="{ECCD80BE-F5C9-449B-A30B-D945A30A785E}" type="pres">
      <dgm:prSet presAssocID="{3EEF90E8-4D68-4268-B8DC-FF1403FF5B46}" presName="composite" presStyleCnt="0">
        <dgm:presLayoutVars>
          <dgm:chMax val="1"/>
          <dgm:dir/>
          <dgm:resizeHandles val="exact"/>
        </dgm:presLayoutVars>
      </dgm:prSet>
      <dgm:spPr/>
      <dgm:t>
        <a:bodyPr/>
        <a:lstStyle/>
        <a:p>
          <a:endParaRPr lang="ru-RU"/>
        </a:p>
      </dgm:t>
    </dgm:pt>
    <dgm:pt modelId="{ACF14327-F22B-4436-87F4-6B8982985D1A}" type="pres">
      <dgm:prSet presAssocID="{2AE0BF97-1C34-4BD7-893B-59362EAFA2DF}" presName="roof" presStyleLbl="dkBgShp" presStyleIdx="0" presStyleCnt="2"/>
      <dgm:spPr/>
      <dgm:t>
        <a:bodyPr/>
        <a:lstStyle/>
        <a:p>
          <a:endParaRPr lang="ru-RU"/>
        </a:p>
      </dgm:t>
    </dgm:pt>
    <dgm:pt modelId="{486CA96A-E0A1-4168-93C5-31264BD318AB}" type="pres">
      <dgm:prSet presAssocID="{2AE0BF97-1C34-4BD7-893B-59362EAFA2DF}" presName="pillars" presStyleCnt="0"/>
      <dgm:spPr/>
    </dgm:pt>
    <dgm:pt modelId="{166F0D40-69C0-415F-A246-7323006BE095}" type="pres">
      <dgm:prSet presAssocID="{2AE0BF97-1C34-4BD7-893B-59362EAFA2DF}" presName="pillar1" presStyleLbl="node1" presStyleIdx="0" presStyleCnt="3">
        <dgm:presLayoutVars>
          <dgm:bulletEnabled val="1"/>
        </dgm:presLayoutVars>
      </dgm:prSet>
      <dgm:spPr/>
      <dgm:t>
        <a:bodyPr/>
        <a:lstStyle/>
        <a:p>
          <a:endParaRPr lang="ru-RU"/>
        </a:p>
      </dgm:t>
    </dgm:pt>
    <dgm:pt modelId="{681BAB40-8DF3-4EC5-A950-79699BA8A1CB}" type="pres">
      <dgm:prSet presAssocID="{0B235387-52A8-4366-82B9-5AE33F6E4D5D}" presName="pillarX" presStyleLbl="node1" presStyleIdx="1" presStyleCnt="3">
        <dgm:presLayoutVars>
          <dgm:bulletEnabled val="1"/>
        </dgm:presLayoutVars>
      </dgm:prSet>
      <dgm:spPr/>
      <dgm:t>
        <a:bodyPr/>
        <a:lstStyle/>
        <a:p>
          <a:endParaRPr lang="ru-RU"/>
        </a:p>
      </dgm:t>
    </dgm:pt>
    <dgm:pt modelId="{39370DB4-A1D3-4266-BE04-B7EC30A43F43}" type="pres">
      <dgm:prSet presAssocID="{AD700BEB-BE96-4B02-A3E9-974F0808A00A}" presName="pillarX" presStyleLbl="node1" presStyleIdx="2" presStyleCnt="3">
        <dgm:presLayoutVars>
          <dgm:bulletEnabled val="1"/>
        </dgm:presLayoutVars>
      </dgm:prSet>
      <dgm:spPr/>
      <dgm:t>
        <a:bodyPr/>
        <a:lstStyle/>
        <a:p>
          <a:endParaRPr lang="ru-RU"/>
        </a:p>
      </dgm:t>
    </dgm:pt>
    <dgm:pt modelId="{52929151-0D22-417E-AF76-65E630A18928}" type="pres">
      <dgm:prSet presAssocID="{2AE0BF97-1C34-4BD7-893B-59362EAFA2DF}" presName="base" presStyleLbl="dkBgShp" presStyleIdx="1" presStyleCnt="2"/>
      <dgm:spPr/>
    </dgm:pt>
  </dgm:ptLst>
  <dgm:cxnLst>
    <dgm:cxn modelId="{7B830DDE-6439-406C-A5D8-EE5ACBEA8C83}" type="presOf" srcId="{3EEF90E8-4D68-4268-B8DC-FF1403FF5B46}" destId="{ECCD80BE-F5C9-449B-A30B-D945A30A785E}" srcOrd="0" destOrd="0" presId="urn:microsoft.com/office/officeart/2005/8/layout/hList3"/>
    <dgm:cxn modelId="{41BB07D6-1B4D-4157-B6A4-1C489A172B50}" type="presOf" srcId="{2AE0BF97-1C34-4BD7-893B-59362EAFA2DF}" destId="{ACF14327-F22B-4436-87F4-6B8982985D1A}" srcOrd="0" destOrd="0" presId="urn:microsoft.com/office/officeart/2005/8/layout/hList3"/>
    <dgm:cxn modelId="{CD277872-24C4-46BA-A22A-1007E8A1B05E}" srcId="{2AE0BF97-1C34-4BD7-893B-59362EAFA2DF}" destId="{0B235387-52A8-4366-82B9-5AE33F6E4D5D}" srcOrd="1" destOrd="0" parTransId="{30C58665-67D7-4B1E-8728-BC74E0BEB996}" sibTransId="{D385AF07-A3A3-48B3-B12D-54A7831638F7}"/>
    <dgm:cxn modelId="{C61B7B53-6E2B-4036-A124-7AE592D150BF}" srcId="{2AE0BF97-1C34-4BD7-893B-59362EAFA2DF}" destId="{AD700BEB-BE96-4B02-A3E9-974F0808A00A}" srcOrd="2" destOrd="0" parTransId="{F0CCB7BD-7BF9-4C5F-8BD0-426D71AA332A}" sibTransId="{D7BBD004-D86E-45CA-82A6-46E3712183E1}"/>
    <dgm:cxn modelId="{8A2EF930-F5DA-476E-B21F-8E7BB1B4027F}" srcId="{2AE0BF97-1C34-4BD7-893B-59362EAFA2DF}" destId="{009B479B-C79F-4252-BC04-0C6A70302099}" srcOrd="0" destOrd="0" parTransId="{739611A8-05CA-4190-A350-E7721A4B05C8}" sibTransId="{22B41D90-FB4F-43F9-A577-3950D466E3BD}"/>
    <dgm:cxn modelId="{7FDFF8DF-94FD-4ABE-B2EA-6DB09064DF65}" type="presOf" srcId="{009B479B-C79F-4252-BC04-0C6A70302099}" destId="{166F0D40-69C0-415F-A246-7323006BE095}" srcOrd="0" destOrd="0" presId="urn:microsoft.com/office/officeart/2005/8/layout/hList3"/>
    <dgm:cxn modelId="{943FE3BF-453F-4EF3-9DBF-866731C36DE6}" type="presOf" srcId="{0B235387-52A8-4366-82B9-5AE33F6E4D5D}" destId="{681BAB40-8DF3-4EC5-A950-79699BA8A1CB}" srcOrd="0" destOrd="0" presId="urn:microsoft.com/office/officeart/2005/8/layout/hList3"/>
    <dgm:cxn modelId="{6A24272A-BECE-4365-8F41-8A54D9E0403A}" srcId="{3EEF90E8-4D68-4268-B8DC-FF1403FF5B46}" destId="{2AE0BF97-1C34-4BD7-893B-59362EAFA2DF}" srcOrd="0" destOrd="0" parTransId="{43F41ECF-BFE3-47A8-8229-FA9E9F3EB3EF}" sibTransId="{01E1654F-1270-460F-9BFB-98C6A822F691}"/>
    <dgm:cxn modelId="{4D635EA6-707A-46EC-8CB6-A91445A4E234}" type="presOf" srcId="{AD700BEB-BE96-4B02-A3E9-974F0808A00A}" destId="{39370DB4-A1D3-4266-BE04-B7EC30A43F43}" srcOrd="0" destOrd="0" presId="urn:microsoft.com/office/officeart/2005/8/layout/hList3"/>
    <dgm:cxn modelId="{CDF096A6-C2AA-4710-B28D-4FC2151828D9}" type="presParOf" srcId="{ECCD80BE-F5C9-449B-A30B-D945A30A785E}" destId="{ACF14327-F22B-4436-87F4-6B8982985D1A}" srcOrd="0" destOrd="0" presId="urn:microsoft.com/office/officeart/2005/8/layout/hList3"/>
    <dgm:cxn modelId="{0BB77389-AAD3-4C19-B6DF-71BECAA27CEB}" type="presParOf" srcId="{ECCD80BE-F5C9-449B-A30B-D945A30A785E}" destId="{486CA96A-E0A1-4168-93C5-31264BD318AB}" srcOrd="1" destOrd="0" presId="urn:microsoft.com/office/officeart/2005/8/layout/hList3"/>
    <dgm:cxn modelId="{3EA536A4-1EE9-47E9-9AC5-180C3B4B80C0}" type="presParOf" srcId="{486CA96A-E0A1-4168-93C5-31264BD318AB}" destId="{166F0D40-69C0-415F-A246-7323006BE095}" srcOrd="0" destOrd="0" presId="urn:microsoft.com/office/officeart/2005/8/layout/hList3"/>
    <dgm:cxn modelId="{0D76FFCC-D463-4790-8892-1FE385EBD9C9}" type="presParOf" srcId="{486CA96A-E0A1-4168-93C5-31264BD318AB}" destId="{681BAB40-8DF3-4EC5-A950-79699BA8A1CB}" srcOrd="1" destOrd="0" presId="urn:microsoft.com/office/officeart/2005/8/layout/hList3"/>
    <dgm:cxn modelId="{8092E607-E41D-41C6-B807-8AF3DA67C8E5}" type="presParOf" srcId="{486CA96A-E0A1-4168-93C5-31264BD318AB}" destId="{39370DB4-A1D3-4266-BE04-B7EC30A43F43}" srcOrd="2" destOrd="0" presId="urn:microsoft.com/office/officeart/2005/8/layout/hList3"/>
    <dgm:cxn modelId="{702008A2-F9DF-4ABC-A4FA-513299EC1A94}" type="presParOf" srcId="{ECCD80BE-F5C9-449B-A30B-D945A30A785E}" destId="{52929151-0D22-417E-AF76-65E630A18928}"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5B4F69-C43E-4042-9FEC-531552164421}">
      <dsp:nvSpPr>
        <dsp:cNvPr id="0" name=""/>
        <dsp:cNvSpPr/>
      </dsp:nvSpPr>
      <dsp:spPr>
        <a:xfrm>
          <a:off x="-2947116" y="-453987"/>
          <a:ext cx="3516038" cy="3516038"/>
        </a:xfrm>
        <a:prstGeom prst="blockArc">
          <a:avLst>
            <a:gd name="adj1" fmla="val 18900000"/>
            <a:gd name="adj2" fmla="val 2700000"/>
            <a:gd name="adj3" fmla="val 614"/>
          </a:avLst>
        </a:prstGeom>
        <a:noFill/>
        <a:ln w="25400" cap="flat" cmpd="sng" algn="ctr">
          <a:solidFill>
            <a:schemeClr val="accent5">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804EF2C5-61B7-48DA-A1BC-791A03D523D1}">
      <dsp:nvSpPr>
        <dsp:cNvPr id="0" name=""/>
        <dsp:cNvSpPr/>
      </dsp:nvSpPr>
      <dsp:spPr>
        <a:xfrm>
          <a:off x="365798" y="260806"/>
          <a:ext cx="4162177" cy="521612"/>
        </a:xfrm>
        <a:prstGeom prst="rect">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4030" tIns="30480" rIns="30480" bIns="30480" numCol="1" spcCol="1270" anchor="ctr" anchorCtr="0">
          <a:noAutofit/>
        </a:bodyPr>
        <a:lstStyle/>
        <a:p>
          <a:pPr lvl="0" algn="l" defTabSz="533400">
            <a:lnSpc>
              <a:spcPct val="90000"/>
            </a:lnSpc>
            <a:spcBef>
              <a:spcPct val="0"/>
            </a:spcBef>
            <a:spcAft>
              <a:spcPct val="35000"/>
            </a:spcAft>
          </a:pPr>
          <a:r>
            <a:rPr lang="ru-RU" sz="1200" b="1" kern="1200" dirty="0" smtClean="0"/>
            <a:t>Размер обязательств от 50 до 500 тыс. рублей</a:t>
          </a:r>
          <a:endParaRPr lang="ru-RU" sz="1200" kern="1200" dirty="0"/>
        </a:p>
      </dsp:txBody>
      <dsp:txXfrm>
        <a:off x="365798" y="260806"/>
        <a:ext cx="4162177" cy="521612"/>
      </dsp:txXfrm>
    </dsp:sp>
    <dsp:sp modelId="{E7653DE6-F11E-4263-9C43-5A41BE7E1CEA}">
      <dsp:nvSpPr>
        <dsp:cNvPr id="0" name=""/>
        <dsp:cNvSpPr/>
      </dsp:nvSpPr>
      <dsp:spPr>
        <a:xfrm>
          <a:off x="39790" y="195604"/>
          <a:ext cx="652015" cy="652015"/>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877699D0-D071-4525-BE88-6651146E7254}">
      <dsp:nvSpPr>
        <dsp:cNvPr id="0" name=""/>
        <dsp:cNvSpPr/>
      </dsp:nvSpPr>
      <dsp:spPr>
        <a:xfrm>
          <a:off x="555405" y="1043225"/>
          <a:ext cx="3972571" cy="521612"/>
        </a:xfrm>
        <a:prstGeom prst="rect">
          <a:avLst/>
        </a:prstGeom>
        <a:solidFill>
          <a:schemeClr val="accent4">
            <a:hueOff val="-2232385"/>
            <a:satOff val="13449"/>
            <a:lumOff val="1078"/>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4030" tIns="22860" rIns="22860" bIns="22860" numCol="1" spcCol="1270" anchor="ctr" anchorCtr="0">
          <a:noAutofit/>
        </a:bodyPr>
        <a:lstStyle/>
        <a:p>
          <a:pPr lvl="0" algn="l" defTabSz="400050">
            <a:lnSpc>
              <a:spcPct val="90000"/>
            </a:lnSpc>
            <a:spcBef>
              <a:spcPct val="0"/>
            </a:spcBef>
            <a:spcAft>
              <a:spcPct val="35000"/>
            </a:spcAft>
          </a:pPr>
          <a:r>
            <a:rPr lang="ru-RU" sz="900" b="1" kern="1200" dirty="0" smtClean="0"/>
            <a:t>Окончено исполнительное производство в связи с возвращением исполнительного документа взыскателю на основании п.4 ч.1 ст.46 ФЗ « Об исполнительном производстве»</a:t>
          </a:r>
          <a:endParaRPr lang="ru-RU" sz="900" kern="1200" dirty="0"/>
        </a:p>
      </dsp:txBody>
      <dsp:txXfrm>
        <a:off x="555405" y="1043225"/>
        <a:ext cx="3972571" cy="521612"/>
      </dsp:txXfrm>
    </dsp:sp>
    <dsp:sp modelId="{1E2A2037-B7A7-44F6-A894-228048DAC272}">
      <dsp:nvSpPr>
        <dsp:cNvPr id="0" name=""/>
        <dsp:cNvSpPr/>
      </dsp:nvSpPr>
      <dsp:spPr>
        <a:xfrm>
          <a:off x="229397" y="978023"/>
          <a:ext cx="652015" cy="652015"/>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C9492213-1D13-4A2E-B3A7-B63989034E0E}">
      <dsp:nvSpPr>
        <dsp:cNvPr id="0" name=""/>
        <dsp:cNvSpPr/>
      </dsp:nvSpPr>
      <dsp:spPr>
        <a:xfrm>
          <a:off x="365798" y="1825644"/>
          <a:ext cx="4162177" cy="521612"/>
        </a:xfrm>
        <a:prstGeom prst="rect">
          <a:avLst/>
        </a:prstGeom>
        <a:solidFill>
          <a:schemeClr val="accent4">
            <a:hueOff val="-4464770"/>
            <a:satOff val="26899"/>
            <a:lumOff val="2156"/>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14030" tIns="27940" rIns="27940" bIns="27940" numCol="1" spcCol="1270" anchor="ctr" anchorCtr="0">
          <a:noAutofit/>
        </a:bodyPr>
        <a:lstStyle/>
        <a:p>
          <a:pPr lvl="0" algn="l" defTabSz="466725">
            <a:lnSpc>
              <a:spcPct val="90000"/>
            </a:lnSpc>
            <a:spcBef>
              <a:spcPct val="0"/>
            </a:spcBef>
            <a:spcAft>
              <a:spcPct val="35000"/>
            </a:spcAft>
          </a:pPr>
          <a:r>
            <a:rPr lang="ru-RU" sz="1050" b="1" kern="1200" dirty="0" smtClean="0"/>
            <a:t>Не возбуждено иное исполнительное производство после возвращения исполнительного документа взыскателю</a:t>
          </a:r>
          <a:endParaRPr lang="ru-RU" sz="1050" kern="1200" dirty="0"/>
        </a:p>
      </dsp:txBody>
      <dsp:txXfrm>
        <a:off x="365798" y="1825644"/>
        <a:ext cx="4162177" cy="521612"/>
      </dsp:txXfrm>
    </dsp:sp>
    <dsp:sp modelId="{963D4DA8-1E60-43C5-8E3A-9A3B9643F250}">
      <dsp:nvSpPr>
        <dsp:cNvPr id="0" name=""/>
        <dsp:cNvSpPr/>
      </dsp:nvSpPr>
      <dsp:spPr>
        <a:xfrm>
          <a:off x="39790" y="1760443"/>
          <a:ext cx="652015" cy="652015"/>
        </a:xfrm>
        <a:prstGeom prst="ellipse">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25EB15-F3E0-41DD-BA3E-41B56B960A51}">
      <dsp:nvSpPr>
        <dsp:cNvPr id="0" name=""/>
        <dsp:cNvSpPr/>
      </dsp:nvSpPr>
      <dsp:spPr>
        <a:xfrm>
          <a:off x="0" y="1063503"/>
          <a:ext cx="6840759" cy="352800"/>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5C3134F-71EC-4026-9D6C-988FFD02BA41}">
      <dsp:nvSpPr>
        <dsp:cNvPr id="0" name=""/>
        <dsp:cNvSpPr/>
      </dsp:nvSpPr>
      <dsp:spPr>
        <a:xfrm>
          <a:off x="334021" y="514940"/>
          <a:ext cx="6503939" cy="781206"/>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0995" tIns="0" rIns="180995" bIns="0" numCol="1" spcCol="1270" anchor="ctr" anchorCtr="0">
          <a:noAutofit/>
        </a:bodyPr>
        <a:lstStyle/>
        <a:p>
          <a:pPr lvl="0" algn="l" defTabSz="533400">
            <a:lnSpc>
              <a:spcPct val="90000"/>
            </a:lnSpc>
            <a:spcBef>
              <a:spcPct val="0"/>
            </a:spcBef>
            <a:spcAft>
              <a:spcPct val="35000"/>
            </a:spcAft>
          </a:pPr>
          <a:r>
            <a:rPr lang="ru-RU" sz="1200" b="1" kern="1200" dirty="0" smtClean="0"/>
            <a:t>Мораторий на возбуждение дел о банкротстве по заявлениям, подаваемым кредиторами, в отношении юридических лиц и граждан, в том числе индивидуальных предпринимателей</a:t>
          </a:r>
          <a:endParaRPr lang="ru-RU" sz="1200" kern="1200" dirty="0"/>
        </a:p>
      </dsp:txBody>
      <dsp:txXfrm>
        <a:off x="372156" y="553075"/>
        <a:ext cx="6427669" cy="704936"/>
      </dsp:txXfrm>
    </dsp:sp>
    <dsp:sp modelId="{F216FA82-20A2-423B-BC3F-F22CEF7FE79D}">
      <dsp:nvSpPr>
        <dsp:cNvPr id="0" name=""/>
        <dsp:cNvSpPr/>
      </dsp:nvSpPr>
      <dsp:spPr>
        <a:xfrm>
          <a:off x="0" y="1724547"/>
          <a:ext cx="6840759" cy="352800"/>
        </a:xfrm>
        <a:prstGeom prst="rect">
          <a:avLst/>
        </a:prstGeom>
        <a:solidFill>
          <a:schemeClr val="accent1">
            <a:alpha val="90000"/>
            <a:tint val="4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E2B0C2E-C0EA-4B2B-A845-762DE8C955C7}">
      <dsp:nvSpPr>
        <dsp:cNvPr id="0" name=""/>
        <dsp:cNvSpPr/>
      </dsp:nvSpPr>
      <dsp:spPr>
        <a:xfrm>
          <a:off x="342038" y="1517907"/>
          <a:ext cx="6486593" cy="413280"/>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0995" tIns="0" rIns="180995" bIns="0" numCol="1" spcCol="1270" anchor="ctr" anchorCtr="0">
          <a:noAutofit/>
        </a:bodyPr>
        <a:lstStyle/>
        <a:p>
          <a:pPr lvl="0" algn="l" defTabSz="622300">
            <a:lnSpc>
              <a:spcPct val="90000"/>
            </a:lnSpc>
            <a:spcBef>
              <a:spcPct val="0"/>
            </a:spcBef>
            <a:spcAft>
              <a:spcPct val="35000"/>
            </a:spcAft>
          </a:pPr>
          <a:r>
            <a:rPr lang="ru-RU" sz="1400" b="1" kern="1200" dirty="0" smtClean="0"/>
            <a:t>Срок действия моратория с 31.03.2022 по 01.10.2022.</a:t>
          </a:r>
          <a:endParaRPr lang="ru-RU" sz="1400" kern="1200" dirty="0"/>
        </a:p>
      </dsp:txBody>
      <dsp:txXfrm>
        <a:off x="362213" y="1538082"/>
        <a:ext cx="6446243" cy="3729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25EB15-F3E0-41DD-BA3E-41B56B960A51}">
      <dsp:nvSpPr>
        <dsp:cNvPr id="0" name=""/>
        <dsp:cNvSpPr/>
      </dsp:nvSpPr>
      <dsp:spPr>
        <a:xfrm>
          <a:off x="0" y="510316"/>
          <a:ext cx="7056783" cy="226800"/>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5C3134F-71EC-4026-9D6C-988FFD02BA41}">
      <dsp:nvSpPr>
        <dsp:cNvPr id="0" name=""/>
        <dsp:cNvSpPr/>
      </dsp:nvSpPr>
      <dsp:spPr>
        <a:xfrm>
          <a:off x="363753" y="49507"/>
          <a:ext cx="6640484" cy="609817"/>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711" tIns="0" rIns="186711" bIns="0" numCol="1" spcCol="1270" anchor="ctr" anchorCtr="0">
          <a:noAutofit/>
        </a:bodyPr>
        <a:lstStyle/>
        <a:p>
          <a:pPr lvl="0" algn="l" defTabSz="533400">
            <a:lnSpc>
              <a:spcPct val="90000"/>
            </a:lnSpc>
            <a:spcBef>
              <a:spcPct val="0"/>
            </a:spcBef>
            <a:spcAft>
              <a:spcPct val="35000"/>
            </a:spcAft>
          </a:pPr>
          <a:r>
            <a:rPr lang="ru-RU" sz="1200" b="1" kern="1200" dirty="0" smtClean="0"/>
            <a:t>На должников - застройщиков МКД и (или) иных объектов недвижимости, включенных на 01.04.2022 в единый реестр проблемных </a:t>
          </a:r>
          <a:r>
            <a:rPr lang="ru-RU" sz="1200" b="1" kern="1200" dirty="0" smtClean="0"/>
            <a:t>объектов</a:t>
          </a:r>
          <a:endParaRPr lang="ru-RU" sz="1200" kern="1200" dirty="0"/>
        </a:p>
      </dsp:txBody>
      <dsp:txXfrm>
        <a:off x="393522" y="79276"/>
        <a:ext cx="6580946" cy="550279"/>
      </dsp:txXfrm>
    </dsp:sp>
    <dsp:sp modelId="{F216FA82-20A2-423B-BC3F-F22CEF7FE79D}">
      <dsp:nvSpPr>
        <dsp:cNvPr id="0" name=""/>
        <dsp:cNvSpPr/>
      </dsp:nvSpPr>
      <dsp:spPr>
        <a:xfrm>
          <a:off x="0" y="1307320"/>
          <a:ext cx="7056783" cy="226800"/>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E2B0C2E-C0EA-4B2B-A845-762DE8C955C7}">
      <dsp:nvSpPr>
        <dsp:cNvPr id="0" name=""/>
        <dsp:cNvSpPr/>
      </dsp:nvSpPr>
      <dsp:spPr>
        <a:xfrm>
          <a:off x="340434" y="802433"/>
          <a:ext cx="6709695" cy="637727"/>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711" tIns="0" rIns="186711" bIns="0" numCol="1" spcCol="1270" anchor="ctr" anchorCtr="0">
          <a:noAutofit/>
        </a:bodyPr>
        <a:lstStyle/>
        <a:p>
          <a:pPr lvl="0" algn="l" defTabSz="444500">
            <a:lnSpc>
              <a:spcPct val="90000"/>
            </a:lnSpc>
            <a:spcBef>
              <a:spcPct val="0"/>
            </a:spcBef>
            <a:spcAft>
              <a:spcPct val="35000"/>
            </a:spcAft>
          </a:pPr>
          <a:r>
            <a:rPr lang="ru-RU" sz="1000" b="1" kern="1200" dirty="0" smtClean="0"/>
            <a:t>Должников, деятельность которых регулируется определенными законами и положениями, если такие должники включены в утвержденный Правительством РФ перечень, либо на их аффилированных лиц.</a:t>
          </a:r>
          <a:endParaRPr lang="ru-RU" sz="1000" kern="1200" dirty="0"/>
        </a:p>
      </dsp:txBody>
      <dsp:txXfrm>
        <a:off x="371565" y="833564"/>
        <a:ext cx="6647433" cy="57546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BD5A74-1C17-44E1-A1CE-61793C41540F}">
      <dsp:nvSpPr>
        <dsp:cNvPr id="0" name=""/>
        <dsp:cNvSpPr/>
      </dsp:nvSpPr>
      <dsp:spPr>
        <a:xfrm>
          <a:off x="-4477169" y="-686595"/>
          <a:ext cx="5333631" cy="5333631"/>
        </a:xfrm>
        <a:prstGeom prst="blockArc">
          <a:avLst>
            <a:gd name="adj1" fmla="val 18900000"/>
            <a:gd name="adj2" fmla="val 2700000"/>
            <a:gd name="adj3" fmla="val 405"/>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C2AD11-B04C-4045-8625-1F7A35B2D6E0}">
      <dsp:nvSpPr>
        <dsp:cNvPr id="0" name=""/>
        <dsp:cNvSpPr/>
      </dsp:nvSpPr>
      <dsp:spPr>
        <a:xfrm>
          <a:off x="374968" y="247448"/>
          <a:ext cx="7060312" cy="4952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076" tIns="27940" rIns="27940" bIns="27940" numCol="1" spcCol="1270" anchor="ctr" anchorCtr="0">
          <a:noAutofit/>
        </a:bodyPr>
        <a:lstStyle/>
        <a:p>
          <a:pPr lvl="0" algn="l" defTabSz="488950">
            <a:lnSpc>
              <a:spcPct val="90000"/>
            </a:lnSpc>
            <a:spcBef>
              <a:spcPct val="0"/>
            </a:spcBef>
            <a:spcAft>
              <a:spcPct val="35000"/>
            </a:spcAft>
          </a:pPr>
          <a:r>
            <a:rPr lang="ru-RU" sz="1100" kern="1200" dirty="0" smtClean="0"/>
            <a:t>Нанесен существенный вред имущественным правам кредиторов путем совершения сделок</a:t>
          </a:r>
          <a:endParaRPr lang="ru-RU" sz="1100" kern="1200" dirty="0"/>
        </a:p>
      </dsp:txBody>
      <dsp:txXfrm>
        <a:off x="374968" y="247448"/>
        <a:ext cx="7060312" cy="495213"/>
      </dsp:txXfrm>
    </dsp:sp>
    <dsp:sp modelId="{69566FA6-5737-4C78-88F4-79FC1496F740}">
      <dsp:nvSpPr>
        <dsp:cNvPr id="0" name=""/>
        <dsp:cNvSpPr/>
      </dsp:nvSpPr>
      <dsp:spPr>
        <a:xfrm>
          <a:off x="65460" y="185546"/>
          <a:ext cx="619016" cy="61901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B4C61F3-E688-4648-8FEA-F1BE689D87FE}">
      <dsp:nvSpPr>
        <dsp:cNvPr id="0" name=""/>
        <dsp:cNvSpPr/>
      </dsp:nvSpPr>
      <dsp:spPr>
        <a:xfrm>
          <a:off x="729824" y="990030"/>
          <a:ext cx="6705456" cy="4952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076" tIns="27940" rIns="27940" bIns="27940" numCol="1" spcCol="1270" anchor="ctr" anchorCtr="0">
          <a:noAutofit/>
        </a:bodyPr>
        <a:lstStyle/>
        <a:p>
          <a:pPr lvl="0" algn="l" defTabSz="488950">
            <a:lnSpc>
              <a:spcPct val="90000"/>
            </a:lnSpc>
            <a:spcBef>
              <a:spcPct val="0"/>
            </a:spcBef>
            <a:spcAft>
              <a:spcPct val="35000"/>
            </a:spcAft>
          </a:pPr>
          <a:r>
            <a:rPr lang="ru-RU" sz="1100" kern="1200" dirty="0" smtClean="0"/>
            <a:t>Искажение документов бухгалтерского учета, что приводит к затруднению проведения процедур банкротства и формирования конкурсной массы</a:t>
          </a:r>
          <a:endParaRPr lang="ru-RU" sz="1100" kern="1200" dirty="0"/>
        </a:p>
      </dsp:txBody>
      <dsp:txXfrm>
        <a:off x="729824" y="990030"/>
        <a:ext cx="6705456" cy="495213"/>
      </dsp:txXfrm>
    </dsp:sp>
    <dsp:sp modelId="{248B460C-5F1C-4803-9ABA-F2EF5C3CEAB3}">
      <dsp:nvSpPr>
        <dsp:cNvPr id="0" name=""/>
        <dsp:cNvSpPr/>
      </dsp:nvSpPr>
      <dsp:spPr>
        <a:xfrm>
          <a:off x="420315" y="928129"/>
          <a:ext cx="619016" cy="61901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16ADA38-CA97-49CB-B360-CC310837138E}">
      <dsp:nvSpPr>
        <dsp:cNvPr id="0" name=""/>
        <dsp:cNvSpPr/>
      </dsp:nvSpPr>
      <dsp:spPr>
        <a:xfrm>
          <a:off x="838736" y="1732613"/>
          <a:ext cx="6596544" cy="4952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076" tIns="27940" rIns="27940" bIns="27940" numCol="1" spcCol="1270" anchor="ctr" anchorCtr="0">
          <a:noAutofit/>
        </a:bodyPr>
        <a:lstStyle/>
        <a:p>
          <a:pPr lvl="0" algn="l" defTabSz="488950">
            <a:lnSpc>
              <a:spcPct val="90000"/>
            </a:lnSpc>
            <a:spcBef>
              <a:spcPct val="0"/>
            </a:spcBef>
            <a:spcAft>
              <a:spcPct val="35000"/>
            </a:spcAft>
          </a:pPr>
          <a:r>
            <a:rPr lang="ru-RU" sz="1100" kern="1200" dirty="0" smtClean="0"/>
            <a:t>Задолженность, образовавшаяся в результате привлечения к ответственности за совершение налогового правонарушения составляет более 50 % реестра требований кредиторов</a:t>
          </a:r>
          <a:endParaRPr lang="ru-RU" sz="1100" kern="1200" dirty="0"/>
        </a:p>
      </dsp:txBody>
      <dsp:txXfrm>
        <a:off x="838736" y="1732613"/>
        <a:ext cx="6596544" cy="495213"/>
      </dsp:txXfrm>
    </dsp:sp>
    <dsp:sp modelId="{8CC0AA22-8723-4790-9F89-17FAC15D5EAD}">
      <dsp:nvSpPr>
        <dsp:cNvPr id="0" name=""/>
        <dsp:cNvSpPr/>
      </dsp:nvSpPr>
      <dsp:spPr>
        <a:xfrm>
          <a:off x="529227" y="1670711"/>
          <a:ext cx="619016" cy="61901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B15B9BD-199B-4E07-ABFD-00A28DB7D2CE}">
      <dsp:nvSpPr>
        <dsp:cNvPr id="0" name=""/>
        <dsp:cNvSpPr/>
      </dsp:nvSpPr>
      <dsp:spPr>
        <a:xfrm>
          <a:off x="729824" y="2376264"/>
          <a:ext cx="6705456" cy="6930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076" tIns="27940" rIns="27940" bIns="27940" numCol="1" spcCol="1270" anchor="ctr" anchorCtr="0">
          <a:noAutofit/>
        </a:bodyPr>
        <a:lstStyle/>
        <a:p>
          <a:pPr lvl="0" algn="l" defTabSz="488950">
            <a:lnSpc>
              <a:spcPct val="90000"/>
            </a:lnSpc>
            <a:spcBef>
              <a:spcPct val="0"/>
            </a:spcBef>
            <a:spcAft>
              <a:spcPct val="35000"/>
            </a:spcAft>
          </a:pPr>
          <a:r>
            <a:rPr lang="ru-RU" sz="1100" kern="1200" dirty="0" smtClean="0"/>
            <a:t>Документы, хранение которых являлось обязательным в соответствии с законодательством Российской Федерации об акционерных обществах, о рынке ценных бумаг, об инвестиционных фондах, об обществах с ограниченной ответственностью и иными актами отсутствуют либо искажены</a:t>
          </a:r>
        </a:p>
      </dsp:txBody>
      <dsp:txXfrm>
        <a:off x="729824" y="2376264"/>
        <a:ext cx="6705456" cy="693075"/>
      </dsp:txXfrm>
    </dsp:sp>
    <dsp:sp modelId="{B18A14F5-D842-439B-A377-702F0F3B1D6F}">
      <dsp:nvSpPr>
        <dsp:cNvPr id="0" name=""/>
        <dsp:cNvSpPr/>
      </dsp:nvSpPr>
      <dsp:spPr>
        <a:xfrm>
          <a:off x="420315" y="2413294"/>
          <a:ext cx="619016" cy="61901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D8FD4D5-8200-4D50-8F16-200A4A7876EC}">
      <dsp:nvSpPr>
        <dsp:cNvPr id="0" name=""/>
        <dsp:cNvSpPr/>
      </dsp:nvSpPr>
      <dsp:spPr>
        <a:xfrm>
          <a:off x="374968" y="3186352"/>
          <a:ext cx="7060312" cy="55806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076" tIns="27940" rIns="27940" bIns="27940" numCol="1" spcCol="1270" anchor="ctr" anchorCtr="0">
          <a:noAutofit/>
        </a:bodyPr>
        <a:lstStyle/>
        <a:p>
          <a:pPr lvl="0" algn="l" defTabSz="488950">
            <a:lnSpc>
              <a:spcPct val="90000"/>
            </a:lnSpc>
            <a:spcBef>
              <a:spcPct val="0"/>
            </a:spcBef>
            <a:spcAft>
              <a:spcPct val="35000"/>
            </a:spcAft>
          </a:pPr>
          <a:r>
            <a:rPr lang="ru-RU" sz="1100" kern="1200" dirty="0" smtClean="0"/>
            <a:t>На дату возбуждения дела о банкротстве не внесены подлежащие обязательному внесению в соответствии с федеральным законом сведения либо внесены недостоверные сведения о юридическом лице (ЕГРЮЛ, иные)</a:t>
          </a:r>
          <a:endParaRPr lang="ru-RU" sz="1100" kern="1200" dirty="0"/>
        </a:p>
      </dsp:txBody>
      <dsp:txXfrm>
        <a:off x="374968" y="3186352"/>
        <a:ext cx="7060312" cy="558065"/>
      </dsp:txXfrm>
    </dsp:sp>
    <dsp:sp modelId="{FDF1B92F-85B2-473C-AC30-B098475E757F}">
      <dsp:nvSpPr>
        <dsp:cNvPr id="0" name=""/>
        <dsp:cNvSpPr/>
      </dsp:nvSpPr>
      <dsp:spPr>
        <a:xfrm>
          <a:off x="65460" y="3155876"/>
          <a:ext cx="619016" cy="619016"/>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F14327-F22B-4436-87F4-6B8982985D1A}">
      <dsp:nvSpPr>
        <dsp:cNvPr id="0" name=""/>
        <dsp:cNvSpPr/>
      </dsp:nvSpPr>
      <dsp:spPr>
        <a:xfrm>
          <a:off x="0" y="0"/>
          <a:ext cx="7416824" cy="864096"/>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smtClean="0"/>
            <a:t>Доказывается наличие следующих фактов:</a:t>
          </a:r>
          <a:endParaRPr lang="ru-RU" sz="2400" kern="1200" dirty="0"/>
        </a:p>
      </dsp:txBody>
      <dsp:txXfrm>
        <a:off x="0" y="0"/>
        <a:ext cx="7416824" cy="864096"/>
      </dsp:txXfrm>
    </dsp:sp>
    <dsp:sp modelId="{166F0D40-69C0-415F-A246-7323006BE095}">
      <dsp:nvSpPr>
        <dsp:cNvPr id="0" name=""/>
        <dsp:cNvSpPr/>
      </dsp:nvSpPr>
      <dsp:spPr>
        <a:xfrm>
          <a:off x="3621" y="864096"/>
          <a:ext cx="2469860" cy="1814601"/>
        </a:xfrm>
        <a:prstGeom prst="rect">
          <a:avLst/>
        </a:prstGeom>
        <a:solidFill>
          <a:srgbClr val="92D050"/>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kern="1200" dirty="0" smtClean="0"/>
            <a:t>Наличие статуса контролирующего лица у ответчика</a:t>
          </a:r>
          <a:endParaRPr lang="ru-RU" sz="1900" kern="1200" dirty="0"/>
        </a:p>
      </dsp:txBody>
      <dsp:txXfrm>
        <a:off x="3621" y="864096"/>
        <a:ext cx="2469860" cy="1814601"/>
      </dsp:txXfrm>
    </dsp:sp>
    <dsp:sp modelId="{681BAB40-8DF3-4EC5-A950-79699BA8A1CB}">
      <dsp:nvSpPr>
        <dsp:cNvPr id="0" name=""/>
        <dsp:cNvSpPr/>
      </dsp:nvSpPr>
      <dsp:spPr>
        <a:xfrm>
          <a:off x="2473481" y="864096"/>
          <a:ext cx="2469860" cy="1814601"/>
        </a:xfrm>
        <a:prstGeom prst="rect">
          <a:avLst/>
        </a:prstGeom>
        <a:solidFill>
          <a:srgbClr val="92D050"/>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kern="1200" dirty="0" smtClean="0"/>
            <a:t>Наличие негативных последствий в виде невозможности полного погашения требований кредиторов</a:t>
          </a:r>
          <a:endParaRPr lang="ru-RU" sz="1900" kern="1200" dirty="0"/>
        </a:p>
      </dsp:txBody>
      <dsp:txXfrm>
        <a:off x="2473481" y="864096"/>
        <a:ext cx="2469860" cy="1814601"/>
      </dsp:txXfrm>
    </dsp:sp>
    <dsp:sp modelId="{39370DB4-A1D3-4266-BE04-B7EC30A43F43}">
      <dsp:nvSpPr>
        <dsp:cNvPr id="0" name=""/>
        <dsp:cNvSpPr/>
      </dsp:nvSpPr>
      <dsp:spPr>
        <a:xfrm>
          <a:off x="4943342" y="864096"/>
          <a:ext cx="2469860" cy="1814601"/>
        </a:xfrm>
        <a:prstGeom prst="rect">
          <a:avLst/>
        </a:prstGeom>
        <a:solidFill>
          <a:srgbClr val="92D050"/>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kern="1200" dirty="0" smtClean="0"/>
            <a:t>Наличие причинно-следственной связи действия/бездействия КДЛ с этими последствиями.</a:t>
          </a:r>
          <a:endParaRPr lang="ru-RU" sz="1900" kern="1200" dirty="0"/>
        </a:p>
      </dsp:txBody>
      <dsp:txXfrm>
        <a:off x="4943342" y="864096"/>
        <a:ext cx="2469860" cy="1814601"/>
      </dsp:txXfrm>
    </dsp:sp>
    <dsp:sp modelId="{52929151-0D22-417E-AF76-65E630A18928}">
      <dsp:nvSpPr>
        <dsp:cNvPr id="0" name=""/>
        <dsp:cNvSpPr/>
      </dsp:nvSpPr>
      <dsp:spPr>
        <a:xfrm>
          <a:off x="0" y="2678697"/>
          <a:ext cx="7416824" cy="201622"/>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0.02639</cdr:x>
      <cdr:y>0.52376</cdr:y>
    </cdr:from>
    <cdr:to>
      <cdr:x>0.07382</cdr:x>
      <cdr:y>0.59504</cdr:y>
    </cdr:to>
    <cdr:sp macro="" textlink="">
      <cdr:nvSpPr>
        <cdr:cNvPr id="8" name="Скругленный прямоугольник 7"/>
        <cdr:cNvSpPr/>
      </cdr:nvSpPr>
      <cdr:spPr>
        <a:xfrm xmlns:a="http://schemas.openxmlformats.org/drawingml/2006/main">
          <a:off x="206778" y="1074247"/>
          <a:ext cx="371683" cy="146205"/>
        </a:xfrm>
        <a:prstGeom xmlns:a="http://schemas.openxmlformats.org/drawingml/2006/main" prst="roundRect">
          <a:avLst/>
        </a:prstGeom>
        <a:solidFill xmlns:a="http://schemas.openxmlformats.org/drawingml/2006/main">
          <a:schemeClr val="tx2">
            <a:lumMod val="60000"/>
            <a:lumOff val="40000"/>
          </a:schemeClr>
        </a:solidFill>
        <a:ln xmlns:a="http://schemas.openxmlformats.org/drawingml/2006/main" w="3175">
          <a:solidFill>
            <a:schemeClr val="tx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ru-RU"/>
          </a:defPPr>
          <a:lvl1pPr algn="l" defTabSz="1042988" rtl="0" fontAlgn="base">
            <a:spcBef>
              <a:spcPct val="0"/>
            </a:spcBef>
            <a:spcAft>
              <a:spcPct val="0"/>
            </a:spcAft>
            <a:defRPr kern="1200">
              <a:solidFill>
                <a:schemeClr val="lt1"/>
              </a:solidFill>
              <a:latin typeface="+mn-lt"/>
              <a:ea typeface="+mn-ea"/>
              <a:cs typeface="+mn-cs"/>
            </a:defRPr>
          </a:lvl1pPr>
          <a:lvl2pPr marL="520700" indent="-63500" algn="l" defTabSz="1042988" rtl="0" fontAlgn="base">
            <a:spcBef>
              <a:spcPct val="0"/>
            </a:spcBef>
            <a:spcAft>
              <a:spcPct val="0"/>
            </a:spcAft>
            <a:defRPr kern="1200">
              <a:solidFill>
                <a:schemeClr val="lt1"/>
              </a:solidFill>
              <a:latin typeface="+mn-lt"/>
              <a:ea typeface="+mn-ea"/>
              <a:cs typeface="+mn-cs"/>
            </a:defRPr>
          </a:lvl2pPr>
          <a:lvl3pPr marL="1042988" indent="-128588" algn="l" defTabSz="1042988" rtl="0" fontAlgn="base">
            <a:spcBef>
              <a:spcPct val="0"/>
            </a:spcBef>
            <a:spcAft>
              <a:spcPct val="0"/>
            </a:spcAft>
            <a:defRPr kern="1200">
              <a:solidFill>
                <a:schemeClr val="lt1"/>
              </a:solidFill>
              <a:latin typeface="+mn-lt"/>
              <a:ea typeface="+mn-ea"/>
              <a:cs typeface="+mn-cs"/>
            </a:defRPr>
          </a:lvl3pPr>
          <a:lvl4pPr marL="1563688" indent="-192088" algn="l" defTabSz="1042988" rtl="0" fontAlgn="base">
            <a:spcBef>
              <a:spcPct val="0"/>
            </a:spcBef>
            <a:spcAft>
              <a:spcPct val="0"/>
            </a:spcAft>
            <a:defRPr kern="1200">
              <a:solidFill>
                <a:schemeClr val="lt1"/>
              </a:solidFill>
              <a:latin typeface="+mn-lt"/>
              <a:ea typeface="+mn-ea"/>
              <a:cs typeface="+mn-cs"/>
            </a:defRPr>
          </a:lvl4pPr>
          <a:lvl5pPr marL="2085975" indent="-257175" algn="l" defTabSz="1042988"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xmlns:a="http://schemas.openxmlformats.org/drawingml/2006/main">
          <a:pPr algn="ctr"/>
          <a:endParaRPr lang="ru-RU"/>
        </a:p>
      </cdr:txBody>
    </cdr:sp>
  </cdr:relSizeAnchor>
  <cdr:relSizeAnchor xmlns:cdr="http://schemas.openxmlformats.org/drawingml/2006/chartDrawing">
    <cdr:from>
      <cdr:x>0.02639</cdr:x>
      <cdr:y>0.66419</cdr:y>
    </cdr:from>
    <cdr:to>
      <cdr:x>0.07382</cdr:x>
      <cdr:y>0.73976</cdr:y>
    </cdr:to>
    <cdr:sp macro="" textlink="">
      <cdr:nvSpPr>
        <cdr:cNvPr id="9" name="Скругленный прямоугольник 8"/>
        <cdr:cNvSpPr/>
      </cdr:nvSpPr>
      <cdr:spPr>
        <a:xfrm xmlns:a="http://schemas.openxmlformats.org/drawingml/2006/main">
          <a:off x="206778" y="1362279"/>
          <a:ext cx="371683" cy="155008"/>
        </a:xfrm>
        <a:prstGeom xmlns:a="http://schemas.openxmlformats.org/drawingml/2006/main" prst="roundRect">
          <a:avLst/>
        </a:prstGeom>
        <a:solidFill xmlns:a="http://schemas.openxmlformats.org/drawingml/2006/main">
          <a:srgbClr val="FF0000"/>
        </a:solidFill>
        <a:ln xmlns:a="http://schemas.openxmlformats.org/drawingml/2006/main" w="3175">
          <a:solidFill>
            <a:schemeClr val="tx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ru-RU"/>
          </a:defPPr>
          <a:lvl1pPr algn="l" defTabSz="1042988" rtl="0" fontAlgn="base">
            <a:spcBef>
              <a:spcPct val="0"/>
            </a:spcBef>
            <a:spcAft>
              <a:spcPct val="0"/>
            </a:spcAft>
            <a:defRPr kern="1200">
              <a:solidFill>
                <a:schemeClr val="lt1"/>
              </a:solidFill>
              <a:latin typeface="+mn-lt"/>
              <a:ea typeface="+mn-ea"/>
              <a:cs typeface="+mn-cs"/>
            </a:defRPr>
          </a:lvl1pPr>
          <a:lvl2pPr marL="520700" indent="-63500" algn="l" defTabSz="1042988" rtl="0" fontAlgn="base">
            <a:spcBef>
              <a:spcPct val="0"/>
            </a:spcBef>
            <a:spcAft>
              <a:spcPct val="0"/>
            </a:spcAft>
            <a:defRPr kern="1200">
              <a:solidFill>
                <a:schemeClr val="lt1"/>
              </a:solidFill>
              <a:latin typeface="+mn-lt"/>
              <a:ea typeface="+mn-ea"/>
              <a:cs typeface="+mn-cs"/>
            </a:defRPr>
          </a:lvl2pPr>
          <a:lvl3pPr marL="1042988" indent="-128588" algn="l" defTabSz="1042988" rtl="0" fontAlgn="base">
            <a:spcBef>
              <a:spcPct val="0"/>
            </a:spcBef>
            <a:spcAft>
              <a:spcPct val="0"/>
            </a:spcAft>
            <a:defRPr kern="1200">
              <a:solidFill>
                <a:schemeClr val="lt1"/>
              </a:solidFill>
              <a:latin typeface="+mn-lt"/>
              <a:ea typeface="+mn-ea"/>
              <a:cs typeface="+mn-cs"/>
            </a:defRPr>
          </a:lvl3pPr>
          <a:lvl4pPr marL="1563688" indent="-192088" algn="l" defTabSz="1042988" rtl="0" fontAlgn="base">
            <a:spcBef>
              <a:spcPct val="0"/>
            </a:spcBef>
            <a:spcAft>
              <a:spcPct val="0"/>
            </a:spcAft>
            <a:defRPr kern="1200">
              <a:solidFill>
                <a:schemeClr val="lt1"/>
              </a:solidFill>
              <a:latin typeface="+mn-lt"/>
              <a:ea typeface="+mn-ea"/>
              <a:cs typeface="+mn-cs"/>
            </a:defRPr>
          </a:lvl4pPr>
          <a:lvl5pPr marL="2085975" indent="-257175" algn="l" defTabSz="1042988"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xmlns:a="http://schemas.openxmlformats.org/drawingml/2006/main">
          <a:pPr algn="ctr"/>
          <a:endParaRPr lang="ru-RU"/>
        </a:p>
      </cdr:txBody>
    </cdr:sp>
  </cdr:relSizeAnchor>
  <cdr:relSizeAnchor xmlns:cdr="http://schemas.openxmlformats.org/drawingml/2006/chartDrawing">
    <cdr:from>
      <cdr:x>0.09071</cdr:x>
      <cdr:y>0.48865</cdr:y>
    </cdr:from>
    <cdr:to>
      <cdr:x>0.35063</cdr:x>
      <cdr:y>0.64504</cdr:y>
    </cdr:to>
    <cdr:sp macro="" textlink="">
      <cdr:nvSpPr>
        <cdr:cNvPr id="10" name="Rectangle 5"/>
        <cdr:cNvSpPr>
          <a:spLocks xmlns:a="http://schemas.openxmlformats.org/drawingml/2006/main" noChangeArrowheads="1"/>
        </cdr:cNvSpPr>
      </cdr:nvSpPr>
      <cdr:spPr bwMode="auto">
        <a:xfrm xmlns:a="http://schemas.openxmlformats.org/drawingml/2006/main">
          <a:off x="710834" y="1002239"/>
          <a:ext cx="2036855" cy="320768"/>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cdr:spPr>
      <cdr:txBody>
        <a:bodyPr xmlns:a="http://schemas.openxmlformats.org/drawingml/2006/main" wrap="none" lIns="104306" tIns="52153" rIns="104306" bIns="52153">
          <a:spAutoFit/>
        </a:bodyPr>
        <a:lstStyle xmlns:a="http://schemas.openxmlformats.org/drawingml/2006/main">
          <a:defPPr>
            <a:defRPr lang="ru-RU"/>
          </a:defPPr>
          <a:lvl1pPr algn="l" defTabSz="1042988" rtl="0" fontAlgn="base">
            <a:spcBef>
              <a:spcPct val="0"/>
            </a:spcBef>
            <a:spcAft>
              <a:spcPct val="0"/>
            </a:spcAft>
            <a:defRPr kern="1200">
              <a:solidFill>
                <a:schemeClr val="tx1"/>
              </a:solidFill>
              <a:latin typeface="Arial" pitchFamily="34" charset="0"/>
              <a:ea typeface="+mn-ea"/>
              <a:cs typeface="+mn-cs"/>
            </a:defRPr>
          </a:lvl1pPr>
          <a:lvl2pPr marL="520700" indent="-63500" algn="l" defTabSz="1042988" rtl="0" fontAlgn="base">
            <a:spcBef>
              <a:spcPct val="0"/>
            </a:spcBef>
            <a:spcAft>
              <a:spcPct val="0"/>
            </a:spcAft>
            <a:defRPr kern="1200">
              <a:solidFill>
                <a:schemeClr val="tx1"/>
              </a:solidFill>
              <a:latin typeface="Arial" pitchFamily="34" charset="0"/>
              <a:ea typeface="+mn-ea"/>
              <a:cs typeface="+mn-cs"/>
            </a:defRPr>
          </a:lvl2pPr>
          <a:lvl3pPr marL="1042988" indent="-128588" algn="l" defTabSz="1042988" rtl="0" fontAlgn="base">
            <a:spcBef>
              <a:spcPct val="0"/>
            </a:spcBef>
            <a:spcAft>
              <a:spcPct val="0"/>
            </a:spcAft>
            <a:defRPr kern="1200">
              <a:solidFill>
                <a:schemeClr val="tx1"/>
              </a:solidFill>
              <a:latin typeface="Arial" pitchFamily="34" charset="0"/>
              <a:ea typeface="+mn-ea"/>
              <a:cs typeface="+mn-cs"/>
            </a:defRPr>
          </a:lvl3pPr>
          <a:lvl4pPr marL="1563688" indent="-192088" algn="l" defTabSz="1042988" rtl="0" fontAlgn="base">
            <a:spcBef>
              <a:spcPct val="0"/>
            </a:spcBef>
            <a:spcAft>
              <a:spcPct val="0"/>
            </a:spcAft>
            <a:defRPr kern="1200">
              <a:solidFill>
                <a:schemeClr val="tx1"/>
              </a:solidFill>
              <a:latin typeface="Arial" pitchFamily="34" charset="0"/>
              <a:ea typeface="+mn-ea"/>
              <a:cs typeface="+mn-cs"/>
            </a:defRPr>
          </a:lvl4pPr>
          <a:lvl5pPr marL="2085975" indent="-257175" algn="l" defTabSz="1042988"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xmlns:a="http://schemas.openxmlformats.org/drawingml/2006/main">
          <a:pPr defTabSz="1189038"/>
          <a:r>
            <a:rPr lang="ru-RU" sz="1400" b="1" dirty="0">
              <a:solidFill>
                <a:srgbClr val="1F497D"/>
              </a:solidFill>
              <a:latin typeface="+mn-lt"/>
            </a:rPr>
            <a:t>реализация имущества</a:t>
          </a:r>
        </a:p>
      </cdr:txBody>
    </cdr:sp>
  </cdr:relSizeAnchor>
  <cdr:relSizeAnchor xmlns:cdr="http://schemas.openxmlformats.org/drawingml/2006/chartDrawing">
    <cdr:from>
      <cdr:x>0.09071</cdr:x>
      <cdr:y>0.62908</cdr:y>
    </cdr:from>
    <cdr:to>
      <cdr:x>0.37059</cdr:x>
      <cdr:y>0.78547</cdr:y>
    </cdr:to>
    <cdr:sp macro="" textlink="">
      <cdr:nvSpPr>
        <cdr:cNvPr id="12" name="Rectangle 5"/>
        <cdr:cNvSpPr>
          <a:spLocks xmlns:a="http://schemas.openxmlformats.org/drawingml/2006/main" noChangeArrowheads="1"/>
        </cdr:cNvSpPr>
      </cdr:nvSpPr>
      <cdr:spPr bwMode="auto">
        <a:xfrm xmlns:a="http://schemas.openxmlformats.org/drawingml/2006/main">
          <a:off x="710834" y="1290271"/>
          <a:ext cx="2193308" cy="320768"/>
        </a:xfrm>
        <a:prstGeom xmlns:a="http://schemas.openxmlformats.org/drawingml/2006/main" prst="rect">
          <a:avLst/>
        </a:prstGeom>
        <a:noFill xmlns:a="http://schemas.openxmlformats.org/drawingml/2006/main"/>
        <a:ln xmlns:a="http://schemas.openxmlformats.org/drawingml/2006/main">
          <a:noFill/>
        </a:ln>
        <a:effectLst xmlns:a="http://schemas.openxmlformats.org/drawingml/2006/main"/>
        <a:extLst xmlns:a="http://schemas.openxmlformats.org/drawingml/2006/main">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cdr:spPr>
      <cdr:txBody>
        <a:bodyPr xmlns:a="http://schemas.openxmlformats.org/drawingml/2006/main" wrap="none" lIns="104306" tIns="52153" rIns="104306" bIns="52153">
          <a:spAutoFit/>
        </a:bodyPr>
        <a:lstStyle xmlns:a="http://schemas.openxmlformats.org/drawingml/2006/main">
          <a:defPPr>
            <a:defRPr lang="ru-RU"/>
          </a:defPPr>
          <a:lvl1pPr algn="l" defTabSz="1042988" rtl="0" fontAlgn="base">
            <a:spcBef>
              <a:spcPct val="0"/>
            </a:spcBef>
            <a:spcAft>
              <a:spcPct val="0"/>
            </a:spcAft>
            <a:defRPr kern="1200">
              <a:solidFill>
                <a:schemeClr val="tx1"/>
              </a:solidFill>
              <a:latin typeface="Arial" pitchFamily="34" charset="0"/>
              <a:ea typeface="+mn-ea"/>
              <a:cs typeface="+mn-cs"/>
            </a:defRPr>
          </a:lvl1pPr>
          <a:lvl2pPr marL="520700" indent="-63500" algn="l" defTabSz="1042988" rtl="0" fontAlgn="base">
            <a:spcBef>
              <a:spcPct val="0"/>
            </a:spcBef>
            <a:spcAft>
              <a:spcPct val="0"/>
            </a:spcAft>
            <a:defRPr kern="1200">
              <a:solidFill>
                <a:schemeClr val="tx1"/>
              </a:solidFill>
              <a:latin typeface="Arial" pitchFamily="34" charset="0"/>
              <a:ea typeface="+mn-ea"/>
              <a:cs typeface="+mn-cs"/>
            </a:defRPr>
          </a:lvl2pPr>
          <a:lvl3pPr marL="1042988" indent="-128588" algn="l" defTabSz="1042988" rtl="0" fontAlgn="base">
            <a:spcBef>
              <a:spcPct val="0"/>
            </a:spcBef>
            <a:spcAft>
              <a:spcPct val="0"/>
            </a:spcAft>
            <a:defRPr kern="1200">
              <a:solidFill>
                <a:schemeClr val="tx1"/>
              </a:solidFill>
              <a:latin typeface="Arial" pitchFamily="34" charset="0"/>
              <a:ea typeface="+mn-ea"/>
              <a:cs typeface="+mn-cs"/>
            </a:defRPr>
          </a:lvl3pPr>
          <a:lvl4pPr marL="1563688" indent="-192088" algn="l" defTabSz="1042988" rtl="0" fontAlgn="base">
            <a:spcBef>
              <a:spcPct val="0"/>
            </a:spcBef>
            <a:spcAft>
              <a:spcPct val="0"/>
            </a:spcAft>
            <a:defRPr kern="1200">
              <a:solidFill>
                <a:schemeClr val="tx1"/>
              </a:solidFill>
              <a:latin typeface="Arial" pitchFamily="34" charset="0"/>
              <a:ea typeface="+mn-ea"/>
              <a:cs typeface="+mn-cs"/>
            </a:defRPr>
          </a:lvl4pPr>
          <a:lvl5pPr marL="2085975" indent="-257175" algn="l" defTabSz="1042988"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xmlns:a="http://schemas.openxmlformats.org/drawingml/2006/main">
          <a:pPr defTabSz="1189038"/>
          <a:r>
            <a:rPr lang="ru-RU" sz="1400" b="1" dirty="0">
              <a:solidFill>
                <a:srgbClr val="1F497D"/>
              </a:solidFill>
              <a:latin typeface="+mn-lt"/>
            </a:rPr>
            <a:t>реструктуризация долгов</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33700" cy="4953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l">
              <a:buFontTx/>
              <a:buNone/>
              <a:defRPr sz="1200" b="0">
                <a:solidFill>
                  <a:schemeClr val="tx1"/>
                </a:solidFill>
                <a:latin typeface="Times New Roman" pitchFamily="18" charset="0"/>
              </a:defRPr>
            </a:lvl1pPr>
          </a:lstStyle>
          <a:p>
            <a:pPr>
              <a:defRPr/>
            </a:pPr>
            <a:endParaRPr lang="ru-RU"/>
          </a:p>
        </p:txBody>
      </p:sp>
      <p:sp>
        <p:nvSpPr>
          <p:cNvPr id="62467" name="Rectangle 3"/>
          <p:cNvSpPr>
            <a:spLocks noGrp="1" noChangeArrowheads="1"/>
          </p:cNvSpPr>
          <p:nvPr>
            <p:ph type="dt" idx="1"/>
          </p:nvPr>
        </p:nvSpPr>
        <p:spPr bwMode="auto">
          <a:xfrm>
            <a:off x="3833813" y="0"/>
            <a:ext cx="2933700" cy="4953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buFontTx/>
              <a:buNone/>
              <a:defRPr sz="1200" b="0">
                <a:solidFill>
                  <a:schemeClr val="tx1"/>
                </a:solidFill>
                <a:latin typeface="Times New Roman" pitchFamily="18" charset="0"/>
              </a:defRPr>
            </a:lvl1pPr>
          </a:lstStyle>
          <a:p>
            <a:pPr>
              <a:defRPr/>
            </a:pPr>
            <a:endParaRPr lang="ru-RU"/>
          </a:p>
        </p:txBody>
      </p:sp>
      <p:sp>
        <p:nvSpPr>
          <p:cNvPr id="67588" name="Rectangle 4"/>
          <p:cNvSpPr>
            <a:spLocks noGrp="1" noRot="1" noChangeAspect="1" noChangeArrowheads="1" noTextEdit="1"/>
          </p:cNvSpPr>
          <p:nvPr>
            <p:ph type="sldImg" idx="2"/>
          </p:nvPr>
        </p:nvSpPr>
        <p:spPr bwMode="auto">
          <a:xfrm>
            <a:off x="82550" y="742950"/>
            <a:ext cx="6604000" cy="3714750"/>
          </a:xfrm>
          <a:prstGeom prst="rect">
            <a:avLst/>
          </a:prstGeom>
          <a:noFill/>
          <a:ln w="9525">
            <a:solidFill>
              <a:srgbClr val="000000"/>
            </a:solidFill>
            <a:miter lim="800000"/>
            <a:headEnd/>
            <a:tailEnd/>
          </a:ln>
        </p:spPr>
      </p:sp>
      <p:sp>
        <p:nvSpPr>
          <p:cNvPr id="62469" name="Rectangle 5"/>
          <p:cNvSpPr>
            <a:spLocks noGrp="1" noChangeArrowheads="1"/>
          </p:cNvSpPr>
          <p:nvPr>
            <p:ph type="body" sz="quarter" idx="3"/>
          </p:nvPr>
        </p:nvSpPr>
        <p:spPr bwMode="auto">
          <a:xfrm>
            <a:off x="676275" y="4705350"/>
            <a:ext cx="5416550" cy="44577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2470" name="Rectangle 6"/>
          <p:cNvSpPr>
            <a:spLocks noGrp="1" noChangeArrowheads="1"/>
          </p:cNvSpPr>
          <p:nvPr>
            <p:ph type="ftr" sz="quarter" idx="4"/>
          </p:nvPr>
        </p:nvSpPr>
        <p:spPr bwMode="auto">
          <a:xfrm>
            <a:off x="0" y="9409113"/>
            <a:ext cx="2933700" cy="4953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l">
              <a:buFontTx/>
              <a:buNone/>
              <a:defRPr sz="1200" b="0">
                <a:solidFill>
                  <a:schemeClr val="tx1"/>
                </a:solidFill>
                <a:latin typeface="Times New Roman" pitchFamily="18" charset="0"/>
              </a:defRPr>
            </a:lvl1pPr>
          </a:lstStyle>
          <a:p>
            <a:pPr>
              <a:defRPr/>
            </a:pPr>
            <a:endParaRPr lang="ru-RU"/>
          </a:p>
        </p:txBody>
      </p:sp>
      <p:sp>
        <p:nvSpPr>
          <p:cNvPr id="62471" name="Rectangle 7"/>
          <p:cNvSpPr>
            <a:spLocks noGrp="1" noChangeArrowheads="1"/>
          </p:cNvSpPr>
          <p:nvPr>
            <p:ph type="sldNum" sz="quarter" idx="5"/>
          </p:nvPr>
        </p:nvSpPr>
        <p:spPr bwMode="auto">
          <a:xfrm>
            <a:off x="3833813" y="9409113"/>
            <a:ext cx="2933700" cy="4953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buFontTx/>
              <a:buNone/>
              <a:defRPr sz="1200" b="0">
                <a:solidFill>
                  <a:schemeClr val="tx1"/>
                </a:solidFill>
                <a:latin typeface="Times New Roman" pitchFamily="18" charset="0"/>
              </a:defRPr>
            </a:lvl1pPr>
          </a:lstStyle>
          <a:p>
            <a:pPr>
              <a:defRPr/>
            </a:pPr>
            <a:fld id="{207F7E13-D6DB-42B7-B9F7-D3B21718C448}" type="slidenum">
              <a:rPr lang="ru-RU"/>
              <a:pPr>
                <a:defRPr/>
              </a:pPr>
              <a:t>‹#›</a:t>
            </a:fld>
            <a:endParaRPr lang="ru-RU"/>
          </a:p>
        </p:txBody>
      </p:sp>
    </p:spTree>
    <p:extLst>
      <p:ext uri="{BB962C8B-B14F-4D97-AF65-F5344CB8AC3E}">
        <p14:creationId xmlns:p14="http://schemas.microsoft.com/office/powerpoint/2010/main" val="11828300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4147"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08286"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62433"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1658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70721" algn="l" defTabSz="908286" rtl="0" eaLnBrk="1" latinLnBrk="0" hangingPunct="1">
      <a:defRPr sz="1200" kern="1200">
        <a:solidFill>
          <a:schemeClr val="tx1"/>
        </a:solidFill>
        <a:latin typeface="+mn-lt"/>
        <a:ea typeface="+mn-ea"/>
        <a:cs typeface="+mn-cs"/>
      </a:defRPr>
    </a:lvl6pPr>
    <a:lvl7pPr marL="2724863" algn="l" defTabSz="908286" rtl="0" eaLnBrk="1" latinLnBrk="0" hangingPunct="1">
      <a:defRPr sz="1200" kern="1200">
        <a:solidFill>
          <a:schemeClr val="tx1"/>
        </a:solidFill>
        <a:latin typeface="+mn-lt"/>
        <a:ea typeface="+mn-ea"/>
        <a:cs typeface="+mn-cs"/>
      </a:defRPr>
    </a:lvl7pPr>
    <a:lvl8pPr marL="3179014" algn="l" defTabSz="908286" rtl="0" eaLnBrk="1" latinLnBrk="0" hangingPunct="1">
      <a:defRPr sz="1200" kern="1200">
        <a:solidFill>
          <a:schemeClr val="tx1"/>
        </a:solidFill>
        <a:latin typeface="+mn-lt"/>
        <a:ea typeface="+mn-ea"/>
        <a:cs typeface="+mn-cs"/>
      </a:defRPr>
    </a:lvl8pPr>
    <a:lvl9pPr marL="3633154" algn="l" defTabSz="908286"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Образ слайда 1"/>
          <p:cNvSpPr>
            <a:spLocks noGrp="1" noRot="1" noChangeAspect="1" noTextEdit="1"/>
          </p:cNvSpPr>
          <p:nvPr>
            <p:ph type="sldImg"/>
          </p:nvPr>
        </p:nvSpPr>
        <p:spPr bwMode="auto">
          <a:xfrm>
            <a:off x="101600" y="390525"/>
            <a:ext cx="6608763" cy="3717925"/>
          </a:xfrm>
          <a:noFill/>
          <a:ln>
            <a:solidFill>
              <a:srgbClr val="000000"/>
            </a:solidFill>
            <a:miter lim="800000"/>
            <a:headEnd/>
            <a:tailEnd/>
          </a:ln>
        </p:spPr>
      </p:sp>
      <p:sp>
        <p:nvSpPr>
          <p:cNvPr id="35842" name="Заметки 2"/>
          <p:cNvSpPr>
            <a:spLocks noGrp="1"/>
          </p:cNvSpPr>
          <p:nvPr>
            <p:ph type="body" idx="1"/>
          </p:nvPr>
        </p:nvSpPr>
        <p:spPr bwMode="auto">
          <a:xfrm>
            <a:off x="401437" y="4171953"/>
            <a:ext cx="6048411" cy="4460168"/>
          </a:xfrm>
          <a:noFill/>
        </p:spPr>
        <p:txBody>
          <a:bodyPr wrap="square" lIns="91762" tIns="45880" rIns="91762" bIns="45880" numCol="1" anchor="t" anchorCtr="0" compatLnSpc="1">
            <a:prstTxWarp prst="textNoShape">
              <a:avLst/>
            </a:prstTxWarp>
          </a:bodyPr>
          <a:lstStyle/>
          <a:p>
            <a:pPr eaLnBrk="1" hangingPunct="1">
              <a:lnSpc>
                <a:spcPct val="90000"/>
              </a:lnSpc>
              <a:spcBef>
                <a:spcPct val="0"/>
              </a:spcBef>
            </a:pPr>
            <a:endParaRPr lang="ru-RU" altLang="ru-RU" dirty="0" smtClean="0"/>
          </a:p>
        </p:txBody>
      </p:sp>
      <p:sp>
        <p:nvSpPr>
          <p:cNvPr id="35843" name="Номер слайда 3"/>
          <p:cNvSpPr txBox="1">
            <a:spLocks noGrp="1"/>
          </p:cNvSpPr>
          <p:nvPr/>
        </p:nvSpPr>
        <p:spPr bwMode="auto">
          <a:xfrm>
            <a:off x="3880024" y="9417149"/>
            <a:ext cx="2969679" cy="495221"/>
          </a:xfrm>
          <a:prstGeom prst="rect">
            <a:avLst/>
          </a:prstGeom>
          <a:noFill/>
          <a:ln w="9525">
            <a:noFill/>
            <a:miter lim="800000"/>
            <a:headEnd/>
            <a:tailEnd/>
          </a:ln>
        </p:spPr>
        <p:txBody>
          <a:bodyPr lIns="91762" tIns="45880" rIns="91762" bIns="45880" anchor="b"/>
          <a:lstStyle/>
          <a:p>
            <a:pPr algn="r"/>
            <a:fld id="{F35AF5AC-B032-461F-A3AC-B50C455E6453}" type="slidenum">
              <a:rPr lang="ru-RU" altLang="ru-RU" sz="1200" b="0">
                <a:solidFill>
                  <a:srgbClr val="000000"/>
                </a:solidFill>
                <a:cs typeface="Arial" charset="0"/>
              </a:rPr>
              <a:pPr algn="r"/>
              <a:t>14</a:t>
            </a:fld>
            <a:endParaRPr lang="ru-RU" altLang="ru-RU" sz="1200" b="0">
              <a:solidFill>
                <a:srgbClr val="000000"/>
              </a:solidFill>
              <a:cs typeface="Arial" charset="0"/>
            </a:endParaRPr>
          </a:p>
        </p:txBody>
      </p:sp>
    </p:spTree>
    <p:extLst>
      <p:ext uri="{BB962C8B-B14F-4D97-AF65-F5344CB8AC3E}">
        <p14:creationId xmlns:p14="http://schemas.microsoft.com/office/powerpoint/2010/main" val="2727116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48"/>
            <a:ext cx="7772400" cy="1102519"/>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3"/>
            <a:ext cx="6400800" cy="1314450"/>
          </a:xfrm>
        </p:spPr>
        <p:txBody>
          <a:bodyPr/>
          <a:lstStyle>
            <a:lvl1pPr marL="0" indent="0" algn="ctr">
              <a:buNone/>
              <a:defRPr/>
            </a:lvl1pPr>
            <a:lvl2pPr marL="454147" indent="0" algn="ctr">
              <a:buNone/>
              <a:defRPr/>
            </a:lvl2pPr>
            <a:lvl3pPr marL="908286" indent="0" algn="ctr">
              <a:buNone/>
              <a:defRPr/>
            </a:lvl3pPr>
            <a:lvl4pPr marL="1362433" indent="0" algn="ctr">
              <a:buNone/>
              <a:defRPr/>
            </a:lvl4pPr>
            <a:lvl5pPr marL="1816580" indent="0" algn="ctr">
              <a:buNone/>
              <a:defRPr/>
            </a:lvl5pPr>
            <a:lvl6pPr marL="2270721" indent="0" algn="ctr">
              <a:buNone/>
              <a:defRPr/>
            </a:lvl6pPr>
            <a:lvl7pPr marL="2724863" indent="0" algn="ctr">
              <a:buNone/>
              <a:defRPr/>
            </a:lvl7pPr>
            <a:lvl8pPr marL="3179014" indent="0" algn="ctr">
              <a:buNone/>
              <a:defRPr/>
            </a:lvl8pPr>
            <a:lvl9pPr marL="3633154" indent="0" algn="ctr">
              <a:buNone/>
              <a:defRPr/>
            </a:lvl9pPr>
          </a:lstStyle>
          <a:p>
            <a:r>
              <a:rPr lang="ru-RU" smtClean="0"/>
              <a:t>Образец подзаголовка</a:t>
            </a:r>
            <a:endParaRPr lang="ru-RU"/>
          </a:p>
        </p:txBody>
      </p:sp>
      <p:sp>
        <p:nvSpPr>
          <p:cNvPr id="4" name="Номер слайда 13"/>
          <p:cNvSpPr>
            <a:spLocks noGrp="1"/>
          </p:cNvSpPr>
          <p:nvPr>
            <p:ph type="sldNum" sz="quarter" idx="10"/>
          </p:nvPr>
        </p:nvSpPr>
        <p:spPr/>
        <p:txBody>
          <a:bodyPr/>
          <a:lstStyle>
            <a:lvl1pPr>
              <a:defRPr/>
            </a:lvl1pPr>
          </a:lstStyle>
          <a:p>
            <a:pPr>
              <a:defRPr/>
            </a:pPr>
            <a:fld id="{DA0BE304-57FB-47D5-B33E-85CDBE1932B5}" type="slidenum">
              <a:rPr lang="ru-RU"/>
              <a:pPr>
                <a:defRPr/>
              </a:pPr>
              <a:t>‹#›</a:t>
            </a:fld>
            <a:endParaRPr lang="ru-RU"/>
          </a:p>
        </p:txBody>
      </p:sp>
    </p:spTree>
  </p:cSld>
  <p:clrMapOvr>
    <a:masterClrMapping/>
  </p:clrMapOvr>
  <p:transition spd="slow">
    <p:pull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13"/>
          <p:cNvSpPr>
            <a:spLocks noGrp="1"/>
          </p:cNvSpPr>
          <p:nvPr>
            <p:ph type="sldNum" sz="quarter" idx="10"/>
          </p:nvPr>
        </p:nvSpPr>
        <p:spPr/>
        <p:txBody>
          <a:bodyPr/>
          <a:lstStyle>
            <a:lvl1pPr>
              <a:defRPr/>
            </a:lvl1pPr>
          </a:lstStyle>
          <a:p>
            <a:pPr>
              <a:defRPr/>
            </a:pPr>
            <a:fld id="{133C6D3B-EBA0-4661-AC18-29D886BA7BB5}" type="slidenum">
              <a:rPr lang="ru-RU"/>
              <a:pPr>
                <a:defRPr/>
              </a:pPr>
              <a:t>‹#›</a:t>
            </a:fld>
            <a:endParaRPr lang="ru-RU"/>
          </a:p>
        </p:txBody>
      </p:sp>
    </p:spTree>
  </p:cSld>
  <p:clrMapOvr>
    <a:masterClrMapping/>
  </p:clrMapOvr>
  <p:transition spd="slow">
    <p:pull dir="r"/>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userDrawn="1">
  <p:cSld name="Заголовок и объект">
    <p:spTree>
      <p:nvGrpSpPr>
        <p:cNvPr id="1" name=""/>
        <p:cNvGrpSpPr/>
        <p:nvPr/>
      </p:nvGrpSpPr>
      <p:grpSpPr>
        <a:xfrm>
          <a:off x="0" y="0"/>
          <a:ext cx="0" cy="0"/>
          <a:chOff x="0" y="0"/>
          <a:chExt cx="0" cy="0"/>
        </a:xfrm>
      </p:grpSpPr>
      <p:pic>
        <p:nvPicPr>
          <p:cNvPr id="4" name="Picture 2" descr="Z:\Projects\Текущие\Проектная\FNS_2012\_БРЭНДБУК\out\PPT\3_1_present_A4-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88" y="1193"/>
            <a:ext cx="9142412" cy="5142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userDrawn="1"/>
        </p:nvSpPr>
        <p:spPr bwMode="auto">
          <a:xfrm>
            <a:off x="5926154" y="3845726"/>
            <a:ext cx="923925" cy="282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133" tIns="40067" rIns="80133" bIns="40067"/>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1042988" eaLnBrk="0" fontAlgn="base" hangingPunct="0">
              <a:spcBef>
                <a:spcPct val="0"/>
              </a:spcBef>
              <a:spcAft>
                <a:spcPct val="0"/>
              </a:spcAft>
              <a:defRPr sz="2100">
                <a:solidFill>
                  <a:schemeClr val="tx1"/>
                </a:solidFill>
                <a:latin typeface="Arial" pitchFamily="34" charset="0"/>
              </a:defRPr>
            </a:lvl6pPr>
            <a:lvl7pPr marL="2971800" indent="-228600" defTabSz="1042988" eaLnBrk="0" fontAlgn="base" hangingPunct="0">
              <a:spcBef>
                <a:spcPct val="0"/>
              </a:spcBef>
              <a:spcAft>
                <a:spcPct val="0"/>
              </a:spcAft>
              <a:defRPr sz="2100">
                <a:solidFill>
                  <a:schemeClr val="tx1"/>
                </a:solidFill>
                <a:latin typeface="Arial" pitchFamily="34" charset="0"/>
              </a:defRPr>
            </a:lvl7pPr>
            <a:lvl8pPr marL="3429000" indent="-228600" defTabSz="1042988" eaLnBrk="0" fontAlgn="base" hangingPunct="0">
              <a:spcBef>
                <a:spcPct val="0"/>
              </a:spcBef>
              <a:spcAft>
                <a:spcPct val="0"/>
              </a:spcAft>
              <a:defRPr sz="2100">
                <a:solidFill>
                  <a:schemeClr val="tx1"/>
                </a:solidFill>
                <a:latin typeface="Arial" pitchFamily="34" charset="0"/>
              </a:defRPr>
            </a:lvl8pPr>
            <a:lvl9pPr marL="3886200" indent="-228600" defTabSz="1042988" eaLnBrk="0" fontAlgn="base" hangingPunct="0">
              <a:spcBef>
                <a:spcPct val="0"/>
              </a:spcBef>
              <a:spcAft>
                <a:spcPct val="0"/>
              </a:spcAft>
              <a:defRPr sz="2100">
                <a:solidFill>
                  <a:schemeClr val="tx1"/>
                </a:solidFill>
                <a:latin typeface="Arial" pitchFamily="34" charset="0"/>
              </a:defRPr>
            </a:lvl9pPr>
          </a:lstStyle>
          <a:p>
            <a:pPr defTabSz="912407" eaLnBrk="1" hangingPunct="1">
              <a:defRPr/>
            </a:pPr>
            <a:endParaRPr lang="ru-RU" b="0" smtClean="0">
              <a:solidFill>
                <a:srgbClr val="0066B3"/>
              </a:solidFill>
              <a:latin typeface="Calibri" pitchFamily="34" charset="0"/>
            </a:endParaRPr>
          </a:p>
        </p:txBody>
      </p:sp>
      <p:sp>
        <p:nvSpPr>
          <p:cNvPr id="3" name="Содержимое 2"/>
          <p:cNvSpPr>
            <a:spLocks noGrp="1"/>
          </p:cNvSpPr>
          <p:nvPr>
            <p:ph idx="1"/>
          </p:nvPr>
        </p:nvSpPr>
        <p:spPr>
          <a:xfrm>
            <a:off x="822637" y="1205155"/>
            <a:ext cx="7320689" cy="3621940"/>
          </a:xfrm>
        </p:spPr>
        <p:txBody>
          <a:bodyPr/>
          <a:lstStyle>
            <a:lvl1pPr marL="318585" indent="0">
              <a:buFontTx/>
              <a:buNone/>
              <a:defRPr b="1">
                <a:latin typeface="+mj-lt"/>
              </a:defRPr>
            </a:lvl1pPr>
            <a:lvl2pPr marL="315802" indent="2783">
              <a:defRPr>
                <a:latin typeface="+mj-lt"/>
              </a:defRPr>
            </a:lvl2pPr>
            <a:lvl3pPr marL="550914" indent="-228156">
              <a:tabLst/>
              <a:defRPr>
                <a:latin typeface="+mj-lt"/>
              </a:defRPr>
            </a:lvl3pPr>
            <a:lvl4pPr marL="0" indent="315802">
              <a:lnSpc>
                <a:spcPts val="1578"/>
              </a:lnSpc>
              <a:spcBef>
                <a:spcPts val="351"/>
              </a:spcBef>
              <a:defRPr>
                <a:latin typeface="+mj-lt"/>
              </a:defRPr>
            </a:lvl4pPr>
            <a:lvl5pPr>
              <a:lnSpc>
                <a:spcPts val="1578"/>
              </a:lnSpc>
              <a:spcBef>
                <a:spcPts val="351"/>
              </a:spcBef>
              <a:buNone/>
              <a:defRPr>
                <a:latin typeface="+mj-lt"/>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3" name="Заголовок 12"/>
          <p:cNvSpPr>
            <a:spLocks noGrp="1"/>
          </p:cNvSpPr>
          <p:nvPr>
            <p:ph type="title"/>
          </p:nvPr>
        </p:nvSpPr>
        <p:spPr>
          <a:xfrm>
            <a:off x="822635" y="375803"/>
            <a:ext cx="7337192" cy="829352"/>
          </a:xfrm>
        </p:spPr>
        <p:txBody>
          <a:bodyPr/>
          <a:lstStyle>
            <a:lvl1pPr marL="0" marR="0" indent="0" defTabSz="914077" rtl="0" eaLnBrk="1" fontAlgn="auto" latinLnBrk="0" hangingPunct="1">
              <a:lnSpc>
                <a:spcPct val="100000"/>
              </a:lnSpc>
              <a:spcBef>
                <a:spcPct val="0"/>
              </a:spcBef>
              <a:spcAft>
                <a:spcPts val="0"/>
              </a:spcAft>
              <a:tabLst/>
              <a:defRPr sz="4700"/>
            </a:lvl1pPr>
          </a:lstStyle>
          <a:p>
            <a:pPr lvl="0"/>
            <a:r>
              <a:rPr lang="ru-RU" noProof="0" smtClean="0"/>
              <a:t>Образец заголовка</a:t>
            </a:r>
            <a:endParaRPr lang="ru-RU" noProof="0" dirty="0" smtClean="0"/>
          </a:p>
        </p:txBody>
      </p:sp>
      <p:sp>
        <p:nvSpPr>
          <p:cNvPr id="6" name="Номер слайда 13"/>
          <p:cNvSpPr>
            <a:spLocks noGrp="1"/>
          </p:cNvSpPr>
          <p:nvPr>
            <p:ph type="sldNum" sz="quarter" idx="10"/>
          </p:nvPr>
        </p:nvSpPr>
        <p:spPr/>
        <p:txBody>
          <a:bodyPr/>
          <a:lstStyle>
            <a:lvl1pPr>
              <a:defRPr/>
            </a:lvl1pPr>
          </a:lstStyle>
          <a:p>
            <a:pPr>
              <a:defRPr/>
            </a:pPr>
            <a:fld id="{05400343-83F4-499F-AEBB-30FD572BEB59}" type="slidenum">
              <a:rPr lang="ru-RU" altLang="ru-RU">
                <a:solidFill>
                  <a:prstClr val="white"/>
                </a:solidFill>
              </a:rPr>
              <a:pPr>
                <a:defRPr/>
              </a:pPr>
              <a:t>‹#›</a:t>
            </a:fld>
            <a:endParaRPr lang="ru-RU" altLang="ru-RU">
              <a:solidFill>
                <a:prstClr val="white"/>
              </a:solidFill>
            </a:endParaRPr>
          </a:p>
        </p:txBody>
      </p:sp>
    </p:spTree>
    <p:extLst>
      <p:ext uri="{BB962C8B-B14F-4D97-AF65-F5344CB8AC3E}">
        <p14:creationId xmlns:p14="http://schemas.microsoft.com/office/powerpoint/2010/main" val="5104108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8614"/>
            <a:ext cx="7772400" cy="1101725"/>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Tree>
    <p:extLst>
      <p:ext uri="{BB962C8B-B14F-4D97-AF65-F5344CB8AC3E}">
        <p14:creationId xmlns:p14="http://schemas.microsoft.com/office/powerpoint/2010/main" val="2503501447"/>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extLst>
      <p:ext uri="{BB962C8B-B14F-4D97-AF65-F5344CB8AC3E}">
        <p14:creationId xmlns:p14="http://schemas.microsoft.com/office/powerpoint/2010/main" val="827891892"/>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5"/>
            <a:ext cx="7772400" cy="1022350"/>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79639"/>
            <a:ext cx="7772400" cy="11255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Tree>
    <p:extLst>
      <p:ext uri="{BB962C8B-B14F-4D97-AF65-F5344CB8AC3E}">
        <p14:creationId xmlns:p14="http://schemas.microsoft.com/office/powerpoint/2010/main" val="2283837914"/>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611188" y="1492250"/>
            <a:ext cx="3740150" cy="3219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503738" y="1492250"/>
            <a:ext cx="3740150" cy="3219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extLst>
      <p:ext uri="{BB962C8B-B14F-4D97-AF65-F5344CB8AC3E}">
        <p14:creationId xmlns:p14="http://schemas.microsoft.com/office/powerpoint/2010/main" val="257065637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6375"/>
            <a:ext cx="8229600" cy="85725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7"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7"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extLst>
      <p:ext uri="{BB962C8B-B14F-4D97-AF65-F5344CB8AC3E}">
        <p14:creationId xmlns:p14="http://schemas.microsoft.com/office/powerpoint/2010/main" val="982136843"/>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Tree>
    <p:extLst>
      <p:ext uri="{BB962C8B-B14F-4D97-AF65-F5344CB8AC3E}">
        <p14:creationId xmlns:p14="http://schemas.microsoft.com/office/powerpoint/2010/main" val="1255910546"/>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943454481"/>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2" y="204788"/>
            <a:ext cx="3008313" cy="871537"/>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04789"/>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2"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Tree>
    <p:extLst>
      <p:ext uri="{BB962C8B-B14F-4D97-AF65-F5344CB8AC3E}">
        <p14:creationId xmlns:p14="http://schemas.microsoft.com/office/powerpoint/2010/main" val="200975750"/>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1"/>
            <a:ext cx="5486400" cy="425450"/>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4025901"/>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Tree>
    <p:extLst>
      <p:ext uri="{BB962C8B-B14F-4D97-AF65-F5344CB8AC3E}">
        <p14:creationId xmlns:p14="http://schemas.microsoft.com/office/powerpoint/2010/main" val="4258231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324600" y="366741"/>
            <a:ext cx="1835150" cy="4460081"/>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15978" y="366741"/>
            <a:ext cx="5356225" cy="446008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13"/>
          <p:cNvSpPr>
            <a:spLocks noGrp="1"/>
          </p:cNvSpPr>
          <p:nvPr>
            <p:ph type="sldNum" sz="quarter" idx="10"/>
          </p:nvPr>
        </p:nvSpPr>
        <p:spPr/>
        <p:txBody>
          <a:bodyPr/>
          <a:lstStyle>
            <a:lvl1pPr>
              <a:defRPr/>
            </a:lvl1pPr>
          </a:lstStyle>
          <a:p>
            <a:pPr>
              <a:defRPr/>
            </a:pPr>
            <a:fld id="{A872AFA7-E6E7-4C12-A256-A70A328E4C64}" type="slidenum">
              <a:rPr lang="ru-RU"/>
              <a:pPr>
                <a:defRPr/>
              </a:pPr>
              <a:t>‹#›</a:t>
            </a:fld>
            <a:endParaRPr lang="ru-RU"/>
          </a:p>
        </p:txBody>
      </p:sp>
    </p:spTree>
  </p:cSld>
  <p:clrMapOvr>
    <a:masterClrMapping/>
  </p:clrMapOvr>
  <p:transition spd="slow">
    <p:pull dir="r"/>
  </p:transition>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extLst>
      <p:ext uri="{BB962C8B-B14F-4D97-AF65-F5344CB8AC3E}">
        <p14:creationId xmlns:p14="http://schemas.microsoft.com/office/powerpoint/2010/main" val="3178894144"/>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335715" y="558800"/>
            <a:ext cx="1908175" cy="41529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11190" y="558800"/>
            <a:ext cx="5572125" cy="41529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extLst>
      <p:ext uri="{BB962C8B-B14F-4D97-AF65-F5344CB8AC3E}">
        <p14:creationId xmlns:p14="http://schemas.microsoft.com/office/powerpoint/2010/main" val="20099260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48"/>
            <a:ext cx="7772400" cy="1102519"/>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3"/>
            <a:ext cx="6400800" cy="1314450"/>
          </a:xfrm>
        </p:spPr>
        <p:txBody>
          <a:bodyPr/>
          <a:lstStyle>
            <a:lvl1pPr marL="0" indent="0" algn="ctr">
              <a:buNone/>
              <a:defRPr/>
            </a:lvl1pPr>
            <a:lvl2pPr marL="454147" indent="0" algn="ctr">
              <a:buNone/>
              <a:defRPr/>
            </a:lvl2pPr>
            <a:lvl3pPr marL="908286" indent="0" algn="ctr">
              <a:buNone/>
              <a:defRPr/>
            </a:lvl3pPr>
            <a:lvl4pPr marL="1362433" indent="0" algn="ctr">
              <a:buNone/>
              <a:defRPr/>
            </a:lvl4pPr>
            <a:lvl5pPr marL="1816580" indent="0" algn="ctr">
              <a:buNone/>
              <a:defRPr/>
            </a:lvl5pPr>
            <a:lvl6pPr marL="2270721" indent="0" algn="ctr">
              <a:buNone/>
              <a:defRPr/>
            </a:lvl6pPr>
            <a:lvl7pPr marL="2724863" indent="0" algn="ctr">
              <a:buNone/>
              <a:defRPr/>
            </a:lvl7pPr>
            <a:lvl8pPr marL="3179014" indent="0" algn="ctr">
              <a:buNone/>
              <a:defRPr/>
            </a:lvl8pPr>
            <a:lvl9pPr marL="3633154"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a:ln/>
        </p:spPr>
        <p:txBody>
          <a:bodyPr/>
          <a:lstStyle>
            <a:lvl1pPr>
              <a:defRPr/>
            </a:lvl1pPr>
          </a:lstStyle>
          <a:p>
            <a:pPr>
              <a:defRPr/>
            </a:pPr>
            <a:endParaRPr lang="ru-RU"/>
          </a:p>
        </p:txBody>
      </p:sp>
      <p:sp>
        <p:nvSpPr>
          <p:cNvPr id="5" name="Нижний колонтитул 4"/>
          <p:cNvSpPr>
            <a:spLocks noGrp="1"/>
          </p:cNvSpPr>
          <p:nvPr>
            <p:ph type="ftr" sz="quarter" idx="11"/>
          </p:nvPr>
        </p:nvSpPr>
        <p:spPr>
          <a:ln/>
        </p:spPr>
        <p:txBody>
          <a:bodyPr/>
          <a:lstStyle>
            <a:lvl1pPr>
              <a:defRPr/>
            </a:lvl1pPr>
          </a:lstStyle>
          <a:p>
            <a:pPr>
              <a:defRPr/>
            </a:pPr>
            <a:endParaRPr lang="ru-RU"/>
          </a:p>
        </p:txBody>
      </p:sp>
      <p:sp>
        <p:nvSpPr>
          <p:cNvPr id="6" name="Номер слайда 5"/>
          <p:cNvSpPr>
            <a:spLocks noGrp="1"/>
          </p:cNvSpPr>
          <p:nvPr>
            <p:ph type="sldNum" sz="quarter" idx="12"/>
          </p:nvPr>
        </p:nvSpPr>
        <p:spPr>
          <a:ln/>
        </p:spPr>
        <p:txBody>
          <a:bodyPr/>
          <a:lstStyle>
            <a:lvl1pPr>
              <a:defRPr/>
            </a:lvl1pPr>
          </a:lstStyle>
          <a:p>
            <a:pPr>
              <a:defRPr/>
            </a:pPr>
            <a:fld id="{552DEFFE-EA54-479B-AB31-8410D7803947}"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ln/>
        </p:spPr>
        <p:txBody>
          <a:bodyPr/>
          <a:lstStyle>
            <a:lvl1pPr>
              <a:defRPr/>
            </a:lvl1pPr>
          </a:lstStyle>
          <a:p>
            <a:pPr>
              <a:defRPr/>
            </a:pPr>
            <a:endParaRPr lang="ru-RU"/>
          </a:p>
        </p:txBody>
      </p:sp>
      <p:sp>
        <p:nvSpPr>
          <p:cNvPr id="5" name="Нижний колонтитул 4"/>
          <p:cNvSpPr>
            <a:spLocks noGrp="1"/>
          </p:cNvSpPr>
          <p:nvPr>
            <p:ph type="ftr" sz="quarter" idx="11"/>
          </p:nvPr>
        </p:nvSpPr>
        <p:spPr>
          <a:ln/>
        </p:spPr>
        <p:txBody>
          <a:bodyPr/>
          <a:lstStyle>
            <a:lvl1pPr>
              <a:defRPr/>
            </a:lvl1pPr>
          </a:lstStyle>
          <a:p>
            <a:pPr>
              <a:defRPr/>
            </a:pPr>
            <a:endParaRPr lang="ru-RU"/>
          </a:p>
        </p:txBody>
      </p:sp>
      <p:sp>
        <p:nvSpPr>
          <p:cNvPr id="6" name="Номер слайда 5"/>
          <p:cNvSpPr>
            <a:spLocks noGrp="1"/>
          </p:cNvSpPr>
          <p:nvPr>
            <p:ph type="sldNum" sz="quarter" idx="12"/>
          </p:nvPr>
        </p:nvSpPr>
        <p:spPr>
          <a:ln/>
        </p:spPr>
        <p:txBody>
          <a:bodyPr/>
          <a:lstStyle>
            <a:lvl1pPr>
              <a:defRPr/>
            </a:lvl1pPr>
          </a:lstStyle>
          <a:p>
            <a:pPr>
              <a:defRPr/>
            </a:pPr>
            <a:fld id="{E67D9830-CC85-4344-9E32-3852881FF782}" type="slidenum">
              <a:rPr lang="ru-RU"/>
              <a:pPr>
                <a:defRPr/>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204"/>
            <a:ext cx="7772400" cy="1021556"/>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lvl1pPr>
            <a:lvl2pPr marL="454147" indent="0">
              <a:buNone/>
              <a:defRPr sz="1800"/>
            </a:lvl2pPr>
            <a:lvl3pPr marL="908286" indent="0">
              <a:buNone/>
              <a:defRPr sz="1600"/>
            </a:lvl3pPr>
            <a:lvl4pPr marL="1362433" indent="0">
              <a:buNone/>
              <a:defRPr sz="1400"/>
            </a:lvl4pPr>
            <a:lvl5pPr marL="1816580" indent="0">
              <a:buNone/>
              <a:defRPr sz="1400"/>
            </a:lvl5pPr>
            <a:lvl6pPr marL="2270721" indent="0">
              <a:buNone/>
              <a:defRPr sz="1400"/>
            </a:lvl6pPr>
            <a:lvl7pPr marL="2724863" indent="0">
              <a:buNone/>
              <a:defRPr sz="1400"/>
            </a:lvl7pPr>
            <a:lvl8pPr marL="3179014" indent="0">
              <a:buNone/>
              <a:defRPr sz="1400"/>
            </a:lvl8pPr>
            <a:lvl9pPr marL="3633154" indent="0">
              <a:buNone/>
              <a:defRPr sz="1400"/>
            </a:lvl9pPr>
          </a:lstStyle>
          <a:p>
            <a:pPr lvl="0"/>
            <a:r>
              <a:rPr lang="ru-RU" smtClean="0"/>
              <a:t>Образец текста</a:t>
            </a:r>
          </a:p>
        </p:txBody>
      </p:sp>
      <p:sp>
        <p:nvSpPr>
          <p:cNvPr id="4" name="Дата 3"/>
          <p:cNvSpPr>
            <a:spLocks noGrp="1"/>
          </p:cNvSpPr>
          <p:nvPr>
            <p:ph type="dt" sz="half" idx="10"/>
          </p:nvPr>
        </p:nvSpPr>
        <p:spPr>
          <a:ln/>
        </p:spPr>
        <p:txBody>
          <a:bodyPr/>
          <a:lstStyle>
            <a:lvl1pPr>
              <a:defRPr/>
            </a:lvl1pPr>
          </a:lstStyle>
          <a:p>
            <a:pPr>
              <a:defRPr/>
            </a:pPr>
            <a:endParaRPr lang="ru-RU"/>
          </a:p>
        </p:txBody>
      </p:sp>
      <p:sp>
        <p:nvSpPr>
          <p:cNvPr id="5" name="Нижний колонтитул 4"/>
          <p:cNvSpPr>
            <a:spLocks noGrp="1"/>
          </p:cNvSpPr>
          <p:nvPr>
            <p:ph type="ftr" sz="quarter" idx="11"/>
          </p:nvPr>
        </p:nvSpPr>
        <p:spPr>
          <a:ln/>
        </p:spPr>
        <p:txBody>
          <a:bodyPr/>
          <a:lstStyle>
            <a:lvl1pPr>
              <a:defRPr/>
            </a:lvl1pPr>
          </a:lstStyle>
          <a:p>
            <a:pPr>
              <a:defRPr/>
            </a:pPr>
            <a:endParaRPr lang="ru-RU"/>
          </a:p>
        </p:txBody>
      </p:sp>
      <p:sp>
        <p:nvSpPr>
          <p:cNvPr id="6" name="Номер слайда 5"/>
          <p:cNvSpPr>
            <a:spLocks noGrp="1"/>
          </p:cNvSpPr>
          <p:nvPr>
            <p:ph type="sldNum" sz="quarter" idx="12"/>
          </p:nvPr>
        </p:nvSpPr>
        <p:spPr>
          <a:ln/>
        </p:spPr>
        <p:txBody>
          <a:bodyPr/>
          <a:lstStyle>
            <a:lvl1pPr>
              <a:defRPr/>
            </a:lvl1pPr>
          </a:lstStyle>
          <a:p>
            <a:pPr>
              <a:defRPr/>
            </a:pPr>
            <a:fld id="{BB18563B-D9A7-450D-9669-6FB9C1007E40}" type="slidenum">
              <a:rPr lang="ru-RU"/>
              <a:pPr>
                <a:defRPr/>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15977" y="1200179"/>
            <a:ext cx="3595688" cy="36266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564065" y="1200179"/>
            <a:ext cx="3595687" cy="36266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a:ln/>
        </p:spPr>
        <p:txBody>
          <a:bodyPr/>
          <a:lstStyle>
            <a:lvl1pPr>
              <a:defRPr/>
            </a:lvl1pPr>
          </a:lstStyle>
          <a:p>
            <a:pPr>
              <a:defRPr/>
            </a:pPr>
            <a:endParaRPr lang="ru-RU"/>
          </a:p>
        </p:txBody>
      </p:sp>
      <p:sp>
        <p:nvSpPr>
          <p:cNvPr id="6" name="Нижний колонтитул 4"/>
          <p:cNvSpPr>
            <a:spLocks noGrp="1"/>
          </p:cNvSpPr>
          <p:nvPr>
            <p:ph type="ftr" sz="quarter" idx="11"/>
          </p:nvPr>
        </p:nvSpPr>
        <p:spPr>
          <a:ln/>
        </p:spPr>
        <p:txBody>
          <a:bodyPr/>
          <a:lstStyle>
            <a:lvl1pPr>
              <a:defRPr/>
            </a:lvl1pPr>
          </a:lstStyle>
          <a:p>
            <a:pPr>
              <a:defRPr/>
            </a:pPr>
            <a:endParaRPr lang="ru-RU"/>
          </a:p>
        </p:txBody>
      </p:sp>
      <p:sp>
        <p:nvSpPr>
          <p:cNvPr id="7" name="Номер слайда 5"/>
          <p:cNvSpPr>
            <a:spLocks noGrp="1"/>
          </p:cNvSpPr>
          <p:nvPr>
            <p:ph type="sldNum" sz="quarter" idx="12"/>
          </p:nvPr>
        </p:nvSpPr>
        <p:spPr>
          <a:ln/>
        </p:spPr>
        <p:txBody>
          <a:bodyPr/>
          <a:lstStyle>
            <a:lvl1pPr>
              <a:defRPr/>
            </a:lvl1pPr>
          </a:lstStyle>
          <a:p>
            <a:pPr>
              <a:defRPr/>
            </a:pPr>
            <a:fld id="{25E5312B-5B68-43B2-B83E-E613CF30CDD6}" type="slidenum">
              <a:rPr lang="ru-RU"/>
              <a:pPr>
                <a:defRPr/>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4147" indent="0">
              <a:buNone/>
              <a:defRPr sz="2000" b="1"/>
            </a:lvl2pPr>
            <a:lvl3pPr marL="908286" indent="0">
              <a:buNone/>
              <a:defRPr sz="1800" b="1"/>
            </a:lvl3pPr>
            <a:lvl4pPr marL="1362433" indent="0">
              <a:buNone/>
              <a:defRPr sz="1600" b="1"/>
            </a:lvl4pPr>
            <a:lvl5pPr marL="1816580" indent="0">
              <a:buNone/>
              <a:defRPr sz="1600" b="1"/>
            </a:lvl5pPr>
            <a:lvl6pPr marL="2270721" indent="0">
              <a:buNone/>
              <a:defRPr sz="1600" b="1"/>
            </a:lvl6pPr>
            <a:lvl7pPr marL="2724863" indent="0">
              <a:buNone/>
              <a:defRPr sz="1600" b="1"/>
            </a:lvl7pPr>
            <a:lvl8pPr marL="3179014" indent="0">
              <a:buNone/>
              <a:defRPr sz="1600" b="1"/>
            </a:lvl8pPr>
            <a:lvl9pPr marL="3633154"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64" y="1151335"/>
            <a:ext cx="4041775" cy="479822"/>
          </a:xfrm>
        </p:spPr>
        <p:txBody>
          <a:bodyPr anchor="b"/>
          <a:lstStyle>
            <a:lvl1pPr marL="0" indent="0">
              <a:buNone/>
              <a:defRPr sz="2400" b="1"/>
            </a:lvl1pPr>
            <a:lvl2pPr marL="454147" indent="0">
              <a:buNone/>
              <a:defRPr sz="2000" b="1"/>
            </a:lvl2pPr>
            <a:lvl3pPr marL="908286" indent="0">
              <a:buNone/>
              <a:defRPr sz="1800" b="1"/>
            </a:lvl3pPr>
            <a:lvl4pPr marL="1362433" indent="0">
              <a:buNone/>
              <a:defRPr sz="1600" b="1"/>
            </a:lvl4pPr>
            <a:lvl5pPr marL="1816580" indent="0">
              <a:buNone/>
              <a:defRPr sz="1600" b="1"/>
            </a:lvl5pPr>
            <a:lvl6pPr marL="2270721" indent="0">
              <a:buNone/>
              <a:defRPr sz="1600" b="1"/>
            </a:lvl6pPr>
            <a:lvl7pPr marL="2724863" indent="0">
              <a:buNone/>
              <a:defRPr sz="1600" b="1"/>
            </a:lvl7pPr>
            <a:lvl8pPr marL="3179014" indent="0">
              <a:buNone/>
              <a:defRPr sz="1600" b="1"/>
            </a:lvl8pPr>
            <a:lvl9pPr marL="3633154"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64"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a:ln/>
        </p:spPr>
        <p:txBody>
          <a:bodyPr/>
          <a:lstStyle>
            <a:lvl1pPr>
              <a:defRPr/>
            </a:lvl1pPr>
          </a:lstStyle>
          <a:p>
            <a:pPr>
              <a:defRPr/>
            </a:pPr>
            <a:endParaRPr lang="ru-RU"/>
          </a:p>
        </p:txBody>
      </p:sp>
      <p:sp>
        <p:nvSpPr>
          <p:cNvPr id="8" name="Нижний колонтитул 4"/>
          <p:cNvSpPr>
            <a:spLocks noGrp="1"/>
          </p:cNvSpPr>
          <p:nvPr>
            <p:ph type="ftr" sz="quarter" idx="11"/>
          </p:nvPr>
        </p:nvSpPr>
        <p:spPr>
          <a:ln/>
        </p:spPr>
        <p:txBody>
          <a:bodyPr/>
          <a:lstStyle>
            <a:lvl1pPr>
              <a:defRPr/>
            </a:lvl1pPr>
          </a:lstStyle>
          <a:p>
            <a:pPr>
              <a:defRPr/>
            </a:pPr>
            <a:endParaRPr lang="ru-RU"/>
          </a:p>
        </p:txBody>
      </p:sp>
      <p:sp>
        <p:nvSpPr>
          <p:cNvPr id="9" name="Номер слайда 5"/>
          <p:cNvSpPr>
            <a:spLocks noGrp="1"/>
          </p:cNvSpPr>
          <p:nvPr>
            <p:ph type="sldNum" sz="quarter" idx="12"/>
          </p:nvPr>
        </p:nvSpPr>
        <p:spPr>
          <a:ln/>
        </p:spPr>
        <p:txBody>
          <a:bodyPr/>
          <a:lstStyle>
            <a:lvl1pPr>
              <a:defRPr/>
            </a:lvl1pPr>
          </a:lstStyle>
          <a:p>
            <a:pPr>
              <a:defRPr/>
            </a:pPr>
            <a:fld id="{9D534725-5B41-40EE-A474-5093BB66CCDE}" type="slidenum">
              <a:rPr lang="ru-RU"/>
              <a:pPr>
                <a:defRPr/>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a:ln/>
        </p:spPr>
        <p:txBody>
          <a:bodyPr/>
          <a:lstStyle>
            <a:lvl1pPr>
              <a:defRPr/>
            </a:lvl1pPr>
          </a:lstStyle>
          <a:p>
            <a:pPr>
              <a:defRPr/>
            </a:pPr>
            <a:endParaRPr lang="ru-RU"/>
          </a:p>
        </p:txBody>
      </p:sp>
      <p:sp>
        <p:nvSpPr>
          <p:cNvPr id="4" name="Нижний колонтитул 4"/>
          <p:cNvSpPr>
            <a:spLocks noGrp="1"/>
          </p:cNvSpPr>
          <p:nvPr>
            <p:ph type="ftr" sz="quarter" idx="11"/>
          </p:nvPr>
        </p:nvSpPr>
        <p:spPr>
          <a:ln/>
        </p:spPr>
        <p:txBody>
          <a:bodyPr/>
          <a:lstStyle>
            <a:lvl1pPr>
              <a:defRPr/>
            </a:lvl1pPr>
          </a:lstStyle>
          <a:p>
            <a:pPr>
              <a:defRPr/>
            </a:pPr>
            <a:endParaRPr lang="ru-RU"/>
          </a:p>
        </p:txBody>
      </p:sp>
      <p:sp>
        <p:nvSpPr>
          <p:cNvPr id="5" name="Номер слайда 5"/>
          <p:cNvSpPr>
            <a:spLocks noGrp="1"/>
          </p:cNvSpPr>
          <p:nvPr>
            <p:ph type="sldNum" sz="quarter" idx="12"/>
          </p:nvPr>
        </p:nvSpPr>
        <p:spPr>
          <a:ln/>
        </p:spPr>
        <p:txBody>
          <a:bodyPr/>
          <a:lstStyle>
            <a:lvl1pPr>
              <a:defRPr/>
            </a:lvl1pPr>
          </a:lstStyle>
          <a:p>
            <a:pPr>
              <a:defRPr/>
            </a:pPr>
            <a:fld id="{19BF6432-4DD0-4FBF-9072-37081E73F62E}" type="slidenum">
              <a:rPr lang="ru-RU"/>
              <a:pPr>
                <a:defRPr/>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a:ln/>
        </p:spPr>
        <p:txBody>
          <a:bodyPr/>
          <a:lstStyle>
            <a:lvl1pPr>
              <a:defRPr/>
            </a:lvl1pPr>
          </a:lstStyle>
          <a:p>
            <a:pPr>
              <a:defRPr/>
            </a:pPr>
            <a:endParaRPr lang="ru-RU"/>
          </a:p>
        </p:txBody>
      </p:sp>
      <p:sp>
        <p:nvSpPr>
          <p:cNvPr id="3" name="Нижний колонтитул 4"/>
          <p:cNvSpPr>
            <a:spLocks noGrp="1"/>
          </p:cNvSpPr>
          <p:nvPr>
            <p:ph type="ftr" sz="quarter" idx="11"/>
          </p:nvPr>
        </p:nvSpPr>
        <p:spPr>
          <a:ln/>
        </p:spPr>
        <p:txBody>
          <a:bodyPr/>
          <a:lstStyle>
            <a:lvl1pPr>
              <a:defRPr/>
            </a:lvl1pPr>
          </a:lstStyle>
          <a:p>
            <a:pPr>
              <a:defRPr/>
            </a:pPr>
            <a:endParaRPr lang="ru-RU"/>
          </a:p>
        </p:txBody>
      </p:sp>
      <p:sp>
        <p:nvSpPr>
          <p:cNvPr id="4" name="Номер слайда 5"/>
          <p:cNvSpPr>
            <a:spLocks noGrp="1"/>
          </p:cNvSpPr>
          <p:nvPr>
            <p:ph type="sldNum" sz="quarter" idx="12"/>
          </p:nvPr>
        </p:nvSpPr>
        <p:spPr>
          <a:ln/>
        </p:spPr>
        <p:txBody>
          <a:bodyPr/>
          <a:lstStyle>
            <a:lvl1pPr>
              <a:defRPr/>
            </a:lvl1pPr>
          </a:lstStyle>
          <a:p>
            <a:pPr>
              <a:defRPr/>
            </a:pPr>
            <a:fld id="{43EE2B29-ABCA-4747-BA41-536BD1AA419D}" type="slidenum">
              <a:rPr lang="ru-RU"/>
              <a:pPr>
                <a:defRPr/>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38" y="204787"/>
            <a:ext cx="3008313" cy="871538"/>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38" y="1076326"/>
            <a:ext cx="3008313" cy="3518297"/>
          </a:xfrm>
        </p:spPr>
        <p:txBody>
          <a:bodyPr/>
          <a:lstStyle>
            <a:lvl1pPr marL="0" indent="0">
              <a:buNone/>
              <a:defRPr sz="1400"/>
            </a:lvl1pPr>
            <a:lvl2pPr marL="454147" indent="0">
              <a:buNone/>
              <a:defRPr sz="1200"/>
            </a:lvl2pPr>
            <a:lvl3pPr marL="908286" indent="0">
              <a:buNone/>
              <a:defRPr sz="1000"/>
            </a:lvl3pPr>
            <a:lvl4pPr marL="1362433" indent="0">
              <a:buNone/>
              <a:defRPr sz="900"/>
            </a:lvl4pPr>
            <a:lvl5pPr marL="1816580" indent="0">
              <a:buNone/>
              <a:defRPr sz="900"/>
            </a:lvl5pPr>
            <a:lvl6pPr marL="2270721" indent="0">
              <a:buNone/>
              <a:defRPr sz="900"/>
            </a:lvl6pPr>
            <a:lvl7pPr marL="2724863" indent="0">
              <a:buNone/>
              <a:defRPr sz="900"/>
            </a:lvl7pPr>
            <a:lvl8pPr marL="3179014" indent="0">
              <a:buNone/>
              <a:defRPr sz="900"/>
            </a:lvl8pPr>
            <a:lvl9pPr marL="3633154" indent="0">
              <a:buNone/>
              <a:defRPr sz="900"/>
            </a:lvl9pPr>
          </a:lstStyle>
          <a:p>
            <a:pPr lvl="0"/>
            <a:r>
              <a:rPr lang="ru-RU" smtClean="0"/>
              <a:t>Образец текста</a:t>
            </a:r>
          </a:p>
        </p:txBody>
      </p:sp>
      <p:sp>
        <p:nvSpPr>
          <p:cNvPr id="5" name="Дата 3"/>
          <p:cNvSpPr>
            <a:spLocks noGrp="1"/>
          </p:cNvSpPr>
          <p:nvPr>
            <p:ph type="dt" sz="half" idx="10"/>
          </p:nvPr>
        </p:nvSpPr>
        <p:spPr>
          <a:ln/>
        </p:spPr>
        <p:txBody>
          <a:bodyPr/>
          <a:lstStyle>
            <a:lvl1pPr>
              <a:defRPr/>
            </a:lvl1pPr>
          </a:lstStyle>
          <a:p>
            <a:pPr>
              <a:defRPr/>
            </a:pPr>
            <a:endParaRPr lang="ru-RU"/>
          </a:p>
        </p:txBody>
      </p:sp>
      <p:sp>
        <p:nvSpPr>
          <p:cNvPr id="6" name="Нижний колонтитул 4"/>
          <p:cNvSpPr>
            <a:spLocks noGrp="1"/>
          </p:cNvSpPr>
          <p:nvPr>
            <p:ph type="ftr" sz="quarter" idx="11"/>
          </p:nvPr>
        </p:nvSpPr>
        <p:spPr>
          <a:ln/>
        </p:spPr>
        <p:txBody>
          <a:bodyPr/>
          <a:lstStyle>
            <a:lvl1pPr>
              <a:defRPr/>
            </a:lvl1pPr>
          </a:lstStyle>
          <a:p>
            <a:pPr>
              <a:defRPr/>
            </a:pPr>
            <a:endParaRPr lang="ru-RU"/>
          </a:p>
        </p:txBody>
      </p:sp>
      <p:sp>
        <p:nvSpPr>
          <p:cNvPr id="7" name="Номер слайда 5"/>
          <p:cNvSpPr>
            <a:spLocks noGrp="1"/>
          </p:cNvSpPr>
          <p:nvPr>
            <p:ph type="sldNum" sz="quarter" idx="12"/>
          </p:nvPr>
        </p:nvSpPr>
        <p:spPr>
          <a:ln/>
        </p:spPr>
        <p:txBody>
          <a:bodyPr/>
          <a:lstStyle>
            <a:lvl1pPr>
              <a:defRPr/>
            </a:lvl1pPr>
          </a:lstStyle>
          <a:p>
            <a:pPr>
              <a:defRPr/>
            </a:pPr>
            <a:fld id="{9BEEBDFB-0EDB-4CF6-A05E-9CB9B50DC11E}"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13"/>
          <p:cNvSpPr>
            <a:spLocks noGrp="1"/>
          </p:cNvSpPr>
          <p:nvPr>
            <p:ph type="sldNum" sz="quarter" idx="10"/>
          </p:nvPr>
        </p:nvSpPr>
        <p:spPr/>
        <p:txBody>
          <a:bodyPr/>
          <a:lstStyle>
            <a:lvl1pPr>
              <a:defRPr/>
            </a:lvl1pPr>
          </a:lstStyle>
          <a:p>
            <a:pPr>
              <a:defRPr/>
            </a:pPr>
            <a:fld id="{165E5542-FEC5-4A69-B49D-415FE81324D2}" type="slidenum">
              <a:rPr lang="ru-RU"/>
              <a:pPr>
                <a:defRPr/>
              </a:pPr>
              <a:t>‹#›</a:t>
            </a:fld>
            <a:endParaRPr lang="ru-RU"/>
          </a:p>
        </p:txBody>
      </p:sp>
    </p:spTree>
  </p:cSld>
  <p:clrMapOvr>
    <a:masterClrMapping/>
  </p:clrMapOvr>
  <p:transition spd="slow">
    <p:pull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4147" indent="0">
              <a:buNone/>
              <a:defRPr sz="2800"/>
            </a:lvl2pPr>
            <a:lvl3pPr marL="908286" indent="0">
              <a:buNone/>
              <a:defRPr sz="2400"/>
            </a:lvl3pPr>
            <a:lvl4pPr marL="1362433" indent="0">
              <a:buNone/>
              <a:defRPr sz="2000"/>
            </a:lvl4pPr>
            <a:lvl5pPr marL="1816580" indent="0">
              <a:buNone/>
              <a:defRPr sz="2000"/>
            </a:lvl5pPr>
            <a:lvl6pPr marL="2270721" indent="0">
              <a:buNone/>
              <a:defRPr sz="2000"/>
            </a:lvl6pPr>
            <a:lvl7pPr marL="2724863" indent="0">
              <a:buNone/>
              <a:defRPr sz="2000"/>
            </a:lvl7pPr>
            <a:lvl8pPr marL="3179014" indent="0">
              <a:buNone/>
              <a:defRPr sz="2000"/>
            </a:lvl8pPr>
            <a:lvl9pPr marL="3633154" indent="0">
              <a:buNone/>
              <a:defRPr sz="2000"/>
            </a:lvl9pPr>
          </a:lstStyle>
          <a:p>
            <a:pPr lvl="0"/>
            <a:endParaRPr lang="ru-RU" noProof="0"/>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4147" indent="0">
              <a:buNone/>
              <a:defRPr sz="1200"/>
            </a:lvl2pPr>
            <a:lvl3pPr marL="908286" indent="0">
              <a:buNone/>
              <a:defRPr sz="1000"/>
            </a:lvl3pPr>
            <a:lvl4pPr marL="1362433" indent="0">
              <a:buNone/>
              <a:defRPr sz="900"/>
            </a:lvl4pPr>
            <a:lvl5pPr marL="1816580" indent="0">
              <a:buNone/>
              <a:defRPr sz="900"/>
            </a:lvl5pPr>
            <a:lvl6pPr marL="2270721" indent="0">
              <a:buNone/>
              <a:defRPr sz="900"/>
            </a:lvl6pPr>
            <a:lvl7pPr marL="2724863" indent="0">
              <a:buNone/>
              <a:defRPr sz="900"/>
            </a:lvl7pPr>
            <a:lvl8pPr marL="3179014" indent="0">
              <a:buNone/>
              <a:defRPr sz="900"/>
            </a:lvl8pPr>
            <a:lvl9pPr marL="3633154" indent="0">
              <a:buNone/>
              <a:defRPr sz="900"/>
            </a:lvl9pPr>
          </a:lstStyle>
          <a:p>
            <a:pPr lvl="0"/>
            <a:r>
              <a:rPr lang="ru-RU" smtClean="0"/>
              <a:t>Образец текста</a:t>
            </a:r>
          </a:p>
        </p:txBody>
      </p:sp>
      <p:sp>
        <p:nvSpPr>
          <p:cNvPr id="5" name="Дата 3"/>
          <p:cNvSpPr>
            <a:spLocks noGrp="1"/>
          </p:cNvSpPr>
          <p:nvPr>
            <p:ph type="dt" sz="half" idx="10"/>
          </p:nvPr>
        </p:nvSpPr>
        <p:spPr>
          <a:ln/>
        </p:spPr>
        <p:txBody>
          <a:bodyPr/>
          <a:lstStyle>
            <a:lvl1pPr>
              <a:defRPr/>
            </a:lvl1pPr>
          </a:lstStyle>
          <a:p>
            <a:pPr>
              <a:defRPr/>
            </a:pPr>
            <a:endParaRPr lang="ru-RU"/>
          </a:p>
        </p:txBody>
      </p:sp>
      <p:sp>
        <p:nvSpPr>
          <p:cNvPr id="6" name="Нижний колонтитул 4"/>
          <p:cNvSpPr>
            <a:spLocks noGrp="1"/>
          </p:cNvSpPr>
          <p:nvPr>
            <p:ph type="ftr" sz="quarter" idx="11"/>
          </p:nvPr>
        </p:nvSpPr>
        <p:spPr>
          <a:ln/>
        </p:spPr>
        <p:txBody>
          <a:bodyPr/>
          <a:lstStyle>
            <a:lvl1pPr>
              <a:defRPr/>
            </a:lvl1pPr>
          </a:lstStyle>
          <a:p>
            <a:pPr>
              <a:defRPr/>
            </a:pPr>
            <a:endParaRPr lang="ru-RU"/>
          </a:p>
        </p:txBody>
      </p:sp>
      <p:sp>
        <p:nvSpPr>
          <p:cNvPr id="7" name="Номер слайда 5"/>
          <p:cNvSpPr>
            <a:spLocks noGrp="1"/>
          </p:cNvSpPr>
          <p:nvPr>
            <p:ph type="sldNum" sz="quarter" idx="12"/>
          </p:nvPr>
        </p:nvSpPr>
        <p:spPr>
          <a:ln/>
        </p:spPr>
        <p:txBody>
          <a:bodyPr/>
          <a:lstStyle>
            <a:lvl1pPr>
              <a:defRPr/>
            </a:lvl1pPr>
          </a:lstStyle>
          <a:p>
            <a:pPr>
              <a:defRPr/>
            </a:pPr>
            <a:fld id="{984C4067-DD89-4632-B456-232C6FF09AA4}" type="slidenum">
              <a:rPr lang="ru-RU"/>
              <a:pPr>
                <a:defRPr/>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ln/>
        </p:spPr>
        <p:txBody>
          <a:bodyPr/>
          <a:lstStyle>
            <a:lvl1pPr>
              <a:defRPr/>
            </a:lvl1pPr>
          </a:lstStyle>
          <a:p>
            <a:pPr>
              <a:defRPr/>
            </a:pPr>
            <a:endParaRPr lang="ru-RU"/>
          </a:p>
        </p:txBody>
      </p:sp>
      <p:sp>
        <p:nvSpPr>
          <p:cNvPr id="5" name="Нижний колонтитул 4"/>
          <p:cNvSpPr>
            <a:spLocks noGrp="1"/>
          </p:cNvSpPr>
          <p:nvPr>
            <p:ph type="ftr" sz="quarter" idx="11"/>
          </p:nvPr>
        </p:nvSpPr>
        <p:spPr>
          <a:ln/>
        </p:spPr>
        <p:txBody>
          <a:bodyPr/>
          <a:lstStyle>
            <a:lvl1pPr>
              <a:defRPr/>
            </a:lvl1pPr>
          </a:lstStyle>
          <a:p>
            <a:pPr>
              <a:defRPr/>
            </a:pPr>
            <a:endParaRPr lang="ru-RU"/>
          </a:p>
        </p:txBody>
      </p:sp>
      <p:sp>
        <p:nvSpPr>
          <p:cNvPr id="6" name="Номер слайда 5"/>
          <p:cNvSpPr>
            <a:spLocks noGrp="1"/>
          </p:cNvSpPr>
          <p:nvPr>
            <p:ph type="sldNum" sz="quarter" idx="12"/>
          </p:nvPr>
        </p:nvSpPr>
        <p:spPr>
          <a:ln/>
        </p:spPr>
        <p:txBody>
          <a:bodyPr/>
          <a:lstStyle>
            <a:lvl1pPr>
              <a:defRPr/>
            </a:lvl1pPr>
          </a:lstStyle>
          <a:p>
            <a:pPr>
              <a:defRPr/>
            </a:pPr>
            <a:fld id="{9EAC424E-6E6A-439E-A96F-43EACF528F90}" type="slidenum">
              <a:rPr lang="ru-RU"/>
              <a:pPr>
                <a:defRPr/>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324600" y="366741"/>
            <a:ext cx="1835150" cy="4460081"/>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15978" y="366741"/>
            <a:ext cx="5356225" cy="446008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ln/>
        </p:spPr>
        <p:txBody>
          <a:bodyPr/>
          <a:lstStyle>
            <a:lvl1pPr>
              <a:defRPr/>
            </a:lvl1pPr>
          </a:lstStyle>
          <a:p>
            <a:pPr>
              <a:defRPr/>
            </a:pPr>
            <a:endParaRPr lang="ru-RU"/>
          </a:p>
        </p:txBody>
      </p:sp>
      <p:sp>
        <p:nvSpPr>
          <p:cNvPr id="5" name="Нижний колонтитул 4"/>
          <p:cNvSpPr>
            <a:spLocks noGrp="1"/>
          </p:cNvSpPr>
          <p:nvPr>
            <p:ph type="ftr" sz="quarter" idx="11"/>
          </p:nvPr>
        </p:nvSpPr>
        <p:spPr>
          <a:ln/>
        </p:spPr>
        <p:txBody>
          <a:bodyPr/>
          <a:lstStyle>
            <a:lvl1pPr>
              <a:defRPr/>
            </a:lvl1pPr>
          </a:lstStyle>
          <a:p>
            <a:pPr>
              <a:defRPr/>
            </a:pPr>
            <a:endParaRPr lang="ru-RU"/>
          </a:p>
        </p:txBody>
      </p:sp>
      <p:sp>
        <p:nvSpPr>
          <p:cNvPr id="6" name="Номер слайда 5"/>
          <p:cNvSpPr>
            <a:spLocks noGrp="1"/>
          </p:cNvSpPr>
          <p:nvPr>
            <p:ph type="sldNum" sz="quarter" idx="12"/>
          </p:nvPr>
        </p:nvSpPr>
        <p:spPr>
          <a:ln/>
        </p:spPr>
        <p:txBody>
          <a:bodyPr/>
          <a:lstStyle>
            <a:lvl1pPr>
              <a:defRPr/>
            </a:lvl1pPr>
          </a:lstStyle>
          <a:p>
            <a:pPr>
              <a:defRPr/>
            </a:pPr>
            <a:fld id="{40332543-BF4F-4A2D-B503-0181BEDF4CCE}" type="slidenum">
              <a:rPr lang="ru-RU"/>
              <a:pPr>
                <a:defRPr/>
              </a:pPr>
              <a:t>‹#›</a:t>
            </a:fld>
            <a:endParaRPr 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48"/>
            <a:ext cx="7772400" cy="1102519"/>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3"/>
            <a:ext cx="6400800" cy="1314450"/>
          </a:xfrm>
        </p:spPr>
        <p:txBody>
          <a:bodyPr/>
          <a:lstStyle>
            <a:lvl1pPr marL="0" indent="0" algn="ctr">
              <a:buNone/>
              <a:defRPr/>
            </a:lvl1pPr>
            <a:lvl2pPr marL="454147" indent="0" algn="ctr">
              <a:buNone/>
              <a:defRPr/>
            </a:lvl2pPr>
            <a:lvl3pPr marL="908286" indent="0" algn="ctr">
              <a:buNone/>
              <a:defRPr/>
            </a:lvl3pPr>
            <a:lvl4pPr marL="1362433" indent="0" algn="ctr">
              <a:buNone/>
              <a:defRPr/>
            </a:lvl4pPr>
            <a:lvl5pPr marL="1816580" indent="0" algn="ctr">
              <a:buNone/>
              <a:defRPr/>
            </a:lvl5pPr>
            <a:lvl6pPr marL="2270721" indent="0" algn="ctr">
              <a:buNone/>
              <a:defRPr/>
            </a:lvl6pPr>
            <a:lvl7pPr marL="2724863" indent="0" algn="ctr">
              <a:buNone/>
              <a:defRPr/>
            </a:lvl7pPr>
            <a:lvl8pPr marL="3179014" indent="0" algn="ctr">
              <a:buNone/>
              <a:defRPr/>
            </a:lvl8pPr>
            <a:lvl9pPr marL="3633154" indent="0" algn="ctr">
              <a:buNone/>
              <a:defRPr/>
            </a:lvl9pPr>
          </a:lstStyle>
          <a:p>
            <a:r>
              <a:rPr lang="ru-RU" smtClean="0"/>
              <a:t>Образец подзаголовка</a:t>
            </a:r>
            <a:endParaRPr lang="ru-RU"/>
          </a:p>
        </p:txBody>
      </p:sp>
      <p:sp>
        <p:nvSpPr>
          <p:cNvPr id="4" name="Номер слайда 12"/>
          <p:cNvSpPr>
            <a:spLocks noGrp="1"/>
          </p:cNvSpPr>
          <p:nvPr>
            <p:ph type="sldNum" sz="quarter" idx="10"/>
          </p:nvPr>
        </p:nvSpPr>
        <p:spPr/>
        <p:txBody>
          <a:bodyPr/>
          <a:lstStyle>
            <a:lvl1pPr>
              <a:defRPr/>
            </a:lvl1pPr>
          </a:lstStyle>
          <a:p>
            <a:pPr>
              <a:defRPr/>
            </a:pPr>
            <a:fld id="{8794880A-327B-49F8-B62D-6C63B2F9497F}" type="slidenum">
              <a:rPr lang="ru-RU"/>
              <a:pPr>
                <a:defRPr/>
              </a:pPr>
              <a:t>‹#›</a:t>
            </a:fld>
            <a:endParaRPr lang="ru-RU"/>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12"/>
          <p:cNvSpPr>
            <a:spLocks noGrp="1"/>
          </p:cNvSpPr>
          <p:nvPr>
            <p:ph type="sldNum" sz="quarter" idx="10"/>
          </p:nvPr>
        </p:nvSpPr>
        <p:spPr/>
        <p:txBody>
          <a:bodyPr/>
          <a:lstStyle>
            <a:lvl1pPr>
              <a:defRPr/>
            </a:lvl1pPr>
          </a:lstStyle>
          <a:p>
            <a:pPr>
              <a:defRPr/>
            </a:pPr>
            <a:fld id="{2BACBE61-DCC0-4153-B148-7AB351C043D2}" type="slidenum">
              <a:rPr lang="ru-RU"/>
              <a:pPr>
                <a:defRPr/>
              </a:pPr>
              <a:t>‹#›</a:t>
            </a:fld>
            <a:endParaRPr lang="ru-RU"/>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204"/>
            <a:ext cx="7772400" cy="1021556"/>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lvl1pPr>
            <a:lvl2pPr marL="454147" indent="0">
              <a:buNone/>
              <a:defRPr sz="1800"/>
            </a:lvl2pPr>
            <a:lvl3pPr marL="908286" indent="0">
              <a:buNone/>
              <a:defRPr sz="1600"/>
            </a:lvl3pPr>
            <a:lvl4pPr marL="1362433" indent="0">
              <a:buNone/>
              <a:defRPr sz="1400"/>
            </a:lvl4pPr>
            <a:lvl5pPr marL="1816580" indent="0">
              <a:buNone/>
              <a:defRPr sz="1400"/>
            </a:lvl5pPr>
            <a:lvl6pPr marL="2270721" indent="0">
              <a:buNone/>
              <a:defRPr sz="1400"/>
            </a:lvl6pPr>
            <a:lvl7pPr marL="2724863" indent="0">
              <a:buNone/>
              <a:defRPr sz="1400"/>
            </a:lvl7pPr>
            <a:lvl8pPr marL="3179014" indent="0">
              <a:buNone/>
              <a:defRPr sz="1400"/>
            </a:lvl8pPr>
            <a:lvl9pPr marL="3633154" indent="0">
              <a:buNone/>
              <a:defRPr sz="1400"/>
            </a:lvl9pPr>
          </a:lstStyle>
          <a:p>
            <a:pPr lvl="0"/>
            <a:r>
              <a:rPr lang="ru-RU" smtClean="0"/>
              <a:t>Образец текста</a:t>
            </a:r>
          </a:p>
        </p:txBody>
      </p:sp>
      <p:sp>
        <p:nvSpPr>
          <p:cNvPr id="4" name="Номер слайда 12"/>
          <p:cNvSpPr>
            <a:spLocks noGrp="1"/>
          </p:cNvSpPr>
          <p:nvPr>
            <p:ph type="sldNum" sz="quarter" idx="10"/>
          </p:nvPr>
        </p:nvSpPr>
        <p:spPr/>
        <p:txBody>
          <a:bodyPr/>
          <a:lstStyle>
            <a:lvl1pPr>
              <a:defRPr/>
            </a:lvl1pPr>
          </a:lstStyle>
          <a:p>
            <a:pPr>
              <a:defRPr/>
            </a:pPr>
            <a:fld id="{371D2D82-30B2-4057-9367-7E33D939B151}" type="slidenum">
              <a:rPr lang="ru-RU"/>
              <a:pPr>
                <a:defRPr/>
              </a:pPr>
              <a:t>‹#›</a:t>
            </a:fld>
            <a:endParaRPr lang="ru-RU"/>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15977" y="1200179"/>
            <a:ext cx="3595688" cy="36266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564065" y="1200179"/>
            <a:ext cx="3595687" cy="36266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Номер слайда 12"/>
          <p:cNvSpPr>
            <a:spLocks noGrp="1"/>
          </p:cNvSpPr>
          <p:nvPr>
            <p:ph type="sldNum" sz="quarter" idx="10"/>
          </p:nvPr>
        </p:nvSpPr>
        <p:spPr/>
        <p:txBody>
          <a:bodyPr/>
          <a:lstStyle>
            <a:lvl1pPr>
              <a:defRPr/>
            </a:lvl1pPr>
          </a:lstStyle>
          <a:p>
            <a:pPr>
              <a:defRPr/>
            </a:pPr>
            <a:fld id="{14408BE7-A66B-4258-A2A2-47D06AE85504}" type="slidenum">
              <a:rPr lang="ru-RU"/>
              <a:pPr>
                <a:defRPr/>
              </a:pPr>
              <a:t>‹#›</a:t>
            </a:fld>
            <a:endParaRPr lang="ru-RU"/>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4147" indent="0">
              <a:buNone/>
              <a:defRPr sz="2000" b="1"/>
            </a:lvl2pPr>
            <a:lvl3pPr marL="908286" indent="0">
              <a:buNone/>
              <a:defRPr sz="1800" b="1"/>
            </a:lvl3pPr>
            <a:lvl4pPr marL="1362433" indent="0">
              <a:buNone/>
              <a:defRPr sz="1600" b="1"/>
            </a:lvl4pPr>
            <a:lvl5pPr marL="1816580" indent="0">
              <a:buNone/>
              <a:defRPr sz="1600" b="1"/>
            </a:lvl5pPr>
            <a:lvl6pPr marL="2270721" indent="0">
              <a:buNone/>
              <a:defRPr sz="1600" b="1"/>
            </a:lvl6pPr>
            <a:lvl7pPr marL="2724863" indent="0">
              <a:buNone/>
              <a:defRPr sz="1600" b="1"/>
            </a:lvl7pPr>
            <a:lvl8pPr marL="3179014" indent="0">
              <a:buNone/>
              <a:defRPr sz="1600" b="1"/>
            </a:lvl8pPr>
            <a:lvl9pPr marL="3633154"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64" y="1151335"/>
            <a:ext cx="4041775" cy="479822"/>
          </a:xfrm>
        </p:spPr>
        <p:txBody>
          <a:bodyPr anchor="b"/>
          <a:lstStyle>
            <a:lvl1pPr marL="0" indent="0">
              <a:buNone/>
              <a:defRPr sz="2400" b="1"/>
            </a:lvl1pPr>
            <a:lvl2pPr marL="454147" indent="0">
              <a:buNone/>
              <a:defRPr sz="2000" b="1"/>
            </a:lvl2pPr>
            <a:lvl3pPr marL="908286" indent="0">
              <a:buNone/>
              <a:defRPr sz="1800" b="1"/>
            </a:lvl3pPr>
            <a:lvl4pPr marL="1362433" indent="0">
              <a:buNone/>
              <a:defRPr sz="1600" b="1"/>
            </a:lvl4pPr>
            <a:lvl5pPr marL="1816580" indent="0">
              <a:buNone/>
              <a:defRPr sz="1600" b="1"/>
            </a:lvl5pPr>
            <a:lvl6pPr marL="2270721" indent="0">
              <a:buNone/>
              <a:defRPr sz="1600" b="1"/>
            </a:lvl6pPr>
            <a:lvl7pPr marL="2724863" indent="0">
              <a:buNone/>
              <a:defRPr sz="1600" b="1"/>
            </a:lvl7pPr>
            <a:lvl8pPr marL="3179014" indent="0">
              <a:buNone/>
              <a:defRPr sz="1600" b="1"/>
            </a:lvl8pPr>
            <a:lvl9pPr marL="3633154"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64"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Номер слайда 12"/>
          <p:cNvSpPr>
            <a:spLocks noGrp="1"/>
          </p:cNvSpPr>
          <p:nvPr>
            <p:ph type="sldNum" sz="quarter" idx="10"/>
          </p:nvPr>
        </p:nvSpPr>
        <p:spPr/>
        <p:txBody>
          <a:bodyPr/>
          <a:lstStyle>
            <a:lvl1pPr>
              <a:defRPr/>
            </a:lvl1pPr>
          </a:lstStyle>
          <a:p>
            <a:pPr>
              <a:defRPr/>
            </a:pPr>
            <a:fld id="{069E99A2-E0A0-492A-8645-E71886B972CA}" type="slidenum">
              <a:rPr lang="ru-RU"/>
              <a:pPr>
                <a:defRPr/>
              </a:pPr>
              <a:t>‹#›</a:t>
            </a:fld>
            <a:endParaRPr lang="ru-RU"/>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Номер слайда 12"/>
          <p:cNvSpPr>
            <a:spLocks noGrp="1"/>
          </p:cNvSpPr>
          <p:nvPr>
            <p:ph type="sldNum" sz="quarter" idx="10"/>
          </p:nvPr>
        </p:nvSpPr>
        <p:spPr/>
        <p:txBody>
          <a:bodyPr/>
          <a:lstStyle>
            <a:lvl1pPr>
              <a:defRPr/>
            </a:lvl1pPr>
          </a:lstStyle>
          <a:p>
            <a:pPr>
              <a:defRPr/>
            </a:pPr>
            <a:fld id="{9E6E413B-FFFA-4F10-8C76-FAC15F5332D1}" type="slidenum">
              <a:rPr lang="ru-RU"/>
              <a:pPr>
                <a:defRPr/>
              </a:pPr>
              <a:t>‹#›</a:t>
            </a:fld>
            <a:endParaRPr lang="ru-RU"/>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12"/>
          <p:cNvSpPr>
            <a:spLocks noGrp="1"/>
          </p:cNvSpPr>
          <p:nvPr>
            <p:ph type="sldNum" sz="quarter" idx="10"/>
          </p:nvPr>
        </p:nvSpPr>
        <p:spPr/>
        <p:txBody>
          <a:bodyPr/>
          <a:lstStyle>
            <a:lvl1pPr>
              <a:defRPr/>
            </a:lvl1pPr>
          </a:lstStyle>
          <a:p>
            <a:pPr>
              <a:defRPr/>
            </a:pPr>
            <a:fld id="{E53093AB-25C8-4FD8-96FC-3DEEF5766064}"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204"/>
            <a:ext cx="7772400" cy="1021556"/>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lvl1pPr>
            <a:lvl2pPr marL="454147" indent="0">
              <a:buNone/>
              <a:defRPr sz="1800"/>
            </a:lvl2pPr>
            <a:lvl3pPr marL="908286" indent="0">
              <a:buNone/>
              <a:defRPr sz="1600"/>
            </a:lvl3pPr>
            <a:lvl4pPr marL="1362433" indent="0">
              <a:buNone/>
              <a:defRPr sz="1400"/>
            </a:lvl4pPr>
            <a:lvl5pPr marL="1816580" indent="0">
              <a:buNone/>
              <a:defRPr sz="1400"/>
            </a:lvl5pPr>
            <a:lvl6pPr marL="2270721" indent="0">
              <a:buNone/>
              <a:defRPr sz="1400"/>
            </a:lvl6pPr>
            <a:lvl7pPr marL="2724863" indent="0">
              <a:buNone/>
              <a:defRPr sz="1400"/>
            </a:lvl7pPr>
            <a:lvl8pPr marL="3179014" indent="0">
              <a:buNone/>
              <a:defRPr sz="1400"/>
            </a:lvl8pPr>
            <a:lvl9pPr marL="3633154" indent="0">
              <a:buNone/>
              <a:defRPr sz="1400"/>
            </a:lvl9pPr>
          </a:lstStyle>
          <a:p>
            <a:pPr lvl="0"/>
            <a:r>
              <a:rPr lang="ru-RU" smtClean="0"/>
              <a:t>Образец текста</a:t>
            </a:r>
          </a:p>
        </p:txBody>
      </p:sp>
      <p:sp>
        <p:nvSpPr>
          <p:cNvPr id="4" name="Номер слайда 13"/>
          <p:cNvSpPr>
            <a:spLocks noGrp="1"/>
          </p:cNvSpPr>
          <p:nvPr>
            <p:ph type="sldNum" sz="quarter" idx="10"/>
          </p:nvPr>
        </p:nvSpPr>
        <p:spPr/>
        <p:txBody>
          <a:bodyPr/>
          <a:lstStyle>
            <a:lvl1pPr>
              <a:defRPr/>
            </a:lvl1pPr>
          </a:lstStyle>
          <a:p>
            <a:pPr>
              <a:defRPr/>
            </a:pPr>
            <a:fld id="{7E5435A4-6EB6-4ABC-A3DF-C212B197AB2A}" type="slidenum">
              <a:rPr lang="ru-RU"/>
              <a:pPr>
                <a:defRPr/>
              </a:pPr>
              <a:t>‹#›</a:t>
            </a:fld>
            <a:endParaRPr lang="ru-RU"/>
          </a:p>
        </p:txBody>
      </p:sp>
    </p:spTree>
  </p:cSld>
  <p:clrMapOvr>
    <a:masterClrMapping/>
  </p:clrMapOvr>
  <p:transition spd="slow">
    <p:pull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38" y="204787"/>
            <a:ext cx="3008313" cy="871538"/>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38" y="1076326"/>
            <a:ext cx="3008313" cy="3518297"/>
          </a:xfrm>
        </p:spPr>
        <p:txBody>
          <a:bodyPr/>
          <a:lstStyle>
            <a:lvl1pPr marL="0" indent="0">
              <a:buNone/>
              <a:defRPr sz="1400"/>
            </a:lvl1pPr>
            <a:lvl2pPr marL="454147" indent="0">
              <a:buNone/>
              <a:defRPr sz="1200"/>
            </a:lvl2pPr>
            <a:lvl3pPr marL="908286" indent="0">
              <a:buNone/>
              <a:defRPr sz="1000"/>
            </a:lvl3pPr>
            <a:lvl4pPr marL="1362433" indent="0">
              <a:buNone/>
              <a:defRPr sz="900"/>
            </a:lvl4pPr>
            <a:lvl5pPr marL="1816580" indent="0">
              <a:buNone/>
              <a:defRPr sz="900"/>
            </a:lvl5pPr>
            <a:lvl6pPr marL="2270721" indent="0">
              <a:buNone/>
              <a:defRPr sz="900"/>
            </a:lvl6pPr>
            <a:lvl7pPr marL="2724863" indent="0">
              <a:buNone/>
              <a:defRPr sz="900"/>
            </a:lvl7pPr>
            <a:lvl8pPr marL="3179014" indent="0">
              <a:buNone/>
              <a:defRPr sz="900"/>
            </a:lvl8pPr>
            <a:lvl9pPr marL="3633154" indent="0">
              <a:buNone/>
              <a:defRPr sz="900"/>
            </a:lvl9pPr>
          </a:lstStyle>
          <a:p>
            <a:pPr lvl="0"/>
            <a:r>
              <a:rPr lang="ru-RU" smtClean="0"/>
              <a:t>Образец текста</a:t>
            </a:r>
          </a:p>
        </p:txBody>
      </p:sp>
      <p:sp>
        <p:nvSpPr>
          <p:cNvPr id="5" name="Номер слайда 12"/>
          <p:cNvSpPr>
            <a:spLocks noGrp="1"/>
          </p:cNvSpPr>
          <p:nvPr>
            <p:ph type="sldNum" sz="quarter" idx="10"/>
          </p:nvPr>
        </p:nvSpPr>
        <p:spPr/>
        <p:txBody>
          <a:bodyPr/>
          <a:lstStyle>
            <a:lvl1pPr>
              <a:defRPr/>
            </a:lvl1pPr>
          </a:lstStyle>
          <a:p>
            <a:pPr>
              <a:defRPr/>
            </a:pPr>
            <a:fld id="{8D6D603F-0E54-43CB-9F90-F5D5054B8630}" type="slidenum">
              <a:rPr lang="ru-RU"/>
              <a:pPr>
                <a:defRPr/>
              </a:pPr>
              <a:t>‹#›</a:t>
            </a:fld>
            <a:endParaRPr lang="ru-RU"/>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4147" indent="0">
              <a:buNone/>
              <a:defRPr sz="2800"/>
            </a:lvl2pPr>
            <a:lvl3pPr marL="908286" indent="0">
              <a:buNone/>
              <a:defRPr sz="2400"/>
            </a:lvl3pPr>
            <a:lvl4pPr marL="1362433" indent="0">
              <a:buNone/>
              <a:defRPr sz="2000"/>
            </a:lvl4pPr>
            <a:lvl5pPr marL="1816580" indent="0">
              <a:buNone/>
              <a:defRPr sz="2000"/>
            </a:lvl5pPr>
            <a:lvl6pPr marL="2270721" indent="0">
              <a:buNone/>
              <a:defRPr sz="2000"/>
            </a:lvl6pPr>
            <a:lvl7pPr marL="2724863" indent="0">
              <a:buNone/>
              <a:defRPr sz="2000"/>
            </a:lvl7pPr>
            <a:lvl8pPr marL="3179014" indent="0">
              <a:buNone/>
              <a:defRPr sz="2000"/>
            </a:lvl8pPr>
            <a:lvl9pPr marL="3633154" indent="0">
              <a:buNone/>
              <a:defRPr sz="2000"/>
            </a:lvl9pPr>
          </a:lstStyle>
          <a:p>
            <a:pPr lvl="0"/>
            <a:endParaRPr lang="ru-RU" noProof="0"/>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4147" indent="0">
              <a:buNone/>
              <a:defRPr sz="1200"/>
            </a:lvl2pPr>
            <a:lvl3pPr marL="908286" indent="0">
              <a:buNone/>
              <a:defRPr sz="1000"/>
            </a:lvl3pPr>
            <a:lvl4pPr marL="1362433" indent="0">
              <a:buNone/>
              <a:defRPr sz="900"/>
            </a:lvl4pPr>
            <a:lvl5pPr marL="1816580" indent="0">
              <a:buNone/>
              <a:defRPr sz="900"/>
            </a:lvl5pPr>
            <a:lvl6pPr marL="2270721" indent="0">
              <a:buNone/>
              <a:defRPr sz="900"/>
            </a:lvl6pPr>
            <a:lvl7pPr marL="2724863" indent="0">
              <a:buNone/>
              <a:defRPr sz="900"/>
            </a:lvl7pPr>
            <a:lvl8pPr marL="3179014" indent="0">
              <a:buNone/>
              <a:defRPr sz="900"/>
            </a:lvl8pPr>
            <a:lvl9pPr marL="3633154" indent="0">
              <a:buNone/>
              <a:defRPr sz="900"/>
            </a:lvl9pPr>
          </a:lstStyle>
          <a:p>
            <a:pPr lvl="0"/>
            <a:r>
              <a:rPr lang="ru-RU" smtClean="0"/>
              <a:t>Образец текста</a:t>
            </a:r>
          </a:p>
        </p:txBody>
      </p:sp>
      <p:sp>
        <p:nvSpPr>
          <p:cNvPr id="5" name="Номер слайда 12"/>
          <p:cNvSpPr>
            <a:spLocks noGrp="1"/>
          </p:cNvSpPr>
          <p:nvPr>
            <p:ph type="sldNum" sz="quarter" idx="10"/>
          </p:nvPr>
        </p:nvSpPr>
        <p:spPr/>
        <p:txBody>
          <a:bodyPr/>
          <a:lstStyle>
            <a:lvl1pPr>
              <a:defRPr/>
            </a:lvl1pPr>
          </a:lstStyle>
          <a:p>
            <a:pPr>
              <a:defRPr/>
            </a:pPr>
            <a:fld id="{DADA8E2F-EFF5-406D-93C0-AAFE7E1C5156}" type="slidenum">
              <a:rPr lang="ru-RU"/>
              <a:pPr>
                <a:defRPr/>
              </a:pPr>
              <a:t>‹#›</a:t>
            </a:fld>
            <a:endParaRPr lang="ru-RU"/>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12"/>
          <p:cNvSpPr>
            <a:spLocks noGrp="1"/>
          </p:cNvSpPr>
          <p:nvPr>
            <p:ph type="sldNum" sz="quarter" idx="10"/>
          </p:nvPr>
        </p:nvSpPr>
        <p:spPr/>
        <p:txBody>
          <a:bodyPr/>
          <a:lstStyle>
            <a:lvl1pPr>
              <a:defRPr/>
            </a:lvl1pPr>
          </a:lstStyle>
          <a:p>
            <a:pPr>
              <a:defRPr/>
            </a:pPr>
            <a:fld id="{8E84D428-EF20-49AF-9B2B-2F9D188F3B6B}" type="slidenum">
              <a:rPr lang="ru-RU"/>
              <a:pPr>
                <a:defRPr/>
              </a:pPr>
              <a:t>‹#›</a:t>
            </a:fld>
            <a:endParaRPr lang="ru-RU"/>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324600" y="366741"/>
            <a:ext cx="1835150" cy="4460081"/>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15978" y="366741"/>
            <a:ext cx="5356225" cy="446008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омер слайда 12"/>
          <p:cNvSpPr>
            <a:spLocks noGrp="1"/>
          </p:cNvSpPr>
          <p:nvPr>
            <p:ph type="sldNum" sz="quarter" idx="10"/>
          </p:nvPr>
        </p:nvSpPr>
        <p:spPr/>
        <p:txBody>
          <a:bodyPr/>
          <a:lstStyle>
            <a:lvl1pPr>
              <a:defRPr/>
            </a:lvl1pPr>
          </a:lstStyle>
          <a:p>
            <a:pPr>
              <a:defRPr/>
            </a:pPr>
            <a:fld id="{A59D67C1-D5CD-4402-8059-991E687F11E4}" type="slidenum">
              <a:rPr lang="ru-RU"/>
              <a:pPr>
                <a:defRPr/>
              </a:pPr>
              <a:t>‹#›</a:t>
            </a:fld>
            <a:endParaRPr lang="ru-RU"/>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48"/>
            <a:ext cx="7772400" cy="1102519"/>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3"/>
            <a:ext cx="6400800" cy="1314450"/>
          </a:xfrm>
        </p:spPr>
        <p:txBody>
          <a:bodyPr/>
          <a:lstStyle>
            <a:lvl1pPr marL="0" indent="0" algn="ctr">
              <a:buNone/>
              <a:defRPr/>
            </a:lvl1pPr>
            <a:lvl2pPr marL="454147" indent="0" algn="ctr">
              <a:buNone/>
              <a:defRPr/>
            </a:lvl2pPr>
            <a:lvl3pPr marL="908286" indent="0" algn="ctr">
              <a:buNone/>
              <a:defRPr/>
            </a:lvl3pPr>
            <a:lvl4pPr marL="1362433" indent="0" algn="ctr">
              <a:buNone/>
              <a:defRPr/>
            </a:lvl4pPr>
            <a:lvl5pPr marL="1816580" indent="0" algn="ctr">
              <a:buNone/>
              <a:defRPr/>
            </a:lvl5pPr>
            <a:lvl6pPr marL="2270721" indent="0" algn="ctr">
              <a:buNone/>
              <a:defRPr/>
            </a:lvl6pPr>
            <a:lvl7pPr marL="2724863" indent="0" algn="ctr">
              <a:buNone/>
              <a:defRPr/>
            </a:lvl7pPr>
            <a:lvl8pPr marL="3179014" indent="0" algn="ctr">
              <a:buNone/>
              <a:defRPr/>
            </a:lvl8pPr>
            <a:lvl9pPr marL="3633154" indent="0" algn="ctr">
              <a:buNone/>
              <a:defRPr/>
            </a:lvl9pPr>
          </a:lstStyle>
          <a:p>
            <a:r>
              <a:rPr lang="ru-RU" smtClean="0"/>
              <a:t>Образец подзаголовка</a:t>
            </a:r>
            <a:endParaRPr lang="ru-RU"/>
          </a:p>
        </p:txBody>
      </p:sp>
      <p:sp>
        <p:nvSpPr>
          <p:cNvPr id="4" name="Дата 10"/>
          <p:cNvSpPr>
            <a:spLocks noGrp="1"/>
          </p:cNvSpPr>
          <p:nvPr>
            <p:ph type="dt" sz="half" idx="10"/>
          </p:nvPr>
        </p:nvSpPr>
        <p:spPr/>
        <p:txBody>
          <a:bodyPr/>
          <a:lstStyle>
            <a:lvl1pPr>
              <a:defRPr/>
            </a:lvl1pPr>
          </a:lstStyle>
          <a:p>
            <a:pPr>
              <a:defRPr/>
            </a:pPr>
            <a:endParaRPr lang="ru-RU"/>
          </a:p>
        </p:txBody>
      </p:sp>
      <p:sp>
        <p:nvSpPr>
          <p:cNvPr id="5" name="Номер слайда 11"/>
          <p:cNvSpPr>
            <a:spLocks noGrp="1"/>
          </p:cNvSpPr>
          <p:nvPr>
            <p:ph type="sldNum" sz="quarter" idx="11"/>
          </p:nvPr>
        </p:nvSpPr>
        <p:spPr/>
        <p:txBody>
          <a:bodyPr/>
          <a:lstStyle>
            <a:lvl1pPr>
              <a:defRPr/>
            </a:lvl1pPr>
          </a:lstStyle>
          <a:p>
            <a:pPr>
              <a:defRPr/>
            </a:pPr>
            <a:fld id="{62FC268A-618B-4065-A551-32D8A5F7252A}" type="slidenum">
              <a:rPr lang="ru-RU"/>
              <a:pPr>
                <a:defRPr/>
              </a:pPr>
              <a:t>‹#›</a:t>
            </a:fld>
            <a:endParaRPr lang="ru-RU"/>
          </a:p>
        </p:txBody>
      </p:sp>
      <p:sp>
        <p:nvSpPr>
          <p:cNvPr id="6" name="Нижний колонтитул 12"/>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10"/>
          <p:cNvSpPr>
            <a:spLocks noGrp="1"/>
          </p:cNvSpPr>
          <p:nvPr>
            <p:ph type="dt" sz="half" idx="10"/>
          </p:nvPr>
        </p:nvSpPr>
        <p:spPr/>
        <p:txBody>
          <a:bodyPr/>
          <a:lstStyle>
            <a:lvl1pPr>
              <a:defRPr/>
            </a:lvl1pPr>
          </a:lstStyle>
          <a:p>
            <a:pPr>
              <a:defRPr/>
            </a:pPr>
            <a:endParaRPr lang="ru-RU"/>
          </a:p>
        </p:txBody>
      </p:sp>
      <p:sp>
        <p:nvSpPr>
          <p:cNvPr id="5" name="Номер слайда 11"/>
          <p:cNvSpPr>
            <a:spLocks noGrp="1"/>
          </p:cNvSpPr>
          <p:nvPr>
            <p:ph type="sldNum" sz="quarter" idx="11"/>
          </p:nvPr>
        </p:nvSpPr>
        <p:spPr/>
        <p:txBody>
          <a:bodyPr/>
          <a:lstStyle>
            <a:lvl1pPr>
              <a:defRPr/>
            </a:lvl1pPr>
          </a:lstStyle>
          <a:p>
            <a:pPr>
              <a:defRPr/>
            </a:pPr>
            <a:fld id="{32295671-C3AF-4E75-9B36-D0941A603DCC}" type="slidenum">
              <a:rPr lang="ru-RU"/>
              <a:pPr>
                <a:defRPr/>
              </a:pPr>
              <a:t>‹#›</a:t>
            </a:fld>
            <a:endParaRPr lang="ru-RU"/>
          </a:p>
        </p:txBody>
      </p:sp>
      <p:sp>
        <p:nvSpPr>
          <p:cNvPr id="6" name="Нижний колонтитул 12"/>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204"/>
            <a:ext cx="7772400" cy="1021556"/>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lvl1pPr>
            <a:lvl2pPr marL="454147" indent="0">
              <a:buNone/>
              <a:defRPr sz="1800"/>
            </a:lvl2pPr>
            <a:lvl3pPr marL="908286" indent="0">
              <a:buNone/>
              <a:defRPr sz="1600"/>
            </a:lvl3pPr>
            <a:lvl4pPr marL="1362433" indent="0">
              <a:buNone/>
              <a:defRPr sz="1400"/>
            </a:lvl4pPr>
            <a:lvl5pPr marL="1816580" indent="0">
              <a:buNone/>
              <a:defRPr sz="1400"/>
            </a:lvl5pPr>
            <a:lvl6pPr marL="2270721" indent="0">
              <a:buNone/>
              <a:defRPr sz="1400"/>
            </a:lvl6pPr>
            <a:lvl7pPr marL="2724863" indent="0">
              <a:buNone/>
              <a:defRPr sz="1400"/>
            </a:lvl7pPr>
            <a:lvl8pPr marL="3179014" indent="0">
              <a:buNone/>
              <a:defRPr sz="1400"/>
            </a:lvl8pPr>
            <a:lvl9pPr marL="3633154" indent="0">
              <a:buNone/>
              <a:defRPr sz="1400"/>
            </a:lvl9pPr>
          </a:lstStyle>
          <a:p>
            <a:pPr lvl="0"/>
            <a:r>
              <a:rPr lang="ru-RU" smtClean="0"/>
              <a:t>Образец текста</a:t>
            </a:r>
          </a:p>
        </p:txBody>
      </p:sp>
      <p:sp>
        <p:nvSpPr>
          <p:cNvPr id="4" name="Дата 10"/>
          <p:cNvSpPr>
            <a:spLocks noGrp="1"/>
          </p:cNvSpPr>
          <p:nvPr>
            <p:ph type="dt" sz="half" idx="10"/>
          </p:nvPr>
        </p:nvSpPr>
        <p:spPr/>
        <p:txBody>
          <a:bodyPr/>
          <a:lstStyle>
            <a:lvl1pPr>
              <a:defRPr/>
            </a:lvl1pPr>
          </a:lstStyle>
          <a:p>
            <a:pPr>
              <a:defRPr/>
            </a:pPr>
            <a:endParaRPr lang="ru-RU"/>
          </a:p>
        </p:txBody>
      </p:sp>
      <p:sp>
        <p:nvSpPr>
          <p:cNvPr id="5" name="Номер слайда 11"/>
          <p:cNvSpPr>
            <a:spLocks noGrp="1"/>
          </p:cNvSpPr>
          <p:nvPr>
            <p:ph type="sldNum" sz="quarter" idx="11"/>
          </p:nvPr>
        </p:nvSpPr>
        <p:spPr/>
        <p:txBody>
          <a:bodyPr/>
          <a:lstStyle>
            <a:lvl1pPr>
              <a:defRPr/>
            </a:lvl1pPr>
          </a:lstStyle>
          <a:p>
            <a:pPr>
              <a:defRPr/>
            </a:pPr>
            <a:fld id="{9B61EB45-0421-4B1D-B119-4099AE010305}" type="slidenum">
              <a:rPr lang="ru-RU"/>
              <a:pPr>
                <a:defRPr/>
              </a:pPr>
              <a:t>‹#›</a:t>
            </a:fld>
            <a:endParaRPr lang="ru-RU"/>
          </a:p>
        </p:txBody>
      </p:sp>
      <p:sp>
        <p:nvSpPr>
          <p:cNvPr id="6" name="Нижний колонтитул 12"/>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15977" y="1200179"/>
            <a:ext cx="3595688" cy="36266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564065" y="1200179"/>
            <a:ext cx="3595687" cy="36266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10"/>
          <p:cNvSpPr>
            <a:spLocks noGrp="1"/>
          </p:cNvSpPr>
          <p:nvPr>
            <p:ph type="dt" sz="half" idx="10"/>
          </p:nvPr>
        </p:nvSpPr>
        <p:spPr/>
        <p:txBody>
          <a:bodyPr/>
          <a:lstStyle>
            <a:lvl1pPr>
              <a:defRPr/>
            </a:lvl1pPr>
          </a:lstStyle>
          <a:p>
            <a:pPr>
              <a:defRPr/>
            </a:pPr>
            <a:endParaRPr lang="ru-RU"/>
          </a:p>
        </p:txBody>
      </p:sp>
      <p:sp>
        <p:nvSpPr>
          <p:cNvPr id="6" name="Номер слайда 11"/>
          <p:cNvSpPr>
            <a:spLocks noGrp="1"/>
          </p:cNvSpPr>
          <p:nvPr>
            <p:ph type="sldNum" sz="quarter" idx="11"/>
          </p:nvPr>
        </p:nvSpPr>
        <p:spPr/>
        <p:txBody>
          <a:bodyPr/>
          <a:lstStyle>
            <a:lvl1pPr>
              <a:defRPr/>
            </a:lvl1pPr>
          </a:lstStyle>
          <a:p>
            <a:pPr>
              <a:defRPr/>
            </a:pPr>
            <a:fld id="{B86C29E6-9104-4AE7-AAFE-8D9611009ACF}" type="slidenum">
              <a:rPr lang="ru-RU"/>
              <a:pPr>
                <a:defRPr/>
              </a:pPr>
              <a:t>‹#›</a:t>
            </a:fld>
            <a:endParaRPr lang="ru-RU"/>
          </a:p>
        </p:txBody>
      </p:sp>
      <p:sp>
        <p:nvSpPr>
          <p:cNvPr id="7" name="Нижний колонтитул 12"/>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4147" indent="0">
              <a:buNone/>
              <a:defRPr sz="2000" b="1"/>
            </a:lvl2pPr>
            <a:lvl3pPr marL="908286" indent="0">
              <a:buNone/>
              <a:defRPr sz="1800" b="1"/>
            </a:lvl3pPr>
            <a:lvl4pPr marL="1362433" indent="0">
              <a:buNone/>
              <a:defRPr sz="1600" b="1"/>
            </a:lvl4pPr>
            <a:lvl5pPr marL="1816580" indent="0">
              <a:buNone/>
              <a:defRPr sz="1600" b="1"/>
            </a:lvl5pPr>
            <a:lvl6pPr marL="2270721" indent="0">
              <a:buNone/>
              <a:defRPr sz="1600" b="1"/>
            </a:lvl6pPr>
            <a:lvl7pPr marL="2724863" indent="0">
              <a:buNone/>
              <a:defRPr sz="1600" b="1"/>
            </a:lvl7pPr>
            <a:lvl8pPr marL="3179014" indent="0">
              <a:buNone/>
              <a:defRPr sz="1600" b="1"/>
            </a:lvl8pPr>
            <a:lvl9pPr marL="3633154"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64" y="1151335"/>
            <a:ext cx="4041775" cy="479822"/>
          </a:xfrm>
        </p:spPr>
        <p:txBody>
          <a:bodyPr anchor="b"/>
          <a:lstStyle>
            <a:lvl1pPr marL="0" indent="0">
              <a:buNone/>
              <a:defRPr sz="2400" b="1"/>
            </a:lvl1pPr>
            <a:lvl2pPr marL="454147" indent="0">
              <a:buNone/>
              <a:defRPr sz="2000" b="1"/>
            </a:lvl2pPr>
            <a:lvl3pPr marL="908286" indent="0">
              <a:buNone/>
              <a:defRPr sz="1800" b="1"/>
            </a:lvl3pPr>
            <a:lvl4pPr marL="1362433" indent="0">
              <a:buNone/>
              <a:defRPr sz="1600" b="1"/>
            </a:lvl4pPr>
            <a:lvl5pPr marL="1816580" indent="0">
              <a:buNone/>
              <a:defRPr sz="1600" b="1"/>
            </a:lvl5pPr>
            <a:lvl6pPr marL="2270721" indent="0">
              <a:buNone/>
              <a:defRPr sz="1600" b="1"/>
            </a:lvl6pPr>
            <a:lvl7pPr marL="2724863" indent="0">
              <a:buNone/>
              <a:defRPr sz="1600" b="1"/>
            </a:lvl7pPr>
            <a:lvl8pPr marL="3179014" indent="0">
              <a:buNone/>
              <a:defRPr sz="1600" b="1"/>
            </a:lvl8pPr>
            <a:lvl9pPr marL="3633154"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64"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10"/>
          <p:cNvSpPr>
            <a:spLocks noGrp="1"/>
          </p:cNvSpPr>
          <p:nvPr>
            <p:ph type="dt" sz="half" idx="10"/>
          </p:nvPr>
        </p:nvSpPr>
        <p:spPr/>
        <p:txBody>
          <a:bodyPr/>
          <a:lstStyle>
            <a:lvl1pPr>
              <a:defRPr/>
            </a:lvl1pPr>
          </a:lstStyle>
          <a:p>
            <a:pPr>
              <a:defRPr/>
            </a:pPr>
            <a:endParaRPr lang="ru-RU"/>
          </a:p>
        </p:txBody>
      </p:sp>
      <p:sp>
        <p:nvSpPr>
          <p:cNvPr id="8" name="Номер слайда 11"/>
          <p:cNvSpPr>
            <a:spLocks noGrp="1"/>
          </p:cNvSpPr>
          <p:nvPr>
            <p:ph type="sldNum" sz="quarter" idx="11"/>
          </p:nvPr>
        </p:nvSpPr>
        <p:spPr/>
        <p:txBody>
          <a:bodyPr/>
          <a:lstStyle>
            <a:lvl1pPr>
              <a:defRPr/>
            </a:lvl1pPr>
          </a:lstStyle>
          <a:p>
            <a:pPr>
              <a:defRPr/>
            </a:pPr>
            <a:fld id="{072CF582-947B-459B-8D87-EEE44011CF75}" type="slidenum">
              <a:rPr lang="ru-RU"/>
              <a:pPr>
                <a:defRPr/>
              </a:pPr>
              <a:t>‹#›</a:t>
            </a:fld>
            <a:endParaRPr lang="ru-RU"/>
          </a:p>
        </p:txBody>
      </p:sp>
      <p:sp>
        <p:nvSpPr>
          <p:cNvPr id="9" name="Нижний колонтитул 12"/>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10"/>
          <p:cNvSpPr>
            <a:spLocks noGrp="1"/>
          </p:cNvSpPr>
          <p:nvPr>
            <p:ph type="dt" sz="half" idx="10"/>
          </p:nvPr>
        </p:nvSpPr>
        <p:spPr/>
        <p:txBody>
          <a:bodyPr/>
          <a:lstStyle>
            <a:lvl1pPr>
              <a:defRPr/>
            </a:lvl1pPr>
          </a:lstStyle>
          <a:p>
            <a:pPr>
              <a:defRPr/>
            </a:pPr>
            <a:endParaRPr lang="ru-RU"/>
          </a:p>
        </p:txBody>
      </p:sp>
      <p:sp>
        <p:nvSpPr>
          <p:cNvPr id="4" name="Номер слайда 11"/>
          <p:cNvSpPr>
            <a:spLocks noGrp="1"/>
          </p:cNvSpPr>
          <p:nvPr>
            <p:ph type="sldNum" sz="quarter" idx="11"/>
          </p:nvPr>
        </p:nvSpPr>
        <p:spPr/>
        <p:txBody>
          <a:bodyPr/>
          <a:lstStyle>
            <a:lvl1pPr>
              <a:defRPr/>
            </a:lvl1pPr>
          </a:lstStyle>
          <a:p>
            <a:pPr>
              <a:defRPr/>
            </a:pPr>
            <a:fld id="{C5233C39-DCD4-4B56-BFB4-AF8DF387F65E}" type="slidenum">
              <a:rPr lang="ru-RU"/>
              <a:pPr>
                <a:defRPr/>
              </a:pPr>
              <a:t>‹#›</a:t>
            </a:fld>
            <a:endParaRPr lang="ru-RU"/>
          </a:p>
        </p:txBody>
      </p:sp>
      <p:sp>
        <p:nvSpPr>
          <p:cNvPr id="5" name="Нижний колонтитул 12"/>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15977" y="1200179"/>
            <a:ext cx="3595688" cy="36266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564065" y="1200179"/>
            <a:ext cx="3595687" cy="36266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Номер слайда 13"/>
          <p:cNvSpPr>
            <a:spLocks noGrp="1"/>
          </p:cNvSpPr>
          <p:nvPr>
            <p:ph type="sldNum" sz="quarter" idx="10"/>
          </p:nvPr>
        </p:nvSpPr>
        <p:spPr/>
        <p:txBody>
          <a:bodyPr/>
          <a:lstStyle>
            <a:lvl1pPr>
              <a:defRPr/>
            </a:lvl1pPr>
          </a:lstStyle>
          <a:p>
            <a:pPr>
              <a:defRPr/>
            </a:pPr>
            <a:fld id="{68CED912-6C12-4418-8AA3-2C9A2DA0890A}" type="slidenum">
              <a:rPr lang="ru-RU"/>
              <a:pPr>
                <a:defRPr/>
              </a:pPr>
              <a:t>‹#›</a:t>
            </a:fld>
            <a:endParaRPr lang="ru-RU"/>
          </a:p>
        </p:txBody>
      </p:sp>
    </p:spTree>
  </p:cSld>
  <p:clrMapOvr>
    <a:masterClrMapping/>
  </p:clrMapOvr>
  <p:transition spd="slow">
    <p:pull dir="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0"/>
          <p:cNvSpPr>
            <a:spLocks noGrp="1"/>
          </p:cNvSpPr>
          <p:nvPr>
            <p:ph type="dt" sz="half" idx="10"/>
          </p:nvPr>
        </p:nvSpPr>
        <p:spPr/>
        <p:txBody>
          <a:bodyPr/>
          <a:lstStyle>
            <a:lvl1pPr>
              <a:defRPr/>
            </a:lvl1pPr>
          </a:lstStyle>
          <a:p>
            <a:pPr>
              <a:defRPr/>
            </a:pPr>
            <a:endParaRPr lang="ru-RU"/>
          </a:p>
        </p:txBody>
      </p:sp>
      <p:sp>
        <p:nvSpPr>
          <p:cNvPr id="3" name="Номер слайда 11"/>
          <p:cNvSpPr>
            <a:spLocks noGrp="1"/>
          </p:cNvSpPr>
          <p:nvPr>
            <p:ph type="sldNum" sz="quarter" idx="11"/>
          </p:nvPr>
        </p:nvSpPr>
        <p:spPr/>
        <p:txBody>
          <a:bodyPr/>
          <a:lstStyle>
            <a:lvl1pPr>
              <a:defRPr/>
            </a:lvl1pPr>
          </a:lstStyle>
          <a:p>
            <a:pPr>
              <a:defRPr/>
            </a:pPr>
            <a:fld id="{A7A10682-8FF1-4C2E-8CEC-87621F3F5668}" type="slidenum">
              <a:rPr lang="ru-RU"/>
              <a:pPr>
                <a:defRPr/>
              </a:pPr>
              <a:t>‹#›</a:t>
            </a:fld>
            <a:endParaRPr lang="ru-RU"/>
          </a:p>
        </p:txBody>
      </p:sp>
      <p:sp>
        <p:nvSpPr>
          <p:cNvPr id="4" name="Нижний колонтитул 12"/>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38" y="204787"/>
            <a:ext cx="3008313" cy="871538"/>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38" y="1076326"/>
            <a:ext cx="3008313" cy="3518297"/>
          </a:xfrm>
        </p:spPr>
        <p:txBody>
          <a:bodyPr/>
          <a:lstStyle>
            <a:lvl1pPr marL="0" indent="0">
              <a:buNone/>
              <a:defRPr sz="1400"/>
            </a:lvl1pPr>
            <a:lvl2pPr marL="454147" indent="0">
              <a:buNone/>
              <a:defRPr sz="1200"/>
            </a:lvl2pPr>
            <a:lvl3pPr marL="908286" indent="0">
              <a:buNone/>
              <a:defRPr sz="1000"/>
            </a:lvl3pPr>
            <a:lvl4pPr marL="1362433" indent="0">
              <a:buNone/>
              <a:defRPr sz="900"/>
            </a:lvl4pPr>
            <a:lvl5pPr marL="1816580" indent="0">
              <a:buNone/>
              <a:defRPr sz="900"/>
            </a:lvl5pPr>
            <a:lvl6pPr marL="2270721" indent="0">
              <a:buNone/>
              <a:defRPr sz="900"/>
            </a:lvl6pPr>
            <a:lvl7pPr marL="2724863" indent="0">
              <a:buNone/>
              <a:defRPr sz="900"/>
            </a:lvl7pPr>
            <a:lvl8pPr marL="3179014" indent="0">
              <a:buNone/>
              <a:defRPr sz="900"/>
            </a:lvl8pPr>
            <a:lvl9pPr marL="3633154" indent="0">
              <a:buNone/>
              <a:defRPr sz="900"/>
            </a:lvl9pPr>
          </a:lstStyle>
          <a:p>
            <a:pPr lvl="0"/>
            <a:r>
              <a:rPr lang="ru-RU" smtClean="0"/>
              <a:t>Образец текста</a:t>
            </a:r>
          </a:p>
        </p:txBody>
      </p:sp>
      <p:sp>
        <p:nvSpPr>
          <p:cNvPr id="5" name="Дата 10"/>
          <p:cNvSpPr>
            <a:spLocks noGrp="1"/>
          </p:cNvSpPr>
          <p:nvPr>
            <p:ph type="dt" sz="half" idx="10"/>
          </p:nvPr>
        </p:nvSpPr>
        <p:spPr/>
        <p:txBody>
          <a:bodyPr/>
          <a:lstStyle>
            <a:lvl1pPr>
              <a:defRPr/>
            </a:lvl1pPr>
          </a:lstStyle>
          <a:p>
            <a:pPr>
              <a:defRPr/>
            </a:pPr>
            <a:endParaRPr lang="ru-RU"/>
          </a:p>
        </p:txBody>
      </p:sp>
      <p:sp>
        <p:nvSpPr>
          <p:cNvPr id="6" name="Номер слайда 11"/>
          <p:cNvSpPr>
            <a:spLocks noGrp="1"/>
          </p:cNvSpPr>
          <p:nvPr>
            <p:ph type="sldNum" sz="quarter" idx="11"/>
          </p:nvPr>
        </p:nvSpPr>
        <p:spPr/>
        <p:txBody>
          <a:bodyPr/>
          <a:lstStyle>
            <a:lvl1pPr>
              <a:defRPr/>
            </a:lvl1pPr>
          </a:lstStyle>
          <a:p>
            <a:pPr>
              <a:defRPr/>
            </a:pPr>
            <a:fld id="{5A99753B-3375-4E57-A0BC-D257860045EF}" type="slidenum">
              <a:rPr lang="ru-RU"/>
              <a:pPr>
                <a:defRPr/>
              </a:pPr>
              <a:t>‹#›</a:t>
            </a:fld>
            <a:endParaRPr lang="ru-RU"/>
          </a:p>
        </p:txBody>
      </p:sp>
      <p:sp>
        <p:nvSpPr>
          <p:cNvPr id="7" name="Нижний колонтитул 12"/>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4147" indent="0">
              <a:buNone/>
              <a:defRPr sz="2800"/>
            </a:lvl2pPr>
            <a:lvl3pPr marL="908286" indent="0">
              <a:buNone/>
              <a:defRPr sz="2400"/>
            </a:lvl3pPr>
            <a:lvl4pPr marL="1362433" indent="0">
              <a:buNone/>
              <a:defRPr sz="2000"/>
            </a:lvl4pPr>
            <a:lvl5pPr marL="1816580" indent="0">
              <a:buNone/>
              <a:defRPr sz="2000"/>
            </a:lvl5pPr>
            <a:lvl6pPr marL="2270721" indent="0">
              <a:buNone/>
              <a:defRPr sz="2000"/>
            </a:lvl6pPr>
            <a:lvl7pPr marL="2724863" indent="0">
              <a:buNone/>
              <a:defRPr sz="2000"/>
            </a:lvl7pPr>
            <a:lvl8pPr marL="3179014" indent="0">
              <a:buNone/>
              <a:defRPr sz="2000"/>
            </a:lvl8pPr>
            <a:lvl9pPr marL="3633154" indent="0">
              <a:buNone/>
              <a:defRPr sz="2000"/>
            </a:lvl9pPr>
          </a:lstStyle>
          <a:p>
            <a:pPr lvl="0"/>
            <a:endParaRPr lang="ru-RU" noProof="0"/>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4147" indent="0">
              <a:buNone/>
              <a:defRPr sz="1200"/>
            </a:lvl2pPr>
            <a:lvl3pPr marL="908286" indent="0">
              <a:buNone/>
              <a:defRPr sz="1000"/>
            </a:lvl3pPr>
            <a:lvl4pPr marL="1362433" indent="0">
              <a:buNone/>
              <a:defRPr sz="900"/>
            </a:lvl4pPr>
            <a:lvl5pPr marL="1816580" indent="0">
              <a:buNone/>
              <a:defRPr sz="900"/>
            </a:lvl5pPr>
            <a:lvl6pPr marL="2270721" indent="0">
              <a:buNone/>
              <a:defRPr sz="900"/>
            </a:lvl6pPr>
            <a:lvl7pPr marL="2724863" indent="0">
              <a:buNone/>
              <a:defRPr sz="900"/>
            </a:lvl7pPr>
            <a:lvl8pPr marL="3179014" indent="0">
              <a:buNone/>
              <a:defRPr sz="900"/>
            </a:lvl8pPr>
            <a:lvl9pPr marL="3633154" indent="0">
              <a:buNone/>
              <a:defRPr sz="900"/>
            </a:lvl9pPr>
          </a:lstStyle>
          <a:p>
            <a:pPr lvl="0"/>
            <a:r>
              <a:rPr lang="ru-RU" smtClean="0"/>
              <a:t>Образец текста</a:t>
            </a:r>
          </a:p>
        </p:txBody>
      </p:sp>
      <p:sp>
        <p:nvSpPr>
          <p:cNvPr id="5" name="Дата 10"/>
          <p:cNvSpPr>
            <a:spLocks noGrp="1"/>
          </p:cNvSpPr>
          <p:nvPr>
            <p:ph type="dt" sz="half" idx="10"/>
          </p:nvPr>
        </p:nvSpPr>
        <p:spPr/>
        <p:txBody>
          <a:bodyPr/>
          <a:lstStyle>
            <a:lvl1pPr>
              <a:defRPr/>
            </a:lvl1pPr>
          </a:lstStyle>
          <a:p>
            <a:pPr>
              <a:defRPr/>
            </a:pPr>
            <a:endParaRPr lang="ru-RU"/>
          </a:p>
        </p:txBody>
      </p:sp>
      <p:sp>
        <p:nvSpPr>
          <p:cNvPr id="6" name="Номер слайда 11"/>
          <p:cNvSpPr>
            <a:spLocks noGrp="1"/>
          </p:cNvSpPr>
          <p:nvPr>
            <p:ph type="sldNum" sz="quarter" idx="11"/>
          </p:nvPr>
        </p:nvSpPr>
        <p:spPr/>
        <p:txBody>
          <a:bodyPr/>
          <a:lstStyle>
            <a:lvl1pPr>
              <a:defRPr/>
            </a:lvl1pPr>
          </a:lstStyle>
          <a:p>
            <a:pPr>
              <a:defRPr/>
            </a:pPr>
            <a:fld id="{26B99AC4-10FA-4325-A9CC-99118F61B16E}" type="slidenum">
              <a:rPr lang="ru-RU"/>
              <a:pPr>
                <a:defRPr/>
              </a:pPr>
              <a:t>‹#›</a:t>
            </a:fld>
            <a:endParaRPr lang="ru-RU"/>
          </a:p>
        </p:txBody>
      </p:sp>
      <p:sp>
        <p:nvSpPr>
          <p:cNvPr id="7" name="Нижний колонтитул 12"/>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10"/>
          <p:cNvSpPr>
            <a:spLocks noGrp="1"/>
          </p:cNvSpPr>
          <p:nvPr>
            <p:ph type="dt" sz="half" idx="10"/>
          </p:nvPr>
        </p:nvSpPr>
        <p:spPr/>
        <p:txBody>
          <a:bodyPr/>
          <a:lstStyle>
            <a:lvl1pPr>
              <a:defRPr/>
            </a:lvl1pPr>
          </a:lstStyle>
          <a:p>
            <a:pPr>
              <a:defRPr/>
            </a:pPr>
            <a:endParaRPr lang="ru-RU"/>
          </a:p>
        </p:txBody>
      </p:sp>
      <p:sp>
        <p:nvSpPr>
          <p:cNvPr id="5" name="Номер слайда 11"/>
          <p:cNvSpPr>
            <a:spLocks noGrp="1"/>
          </p:cNvSpPr>
          <p:nvPr>
            <p:ph type="sldNum" sz="quarter" idx="11"/>
          </p:nvPr>
        </p:nvSpPr>
        <p:spPr/>
        <p:txBody>
          <a:bodyPr/>
          <a:lstStyle>
            <a:lvl1pPr>
              <a:defRPr/>
            </a:lvl1pPr>
          </a:lstStyle>
          <a:p>
            <a:pPr>
              <a:defRPr/>
            </a:pPr>
            <a:fld id="{0C1FBF53-15C0-4F39-981A-A2466C585C2A}" type="slidenum">
              <a:rPr lang="ru-RU"/>
              <a:pPr>
                <a:defRPr/>
              </a:pPr>
              <a:t>‹#›</a:t>
            </a:fld>
            <a:endParaRPr lang="ru-RU"/>
          </a:p>
        </p:txBody>
      </p:sp>
      <p:sp>
        <p:nvSpPr>
          <p:cNvPr id="6" name="Нижний колонтитул 12"/>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324600" y="366741"/>
            <a:ext cx="1835150" cy="4460081"/>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15978" y="366741"/>
            <a:ext cx="5356225" cy="446008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10"/>
          <p:cNvSpPr>
            <a:spLocks noGrp="1"/>
          </p:cNvSpPr>
          <p:nvPr>
            <p:ph type="dt" sz="half" idx="10"/>
          </p:nvPr>
        </p:nvSpPr>
        <p:spPr/>
        <p:txBody>
          <a:bodyPr/>
          <a:lstStyle>
            <a:lvl1pPr>
              <a:defRPr/>
            </a:lvl1pPr>
          </a:lstStyle>
          <a:p>
            <a:pPr>
              <a:defRPr/>
            </a:pPr>
            <a:endParaRPr lang="ru-RU"/>
          </a:p>
        </p:txBody>
      </p:sp>
      <p:sp>
        <p:nvSpPr>
          <p:cNvPr id="5" name="Номер слайда 11"/>
          <p:cNvSpPr>
            <a:spLocks noGrp="1"/>
          </p:cNvSpPr>
          <p:nvPr>
            <p:ph type="sldNum" sz="quarter" idx="11"/>
          </p:nvPr>
        </p:nvSpPr>
        <p:spPr/>
        <p:txBody>
          <a:bodyPr/>
          <a:lstStyle>
            <a:lvl1pPr>
              <a:defRPr/>
            </a:lvl1pPr>
          </a:lstStyle>
          <a:p>
            <a:pPr>
              <a:defRPr/>
            </a:pPr>
            <a:fld id="{1E67ABFF-E2DB-4F3E-BADB-C4DD37FDD59A}" type="slidenum">
              <a:rPr lang="ru-RU"/>
              <a:pPr>
                <a:defRPr/>
              </a:pPr>
              <a:t>‹#›</a:t>
            </a:fld>
            <a:endParaRPr lang="ru-RU"/>
          </a:p>
        </p:txBody>
      </p:sp>
      <p:sp>
        <p:nvSpPr>
          <p:cNvPr id="6" name="Нижний колонтитул 12"/>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48"/>
            <a:ext cx="7772400" cy="1102519"/>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3"/>
            <a:ext cx="6400800" cy="1314450"/>
          </a:xfrm>
        </p:spPr>
        <p:txBody>
          <a:bodyPr/>
          <a:lstStyle>
            <a:lvl1pPr marL="0" indent="0" algn="ctr">
              <a:buNone/>
              <a:defRPr/>
            </a:lvl1pPr>
            <a:lvl2pPr marL="454147" indent="0" algn="ctr">
              <a:buNone/>
              <a:defRPr/>
            </a:lvl2pPr>
            <a:lvl3pPr marL="908286" indent="0" algn="ctr">
              <a:buNone/>
              <a:defRPr/>
            </a:lvl3pPr>
            <a:lvl4pPr marL="1362433" indent="0" algn="ctr">
              <a:buNone/>
              <a:defRPr/>
            </a:lvl4pPr>
            <a:lvl5pPr marL="1816580" indent="0" algn="ctr">
              <a:buNone/>
              <a:defRPr/>
            </a:lvl5pPr>
            <a:lvl6pPr marL="2270721" indent="0" algn="ctr">
              <a:buNone/>
              <a:defRPr/>
            </a:lvl6pPr>
            <a:lvl7pPr marL="2724863" indent="0" algn="ctr">
              <a:buNone/>
              <a:defRPr/>
            </a:lvl7pPr>
            <a:lvl8pPr marL="3179014" indent="0" algn="ctr">
              <a:buNone/>
              <a:defRPr/>
            </a:lvl8pPr>
            <a:lvl9pPr marL="3633154" indent="0" algn="ctr">
              <a:buNone/>
              <a:defRPr/>
            </a:lvl9pPr>
          </a:lstStyle>
          <a:p>
            <a:r>
              <a:rPr lang="ru-RU" smtClean="0"/>
              <a:t>Образец подзаголовка</a:t>
            </a:r>
            <a:endParaRPr lang="ru-RU"/>
          </a:p>
        </p:txBody>
      </p:sp>
      <p:sp>
        <p:nvSpPr>
          <p:cNvPr id="4" name="Дата 1"/>
          <p:cNvSpPr>
            <a:spLocks noGrp="1"/>
          </p:cNvSpPr>
          <p:nvPr>
            <p:ph type="dt" sz="half" idx="10"/>
          </p:nvPr>
        </p:nvSpPr>
        <p:spPr/>
        <p:txBody>
          <a:bodyPr/>
          <a:lstStyle>
            <a:lvl1pPr>
              <a:defRPr/>
            </a:lvl1pPr>
          </a:lstStyle>
          <a:p>
            <a:pPr>
              <a:defRPr/>
            </a:pPr>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D7FECEE-098F-490D-859E-3A2FF4410517}" type="slidenum">
              <a:rPr lang="ru-RU"/>
              <a:pPr>
                <a:defRPr/>
              </a:pPr>
              <a:t>‹#›</a:t>
            </a:fld>
            <a:endParaRPr lang="ru-RU"/>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1"/>
          <p:cNvSpPr>
            <a:spLocks noGrp="1"/>
          </p:cNvSpPr>
          <p:nvPr>
            <p:ph type="dt" sz="half" idx="10"/>
          </p:nvPr>
        </p:nvSpPr>
        <p:spPr/>
        <p:txBody>
          <a:bodyPr/>
          <a:lstStyle>
            <a:lvl1pPr>
              <a:defRPr/>
            </a:lvl1pPr>
          </a:lstStyle>
          <a:p>
            <a:pPr>
              <a:defRPr/>
            </a:pPr>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7ADD04B8-93F7-406A-92EC-627E0B2BF088}" type="slidenum">
              <a:rPr lang="ru-RU"/>
              <a:pPr>
                <a:defRPr/>
              </a:pPr>
              <a:t>‹#›</a:t>
            </a:fld>
            <a:endParaRPr lang="ru-RU"/>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204"/>
            <a:ext cx="7772400" cy="1021556"/>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lvl1pPr>
            <a:lvl2pPr marL="454147" indent="0">
              <a:buNone/>
              <a:defRPr sz="1800"/>
            </a:lvl2pPr>
            <a:lvl3pPr marL="908286" indent="0">
              <a:buNone/>
              <a:defRPr sz="1600"/>
            </a:lvl3pPr>
            <a:lvl4pPr marL="1362433" indent="0">
              <a:buNone/>
              <a:defRPr sz="1400"/>
            </a:lvl4pPr>
            <a:lvl5pPr marL="1816580" indent="0">
              <a:buNone/>
              <a:defRPr sz="1400"/>
            </a:lvl5pPr>
            <a:lvl6pPr marL="2270721" indent="0">
              <a:buNone/>
              <a:defRPr sz="1400"/>
            </a:lvl6pPr>
            <a:lvl7pPr marL="2724863" indent="0">
              <a:buNone/>
              <a:defRPr sz="1400"/>
            </a:lvl7pPr>
            <a:lvl8pPr marL="3179014" indent="0">
              <a:buNone/>
              <a:defRPr sz="1400"/>
            </a:lvl8pPr>
            <a:lvl9pPr marL="3633154" indent="0">
              <a:buNone/>
              <a:defRPr sz="1400"/>
            </a:lvl9pPr>
          </a:lstStyle>
          <a:p>
            <a:pPr lvl="0"/>
            <a:r>
              <a:rPr lang="ru-RU" smtClean="0"/>
              <a:t>Образец текста</a:t>
            </a:r>
          </a:p>
        </p:txBody>
      </p:sp>
      <p:sp>
        <p:nvSpPr>
          <p:cNvPr id="4" name="Дата 1"/>
          <p:cNvSpPr>
            <a:spLocks noGrp="1"/>
          </p:cNvSpPr>
          <p:nvPr>
            <p:ph type="dt" sz="half" idx="10"/>
          </p:nvPr>
        </p:nvSpPr>
        <p:spPr/>
        <p:txBody>
          <a:bodyPr/>
          <a:lstStyle>
            <a:lvl1pPr>
              <a:defRPr/>
            </a:lvl1pPr>
          </a:lstStyle>
          <a:p>
            <a:pPr>
              <a:defRPr/>
            </a:pPr>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FAE0046-5E0D-43F2-A498-D700BA0ABAF2}" type="slidenum">
              <a:rPr lang="ru-RU"/>
              <a:pPr>
                <a:defRPr/>
              </a:pPr>
              <a:t>‹#›</a:t>
            </a:fld>
            <a:endParaRPr lang="ru-RU"/>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15977" y="1200179"/>
            <a:ext cx="3595688" cy="36266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564065" y="1200179"/>
            <a:ext cx="3595687" cy="36266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1"/>
          <p:cNvSpPr>
            <a:spLocks noGrp="1"/>
          </p:cNvSpPr>
          <p:nvPr>
            <p:ph type="dt" sz="half" idx="10"/>
          </p:nvPr>
        </p:nvSpPr>
        <p:spPr/>
        <p:txBody>
          <a:bodyPr/>
          <a:lstStyle>
            <a:lvl1pPr>
              <a:defRPr/>
            </a:lvl1pPr>
          </a:lstStyle>
          <a:p>
            <a:pPr>
              <a:defRPr/>
            </a:pPr>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32562D7D-D070-4DD2-8EE3-85B7D6B8DBF1}" type="slidenum">
              <a:rPr lang="ru-RU"/>
              <a:pPr>
                <a:defRPr/>
              </a:pPr>
              <a:t>‹#›</a:t>
            </a:fld>
            <a:endParaRPr lang="ru-RU"/>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4147" indent="0">
              <a:buNone/>
              <a:defRPr sz="2000" b="1"/>
            </a:lvl2pPr>
            <a:lvl3pPr marL="908286" indent="0">
              <a:buNone/>
              <a:defRPr sz="1800" b="1"/>
            </a:lvl3pPr>
            <a:lvl4pPr marL="1362433" indent="0">
              <a:buNone/>
              <a:defRPr sz="1600" b="1"/>
            </a:lvl4pPr>
            <a:lvl5pPr marL="1816580" indent="0">
              <a:buNone/>
              <a:defRPr sz="1600" b="1"/>
            </a:lvl5pPr>
            <a:lvl6pPr marL="2270721" indent="0">
              <a:buNone/>
              <a:defRPr sz="1600" b="1"/>
            </a:lvl6pPr>
            <a:lvl7pPr marL="2724863" indent="0">
              <a:buNone/>
              <a:defRPr sz="1600" b="1"/>
            </a:lvl7pPr>
            <a:lvl8pPr marL="3179014" indent="0">
              <a:buNone/>
              <a:defRPr sz="1600" b="1"/>
            </a:lvl8pPr>
            <a:lvl9pPr marL="3633154"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64" y="1151335"/>
            <a:ext cx="4041775" cy="479822"/>
          </a:xfrm>
        </p:spPr>
        <p:txBody>
          <a:bodyPr anchor="b"/>
          <a:lstStyle>
            <a:lvl1pPr marL="0" indent="0">
              <a:buNone/>
              <a:defRPr sz="2400" b="1"/>
            </a:lvl1pPr>
            <a:lvl2pPr marL="454147" indent="0">
              <a:buNone/>
              <a:defRPr sz="2000" b="1"/>
            </a:lvl2pPr>
            <a:lvl3pPr marL="908286" indent="0">
              <a:buNone/>
              <a:defRPr sz="1800" b="1"/>
            </a:lvl3pPr>
            <a:lvl4pPr marL="1362433" indent="0">
              <a:buNone/>
              <a:defRPr sz="1600" b="1"/>
            </a:lvl4pPr>
            <a:lvl5pPr marL="1816580" indent="0">
              <a:buNone/>
              <a:defRPr sz="1600" b="1"/>
            </a:lvl5pPr>
            <a:lvl6pPr marL="2270721" indent="0">
              <a:buNone/>
              <a:defRPr sz="1600" b="1"/>
            </a:lvl6pPr>
            <a:lvl7pPr marL="2724863" indent="0">
              <a:buNone/>
              <a:defRPr sz="1600" b="1"/>
            </a:lvl7pPr>
            <a:lvl8pPr marL="3179014" indent="0">
              <a:buNone/>
              <a:defRPr sz="1600" b="1"/>
            </a:lvl8pPr>
            <a:lvl9pPr marL="3633154"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64"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1"/>
          <p:cNvSpPr>
            <a:spLocks noGrp="1"/>
          </p:cNvSpPr>
          <p:nvPr>
            <p:ph type="dt" sz="half" idx="10"/>
          </p:nvPr>
        </p:nvSpPr>
        <p:spPr/>
        <p:txBody>
          <a:bodyPr/>
          <a:lstStyle>
            <a:lvl1pPr>
              <a:defRPr/>
            </a:lvl1pPr>
          </a:lstStyle>
          <a:p>
            <a:pPr>
              <a:defRPr/>
            </a:pPr>
            <a:endParaRPr lang="ru-RU"/>
          </a:p>
        </p:txBody>
      </p:sp>
      <p:sp>
        <p:nvSpPr>
          <p:cNvPr id="8" name="Нижний колонтитул 2"/>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B96D7F85-71E7-4576-8CEC-93D31E4B7DE4}"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4147" indent="0">
              <a:buNone/>
              <a:defRPr sz="2000" b="1"/>
            </a:lvl2pPr>
            <a:lvl3pPr marL="908286" indent="0">
              <a:buNone/>
              <a:defRPr sz="1800" b="1"/>
            </a:lvl3pPr>
            <a:lvl4pPr marL="1362433" indent="0">
              <a:buNone/>
              <a:defRPr sz="1600" b="1"/>
            </a:lvl4pPr>
            <a:lvl5pPr marL="1816580" indent="0">
              <a:buNone/>
              <a:defRPr sz="1600" b="1"/>
            </a:lvl5pPr>
            <a:lvl6pPr marL="2270721" indent="0">
              <a:buNone/>
              <a:defRPr sz="1600" b="1"/>
            </a:lvl6pPr>
            <a:lvl7pPr marL="2724863" indent="0">
              <a:buNone/>
              <a:defRPr sz="1600" b="1"/>
            </a:lvl7pPr>
            <a:lvl8pPr marL="3179014" indent="0">
              <a:buNone/>
              <a:defRPr sz="1600" b="1"/>
            </a:lvl8pPr>
            <a:lvl9pPr marL="3633154"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64" y="1151335"/>
            <a:ext cx="4041775" cy="479822"/>
          </a:xfrm>
        </p:spPr>
        <p:txBody>
          <a:bodyPr anchor="b"/>
          <a:lstStyle>
            <a:lvl1pPr marL="0" indent="0">
              <a:buNone/>
              <a:defRPr sz="2400" b="1"/>
            </a:lvl1pPr>
            <a:lvl2pPr marL="454147" indent="0">
              <a:buNone/>
              <a:defRPr sz="2000" b="1"/>
            </a:lvl2pPr>
            <a:lvl3pPr marL="908286" indent="0">
              <a:buNone/>
              <a:defRPr sz="1800" b="1"/>
            </a:lvl3pPr>
            <a:lvl4pPr marL="1362433" indent="0">
              <a:buNone/>
              <a:defRPr sz="1600" b="1"/>
            </a:lvl4pPr>
            <a:lvl5pPr marL="1816580" indent="0">
              <a:buNone/>
              <a:defRPr sz="1600" b="1"/>
            </a:lvl5pPr>
            <a:lvl6pPr marL="2270721" indent="0">
              <a:buNone/>
              <a:defRPr sz="1600" b="1"/>
            </a:lvl6pPr>
            <a:lvl7pPr marL="2724863" indent="0">
              <a:buNone/>
              <a:defRPr sz="1600" b="1"/>
            </a:lvl7pPr>
            <a:lvl8pPr marL="3179014" indent="0">
              <a:buNone/>
              <a:defRPr sz="1600" b="1"/>
            </a:lvl8pPr>
            <a:lvl9pPr marL="3633154"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64"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Номер слайда 13"/>
          <p:cNvSpPr>
            <a:spLocks noGrp="1"/>
          </p:cNvSpPr>
          <p:nvPr>
            <p:ph type="sldNum" sz="quarter" idx="10"/>
          </p:nvPr>
        </p:nvSpPr>
        <p:spPr/>
        <p:txBody>
          <a:bodyPr/>
          <a:lstStyle>
            <a:lvl1pPr>
              <a:defRPr/>
            </a:lvl1pPr>
          </a:lstStyle>
          <a:p>
            <a:pPr>
              <a:defRPr/>
            </a:pPr>
            <a:fld id="{93B0CDC1-5065-46D3-B0AC-1408B5A89B6E}" type="slidenum">
              <a:rPr lang="ru-RU"/>
              <a:pPr>
                <a:defRPr/>
              </a:pPr>
              <a:t>‹#›</a:t>
            </a:fld>
            <a:endParaRPr lang="ru-RU"/>
          </a:p>
        </p:txBody>
      </p:sp>
    </p:spTree>
  </p:cSld>
  <p:clrMapOvr>
    <a:masterClrMapping/>
  </p:clrMapOvr>
  <p:transition spd="slow">
    <p:pull dir="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1"/>
          <p:cNvSpPr>
            <a:spLocks noGrp="1"/>
          </p:cNvSpPr>
          <p:nvPr>
            <p:ph type="dt" sz="half" idx="10"/>
          </p:nvPr>
        </p:nvSpPr>
        <p:spPr/>
        <p:txBody>
          <a:bodyPr/>
          <a:lstStyle>
            <a:lvl1pPr>
              <a:defRPr/>
            </a:lvl1pPr>
          </a:lstStyle>
          <a:p>
            <a:pPr>
              <a:defRPr/>
            </a:pPr>
            <a:endParaRPr lang="ru-RU"/>
          </a:p>
        </p:txBody>
      </p:sp>
      <p:sp>
        <p:nvSpPr>
          <p:cNvPr id="4" name="Нижний колонтитул 2"/>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CD4FFFD8-D11D-4246-AE51-A8B9456993F8}" type="slidenum">
              <a:rPr lang="ru-RU"/>
              <a:pPr>
                <a:defRPr/>
              </a:pPr>
              <a:t>‹#›</a:t>
            </a:fld>
            <a:endParaRPr lang="ru-RU"/>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pPr>
              <a:defRPr/>
            </a:pPr>
            <a:endParaRPr lang="ru-RU"/>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516F9176-5323-4A48-9A78-934710D395B6}" type="slidenum">
              <a:rPr lang="ru-RU"/>
              <a:pPr>
                <a:defRPr/>
              </a:pPr>
              <a:t>‹#›</a:t>
            </a:fld>
            <a:endParaRPr lang="ru-RU"/>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38" y="204787"/>
            <a:ext cx="3008313" cy="871538"/>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38" y="1076326"/>
            <a:ext cx="3008313" cy="3518297"/>
          </a:xfrm>
        </p:spPr>
        <p:txBody>
          <a:bodyPr/>
          <a:lstStyle>
            <a:lvl1pPr marL="0" indent="0">
              <a:buNone/>
              <a:defRPr sz="1400"/>
            </a:lvl1pPr>
            <a:lvl2pPr marL="454147" indent="0">
              <a:buNone/>
              <a:defRPr sz="1200"/>
            </a:lvl2pPr>
            <a:lvl3pPr marL="908286" indent="0">
              <a:buNone/>
              <a:defRPr sz="1000"/>
            </a:lvl3pPr>
            <a:lvl4pPr marL="1362433" indent="0">
              <a:buNone/>
              <a:defRPr sz="900"/>
            </a:lvl4pPr>
            <a:lvl5pPr marL="1816580" indent="0">
              <a:buNone/>
              <a:defRPr sz="900"/>
            </a:lvl5pPr>
            <a:lvl6pPr marL="2270721" indent="0">
              <a:buNone/>
              <a:defRPr sz="900"/>
            </a:lvl6pPr>
            <a:lvl7pPr marL="2724863" indent="0">
              <a:buNone/>
              <a:defRPr sz="900"/>
            </a:lvl7pPr>
            <a:lvl8pPr marL="3179014" indent="0">
              <a:buNone/>
              <a:defRPr sz="900"/>
            </a:lvl8pPr>
            <a:lvl9pPr marL="3633154" indent="0">
              <a:buNone/>
              <a:defRPr sz="900"/>
            </a:lvl9pPr>
          </a:lstStyle>
          <a:p>
            <a:pPr lvl="0"/>
            <a:r>
              <a:rPr lang="ru-RU" smtClean="0"/>
              <a:t>Образец текста</a:t>
            </a:r>
          </a:p>
        </p:txBody>
      </p:sp>
      <p:sp>
        <p:nvSpPr>
          <p:cNvPr id="5" name="Дата 1"/>
          <p:cNvSpPr>
            <a:spLocks noGrp="1"/>
          </p:cNvSpPr>
          <p:nvPr>
            <p:ph type="dt" sz="half" idx="10"/>
          </p:nvPr>
        </p:nvSpPr>
        <p:spPr/>
        <p:txBody>
          <a:bodyPr/>
          <a:lstStyle>
            <a:lvl1pPr>
              <a:defRPr/>
            </a:lvl1pPr>
          </a:lstStyle>
          <a:p>
            <a:pPr>
              <a:defRPr/>
            </a:pPr>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63DA77E9-2D20-4309-B881-09A1C60A2FA4}" type="slidenum">
              <a:rPr lang="ru-RU"/>
              <a:pPr>
                <a:defRPr/>
              </a:pPr>
              <a:t>‹#›</a:t>
            </a:fld>
            <a:endParaRPr lang="ru-RU"/>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4147" indent="0">
              <a:buNone/>
              <a:defRPr sz="2800"/>
            </a:lvl2pPr>
            <a:lvl3pPr marL="908286" indent="0">
              <a:buNone/>
              <a:defRPr sz="2400"/>
            </a:lvl3pPr>
            <a:lvl4pPr marL="1362433" indent="0">
              <a:buNone/>
              <a:defRPr sz="2000"/>
            </a:lvl4pPr>
            <a:lvl5pPr marL="1816580" indent="0">
              <a:buNone/>
              <a:defRPr sz="2000"/>
            </a:lvl5pPr>
            <a:lvl6pPr marL="2270721" indent="0">
              <a:buNone/>
              <a:defRPr sz="2000"/>
            </a:lvl6pPr>
            <a:lvl7pPr marL="2724863" indent="0">
              <a:buNone/>
              <a:defRPr sz="2000"/>
            </a:lvl7pPr>
            <a:lvl8pPr marL="3179014" indent="0">
              <a:buNone/>
              <a:defRPr sz="2000"/>
            </a:lvl8pPr>
            <a:lvl9pPr marL="3633154" indent="0">
              <a:buNone/>
              <a:defRPr sz="2000"/>
            </a:lvl9pPr>
          </a:lstStyle>
          <a:p>
            <a:pPr lvl="0"/>
            <a:endParaRPr lang="ru-RU" noProof="0"/>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4147" indent="0">
              <a:buNone/>
              <a:defRPr sz="1200"/>
            </a:lvl2pPr>
            <a:lvl3pPr marL="908286" indent="0">
              <a:buNone/>
              <a:defRPr sz="1000"/>
            </a:lvl3pPr>
            <a:lvl4pPr marL="1362433" indent="0">
              <a:buNone/>
              <a:defRPr sz="900"/>
            </a:lvl4pPr>
            <a:lvl5pPr marL="1816580" indent="0">
              <a:buNone/>
              <a:defRPr sz="900"/>
            </a:lvl5pPr>
            <a:lvl6pPr marL="2270721" indent="0">
              <a:buNone/>
              <a:defRPr sz="900"/>
            </a:lvl6pPr>
            <a:lvl7pPr marL="2724863" indent="0">
              <a:buNone/>
              <a:defRPr sz="900"/>
            </a:lvl7pPr>
            <a:lvl8pPr marL="3179014" indent="0">
              <a:buNone/>
              <a:defRPr sz="900"/>
            </a:lvl8pPr>
            <a:lvl9pPr marL="3633154" indent="0">
              <a:buNone/>
              <a:defRPr sz="900"/>
            </a:lvl9pPr>
          </a:lstStyle>
          <a:p>
            <a:pPr lvl="0"/>
            <a:r>
              <a:rPr lang="ru-RU" smtClean="0"/>
              <a:t>Образец текста</a:t>
            </a:r>
          </a:p>
        </p:txBody>
      </p:sp>
      <p:sp>
        <p:nvSpPr>
          <p:cNvPr id="5" name="Дата 1"/>
          <p:cNvSpPr>
            <a:spLocks noGrp="1"/>
          </p:cNvSpPr>
          <p:nvPr>
            <p:ph type="dt" sz="half" idx="10"/>
          </p:nvPr>
        </p:nvSpPr>
        <p:spPr/>
        <p:txBody>
          <a:bodyPr/>
          <a:lstStyle>
            <a:lvl1pPr>
              <a:defRPr/>
            </a:lvl1pPr>
          </a:lstStyle>
          <a:p>
            <a:pPr>
              <a:defRPr/>
            </a:pPr>
            <a:endParaRPr lang="ru-RU"/>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4DCDC790-AF4C-4983-B833-EB799CBCB0AB}" type="slidenum">
              <a:rPr lang="ru-RU"/>
              <a:pPr>
                <a:defRPr/>
              </a:pPr>
              <a:t>‹#›</a:t>
            </a:fld>
            <a:endParaRPr lang="ru-RU"/>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1"/>
          <p:cNvSpPr>
            <a:spLocks noGrp="1"/>
          </p:cNvSpPr>
          <p:nvPr>
            <p:ph type="dt" sz="half" idx="10"/>
          </p:nvPr>
        </p:nvSpPr>
        <p:spPr/>
        <p:txBody>
          <a:bodyPr/>
          <a:lstStyle>
            <a:lvl1pPr>
              <a:defRPr/>
            </a:lvl1pPr>
          </a:lstStyle>
          <a:p>
            <a:pPr>
              <a:defRPr/>
            </a:pPr>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C702199-771F-4366-A09F-CEA5A92F3BF7}" type="slidenum">
              <a:rPr lang="ru-RU"/>
              <a:pPr>
                <a:defRPr/>
              </a:pPr>
              <a:t>‹#›</a:t>
            </a:fld>
            <a:endParaRPr lang="ru-RU"/>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324600" y="366741"/>
            <a:ext cx="1835150" cy="4460081"/>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15978" y="366741"/>
            <a:ext cx="5356225" cy="446008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1"/>
          <p:cNvSpPr>
            <a:spLocks noGrp="1"/>
          </p:cNvSpPr>
          <p:nvPr>
            <p:ph type="dt" sz="half" idx="10"/>
          </p:nvPr>
        </p:nvSpPr>
        <p:spPr/>
        <p:txBody>
          <a:bodyPr/>
          <a:lstStyle>
            <a:lvl1pPr>
              <a:defRPr/>
            </a:lvl1pPr>
          </a:lstStyle>
          <a:p>
            <a:pPr>
              <a:defRPr/>
            </a:pPr>
            <a:endParaRPr lang="ru-RU"/>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D01ADE8-8163-485F-B079-AAED06DDF77A}" type="slidenum">
              <a:rPr lang="ru-RU"/>
              <a:pPr>
                <a:defRPr/>
              </a:pPr>
              <a:t>‹#›</a:t>
            </a:fld>
            <a:endParaRPr lang="ru-RU"/>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76"/>
            <a:ext cx="7772400" cy="1102519"/>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3"/>
            <a:ext cx="6400800" cy="1314450"/>
          </a:xfrm>
        </p:spPr>
        <p:txBody>
          <a:bodyPr/>
          <a:lstStyle>
            <a:lvl1pPr marL="0" indent="0" algn="ctr">
              <a:buNone/>
              <a:defRPr/>
            </a:lvl1pPr>
            <a:lvl2pPr marL="451828" indent="0" algn="ctr">
              <a:buNone/>
              <a:defRPr/>
            </a:lvl2pPr>
            <a:lvl3pPr marL="903651" indent="0" algn="ctr">
              <a:buNone/>
              <a:defRPr/>
            </a:lvl3pPr>
            <a:lvl4pPr marL="1355476" indent="0" algn="ctr">
              <a:buNone/>
              <a:defRPr/>
            </a:lvl4pPr>
            <a:lvl5pPr marL="1807312" indent="0" algn="ctr">
              <a:buNone/>
              <a:defRPr/>
            </a:lvl5pPr>
            <a:lvl6pPr marL="2259131" indent="0" algn="ctr">
              <a:buNone/>
              <a:defRPr/>
            </a:lvl6pPr>
            <a:lvl7pPr marL="2710955" indent="0" algn="ctr">
              <a:buNone/>
              <a:defRPr/>
            </a:lvl7pPr>
            <a:lvl8pPr marL="3162787" indent="0" algn="ctr">
              <a:buNone/>
              <a:defRPr/>
            </a:lvl8pPr>
            <a:lvl9pPr marL="3614613" indent="0" algn="ctr">
              <a:buNone/>
              <a:defRPr/>
            </a:lvl9pPr>
          </a:lstStyle>
          <a:p>
            <a:r>
              <a:rPr lang="ru-RU" smtClean="0"/>
              <a:t>Образец подзаголовка</a:t>
            </a:r>
            <a:endParaRPr lang="ru-RU"/>
          </a:p>
        </p:txBody>
      </p:sp>
    </p:spTree>
    <p:extLst>
      <p:ext uri="{BB962C8B-B14F-4D97-AF65-F5344CB8AC3E}">
        <p14:creationId xmlns:p14="http://schemas.microsoft.com/office/powerpoint/2010/main" val="4187634426"/>
      </p:ext>
    </p:extLst>
  </p:cSld>
  <p:clrMapOvr>
    <a:masterClrMapping/>
  </p:clrMapOvr>
  <p:transition spd="med">
    <p:split orient="vert"/>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568267111"/>
      </p:ext>
    </p:extLst>
  </p:cSld>
  <p:clrMapOvr>
    <a:masterClrMapping/>
  </p:clrMapOvr>
  <p:transition spd="med">
    <p:split orient="vert"/>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227"/>
            <a:ext cx="7772400" cy="1021556"/>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lvl1pPr>
            <a:lvl2pPr marL="451828" indent="0">
              <a:buNone/>
              <a:defRPr sz="1800"/>
            </a:lvl2pPr>
            <a:lvl3pPr marL="903651" indent="0">
              <a:buNone/>
              <a:defRPr sz="1600"/>
            </a:lvl3pPr>
            <a:lvl4pPr marL="1355476" indent="0">
              <a:buNone/>
              <a:defRPr sz="1400"/>
            </a:lvl4pPr>
            <a:lvl5pPr marL="1807312" indent="0">
              <a:buNone/>
              <a:defRPr sz="1400"/>
            </a:lvl5pPr>
            <a:lvl6pPr marL="2259131" indent="0">
              <a:buNone/>
              <a:defRPr sz="1400"/>
            </a:lvl6pPr>
            <a:lvl7pPr marL="2710955" indent="0">
              <a:buNone/>
              <a:defRPr sz="1400"/>
            </a:lvl7pPr>
            <a:lvl8pPr marL="3162787" indent="0">
              <a:buNone/>
              <a:defRPr sz="1400"/>
            </a:lvl8pPr>
            <a:lvl9pPr marL="3614613" indent="0">
              <a:buNone/>
              <a:defRPr sz="1400"/>
            </a:lvl9pPr>
          </a:lstStyle>
          <a:p>
            <a:pPr lvl="0"/>
            <a:r>
              <a:rPr lang="ru-RU" smtClean="0"/>
              <a:t>Образец текста</a:t>
            </a:r>
          </a:p>
        </p:txBody>
      </p:sp>
    </p:spTree>
    <p:extLst>
      <p:ext uri="{BB962C8B-B14F-4D97-AF65-F5344CB8AC3E}">
        <p14:creationId xmlns:p14="http://schemas.microsoft.com/office/powerpoint/2010/main" val="598583306"/>
      </p:ext>
    </p:extLst>
  </p:cSld>
  <p:clrMapOvr>
    <a:masterClrMapping/>
  </p:clrMapOvr>
  <p:transition spd="med">
    <p:split orient="vert"/>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815977" y="1200200"/>
            <a:ext cx="3595688" cy="36266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564065" y="1200200"/>
            <a:ext cx="3595687" cy="362664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1894229706"/>
      </p:ext>
    </p:extLst>
  </p:cSld>
  <p:clrMapOvr>
    <a:masterClrMapping/>
  </p:clrMapOvr>
  <p:transition spd="med">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Номер слайда 13"/>
          <p:cNvSpPr>
            <a:spLocks noGrp="1"/>
          </p:cNvSpPr>
          <p:nvPr>
            <p:ph type="sldNum" sz="quarter" idx="10"/>
          </p:nvPr>
        </p:nvSpPr>
        <p:spPr/>
        <p:txBody>
          <a:bodyPr/>
          <a:lstStyle>
            <a:lvl1pPr>
              <a:defRPr/>
            </a:lvl1pPr>
          </a:lstStyle>
          <a:p>
            <a:pPr>
              <a:defRPr/>
            </a:pPr>
            <a:fld id="{0D6F6442-3315-4A02-916C-8C0469C7AC2A}" type="slidenum">
              <a:rPr lang="ru-RU"/>
              <a:pPr>
                <a:defRPr/>
              </a:pPr>
              <a:t>‹#›</a:t>
            </a:fld>
            <a:endParaRPr lang="ru-RU"/>
          </a:p>
        </p:txBody>
      </p:sp>
    </p:spTree>
  </p:cSld>
  <p:clrMapOvr>
    <a:masterClrMapping/>
  </p:clrMapOvr>
  <p:transition spd="slow">
    <p:pull dir="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1828" indent="0">
              <a:buNone/>
              <a:defRPr sz="2000" b="1"/>
            </a:lvl2pPr>
            <a:lvl3pPr marL="903651" indent="0">
              <a:buNone/>
              <a:defRPr sz="1800" b="1"/>
            </a:lvl3pPr>
            <a:lvl4pPr marL="1355476" indent="0">
              <a:buNone/>
              <a:defRPr sz="1600" b="1"/>
            </a:lvl4pPr>
            <a:lvl5pPr marL="1807312" indent="0">
              <a:buNone/>
              <a:defRPr sz="1600" b="1"/>
            </a:lvl5pPr>
            <a:lvl6pPr marL="2259131" indent="0">
              <a:buNone/>
              <a:defRPr sz="1600" b="1"/>
            </a:lvl6pPr>
            <a:lvl7pPr marL="2710955" indent="0">
              <a:buNone/>
              <a:defRPr sz="1600" b="1"/>
            </a:lvl7pPr>
            <a:lvl8pPr marL="3162787" indent="0">
              <a:buNone/>
              <a:defRPr sz="1600" b="1"/>
            </a:lvl8pPr>
            <a:lvl9pPr marL="3614613"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101" y="1151335"/>
            <a:ext cx="4041775" cy="479822"/>
          </a:xfrm>
        </p:spPr>
        <p:txBody>
          <a:bodyPr anchor="b"/>
          <a:lstStyle>
            <a:lvl1pPr marL="0" indent="0">
              <a:buNone/>
              <a:defRPr sz="2400" b="1"/>
            </a:lvl1pPr>
            <a:lvl2pPr marL="451828" indent="0">
              <a:buNone/>
              <a:defRPr sz="2000" b="1"/>
            </a:lvl2pPr>
            <a:lvl3pPr marL="903651" indent="0">
              <a:buNone/>
              <a:defRPr sz="1800" b="1"/>
            </a:lvl3pPr>
            <a:lvl4pPr marL="1355476" indent="0">
              <a:buNone/>
              <a:defRPr sz="1600" b="1"/>
            </a:lvl4pPr>
            <a:lvl5pPr marL="1807312" indent="0">
              <a:buNone/>
              <a:defRPr sz="1600" b="1"/>
            </a:lvl5pPr>
            <a:lvl6pPr marL="2259131" indent="0">
              <a:buNone/>
              <a:defRPr sz="1600" b="1"/>
            </a:lvl6pPr>
            <a:lvl7pPr marL="2710955" indent="0">
              <a:buNone/>
              <a:defRPr sz="1600" b="1"/>
            </a:lvl7pPr>
            <a:lvl8pPr marL="3162787" indent="0">
              <a:buNone/>
              <a:defRPr sz="1600" b="1"/>
            </a:lvl8pPr>
            <a:lvl9pPr marL="3614613"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101"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3872903848"/>
      </p:ext>
    </p:extLst>
  </p:cSld>
  <p:clrMapOvr>
    <a:masterClrMapping/>
  </p:clrMapOvr>
  <p:transition spd="med">
    <p:split orient="vert"/>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Tree>
    <p:extLst>
      <p:ext uri="{BB962C8B-B14F-4D97-AF65-F5344CB8AC3E}">
        <p14:creationId xmlns:p14="http://schemas.microsoft.com/office/powerpoint/2010/main" val="1219190577"/>
      </p:ext>
    </p:extLst>
  </p:cSld>
  <p:clrMapOvr>
    <a:masterClrMapping/>
  </p:clrMapOvr>
  <p:transition spd="med">
    <p:split orient="vert"/>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Tree>
    <p:extLst>
      <p:ext uri="{BB962C8B-B14F-4D97-AF65-F5344CB8AC3E}">
        <p14:creationId xmlns:p14="http://schemas.microsoft.com/office/powerpoint/2010/main" val="1646984811"/>
      </p:ext>
    </p:extLst>
  </p:cSld>
  <p:clrMapOvr>
    <a:masterClrMapping/>
  </p:clrMapOvr>
  <p:transition spd="med">
    <p:split orient="vert"/>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70" y="204838"/>
            <a:ext cx="3008313" cy="871538"/>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04795"/>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70" y="1076328"/>
            <a:ext cx="3008313" cy="3518297"/>
          </a:xfrm>
        </p:spPr>
        <p:txBody>
          <a:bodyPr/>
          <a:lstStyle>
            <a:lvl1pPr marL="0" indent="0">
              <a:buNone/>
              <a:defRPr sz="1400"/>
            </a:lvl1pPr>
            <a:lvl2pPr marL="451828" indent="0">
              <a:buNone/>
              <a:defRPr sz="1200"/>
            </a:lvl2pPr>
            <a:lvl3pPr marL="903651" indent="0">
              <a:buNone/>
              <a:defRPr sz="1000"/>
            </a:lvl3pPr>
            <a:lvl4pPr marL="1355476" indent="0">
              <a:buNone/>
              <a:defRPr sz="900"/>
            </a:lvl4pPr>
            <a:lvl5pPr marL="1807312" indent="0">
              <a:buNone/>
              <a:defRPr sz="900"/>
            </a:lvl5pPr>
            <a:lvl6pPr marL="2259131" indent="0">
              <a:buNone/>
              <a:defRPr sz="900"/>
            </a:lvl6pPr>
            <a:lvl7pPr marL="2710955" indent="0">
              <a:buNone/>
              <a:defRPr sz="900"/>
            </a:lvl7pPr>
            <a:lvl8pPr marL="3162787" indent="0">
              <a:buNone/>
              <a:defRPr sz="900"/>
            </a:lvl8pPr>
            <a:lvl9pPr marL="3614613" indent="0">
              <a:buNone/>
              <a:defRPr sz="900"/>
            </a:lvl9pPr>
          </a:lstStyle>
          <a:p>
            <a:pPr lvl="0"/>
            <a:r>
              <a:rPr lang="ru-RU" smtClean="0"/>
              <a:t>Образец текста</a:t>
            </a:r>
          </a:p>
        </p:txBody>
      </p:sp>
    </p:spTree>
    <p:extLst>
      <p:ext uri="{BB962C8B-B14F-4D97-AF65-F5344CB8AC3E}">
        <p14:creationId xmlns:p14="http://schemas.microsoft.com/office/powerpoint/2010/main" val="2909527036"/>
      </p:ext>
    </p:extLst>
  </p:cSld>
  <p:clrMapOvr>
    <a:masterClrMapping/>
  </p:clrMapOvr>
  <p:transition spd="med">
    <p:split orient="vert"/>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4"/>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1828" indent="0">
              <a:buNone/>
              <a:defRPr sz="2800"/>
            </a:lvl2pPr>
            <a:lvl3pPr marL="903651" indent="0">
              <a:buNone/>
              <a:defRPr sz="2400"/>
            </a:lvl3pPr>
            <a:lvl4pPr marL="1355476" indent="0">
              <a:buNone/>
              <a:defRPr sz="2000"/>
            </a:lvl4pPr>
            <a:lvl5pPr marL="1807312" indent="0">
              <a:buNone/>
              <a:defRPr sz="2000"/>
            </a:lvl5pPr>
            <a:lvl6pPr marL="2259131" indent="0">
              <a:buNone/>
              <a:defRPr sz="2000"/>
            </a:lvl6pPr>
            <a:lvl7pPr marL="2710955" indent="0">
              <a:buNone/>
              <a:defRPr sz="2000"/>
            </a:lvl7pPr>
            <a:lvl8pPr marL="3162787" indent="0">
              <a:buNone/>
              <a:defRPr sz="2000"/>
            </a:lvl8pPr>
            <a:lvl9pPr marL="3614613" indent="0">
              <a:buNone/>
              <a:defRPr sz="2000"/>
            </a:lvl9pPr>
          </a:lstStyle>
          <a:p>
            <a:pPr lvl="0"/>
            <a:endParaRPr lang="ru-RU" noProof="0"/>
          </a:p>
        </p:txBody>
      </p:sp>
      <p:sp>
        <p:nvSpPr>
          <p:cNvPr id="4" name="Текст 3"/>
          <p:cNvSpPr>
            <a:spLocks noGrp="1"/>
          </p:cNvSpPr>
          <p:nvPr>
            <p:ph type="body" sz="half" idx="2"/>
          </p:nvPr>
        </p:nvSpPr>
        <p:spPr>
          <a:xfrm>
            <a:off x="1792288" y="4025560"/>
            <a:ext cx="5486400" cy="603647"/>
          </a:xfrm>
        </p:spPr>
        <p:txBody>
          <a:bodyPr/>
          <a:lstStyle>
            <a:lvl1pPr marL="0" indent="0">
              <a:buNone/>
              <a:defRPr sz="1400"/>
            </a:lvl1pPr>
            <a:lvl2pPr marL="451828" indent="0">
              <a:buNone/>
              <a:defRPr sz="1200"/>
            </a:lvl2pPr>
            <a:lvl3pPr marL="903651" indent="0">
              <a:buNone/>
              <a:defRPr sz="1000"/>
            </a:lvl3pPr>
            <a:lvl4pPr marL="1355476" indent="0">
              <a:buNone/>
              <a:defRPr sz="900"/>
            </a:lvl4pPr>
            <a:lvl5pPr marL="1807312" indent="0">
              <a:buNone/>
              <a:defRPr sz="900"/>
            </a:lvl5pPr>
            <a:lvl6pPr marL="2259131" indent="0">
              <a:buNone/>
              <a:defRPr sz="900"/>
            </a:lvl6pPr>
            <a:lvl7pPr marL="2710955" indent="0">
              <a:buNone/>
              <a:defRPr sz="900"/>
            </a:lvl7pPr>
            <a:lvl8pPr marL="3162787" indent="0">
              <a:buNone/>
              <a:defRPr sz="900"/>
            </a:lvl8pPr>
            <a:lvl9pPr marL="3614613" indent="0">
              <a:buNone/>
              <a:defRPr sz="900"/>
            </a:lvl9pPr>
          </a:lstStyle>
          <a:p>
            <a:pPr lvl="0"/>
            <a:r>
              <a:rPr lang="ru-RU" smtClean="0"/>
              <a:t>Образец текста</a:t>
            </a:r>
          </a:p>
        </p:txBody>
      </p:sp>
    </p:spTree>
    <p:extLst>
      <p:ext uri="{BB962C8B-B14F-4D97-AF65-F5344CB8AC3E}">
        <p14:creationId xmlns:p14="http://schemas.microsoft.com/office/powerpoint/2010/main" val="4181343479"/>
      </p:ext>
    </p:extLst>
  </p:cSld>
  <p:clrMapOvr>
    <a:masterClrMapping/>
  </p:clrMapOvr>
  <p:transition spd="med">
    <p:split orient="vert"/>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1822193216"/>
      </p:ext>
    </p:extLst>
  </p:cSld>
  <p:clrMapOvr>
    <a:masterClrMapping/>
  </p:clrMapOvr>
  <p:transition spd="med">
    <p:split orient="vert"/>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324600" y="367907"/>
            <a:ext cx="1835150" cy="445889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15979" y="367907"/>
            <a:ext cx="5356225" cy="445889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2533908219"/>
      </p:ext>
    </p:extLst>
  </p:cSld>
  <p:clrMapOvr>
    <a:masterClrMapping/>
  </p:clrMapOvr>
  <p:transition spd="med">
    <p:split orient="vert"/>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1026" name="Picture 2" descr="Z:\Projects\Текущие\Проектная\FNS_2012\_БРЭНДБУК\out\PPT\3_1_present-01.jpg"/>
          <p:cNvPicPr>
            <a:picLocks noChangeAspect="1" noChangeArrowheads="1"/>
          </p:cNvPicPr>
          <p:nvPr userDrawn="1"/>
        </p:nvPicPr>
        <p:blipFill>
          <a:blip r:embed="rId2" cstate="print"/>
          <a:stretch>
            <a:fillRect/>
          </a:stretch>
        </p:blipFill>
        <p:spPr bwMode="auto">
          <a:xfrm>
            <a:off x="1358" y="1071"/>
            <a:ext cx="9142642" cy="5141712"/>
          </a:xfrm>
          <a:prstGeom prst="rect">
            <a:avLst/>
          </a:prstGeom>
          <a:noFill/>
        </p:spPr>
      </p:pic>
      <p:sp>
        <p:nvSpPr>
          <p:cNvPr id="2" name="Заголовок 1"/>
          <p:cNvSpPr>
            <a:spLocks noGrp="1"/>
          </p:cNvSpPr>
          <p:nvPr>
            <p:ph type="ctrTitle" hasCustomPrompt="1"/>
          </p:nvPr>
        </p:nvSpPr>
        <p:spPr>
          <a:xfrm>
            <a:off x="685800" y="2522795"/>
            <a:ext cx="7772400" cy="1102519"/>
          </a:xfrm>
        </p:spPr>
        <p:txBody>
          <a:bodyPr>
            <a:normAutofit/>
          </a:bodyPr>
          <a:lstStyle>
            <a:lvl1pPr>
              <a:defRPr sz="5000" b="1">
                <a:solidFill>
                  <a:schemeClr val="bg1"/>
                </a:solidFill>
                <a:latin typeface="+mj-lt"/>
              </a:defRPr>
            </a:lvl1pPr>
          </a:lstStyle>
          <a:p>
            <a:r>
              <a:rPr lang="ru-RU" dirty="0" smtClean="0"/>
              <a:t>НАЗВАНИЕ ПРЕЗЕНТАЦИИ</a:t>
            </a:r>
            <a:endParaRPr lang="ru-RU" dirty="0"/>
          </a:p>
        </p:txBody>
      </p:sp>
      <p:sp>
        <p:nvSpPr>
          <p:cNvPr id="3" name="Подзаголовок 2"/>
          <p:cNvSpPr>
            <a:spLocks noGrp="1"/>
          </p:cNvSpPr>
          <p:nvPr>
            <p:ph type="subTitle" idx="1" hasCustomPrompt="1"/>
          </p:nvPr>
        </p:nvSpPr>
        <p:spPr>
          <a:xfrm>
            <a:off x="1371600" y="3649376"/>
            <a:ext cx="6400800" cy="1314450"/>
          </a:xfrm>
        </p:spPr>
        <p:txBody>
          <a:bodyPr>
            <a:normAutofit/>
          </a:bodyPr>
          <a:lstStyle>
            <a:lvl1pPr marL="0" indent="0" algn="ctr">
              <a:buNone/>
              <a:defRPr sz="2800" b="0">
                <a:solidFill>
                  <a:schemeClr val="bg1"/>
                </a:solidFill>
                <a:latin typeface="+mj-lt"/>
              </a:defRPr>
            </a:lvl1pPr>
            <a:lvl2pPr marL="454147" indent="0" algn="ctr">
              <a:buNone/>
              <a:defRPr>
                <a:solidFill>
                  <a:schemeClr val="tx1">
                    <a:tint val="75000"/>
                  </a:schemeClr>
                </a:solidFill>
              </a:defRPr>
            </a:lvl2pPr>
            <a:lvl3pPr marL="908286" indent="0" algn="ctr">
              <a:buNone/>
              <a:defRPr>
                <a:solidFill>
                  <a:schemeClr val="tx1">
                    <a:tint val="75000"/>
                  </a:schemeClr>
                </a:solidFill>
              </a:defRPr>
            </a:lvl3pPr>
            <a:lvl4pPr marL="1362433" indent="0" algn="ctr">
              <a:buNone/>
              <a:defRPr>
                <a:solidFill>
                  <a:schemeClr val="tx1">
                    <a:tint val="75000"/>
                  </a:schemeClr>
                </a:solidFill>
              </a:defRPr>
            </a:lvl4pPr>
            <a:lvl5pPr marL="1816580" indent="0" algn="ctr">
              <a:buNone/>
              <a:defRPr>
                <a:solidFill>
                  <a:schemeClr val="tx1">
                    <a:tint val="75000"/>
                  </a:schemeClr>
                </a:solidFill>
              </a:defRPr>
            </a:lvl5pPr>
            <a:lvl6pPr marL="2270721" indent="0" algn="ctr">
              <a:buNone/>
              <a:defRPr>
                <a:solidFill>
                  <a:schemeClr val="tx1">
                    <a:tint val="75000"/>
                  </a:schemeClr>
                </a:solidFill>
              </a:defRPr>
            </a:lvl6pPr>
            <a:lvl7pPr marL="2724863" indent="0" algn="ctr">
              <a:buNone/>
              <a:defRPr>
                <a:solidFill>
                  <a:schemeClr val="tx1">
                    <a:tint val="75000"/>
                  </a:schemeClr>
                </a:solidFill>
              </a:defRPr>
            </a:lvl7pPr>
            <a:lvl8pPr marL="3179014" indent="0" algn="ctr">
              <a:buNone/>
              <a:defRPr>
                <a:solidFill>
                  <a:schemeClr val="tx1">
                    <a:tint val="75000"/>
                  </a:schemeClr>
                </a:solidFill>
              </a:defRPr>
            </a:lvl8pPr>
            <a:lvl9pPr marL="3633154" indent="0" algn="ctr">
              <a:buNone/>
              <a:defRPr>
                <a:solidFill>
                  <a:schemeClr val="tx1">
                    <a:tint val="75000"/>
                  </a:schemeClr>
                </a:solidFill>
              </a:defRPr>
            </a:lvl9pPr>
          </a:lstStyle>
          <a:p>
            <a:r>
              <a:rPr lang="ru-RU" dirty="0" smtClean="0"/>
              <a:t>22.12.2012</a:t>
            </a:r>
            <a:endParaRPr lang="ru-RU" dirty="0"/>
          </a:p>
        </p:txBody>
      </p:sp>
    </p:spTree>
    <p:extLst>
      <p:ext uri="{BB962C8B-B14F-4D97-AF65-F5344CB8AC3E}">
        <p14:creationId xmlns:p14="http://schemas.microsoft.com/office/powerpoint/2010/main" val="227690553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Заголовок и объект">
    <p:spTree>
      <p:nvGrpSpPr>
        <p:cNvPr id="1" name=""/>
        <p:cNvGrpSpPr/>
        <p:nvPr/>
      </p:nvGrpSpPr>
      <p:grpSpPr>
        <a:xfrm>
          <a:off x="0" y="0"/>
          <a:ext cx="0" cy="0"/>
          <a:chOff x="0" y="0"/>
          <a:chExt cx="0" cy="0"/>
        </a:xfrm>
      </p:grpSpPr>
      <p:pic>
        <p:nvPicPr>
          <p:cNvPr id="2050" name="Picture 2" descr="Z:\Projects\Текущие\Проектная\FNS_2012\_БРЭНДБУК\out\PPT\3_1_present_A4-03.png"/>
          <p:cNvPicPr>
            <a:picLocks noChangeAspect="1" noChangeArrowheads="1"/>
          </p:cNvPicPr>
          <p:nvPr userDrawn="1"/>
        </p:nvPicPr>
        <p:blipFill>
          <a:blip r:embed="rId2" cstate="print"/>
          <a:stretch>
            <a:fillRect/>
          </a:stretch>
        </p:blipFill>
        <p:spPr bwMode="auto">
          <a:xfrm>
            <a:off x="1395" y="1435"/>
            <a:ext cx="9142643" cy="5141712"/>
          </a:xfrm>
          <a:prstGeom prst="rect">
            <a:avLst/>
          </a:prstGeom>
          <a:noFill/>
        </p:spPr>
      </p:pic>
      <p:sp>
        <p:nvSpPr>
          <p:cNvPr id="3" name="Содержимое 2"/>
          <p:cNvSpPr>
            <a:spLocks noGrp="1"/>
          </p:cNvSpPr>
          <p:nvPr>
            <p:ph idx="1"/>
          </p:nvPr>
        </p:nvSpPr>
        <p:spPr>
          <a:xfrm>
            <a:off x="822673" y="1205181"/>
            <a:ext cx="7320689" cy="3621940"/>
          </a:xfrm>
        </p:spPr>
        <p:txBody>
          <a:bodyPr/>
          <a:lstStyle>
            <a:lvl1pPr marL="316564" indent="0">
              <a:buFontTx/>
              <a:buNone/>
              <a:defRPr b="1">
                <a:latin typeface="+mj-lt"/>
              </a:defRPr>
            </a:lvl1pPr>
            <a:lvl2pPr marL="313798" indent="2783">
              <a:defRPr>
                <a:latin typeface="+mj-lt"/>
              </a:defRPr>
            </a:lvl2pPr>
            <a:lvl3pPr marL="547424" indent="-226712">
              <a:tabLst/>
              <a:defRPr>
                <a:latin typeface="+mj-lt"/>
              </a:defRPr>
            </a:lvl3pPr>
            <a:lvl4pPr marL="0" indent="313798">
              <a:lnSpc>
                <a:spcPts val="1578"/>
              </a:lnSpc>
              <a:spcBef>
                <a:spcPts val="351"/>
              </a:spcBef>
              <a:defRPr>
                <a:latin typeface="+mj-lt"/>
              </a:defRPr>
            </a:lvl4pPr>
            <a:lvl5pPr>
              <a:lnSpc>
                <a:spcPts val="1578"/>
              </a:lnSpc>
              <a:spcBef>
                <a:spcPts val="351"/>
              </a:spcBef>
              <a:buNone/>
              <a:defRPr>
                <a:latin typeface="+mj-lt"/>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0" name="TextBox 9"/>
          <p:cNvSpPr txBox="1"/>
          <p:nvPr userDrawn="1"/>
        </p:nvSpPr>
        <p:spPr>
          <a:xfrm>
            <a:off x="5926640" y="3845311"/>
            <a:ext cx="923618" cy="282640"/>
          </a:xfrm>
          <a:prstGeom prst="rect">
            <a:avLst/>
          </a:prstGeom>
          <a:noFill/>
        </p:spPr>
        <p:txBody>
          <a:bodyPr wrap="square" lIns="79628" tIns="39815" rIns="79628" bIns="39815" rtlCol="0">
            <a:noAutofit/>
          </a:bodyPr>
          <a:lstStyle/>
          <a:p>
            <a:pPr defTabSz="908286" fontAlgn="auto">
              <a:spcBef>
                <a:spcPts val="0"/>
              </a:spcBef>
              <a:spcAft>
                <a:spcPts val="0"/>
              </a:spcAft>
            </a:pPr>
            <a:endParaRPr lang="ru-RU" b="0" dirty="0">
              <a:solidFill>
                <a:prstClr val="black"/>
              </a:solidFill>
              <a:latin typeface="Calibri"/>
            </a:endParaRPr>
          </a:p>
        </p:txBody>
      </p:sp>
      <p:sp>
        <p:nvSpPr>
          <p:cNvPr id="13" name="Заголовок 12"/>
          <p:cNvSpPr>
            <a:spLocks noGrp="1"/>
          </p:cNvSpPr>
          <p:nvPr>
            <p:ph type="title" hasCustomPrompt="1"/>
          </p:nvPr>
        </p:nvSpPr>
        <p:spPr>
          <a:xfrm>
            <a:off x="822635" y="375830"/>
            <a:ext cx="7337192" cy="829352"/>
          </a:xfrm>
        </p:spPr>
        <p:txBody>
          <a:bodyPr/>
          <a:lstStyle>
            <a:lvl1pPr marL="0" marR="0" indent="0" defTabSz="908286" rtl="0" eaLnBrk="1" fontAlgn="auto" latinLnBrk="0" hangingPunct="1">
              <a:lnSpc>
                <a:spcPct val="100000"/>
              </a:lnSpc>
              <a:spcBef>
                <a:spcPct val="0"/>
              </a:spcBef>
              <a:spcAft>
                <a:spcPts val="0"/>
              </a:spcAft>
              <a:tabLst/>
              <a:defRPr sz="4700"/>
            </a:lvl1pPr>
          </a:lstStyle>
          <a:p>
            <a:pPr marL="0" marR="0" lvl="0" indent="0" defTabSz="908286" rtl="0" eaLnBrk="1" fontAlgn="auto" latinLnBrk="0" hangingPunct="1">
              <a:lnSpc>
                <a:spcPct val="100000"/>
              </a:lnSpc>
              <a:spcBef>
                <a:spcPct val="0"/>
              </a:spcBef>
              <a:spcAft>
                <a:spcPts val="0"/>
              </a:spcAft>
              <a:tabLst/>
              <a:defRPr/>
            </a:pPr>
            <a:r>
              <a:rPr kumimoji="0" lang="ru-RU" sz="4200" b="1" i="0" u="none" strike="noStrike" kern="1200" cap="none" spc="0" normalizeH="0" baseline="0" noProof="0" dirty="0" smtClean="0">
                <a:ln>
                  <a:noFill/>
                </a:ln>
                <a:solidFill>
                  <a:srgbClr val="005AA9"/>
                </a:solidFill>
                <a:effectLst/>
                <a:uLnTx/>
                <a:uFillTx/>
                <a:latin typeface="+mj-lt"/>
                <a:ea typeface="+mj-ea"/>
                <a:cs typeface="+mj-cs"/>
              </a:rPr>
              <a:t>1/ ЗАГОЛОВОК СЛАЙДА</a:t>
            </a:r>
          </a:p>
        </p:txBody>
      </p:sp>
      <p:sp>
        <p:nvSpPr>
          <p:cNvPr id="14" name="Номер слайда 13"/>
          <p:cNvSpPr>
            <a:spLocks noGrp="1"/>
          </p:cNvSpPr>
          <p:nvPr>
            <p:ph type="sldNum" sz="quarter" idx="11"/>
          </p:nvPr>
        </p:nvSpPr>
        <p:spPr/>
        <p:txBody>
          <a:bodyPr/>
          <a:lstStyle/>
          <a:p>
            <a:fld id="{E20E89E6-FE54-4E13-859C-1FA908D70D39}" type="slidenum">
              <a:rPr lang="ru-RU" smtClean="0">
                <a:solidFill>
                  <a:prstClr val="white"/>
                </a:solidFill>
              </a:rPr>
              <a:pPr/>
              <a:t>‹#›</a:t>
            </a:fld>
            <a:endParaRPr lang="ru-RU" dirty="0">
              <a:solidFill>
                <a:prstClr val="white"/>
              </a:solidFill>
            </a:endParaRPr>
          </a:p>
        </p:txBody>
      </p:sp>
    </p:spTree>
    <p:extLst>
      <p:ext uri="{BB962C8B-B14F-4D97-AF65-F5344CB8AC3E}">
        <p14:creationId xmlns:p14="http://schemas.microsoft.com/office/powerpoint/2010/main" val="385082944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1_Заголовок и объект">
    <p:spTree>
      <p:nvGrpSpPr>
        <p:cNvPr id="1" name=""/>
        <p:cNvGrpSpPr/>
        <p:nvPr/>
      </p:nvGrpSpPr>
      <p:grpSpPr>
        <a:xfrm>
          <a:off x="0" y="0"/>
          <a:ext cx="0" cy="0"/>
          <a:chOff x="0" y="0"/>
          <a:chExt cx="0" cy="0"/>
        </a:xfrm>
      </p:grpSpPr>
      <p:pic>
        <p:nvPicPr>
          <p:cNvPr id="2" name="Picture 2" descr="Z:\Projects\Текущие\Проектная\FNS_2012\_БРЭНДБУК\out\PPT\3_1_present_A4-04.png"/>
          <p:cNvPicPr>
            <a:picLocks noChangeAspect="1" noChangeArrowheads="1"/>
          </p:cNvPicPr>
          <p:nvPr userDrawn="1"/>
        </p:nvPicPr>
        <p:blipFill>
          <a:blip r:embed="rId2" cstate="print"/>
          <a:stretch>
            <a:fillRect/>
          </a:stretch>
        </p:blipFill>
        <p:spPr bwMode="auto">
          <a:xfrm>
            <a:off x="37" y="354"/>
            <a:ext cx="9142643" cy="5141712"/>
          </a:xfrm>
          <a:prstGeom prst="rect">
            <a:avLst/>
          </a:prstGeom>
          <a:noFill/>
        </p:spPr>
      </p:pic>
      <p:sp>
        <p:nvSpPr>
          <p:cNvPr id="3" name="Содержимое 2"/>
          <p:cNvSpPr>
            <a:spLocks noGrp="1"/>
          </p:cNvSpPr>
          <p:nvPr>
            <p:ph idx="1"/>
          </p:nvPr>
        </p:nvSpPr>
        <p:spPr>
          <a:xfrm>
            <a:off x="822673" y="1205181"/>
            <a:ext cx="7320689" cy="3621940"/>
          </a:xfrm>
        </p:spPr>
        <p:txBody>
          <a:bodyPr/>
          <a:lstStyle>
            <a:lvl1pPr marL="316564" indent="0">
              <a:buFontTx/>
              <a:buNone/>
              <a:defRPr b="1">
                <a:latin typeface="+mj-lt"/>
              </a:defRPr>
            </a:lvl1pPr>
            <a:lvl2pPr marL="316564" indent="0">
              <a:defRPr>
                <a:latin typeface="+mj-lt"/>
              </a:defRPr>
            </a:lvl2pPr>
            <a:lvl3pPr marL="547424" indent="-226712">
              <a:defRPr>
                <a:latin typeface="+mj-lt"/>
              </a:defRPr>
            </a:lvl3pPr>
            <a:lvl4pPr marL="0" indent="313798">
              <a:defRPr>
                <a:latin typeface="+mj-lt"/>
              </a:defRPr>
            </a:lvl4pPr>
            <a:lvl5pPr marL="1249687" indent="0">
              <a:buNone/>
              <a:defRPr>
                <a:latin typeface="+mj-lt"/>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0" name="Заголовок 9"/>
          <p:cNvSpPr>
            <a:spLocks noGrp="1"/>
          </p:cNvSpPr>
          <p:nvPr>
            <p:ph type="title" hasCustomPrompt="1"/>
          </p:nvPr>
        </p:nvSpPr>
        <p:spPr>
          <a:xfrm>
            <a:off x="821927" y="375830"/>
            <a:ext cx="7337901" cy="829352"/>
          </a:xfrm>
        </p:spPr>
        <p:txBody>
          <a:bodyPr/>
          <a:lstStyle>
            <a:lvl1pPr marL="0" marR="0" indent="0" defTabSz="908286" rtl="0" eaLnBrk="1" fontAlgn="auto" latinLnBrk="0" hangingPunct="1">
              <a:lnSpc>
                <a:spcPct val="100000"/>
              </a:lnSpc>
              <a:spcBef>
                <a:spcPct val="0"/>
              </a:spcBef>
              <a:spcAft>
                <a:spcPts val="0"/>
              </a:spcAft>
              <a:tabLst/>
              <a:defRPr sz="4700"/>
            </a:lvl1pPr>
          </a:lstStyle>
          <a:p>
            <a:pPr marL="0" marR="0" lvl="0" indent="0" defTabSz="908286" rtl="0" eaLnBrk="1" fontAlgn="auto" latinLnBrk="0" hangingPunct="1">
              <a:lnSpc>
                <a:spcPct val="100000"/>
              </a:lnSpc>
              <a:spcBef>
                <a:spcPct val="0"/>
              </a:spcBef>
              <a:spcAft>
                <a:spcPts val="0"/>
              </a:spcAft>
              <a:tabLst/>
              <a:defRPr/>
            </a:pPr>
            <a:r>
              <a:rPr kumimoji="0" lang="ru-RU" sz="4200" b="1" i="0" u="none" strike="noStrike" kern="1200" cap="none" spc="0" normalizeH="0" baseline="0" noProof="0" dirty="0" smtClean="0">
                <a:ln>
                  <a:noFill/>
                </a:ln>
                <a:solidFill>
                  <a:srgbClr val="005AA9"/>
                </a:solidFill>
                <a:effectLst/>
                <a:uLnTx/>
                <a:uFillTx/>
                <a:latin typeface="+mj-lt"/>
                <a:ea typeface="+mj-ea"/>
                <a:cs typeface="+mj-cs"/>
              </a:rPr>
              <a:t>1/ ЗАГОЛОВОК СЛАЙДА</a:t>
            </a:r>
          </a:p>
        </p:txBody>
      </p:sp>
      <p:sp>
        <p:nvSpPr>
          <p:cNvPr id="20" name="Номер слайда 19"/>
          <p:cNvSpPr>
            <a:spLocks noGrp="1"/>
          </p:cNvSpPr>
          <p:nvPr>
            <p:ph type="sldNum" sz="quarter" idx="11"/>
          </p:nvPr>
        </p:nvSpPr>
        <p:spPr/>
        <p:txBody>
          <a:bodyPr/>
          <a:lstStyle/>
          <a:p>
            <a:fld id="{E20E89E6-FE54-4E13-859C-1FA908D70D39}" type="slidenum">
              <a:rPr lang="ru-RU" smtClean="0">
                <a:solidFill>
                  <a:prstClr val="white"/>
                </a:solidFill>
              </a:rPr>
              <a:pPr/>
              <a:t>‹#›</a:t>
            </a:fld>
            <a:endParaRPr lang="ru-RU" dirty="0">
              <a:solidFill>
                <a:prstClr val="white"/>
              </a:solidFill>
            </a:endParaRPr>
          </a:p>
        </p:txBody>
      </p:sp>
    </p:spTree>
    <p:extLst>
      <p:ext uri="{BB962C8B-B14F-4D97-AF65-F5344CB8AC3E}">
        <p14:creationId xmlns:p14="http://schemas.microsoft.com/office/powerpoint/2010/main" val="2956503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13"/>
          <p:cNvSpPr>
            <a:spLocks noGrp="1"/>
          </p:cNvSpPr>
          <p:nvPr>
            <p:ph type="sldNum" sz="quarter" idx="10"/>
          </p:nvPr>
        </p:nvSpPr>
        <p:spPr/>
        <p:txBody>
          <a:bodyPr/>
          <a:lstStyle>
            <a:lvl1pPr>
              <a:defRPr/>
            </a:lvl1pPr>
          </a:lstStyle>
          <a:p>
            <a:pPr>
              <a:defRPr/>
            </a:pPr>
            <a:fld id="{5671062F-E687-4F88-B5A7-98F7FA46F0C6}" type="slidenum">
              <a:rPr lang="ru-RU"/>
              <a:pPr>
                <a:defRPr/>
              </a:pPr>
              <a:t>‹#›</a:t>
            </a:fld>
            <a:endParaRPr lang="ru-RU"/>
          </a:p>
        </p:txBody>
      </p:sp>
    </p:spTree>
  </p:cSld>
  <p:clrMapOvr>
    <a:masterClrMapping/>
  </p:clrMapOvr>
  <p:transition spd="slow">
    <p:pull dir="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6" name="Picture 2" descr="Z:\Projects\Текущие\Проектная\FNS_2012\_БРЭНДБУК\out\PPT\3_1_present_A4-03.png"/>
          <p:cNvPicPr>
            <a:picLocks noChangeAspect="1" noChangeArrowheads="1"/>
          </p:cNvPicPr>
          <p:nvPr userDrawn="1"/>
        </p:nvPicPr>
        <p:blipFill>
          <a:blip r:embed="rId2" cstate="print"/>
          <a:stretch>
            <a:fillRect/>
          </a:stretch>
        </p:blipFill>
        <p:spPr bwMode="auto">
          <a:xfrm>
            <a:off x="37" y="1"/>
            <a:ext cx="9142643" cy="5141712"/>
          </a:xfrm>
          <a:prstGeom prst="rect">
            <a:avLst/>
          </a:prstGeom>
          <a:noFill/>
        </p:spPr>
      </p:pic>
      <p:sp>
        <p:nvSpPr>
          <p:cNvPr id="2" name="Заголовок 1"/>
          <p:cNvSpPr>
            <a:spLocks noGrp="1"/>
          </p:cNvSpPr>
          <p:nvPr>
            <p:ph type="title"/>
          </p:nvPr>
        </p:nvSpPr>
        <p:spPr>
          <a:xfrm>
            <a:off x="822673" y="759379"/>
            <a:ext cx="7320689" cy="1518473"/>
          </a:xfrm>
        </p:spPr>
        <p:txBody>
          <a:bodyPr anchor="t"/>
          <a:lstStyle>
            <a:lvl1pPr algn="l">
              <a:defRPr sz="4000" b="1" cap="all"/>
            </a:lvl1pPr>
          </a:lstStyle>
          <a:p>
            <a:r>
              <a:rPr lang="ru-RU" smtClean="0"/>
              <a:t>Образец заголовка</a:t>
            </a:r>
            <a:endParaRPr lang="ru-RU" dirty="0"/>
          </a:p>
        </p:txBody>
      </p:sp>
      <p:sp>
        <p:nvSpPr>
          <p:cNvPr id="3" name="Текст 2"/>
          <p:cNvSpPr>
            <a:spLocks noGrp="1"/>
          </p:cNvSpPr>
          <p:nvPr>
            <p:ph type="body" idx="1"/>
          </p:nvPr>
        </p:nvSpPr>
        <p:spPr>
          <a:xfrm>
            <a:off x="822673" y="2572290"/>
            <a:ext cx="7320689" cy="2254803"/>
          </a:xfrm>
        </p:spPr>
        <p:txBody>
          <a:bodyPr anchor="t"/>
          <a:lstStyle>
            <a:lvl1pPr marL="0" indent="0">
              <a:buNone/>
              <a:defRPr sz="2000">
                <a:solidFill>
                  <a:schemeClr val="tx1">
                    <a:tint val="75000"/>
                  </a:schemeClr>
                </a:solidFill>
              </a:defRPr>
            </a:lvl1pPr>
            <a:lvl2pPr marL="454147" indent="0">
              <a:buNone/>
              <a:defRPr sz="1800">
                <a:solidFill>
                  <a:schemeClr val="tx1">
                    <a:tint val="75000"/>
                  </a:schemeClr>
                </a:solidFill>
              </a:defRPr>
            </a:lvl2pPr>
            <a:lvl3pPr marL="908286" indent="0">
              <a:buNone/>
              <a:defRPr sz="1600">
                <a:solidFill>
                  <a:schemeClr val="tx1">
                    <a:tint val="75000"/>
                  </a:schemeClr>
                </a:solidFill>
              </a:defRPr>
            </a:lvl3pPr>
            <a:lvl4pPr marL="1362433" indent="0">
              <a:buNone/>
              <a:defRPr sz="1400">
                <a:solidFill>
                  <a:schemeClr val="tx1">
                    <a:tint val="75000"/>
                  </a:schemeClr>
                </a:solidFill>
              </a:defRPr>
            </a:lvl4pPr>
            <a:lvl5pPr marL="1816580" indent="0">
              <a:buNone/>
              <a:defRPr sz="1400">
                <a:solidFill>
                  <a:schemeClr val="tx1">
                    <a:tint val="75000"/>
                  </a:schemeClr>
                </a:solidFill>
              </a:defRPr>
            </a:lvl5pPr>
            <a:lvl6pPr marL="2270721" indent="0">
              <a:buNone/>
              <a:defRPr sz="1400">
                <a:solidFill>
                  <a:schemeClr val="tx1">
                    <a:tint val="75000"/>
                  </a:schemeClr>
                </a:solidFill>
              </a:defRPr>
            </a:lvl6pPr>
            <a:lvl7pPr marL="2724863" indent="0">
              <a:buNone/>
              <a:defRPr sz="1400">
                <a:solidFill>
                  <a:schemeClr val="tx1">
                    <a:tint val="75000"/>
                  </a:schemeClr>
                </a:solidFill>
              </a:defRPr>
            </a:lvl7pPr>
            <a:lvl8pPr marL="3179014" indent="0">
              <a:buNone/>
              <a:defRPr sz="1400">
                <a:solidFill>
                  <a:schemeClr val="tx1">
                    <a:tint val="75000"/>
                  </a:schemeClr>
                </a:solidFill>
              </a:defRPr>
            </a:lvl8pPr>
            <a:lvl9pPr marL="3633154" indent="0">
              <a:buNone/>
              <a:defRPr sz="1400">
                <a:solidFill>
                  <a:schemeClr val="tx1">
                    <a:tint val="75000"/>
                  </a:schemeClr>
                </a:solidFill>
              </a:defRPr>
            </a:lvl9pPr>
          </a:lstStyle>
          <a:p>
            <a:pPr lvl="0"/>
            <a:r>
              <a:rPr lang="ru-RU" smtClean="0"/>
              <a:t>Образец текста</a:t>
            </a:r>
          </a:p>
        </p:txBody>
      </p:sp>
      <p:sp>
        <p:nvSpPr>
          <p:cNvPr id="14" name="Номер слайда 13"/>
          <p:cNvSpPr>
            <a:spLocks noGrp="1"/>
          </p:cNvSpPr>
          <p:nvPr>
            <p:ph type="sldNum" sz="quarter" idx="11"/>
          </p:nvPr>
        </p:nvSpPr>
        <p:spPr/>
        <p:txBody>
          <a:bodyPr/>
          <a:lstStyle/>
          <a:p>
            <a:fld id="{E20E89E6-FE54-4E13-859C-1FA908D70D39}" type="slidenum">
              <a:rPr lang="ru-RU" smtClean="0">
                <a:solidFill>
                  <a:prstClr val="white"/>
                </a:solidFill>
              </a:rPr>
              <a:pPr/>
              <a:t>‹#›</a:t>
            </a:fld>
            <a:endParaRPr lang="ru-RU" dirty="0">
              <a:solidFill>
                <a:prstClr val="white"/>
              </a:solidFill>
            </a:endParaRPr>
          </a:p>
        </p:txBody>
      </p:sp>
    </p:spTree>
    <p:extLst>
      <p:ext uri="{BB962C8B-B14F-4D97-AF65-F5344CB8AC3E}">
        <p14:creationId xmlns:p14="http://schemas.microsoft.com/office/powerpoint/2010/main" val="63490931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7" name="Picture 2" descr="Z:\Projects\Текущие\Проектная\FNS_2012\_БРЭНДБУК\out\PPT\3_1_present_A4-03.png"/>
          <p:cNvPicPr>
            <a:picLocks noChangeAspect="1" noChangeArrowheads="1"/>
          </p:cNvPicPr>
          <p:nvPr userDrawn="1"/>
        </p:nvPicPr>
        <p:blipFill>
          <a:blip r:embed="rId2" cstate="print"/>
          <a:stretch>
            <a:fillRect/>
          </a:stretch>
        </p:blipFill>
        <p:spPr bwMode="auto">
          <a:xfrm>
            <a:off x="1395" y="1435"/>
            <a:ext cx="9142643" cy="5141712"/>
          </a:xfrm>
          <a:prstGeom prst="rect">
            <a:avLst/>
          </a:prstGeom>
          <a:noFill/>
        </p:spPr>
      </p:pic>
      <p:sp>
        <p:nvSpPr>
          <p:cNvPr id="2" name="Заголовок 1"/>
          <p:cNvSpPr>
            <a:spLocks noGrp="1"/>
          </p:cNvSpPr>
          <p:nvPr>
            <p:ph type="title"/>
          </p:nvPr>
        </p:nvSpPr>
        <p:spPr>
          <a:xfrm>
            <a:off x="822635" y="375801"/>
            <a:ext cx="7337192" cy="829353"/>
          </a:xfrm>
        </p:spPr>
        <p:txBody>
          <a:bodyPr/>
          <a:lstStyle>
            <a:lvl1pPr algn="l">
              <a:defRPr/>
            </a:lvl1pPr>
          </a:lstStyle>
          <a:p>
            <a:r>
              <a:rPr lang="ru-RU" smtClean="0"/>
              <a:t>Образец заголовка</a:t>
            </a:r>
            <a:endParaRPr lang="ru-RU" dirty="0"/>
          </a:p>
        </p:txBody>
      </p:sp>
      <p:sp>
        <p:nvSpPr>
          <p:cNvPr id="3" name="Содержимое 2"/>
          <p:cNvSpPr>
            <a:spLocks noGrp="1"/>
          </p:cNvSpPr>
          <p:nvPr>
            <p:ph sz="half" idx="1"/>
          </p:nvPr>
        </p:nvSpPr>
        <p:spPr>
          <a:xfrm>
            <a:off x="822635" y="1205154"/>
            <a:ext cx="3620764" cy="35218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Содержимое 3"/>
          <p:cNvSpPr>
            <a:spLocks noGrp="1"/>
          </p:cNvSpPr>
          <p:nvPr>
            <p:ph sz="half" idx="2"/>
          </p:nvPr>
        </p:nvSpPr>
        <p:spPr>
          <a:xfrm>
            <a:off x="4514967" y="1205154"/>
            <a:ext cx="3644897" cy="35218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3" name="Номер слайда 12"/>
          <p:cNvSpPr>
            <a:spLocks noGrp="1"/>
          </p:cNvSpPr>
          <p:nvPr>
            <p:ph type="sldNum" sz="quarter" idx="11"/>
          </p:nvPr>
        </p:nvSpPr>
        <p:spPr/>
        <p:txBody>
          <a:bodyPr/>
          <a:lstStyle/>
          <a:p>
            <a:fld id="{E20E89E6-FE54-4E13-859C-1FA908D70D39}" type="slidenum">
              <a:rPr lang="ru-RU" smtClean="0">
                <a:solidFill>
                  <a:prstClr val="white"/>
                </a:solidFill>
              </a:rPr>
              <a:pPr/>
              <a:t>‹#›</a:t>
            </a:fld>
            <a:endParaRPr lang="ru-RU" dirty="0">
              <a:solidFill>
                <a:prstClr val="white"/>
              </a:solidFill>
            </a:endParaRPr>
          </a:p>
        </p:txBody>
      </p:sp>
    </p:spTree>
    <p:extLst>
      <p:ext uri="{BB962C8B-B14F-4D97-AF65-F5344CB8AC3E}">
        <p14:creationId xmlns:p14="http://schemas.microsoft.com/office/powerpoint/2010/main" val="4054325116"/>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2635" y="375800"/>
            <a:ext cx="7864166" cy="829353"/>
          </a:xfrm>
        </p:spPr>
        <p:txBody>
          <a:bodyPr/>
          <a:lstStyle>
            <a:lvl1pPr>
              <a:defRPr/>
            </a:lvl1pPr>
          </a:lstStyle>
          <a:p>
            <a:r>
              <a:rPr lang="ru-RU" smtClean="0"/>
              <a:t>Образец заголовка</a:t>
            </a:r>
            <a:endParaRPr lang="ru-RU" dirty="0"/>
          </a:p>
        </p:txBody>
      </p:sp>
      <p:sp>
        <p:nvSpPr>
          <p:cNvPr id="3" name="Текст 2"/>
          <p:cNvSpPr>
            <a:spLocks noGrp="1"/>
          </p:cNvSpPr>
          <p:nvPr>
            <p:ph type="body" idx="1"/>
          </p:nvPr>
        </p:nvSpPr>
        <p:spPr>
          <a:xfrm>
            <a:off x="822672" y="1205154"/>
            <a:ext cx="3674753" cy="426002"/>
          </a:xfrm>
        </p:spPr>
        <p:txBody>
          <a:bodyPr anchor="b"/>
          <a:lstStyle>
            <a:lvl1pPr marL="0" indent="0">
              <a:buNone/>
              <a:defRPr sz="2400" b="1"/>
            </a:lvl1pPr>
            <a:lvl2pPr marL="454147" indent="0">
              <a:buNone/>
              <a:defRPr sz="2000" b="1"/>
            </a:lvl2pPr>
            <a:lvl3pPr marL="908286" indent="0">
              <a:buNone/>
              <a:defRPr sz="1800" b="1"/>
            </a:lvl3pPr>
            <a:lvl4pPr marL="1362433" indent="0">
              <a:buNone/>
              <a:defRPr sz="1600" b="1"/>
            </a:lvl4pPr>
            <a:lvl5pPr marL="1816580" indent="0">
              <a:buNone/>
              <a:defRPr sz="1600" b="1"/>
            </a:lvl5pPr>
            <a:lvl6pPr marL="2270721" indent="0">
              <a:buNone/>
              <a:defRPr sz="1600" b="1"/>
            </a:lvl6pPr>
            <a:lvl7pPr marL="2724863" indent="0">
              <a:buNone/>
              <a:defRPr sz="1600" b="1"/>
            </a:lvl7pPr>
            <a:lvl8pPr marL="3179014" indent="0">
              <a:buNone/>
              <a:defRPr sz="1600" b="1"/>
            </a:lvl8pPr>
            <a:lvl9pPr marL="3633154"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822672" y="1631157"/>
            <a:ext cx="3674753" cy="319593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5" name="Текст 4"/>
          <p:cNvSpPr>
            <a:spLocks noGrp="1"/>
          </p:cNvSpPr>
          <p:nvPr>
            <p:ph type="body" sz="quarter" idx="3"/>
          </p:nvPr>
        </p:nvSpPr>
        <p:spPr>
          <a:xfrm>
            <a:off x="4572004" y="1205154"/>
            <a:ext cx="3587825" cy="426002"/>
          </a:xfrm>
        </p:spPr>
        <p:txBody>
          <a:bodyPr anchor="b"/>
          <a:lstStyle>
            <a:lvl1pPr marL="0" indent="0">
              <a:buNone/>
              <a:defRPr sz="2400" b="1"/>
            </a:lvl1pPr>
            <a:lvl2pPr marL="454147" indent="0">
              <a:buNone/>
              <a:defRPr sz="2000" b="1"/>
            </a:lvl2pPr>
            <a:lvl3pPr marL="908286" indent="0">
              <a:buNone/>
              <a:defRPr sz="1800" b="1"/>
            </a:lvl3pPr>
            <a:lvl4pPr marL="1362433" indent="0">
              <a:buNone/>
              <a:defRPr sz="1600" b="1"/>
            </a:lvl4pPr>
            <a:lvl5pPr marL="1816580" indent="0">
              <a:buNone/>
              <a:defRPr sz="1600" b="1"/>
            </a:lvl5pPr>
            <a:lvl6pPr marL="2270721" indent="0">
              <a:buNone/>
              <a:defRPr sz="1600" b="1"/>
            </a:lvl6pPr>
            <a:lvl7pPr marL="2724863" indent="0">
              <a:buNone/>
              <a:defRPr sz="1600" b="1"/>
            </a:lvl7pPr>
            <a:lvl8pPr marL="3179014" indent="0">
              <a:buNone/>
              <a:defRPr sz="1600" b="1"/>
            </a:lvl8pPr>
            <a:lvl9pPr marL="3633154"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572004" y="1641073"/>
            <a:ext cx="3587825" cy="318602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1" name="Дата 10"/>
          <p:cNvSpPr>
            <a:spLocks noGrp="1"/>
          </p:cNvSpPr>
          <p:nvPr>
            <p:ph type="dt" sz="half" idx="10"/>
          </p:nvPr>
        </p:nvSpPr>
        <p:spPr/>
        <p:txBody>
          <a:bodyPr/>
          <a:lstStyle/>
          <a:p>
            <a:endParaRPr lang="ru-RU">
              <a:solidFill>
                <a:prstClr val="black">
                  <a:tint val="75000"/>
                </a:prstClr>
              </a:solidFill>
            </a:endParaRPr>
          </a:p>
        </p:txBody>
      </p:sp>
      <p:sp>
        <p:nvSpPr>
          <p:cNvPr id="12" name="Номер слайда 11"/>
          <p:cNvSpPr>
            <a:spLocks noGrp="1"/>
          </p:cNvSpPr>
          <p:nvPr>
            <p:ph type="sldNum" sz="quarter" idx="11"/>
          </p:nvPr>
        </p:nvSpPr>
        <p:spPr/>
        <p:txBody>
          <a:bodyPr/>
          <a:lstStyle/>
          <a:p>
            <a:fld id="{E20E89E6-FE54-4E13-859C-1FA908D70D39}" type="slidenum">
              <a:rPr lang="ru-RU" smtClean="0">
                <a:solidFill>
                  <a:prstClr val="white"/>
                </a:solidFill>
              </a:rPr>
              <a:pPr/>
              <a:t>‹#›</a:t>
            </a:fld>
            <a:endParaRPr lang="ru-RU" dirty="0">
              <a:solidFill>
                <a:prstClr val="white"/>
              </a:solidFill>
            </a:endParaRPr>
          </a:p>
        </p:txBody>
      </p:sp>
      <p:sp>
        <p:nvSpPr>
          <p:cNvPr id="13" name="Нижний колонтитул 12"/>
          <p:cNvSpPr>
            <a:spLocks noGrp="1"/>
          </p:cNvSpPr>
          <p:nvPr>
            <p:ph type="ftr" sz="quarter" idx="12"/>
          </p:nvPr>
        </p:nvSpPr>
        <p:spPr/>
        <p:txBody>
          <a:bodyPr/>
          <a:lstStyle/>
          <a:p>
            <a:endParaRPr lang="ru-RU">
              <a:solidFill>
                <a:prstClr val="black">
                  <a:tint val="75000"/>
                </a:prstClr>
              </a:solidFill>
            </a:endParaRPr>
          </a:p>
        </p:txBody>
      </p:sp>
    </p:spTree>
    <p:extLst>
      <p:ext uri="{BB962C8B-B14F-4D97-AF65-F5344CB8AC3E}">
        <p14:creationId xmlns:p14="http://schemas.microsoft.com/office/powerpoint/2010/main" val="2950899280"/>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8" name="Picture 2" descr="Z:\Projects\Текущие\Проектная\FNS_2012\_БРЭНДБУК\out\PPT\3_1_present_A4-03.png"/>
          <p:cNvPicPr>
            <a:picLocks noChangeAspect="1" noChangeArrowheads="1"/>
          </p:cNvPicPr>
          <p:nvPr userDrawn="1"/>
        </p:nvPicPr>
        <p:blipFill>
          <a:blip r:embed="rId2" cstate="print"/>
          <a:stretch>
            <a:fillRect/>
          </a:stretch>
        </p:blipFill>
        <p:spPr bwMode="auto">
          <a:xfrm>
            <a:off x="1395" y="1435"/>
            <a:ext cx="9142643" cy="5141712"/>
          </a:xfrm>
          <a:prstGeom prst="rect">
            <a:avLst/>
          </a:prstGeom>
          <a:noFill/>
        </p:spPr>
      </p:pic>
      <p:sp>
        <p:nvSpPr>
          <p:cNvPr id="2" name="Заголовок 1"/>
          <p:cNvSpPr>
            <a:spLocks noGrp="1"/>
          </p:cNvSpPr>
          <p:nvPr>
            <p:ph type="title"/>
          </p:nvPr>
        </p:nvSpPr>
        <p:spPr>
          <a:xfrm>
            <a:off x="822635" y="375801"/>
            <a:ext cx="7864166" cy="829353"/>
          </a:xfrm>
        </p:spPr>
        <p:txBody>
          <a:bodyPr/>
          <a:lstStyle>
            <a:lvl1pPr algn="l">
              <a:defRPr/>
            </a:lvl1pPr>
          </a:lstStyle>
          <a:p>
            <a:r>
              <a:rPr lang="ru-RU" smtClean="0"/>
              <a:t>Образец заголовка</a:t>
            </a:r>
            <a:endParaRPr lang="ru-RU" dirty="0"/>
          </a:p>
        </p:txBody>
      </p:sp>
      <p:sp>
        <p:nvSpPr>
          <p:cNvPr id="11" name="Дата 10"/>
          <p:cNvSpPr>
            <a:spLocks noGrp="1"/>
          </p:cNvSpPr>
          <p:nvPr>
            <p:ph type="dt" sz="half" idx="10"/>
          </p:nvPr>
        </p:nvSpPr>
        <p:spPr/>
        <p:txBody>
          <a:bodyPr/>
          <a:lstStyle/>
          <a:p>
            <a:endParaRPr lang="ru-RU">
              <a:solidFill>
                <a:prstClr val="black">
                  <a:tint val="75000"/>
                </a:prstClr>
              </a:solidFill>
            </a:endParaRPr>
          </a:p>
        </p:txBody>
      </p:sp>
      <p:sp>
        <p:nvSpPr>
          <p:cNvPr id="12" name="Номер слайда 11"/>
          <p:cNvSpPr>
            <a:spLocks noGrp="1"/>
          </p:cNvSpPr>
          <p:nvPr>
            <p:ph type="sldNum" sz="quarter" idx="11"/>
          </p:nvPr>
        </p:nvSpPr>
        <p:spPr/>
        <p:txBody>
          <a:bodyPr/>
          <a:lstStyle/>
          <a:p>
            <a:fld id="{E20E89E6-FE54-4E13-859C-1FA908D70D39}" type="slidenum">
              <a:rPr lang="ru-RU" smtClean="0">
                <a:solidFill>
                  <a:prstClr val="white"/>
                </a:solidFill>
              </a:rPr>
              <a:pPr/>
              <a:t>‹#›</a:t>
            </a:fld>
            <a:endParaRPr lang="ru-RU" dirty="0">
              <a:solidFill>
                <a:prstClr val="white"/>
              </a:solidFill>
            </a:endParaRPr>
          </a:p>
        </p:txBody>
      </p:sp>
      <p:sp>
        <p:nvSpPr>
          <p:cNvPr id="13" name="Нижний колонтитул 12"/>
          <p:cNvSpPr>
            <a:spLocks noGrp="1"/>
          </p:cNvSpPr>
          <p:nvPr>
            <p:ph type="ftr" sz="quarter" idx="12"/>
          </p:nvPr>
        </p:nvSpPr>
        <p:spPr/>
        <p:txBody>
          <a:bodyPr/>
          <a:lstStyle/>
          <a:p>
            <a:endParaRPr lang="ru-RU">
              <a:solidFill>
                <a:prstClr val="black">
                  <a:tint val="75000"/>
                </a:prstClr>
              </a:solidFill>
            </a:endParaRPr>
          </a:p>
        </p:txBody>
      </p:sp>
    </p:spTree>
    <p:extLst>
      <p:ext uri="{BB962C8B-B14F-4D97-AF65-F5344CB8AC3E}">
        <p14:creationId xmlns:p14="http://schemas.microsoft.com/office/powerpoint/2010/main" val="221450511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endParaRPr lang="ru-RU">
              <a:solidFill>
                <a:prstClr val="black">
                  <a:tint val="75000"/>
                </a:prstClr>
              </a:solidFill>
            </a:endParaRPr>
          </a:p>
        </p:txBody>
      </p:sp>
      <p:sp>
        <p:nvSpPr>
          <p:cNvPr id="3" name="Нижний колонтитул 2"/>
          <p:cNvSpPr>
            <a:spLocks noGrp="1"/>
          </p:cNvSpPr>
          <p:nvPr>
            <p:ph type="ftr" sz="quarter" idx="11"/>
          </p:nvPr>
        </p:nvSpPr>
        <p:spPr/>
        <p:txBody>
          <a:bodyPr/>
          <a:lstStyle/>
          <a:p>
            <a:endParaRPr lang="ru-RU">
              <a:solidFill>
                <a:prstClr val="black">
                  <a:tint val="75000"/>
                </a:prstClr>
              </a:solidFill>
            </a:endParaRPr>
          </a:p>
        </p:txBody>
      </p:sp>
      <p:sp>
        <p:nvSpPr>
          <p:cNvPr id="5" name="Номер слайда 5"/>
          <p:cNvSpPr>
            <a:spLocks noGrp="1"/>
          </p:cNvSpPr>
          <p:nvPr>
            <p:ph type="sldNum" sz="quarter" idx="4"/>
          </p:nvPr>
        </p:nvSpPr>
        <p:spPr>
          <a:xfrm>
            <a:off x="8191048" y="4404443"/>
            <a:ext cx="567428" cy="489830"/>
          </a:xfrm>
          <a:prstGeom prst="rect">
            <a:avLst/>
          </a:prstGeom>
        </p:spPr>
        <p:txBody>
          <a:bodyPr vert="horz" lIns="90832" tIns="45416" rIns="90832" bIns="45416" rtlCol="0" anchor="ctr">
            <a:normAutofit/>
          </a:bodyPr>
          <a:lstStyle>
            <a:lvl1pPr algn="ctr">
              <a:defRPr sz="2400" i="0">
                <a:solidFill>
                  <a:schemeClr val="bg1"/>
                </a:solidFill>
                <a:latin typeface="+mj-lt"/>
              </a:defRPr>
            </a:lvl1pPr>
          </a:lstStyle>
          <a:p>
            <a:fld id="{E20E89E6-FE54-4E13-859C-1FA908D70D39}" type="slidenum">
              <a:rPr lang="ru-RU" smtClean="0">
                <a:solidFill>
                  <a:prstClr val="white"/>
                </a:solidFill>
              </a:rPr>
              <a:pPr/>
              <a:t>‹#›</a:t>
            </a:fld>
            <a:endParaRPr lang="ru-RU" dirty="0">
              <a:solidFill>
                <a:prstClr val="white"/>
              </a:solidFill>
            </a:endParaRPr>
          </a:p>
        </p:txBody>
      </p:sp>
    </p:spTree>
    <p:extLst>
      <p:ext uri="{BB962C8B-B14F-4D97-AF65-F5344CB8AC3E}">
        <p14:creationId xmlns:p14="http://schemas.microsoft.com/office/powerpoint/2010/main" val="251122924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38" y="204787"/>
            <a:ext cx="3008313" cy="871538"/>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38" y="1076326"/>
            <a:ext cx="3008313" cy="3518297"/>
          </a:xfrm>
        </p:spPr>
        <p:txBody>
          <a:bodyPr/>
          <a:lstStyle>
            <a:lvl1pPr marL="0" indent="0">
              <a:buNone/>
              <a:defRPr sz="1400"/>
            </a:lvl1pPr>
            <a:lvl2pPr marL="454147" indent="0">
              <a:buNone/>
              <a:defRPr sz="1200"/>
            </a:lvl2pPr>
            <a:lvl3pPr marL="908286" indent="0">
              <a:buNone/>
              <a:defRPr sz="1000"/>
            </a:lvl3pPr>
            <a:lvl4pPr marL="1362433" indent="0">
              <a:buNone/>
              <a:defRPr sz="900"/>
            </a:lvl4pPr>
            <a:lvl5pPr marL="1816580" indent="0">
              <a:buNone/>
              <a:defRPr sz="900"/>
            </a:lvl5pPr>
            <a:lvl6pPr marL="2270721" indent="0">
              <a:buNone/>
              <a:defRPr sz="900"/>
            </a:lvl6pPr>
            <a:lvl7pPr marL="2724863" indent="0">
              <a:buNone/>
              <a:defRPr sz="900"/>
            </a:lvl7pPr>
            <a:lvl8pPr marL="3179014" indent="0">
              <a:buNone/>
              <a:defRPr sz="900"/>
            </a:lvl8pPr>
            <a:lvl9pPr marL="3633154"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E20E89E6-FE54-4E13-859C-1FA908D70D39}" type="slidenum">
              <a:rPr lang="ru-RU" smtClean="0">
                <a:solidFill>
                  <a:prstClr val="white"/>
                </a:solidFill>
              </a:rPr>
              <a:pPr/>
              <a:t>‹#›</a:t>
            </a:fld>
            <a:endParaRPr lang="ru-RU">
              <a:solidFill>
                <a:prstClr val="white"/>
              </a:solidFill>
            </a:endParaRPr>
          </a:p>
        </p:txBody>
      </p:sp>
    </p:spTree>
    <p:extLst>
      <p:ext uri="{BB962C8B-B14F-4D97-AF65-F5344CB8AC3E}">
        <p14:creationId xmlns:p14="http://schemas.microsoft.com/office/powerpoint/2010/main" val="92774273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4147" indent="0">
              <a:buNone/>
              <a:defRPr sz="2800"/>
            </a:lvl2pPr>
            <a:lvl3pPr marL="908286" indent="0">
              <a:buNone/>
              <a:defRPr sz="2400"/>
            </a:lvl3pPr>
            <a:lvl4pPr marL="1362433" indent="0">
              <a:buNone/>
              <a:defRPr sz="2000"/>
            </a:lvl4pPr>
            <a:lvl5pPr marL="1816580" indent="0">
              <a:buNone/>
              <a:defRPr sz="2000"/>
            </a:lvl5pPr>
            <a:lvl6pPr marL="2270721" indent="0">
              <a:buNone/>
              <a:defRPr sz="2000"/>
            </a:lvl6pPr>
            <a:lvl7pPr marL="2724863" indent="0">
              <a:buNone/>
              <a:defRPr sz="2000"/>
            </a:lvl7pPr>
            <a:lvl8pPr marL="3179014" indent="0">
              <a:buNone/>
              <a:defRPr sz="2000"/>
            </a:lvl8pPr>
            <a:lvl9pPr marL="3633154"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4147" indent="0">
              <a:buNone/>
              <a:defRPr sz="1200"/>
            </a:lvl2pPr>
            <a:lvl3pPr marL="908286" indent="0">
              <a:buNone/>
              <a:defRPr sz="1000"/>
            </a:lvl3pPr>
            <a:lvl4pPr marL="1362433" indent="0">
              <a:buNone/>
              <a:defRPr sz="900"/>
            </a:lvl4pPr>
            <a:lvl5pPr marL="1816580" indent="0">
              <a:buNone/>
              <a:defRPr sz="900"/>
            </a:lvl5pPr>
            <a:lvl6pPr marL="2270721" indent="0">
              <a:buNone/>
              <a:defRPr sz="900"/>
            </a:lvl6pPr>
            <a:lvl7pPr marL="2724863" indent="0">
              <a:buNone/>
              <a:defRPr sz="900"/>
            </a:lvl7pPr>
            <a:lvl8pPr marL="3179014" indent="0">
              <a:buNone/>
              <a:defRPr sz="900"/>
            </a:lvl8pPr>
            <a:lvl9pPr marL="3633154"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endParaRPr lang="ru-RU">
              <a:solidFill>
                <a:prstClr val="black">
                  <a:tint val="75000"/>
                </a:prstClr>
              </a:solidFill>
            </a:endParaRPr>
          </a:p>
        </p:txBody>
      </p:sp>
      <p:sp>
        <p:nvSpPr>
          <p:cNvPr id="6" name="Нижний колонтитул 5"/>
          <p:cNvSpPr>
            <a:spLocks noGrp="1"/>
          </p:cNvSpPr>
          <p:nvPr>
            <p:ph type="ftr" sz="quarter" idx="11"/>
          </p:nvPr>
        </p:nvSpPr>
        <p:spPr/>
        <p:txBody>
          <a:bodyPr/>
          <a:lstStyle/>
          <a:p>
            <a:endParaRPr lang="ru-RU">
              <a:solidFill>
                <a:prstClr val="black">
                  <a:tint val="75000"/>
                </a:prstClr>
              </a:solidFill>
            </a:endParaRPr>
          </a:p>
        </p:txBody>
      </p:sp>
      <p:sp>
        <p:nvSpPr>
          <p:cNvPr id="7" name="Номер слайда 6"/>
          <p:cNvSpPr>
            <a:spLocks noGrp="1"/>
          </p:cNvSpPr>
          <p:nvPr>
            <p:ph type="sldNum" sz="quarter" idx="12"/>
          </p:nvPr>
        </p:nvSpPr>
        <p:spPr/>
        <p:txBody>
          <a:bodyPr/>
          <a:lstStyle/>
          <a:p>
            <a:fld id="{E20E89E6-FE54-4E13-859C-1FA908D70D39}" type="slidenum">
              <a:rPr lang="ru-RU" smtClean="0">
                <a:solidFill>
                  <a:prstClr val="white"/>
                </a:solidFill>
              </a:rPr>
              <a:pPr/>
              <a:t>‹#›</a:t>
            </a:fld>
            <a:endParaRPr lang="ru-RU">
              <a:solidFill>
                <a:prstClr val="white"/>
              </a:solidFill>
            </a:endParaRPr>
          </a:p>
        </p:txBody>
      </p:sp>
    </p:spTree>
    <p:extLst>
      <p:ext uri="{BB962C8B-B14F-4D97-AF65-F5344CB8AC3E}">
        <p14:creationId xmlns:p14="http://schemas.microsoft.com/office/powerpoint/2010/main" val="298363594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E20E89E6-FE54-4E13-859C-1FA908D70D39}" type="slidenum">
              <a:rPr lang="ru-RU" smtClean="0">
                <a:solidFill>
                  <a:prstClr val="white"/>
                </a:solidFill>
              </a:rPr>
              <a:pPr/>
              <a:t>‹#›</a:t>
            </a:fld>
            <a:endParaRPr lang="ru-RU">
              <a:solidFill>
                <a:prstClr val="white"/>
              </a:solidFill>
            </a:endParaRPr>
          </a:p>
        </p:txBody>
      </p:sp>
    </p:spTree>
    <p:extLst>
      <p:ext uri="{BB962C8B-B14F-4D97-AF65-F5344CB8AC3E}">
        <p14:creationId xmlns:p14="http://schemas.microsoft.com/office/powerpoint/2010/main" val="428355366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753351" y="227410"/>
            <a:ext cx="2405063" cy="48387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534988" y="227410"/>
            <a:ext cx="7065962" cy="48387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endParaRPr lang="ru-RU">
              <a:solidFill>
                <a:prstClr val="black">
                  <a:tint val="75000"/>
                </a:prstClr>
              </a:solidFill>
            </a:endParaRPr>
          </a:p>
        </p:txBody>
      </p:sp>
      <p:sp>
        <p:nvSpPr>
          <p:cNvPr id="5" name="Нижний колонтитул 4"/>
          <p:cNvSpPr>
            <a:spLocks noGrp="1"/>
          </p:cNvSpPr>
          <p:nvPr>
            <p:ph type="ftr" sz="quarter" idx="11"/>
          </p:nvPr>
        </p:nvSpPr>
        <p:spPr/>
        <p:txBody>
          <a:bodyPr/>
          <a:lstStyle/>
          <a:p>
            <a:endParaRPr lang="ru-RU">
              <a:solidFill>
                <a:prstClr val="black">
                  <a:tint val="75000"/>
                </a:prstClr>
              </a:solidFill>
            </a:endParaRPr>
          </a:p>
        </p:txBody>
      </p:sp>
      <p:sp>
        <p:nvSpPr>
          <p:cNvPr id="6" name="Номер слайда 5"/>
          <p:cNvSpPr>
            <a:spLocks noGrp="1"/>
          </p:cNvSpPr>
          <p:nvPr>
            <p:ph type="sldNum" sz="quarter" idx="12"/>
          </p:nvPr>
        </p:nvSpPr>
        <p:spPr/>
        <p:txBody>
          <a:bodyPr/>
          <a:lstStyle/>
          <a:p>
            <a:fld id="{E20E89E6-FE54-4E13-859C-1FA908D70D39}" type="slidenum">
              <a:rPr lang="ru-RU" smtClean="0">
                <a:solidFill>
                  <a:prstClr val="white"/>
                </a:solidFill>
              </a:rPr>
              <a:pPr/>
              <a:t>‹#›</a:t>
            </a:fld>
            <a:endParaRPr lang="ru-RU">
              <a:solidFill>
                <a:prstClr val="white"/>
              </a:solidFill>
            </a:endParaRPr>
          </a:p>
        </p:txBody>
      </p:sp>
    </p:spTree>
    <p:extLst>
      <p:ext uri="{BB962C8B-B14F-4D97-AF65-F5344CB8AC3E}">
        <p14:creationId xmlns:p14="http://schemas.microsoft.com/office/powerpoint/2010/main" val="254634172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4" name="Picture 2" descr="Z:\Projects\Текущие\Проектная\FNS_2012\_БРЭНДБУК\out\PPT\3_1_present-01.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58" y="1087"/>
            <a:ext cx="9142642" cy="5141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ctrTitle"/>
          </p:nvPr>
        </p:nvSpPr>
        <p:spPr>
          <a:xfrm>
            <a:off x="685800" y="2522773"/>
            <a:ext cx="7772400" cy="1102519"/>
          </a:xfrm>
        </p:spPr>
        <p:txBody>
          <a:bodyPr>
            <a:normAutofit/>
          </a:bodyPr>
          <a:lstStyle>
            <a:lvl1pPr>
              <a:defRPr sz="5000" b="1">
                <a:solidFill>
                  <a:schemeClr val="bg1"/>
                </a:solidFill>
                <a:latin typeface="+mj-lt"/>
              </a:defRPr>
            </a:lvl1pPr>
          </a:lstStyle>
          <a:p>
            <a:r>
              <a:rPr lang="en-US" dirty="0" smtClean="0"/>
              <a:t>Образец заголовка</a:t>
            </a:r>
            <a:endParaRPr lang="ru-RU" dirty="0"/>
          </a:p>
        </p:txBody>
      </p:sp>
      <p:sp>
        <p:nvSpPr>
          <p:cNvPr id="3" name="Подзаголовок 2"/>
          <p:cNvSpPr>
            <a:spLocks noGrp="1"/>
          </p:cNvSpPr>
          <p:nvPr>
            <p:ph type="subTitle" idx="1"/>
          </p:nvPr>
        </p:nvSpPr>
        <p:spPr>
          <a:xfrm>
            <a:off x="1371600" y="3649376"/>
            <a:ext cx="6400800" cy="1314450"/>
          </a:xfrm>
        </p:spPr>
        <p:txBody>
          <a:bodyPr>
            <a:normAutofit/>
          </a:bodyPr>
          <a:lstStyle>
            <a:lvl1pPr marL="0" indent="0" algn="ctr">
              <a:buNone/>
              <a:defRPr sz="2800" b="0">
                <a:solidFill>
                  <a:schemeClr val="bg1"/>
                </a:solidFill>
                <a:latin typeface="+mj-lt"/>
              </a:defRPr>
            </a:lvl1pPr>
            <a:lvl2pPr marL="456474" indent="0" algn="ctr">
              <a:buNone/>
              <a:defRPr>
                <a:solidFill>
                  <a:schemeClr val="tx1">
                    <a:tint val="75000"/>
                  </a:schemeClr>
                </a:solidFill>
              </a:defRPr>
            </a:lvl2pPr>
            <a:lvl3pPr marL="912949" indent="0" algn="ctr">
              <a:buNone/>
              <a:defRPr>
                <a:solidFill>
                  <a:schemeClr val="tx1">
                    <a:tint val="75000"/>
                  </a:schemeClr>
                </a:solidFill>
              </a:defRPr>
            </a:lvl3pPr>
            <a:lvl4pPr marL="1369423" indent="0" algn="ctr">
              <a:buNone/>
              <a:defRPr>
                <a:solidFill>
                  <a:schemeClr val="tx1">
                    <a:tint val="75000"/>
                  </a:schemeClr>
                </a:solidFill>
              </a:defRPr>
            </a:lvl4pPr>
            <a:lvl5pPr marL="1825899" indent="0" algn="ctr">
              <a:buNone/>
              <a:defRPr>
                <a:solidFill>
                  <a:schemeClr val="tx1">
                    <a:tint val="75000"/>
                  </a:schemeClr>
                </a:solidFill>
              </a:defRPr>
            </a:lvl5pPr>
            <a:lvl6pPr marL="2282371" indent="0" algn="ctr">
              <a:buNone/>
              <a:defRPr>
                <a:solidFill>
                  <a:schemeClr val="tx1">
                    <a:tint val="75000"/>
                  </a:schemeClr>
                </a:solidFill>
              </a:defRPr>
            </a:lvl6pPr>
            <a:lvl7pPr marL="2738848" indent="0" algn="ctr">
              <a:buNone/>
              <a:defRPr>
                <a:solidFill>
                  <a:schemeClr val="tx1">
                    <a:tint val="75000"/>
                  </a:schemeClr>
                </a:solidFill>
              </a:defRPr>
            </a:lvl7pPr>
            <a:lvl8pPr marL="3195322" indent="0" algn="ctr">
              <a:buNone/>
              <a:defRPr>
                <a:solidFill>
                  <a:schemeClr val="tx1">
                    <a:tint val="75000"/>
                  </a:schemeClr>
                </a:solidFill>
              </a:defRPr>
            </a:lvl8pPr>
            <a:lvl9pPr marL="3651794" indent="0" algn="ctr">
              <a:buNone/>
              <a:defRPr>
                <a:solidFill>
                  <a:schemeClr val="tx1">
                    <a:tint val="75000"/>
                  </a:schemeClr>
                </a:solidFill>
              </a:defRPr>
            </a:lvl9pPr>
          </a:lstStyle>
          <a:p>
            <a:r>
              <a:rPr lang="en-US" dirty="0" smtClean="0"/>
              <a:t>Образец подзаголовка</a:t>
            </a:r>
            <a:endParaRPr lang="ru-RU" dirty="0"/>
          </a:p>
        </p:txBody>
      </p:sp>
    </p:spTree>
    <p:extLst>
      <p:ext uri="{BB962C8B-B14F-4D97-AF65-F5344CB8AC3E}">
        <p14:creationId xmlns:p14="http://schemas.microsoft.com/office/powerpoint/2010/main" val="3657088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38" y="204787"/>
            <a:ext cx="3008313" cy="871538"/>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38" y="1076326"/>
            <a:ext cx="3008313" cy="3518297"/>
          </a:xfrm>
        </p:spPr>
        <p:txBody>
          <a:bodyPr/>
          <a:lstStyle>
            <a:lvl1pPr marL="0" indent="0">
              <a:buNone/>
              <a:defRPr sz="1400"/>
            </a:lvl1pPr>
            <a:lvl2pPr marL="454147" indent="0">
              <a:buNone/>
              <a:defRPr sz="1200"/>
            </a:lvl2pPr>
            <a:lvl3pPr marL="908286" indent="0">
              <a:buNone/>
              <a:defRPr sz="1000"/>
            </a:lvl3pPr>
            <a:lvl4pPr marL="1362433" indent="0">
              <a:buNone/>
              <a:defRPr sz="900"/>
            </a:lvl4pPr>
            <a:lvl5pPr marL="1816580" indent="0">
              <a:buNone/>
              <a:defRPr sz="900"/>
            </a:lvl5pPr>
            <a:lvl6pPr marL="2270721" indent="0">
              <a:buNone/>
              <a:defRPr sz="900"/>
            </a:lvl6pPr>
            <a:lvl7pPr marL="2724863" indent="0">
              <a:buNone/>
              <a:defRPr sz="900"/>
            </a:lvl7pPr>
            <a:lvl8pPr marL="3179014" indent="0">
              <a:buNone/>
              <a:defRPr sz="900"/>
            </a:lvl8pPr>
            <a:lvl9pPr marL="3633154" indent="0">
              <a:buNone/>
              <a:defRPr sz="900"/>
            </a:lvl9pPr>
          </a:lstStyle>
          <a:p>
            <a:pPr lvl="0"/>
            <a:r>
              <a:rPr lang="ru-RU" smtClean="0"/>
              <a:t>Образец текста</a:t>
            </a:r>
          </a:p>
        </p:txBody>
      </p:sp>
      <p:sp>
        <p:nvSpPr>
          <p:cNvPr id="5" name="Номер слайда 13"/>
          <p:cNvSpPr>
            <a:spLocks noGrp="1"/>
          </p:cNvSpPr>
          <p:nvPr>
            <p:ph type="sldNum" sz="quarter" idx="10"/>
          </p:nvPr>
        </p:nvSpPr>
        <p:spPr/>
        <p:txBody>
          <a:bodyPr/>
          <a:lstStyle>
            <a:lvl1pPr>
              <a:defRPr/>
            </a:lvl1pPr>
          </a:lstStyle>
          <a:p>
            <a:pPr>
              <a:defRPr/>
            </a:pPr>
            <a:fld id="{9E1B4257-1479-42CC-9CA2-E872D485CAE0}" type="slidenum">
              <a:rPr lang="ru-RU"/>
              <a:pPr>
                <a:defRPr/>
              </a:pPr>
              <a:t>‹#›</a:t>
            </a:fld>
            <a:endParaRPr lang="ru-RU"/>
          </a:p>
        </p:txBody>
      </p:sp>
    </p:spTree>
  </p:cSld>
  <p:clrMapOvr>
    <a:masterClrMapping/>
  </p:clrMapOvr>
  <p:transition spd="slow">
    <p:pull dir="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4" name="Picture 2" descr="Z:\Projects\Текущие\Проектная\FNS_2012\_БРЭНДБУК\out\PPT\3_1_present_A4-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 y="0"/>
            <a:ext cx="9142643" cy="5141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822643" y="759379"/>
            <a:ext cx="7320689" cy="1518473"/>
          </a:xfrm>
        </p:spPr>
        <p:txBody>
          <a:bodyPr anchor="t"/>
          <a:lstStyle>
            <a:lvl1pPr algn="l">
              <a:defRPr sz="4000" b="1" cap="all"/>
            </a:lvl1pPr>
          </a:lstStyle>
          <a:p>
            <a:r>
              <a:rPr lang="ru-RU" smtClean="0"/>
              <a:t>Образец заголовка</a:t>
            </a:r>
            <a:endParaRPr lang="ru-RU" dirty="0"/>
          </a:p>
        </p:txBody>
      </p:sp>
      <p:sp>
        <p:nvSpPr>
          <p:cNvPr id="3" name="Текст 2"/>
          <p:cNvSpPr>
            <a:spLocks noGrp="1"/>
          </p:cNvSpPr>
          <p:nvPr>
            <p:ph type="body" idx="1"/>
          </p:nvPr>
        </p:nvSpPr>
        <p:spPr>
          <a:xfrm>
            <a:off x="822643" y="2572290"/>
            <a:ext cx="7320689" cy="2254803"/>
          </a:xfrm>
        </p:spPr>
        <p:txBody>
          <a:bodyPr/>
          <a:lstStyle>
            <a:lvl1pPr marL="0" indent="0">
              <a:buNone/>
              <a:defRPr sz="2000">
                <a:solidFill>
                  <a:schemeClr val="tx1">
                    <a:tint val="75000"/>
                  </a:schemeClr>
                </a:solidFill>
              </a:defRPr>
            </a:lvl1pPr>
            <a:lvl2pPr marL="456474" indent="0">
              <a:buNone/>
              <a:defRPr sz="1800">
                <a:solidFill>
                  <a:schemeClr val="tx1">
                    <a:tint val="75000"/>
                  </a:schemeClr>
                </a:solidFill>
              </a:defRPr>
            </a:lvl2pPr>
            <a:lvl3pPr marL="912949" indent="0">
              <a:buNone/>
              <a:defRPr sz="1600">
                <a:solidFill>
                  <a:schemeClr val="tx1">
                    <a:tint val="75000"/>
                  </a:schemeClr>
                </a:solidFill>
              </a:defRPr>
            </a:lvl3pPr>
            <a:lvl4pPr marL="1369423" indent="0">
              <a:buNone/>
              <a:defRPr sz="1400">
                <a:solidFill>
                  <a:schemeClr val="tx1">
                    <a:tint val="75000"/>
                  </a:schemeClr>
                </a:solidFill>
              </a:defRPr>
            </a:lvl4pPr>
            <a:lvl5pPr marL="1825899" indent="0">
              <a:buNone/>
              <a:defRPr sz="1400">
                <a:solidFill>
                  <a:schemeClr val="tx1">
                    <a:tint val="75000"/>
                  </a:schemeClr>
                </a:solidFill>
              </a:defRPr>
            </a:lvl5pPr>
            <a:lvl6pPr marL="2282371" indent="0">
              <a:buNone/>
              <a:defRPr sz="1400">
                <a:solidFill>
                  <a:schemeClr val="tx1">
                    <a:tint val="75000"/>
                  </a:schemeClr>
                </a:solidFill>
              </a:defRPr>
            </a:lvl6pPr>
            <a:lvl7pPr marL="2738848" indent="0">
              <a:buNone/>
              <a:defRPr sz="1400">
                <a:solidFill>
                  <a:schemeClr val="tx1">
                    <a:tint val="75000"/>
                  </a:schemeClr>
                </a:solidFill>
              </a:defRPr>
            </a:lvl7pPr>
            <a:lvl8pPr marL="3195322" indent="0">
              <a:buNone/>
              <a:defRPr sz="1400">
                <a:solidFill>
                  <a:schemeClr val="tx1">
                    <a:tint val="75000"/>
                  </a:schemeClr>
                </a:solidFill>
              </a:defRPr>
            </a:lvl8pPr>
            <a:lvl9pPr marL="3651794" indent="0">
              <a:buNone/>
              <a:defRPr sz="1400">
                <a:solidFill>
                  <a:schemeClr val="tx1">
                    <a:tint val="75000"/>
                  </a:schemeClr>
                </a:solidFill>
              </a:defRPr>
            </a:lvl9pPr>
          </a:lstStyle>
          <a:p>
            <a:pPr lvl="0"/>
            <a:r>
              <a:rPr lang="ru-RU" smtClean="0"/>
              <a:t>Образец текста</a:t>
            </a:r>
          </a:p>
        </p:txBody>
      </p:sp>
      <p:sp>
        <p:nvSpPr>
          <p:cNvPr id="5" name="Номер слайда 13"/>
          <p:cNvSpPr>
            <a:spLocks noGrp="1"/>
          </p:cNvSpPr>
          <p:nvPr>
            <p:ph type="sldNum" sz="quarter" idx="10"/>
          </p:nvPr>
        </p:nvSpPr>
        <p:spPr/>
        <p:txBody>
          <a:bodyPr/>
          <a:lstStyle>
            <a:lvl1pPr>
              <a:defRPr/>
            </a:lvl1pPr>
          </a:lstStyle>
          <a:p>
            <a:pPr>
              <a:defRPr/>
            </a:pPr>
            <a:fld id="{9AE30E15-2C58-4713-A5B5-1FAF59A52D14}"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99772155"/>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5" name="Picture 2" descr="Z:\Projects\Текущие\Проектная\FNS_2012\_БРЭНДБУК\out\PPT\3_1_present_A4-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58" y="1081"/>
            <a:ext cx="9142642" cy="5142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822635" y="375801"/>
            <a:ext cx="7337192" cy="829353"/>
          </a:xfrm>
        </p:spPr>
        <p:txBody>
          <a:bodyPr/>
          <a:lstStyle>
            <a:lvl1pPr algn="l">
              <a:defRPr/>
            </a:lvl1pPr>
          </a:lstStyle>
          <a:p>
            <a:r>
              <a:rPr lang="ru-RU" smtClean="0"/>
              <a:t>Образец заголовка</a:t>
            </a:r>
            <a:endParaRPr lang="ru-RU" dirty="0"/>
          </a:p>
        </p:txBody>
      </p:sp>
      <p:sp>
        <p:nvSpPr>
          <p:cNvPr id="3" name="Содержимое 2"/>
          <p:cNvSpPr>
            <a:spLocks noGrp="1"/>
          </p:cNvSpPr>
          <p:nvPr>
            <p:ph sz="half" idx="1"/>
          </p:nvPr>
        </p:nvSpPr>
        <p:spPr>
          <a:xfrm>
            <a:off x="822635" y="1205154"/>
            <a:ext cx="3620764" cy="35218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Содержимое 3"/>
          <p:cNvSpPr>
            <a:spLocks noGrp="1"/>
          </p:cNvSpPr>
          <p:nvPr>
            <p:ph sz="half" idx="2"/>
          </p:nvPr>
        </p:nvSpPr>
        <p:spPr>
          <a:xfrm>
            <a:off x="4514938" y="1205154"/>
            <a:ext cx="3644897" cy="35218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6" name="Номер слайда 12"/>
          <p:cNvSpPr>
            <a:spLocks noGrp="1"/>
          </p:cNvSpPr>
          <p:nvPr>
            <p:ph type="sldNum" sz="quarter" idx="10"/>
          </p:nvPr>
        </p:nvSpPr>
        <p:spPr/>
        <p:txBody>
          <a:bodyPr/>
          <a:lstStyle>
            <a:lvl1pPr>
              <a:defRPr/>
            </a:lvl1pPr>
          </a:lstStyle>
          <a:p>
            <a:pPr>
              <a:defRPr/>
            </a:pPr>
            <a:fld id="{414BE24A-73E6-4084-A0E5-A62A533DA357}"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388612465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2635" y="375800"/>
            <a:ext cx="7864166" cy="829353"/>
          </a:xfrm>
        </p:spPr>
        <p:txBody>
          <a:bodyPr/>
          <a:lstStyle>
            <a:lvl1pPr>
              <a:defRPr/>
            </a:lvl1pPr>
          </a:lstStyle>
          <a:p>
            <a:r>
              <a:rPr lang="ru-RU" smtClean="0"/>
              <a:t>Образец заголовка</a:t>
            </a:r>
            <a:endParaRPr lang="ru-RU" dirty="0"/>
          </a:p>
        </p:txBody>
      </p:sp>
      <p:sp>
        <p:nvSpPr>
          <p:cNvPr id="3" name="Текст 2"/>
          <p:cNvSpPr>
            <a:spLocks noGrp="1"/>
          </p:cNvSpPr>
          <p:nvPr>
            <p:ph type="body" idx="1"/>
          </p:nvPr>
        </p:nvSpPr>
        <p:spPr>
          <a:xfrm>
            <a:off x="822642" y="1205154"/>
            <a:ext cx="3674753" cy="426002"/>
          </a:xfrm>
        </p:spPr>
        <p:txBody>
          <a:bodyPr anchor="b"/>
          <a:lstStyle>
            <a:lvl1pPr marL="0" indent="0">
              <a:buNone/>
              <a:defRPr sz="2400" b="1"/>
            </a:lvl1pPr>
            <a:lvl2pPr marL="456474" indent="0">
              <a:buNone/>
              <a:defRPr sz="2000" b="1"/>
            </a:lvl2pPr>
            <a:lvl3pPr marL="912949" indent="0">
              <a:buNone/>
              <a:defRPr sz="1800" b="1"/>
            </a:lvl3pPr>
            <a:lvl4pPr marL="1369423" indent="0">
              <a:buNone/>
              <a:defRPr sz="1600" b="1"/>
            </a:lvl4pPr>
            <a:lvl5pPr marL="1825899" indent="0">
              <a:buNone/>
              <a:defRPr sz="1600" b="1"/>
            </a:lvl5pPr>
            <a:lvl6pPr marL="2282371" indent="0">
              <a:buNone/>
              <a:defRPr sz="1600" b="1"/>
            </a:lvl6pPr>
            <a:lvl7pPr marL="2738848" indent="0">
              <a:buNone/>
              <a:defRPr sz="1600" b="1"/>
            </a:lvl7pPr>
            <a:lvl8pPr marL="3195322" indent="0">
              <a:buNone/>
              <a:defRPr sz="1600" b="1"/>
            </a:lvl8pPr>
            <a:lvl9pPr marL="3651794"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822642" y="1631157"/>
            <a:ext cx="3674753" cy="319593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5" name="Текст 4"/>
          <p:cNvSpPr>
            <a:spLocks noGrp="1"/>
          </p:cNvSpPr>
          <p:nvPr>
            <p:ph type="body" sz="quarter" idx="3"/>
          </p:nvPr>
        </p:nvSpPr>
        <p:spPr>
          <a:xfrm>
            <a:off x="4572004" y="1205154"/>
            <a:ext cx="3587825" cy="426002"/>
          </a:xfrm>
        </p:spPr>
        <p:txBody>
          <a:bodyPr anchor="b"/>
          <a:lstStyle>
            <a:lvl1pPr marL="0" indent="0">
              <a:buNone/>
              <a:defRPr sz="2400" b="1"/>
            </a:lvl1pPr>
            <a:lvl2pPr marL="456474" indent="0">
              <a:buNone/>
              <a:defRPr sz="2000" b="1"/>
            </a:lvl2pPr>
            <a:lvl3pPr marL="912949" indent="0">
              <a:buNone/>
              <a:defRPr sz="1800" b="1"/>
            </a:lvl3pPr>
            <a:lvl4pPr marL="1369423" indent="0">
              <a:buNone/>
              <a:defRPr sz="1600" b="1"/>
            </a:lvl4pPr>
            <a:lvl5pPr marL="1825899" indent="0">
              <a:buNone/>
              <a:defRPr sz="1600" b="1"/>
            </a:lvl5pPr>
            <a:lvl6pPr marL="2282371" indent="0">
              <a:buNone/>
              <a:defRPr sz="1600" b="1"/>
            </a:lvl6pPr>
            <a:lvl7pPr marL="2738848" indent="0">
              <a:buNone/>
              <a:defRPr sz="1600" b="1"/>
            </a:lvl7pPr>
            <a:lvl8pPr marL="3195322" indent="0">
              <a:buNone/>
              <a:defRPr sz="1600" b="1"/>
            </a:lvl8pPr>
            <a:lvl9pPr marL="3651794"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572004" y="1641073"/>
            <a:ext cx="3587825" cy="318602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7" name="Дата 3"/>
          <p:cNvSpPr>
            <a:spLocks noGrp="1"/>
          </p:cNvSpPr>
          <p:nvPr>
            <p:ph type="dt" sz="half" idx="10"/>
          </p:nvPr>
        </p:nvSpPr>
        <p:spPr/>
        <p:txBody>
          <a:bodyPr/>
          <a:lstStyle>
            <a:lvl1pPr>
              <a:defRPr/>
            </a:lvl1pPr>
          </a:lstStyle>
          <a:p>
            <a:pPr>
              <a:defRPr/>
            </a:pPr>
            <a:fld id="{7B7C2035-7073-4744-8904-A6E0B9260901}" type="datetime1">
              <a:rPr lang="ru-RU"/>
              <a:pPr>
                <a:defRPr/>
              </a:pPr>
              <a:t>29.08.2022</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79D91150-CC72-49BC-B222-7A2FFB08BBBA}"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260929560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3" name="Picture 2" descr="Z:\Projects\Текущие\Проектная\FNS_2012\_БРЭНДБУК\out\PPT\3_1_present_A4-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58" y="1081"/>
            <a:ext cx="9142642" cy="5142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822635" y="375801"/>
            <a:ext cx="7864166" cy="829353"/>
          </a:xfrm>
        </p:spPr>
        <p:txBody>
          <a:bodyPr/>
          <a:lstStyle>
            <a:lvl1pPr algn="l">
              <a:defRPr/>
            </a:lvl1pPr>
          </a:lstStyle>
          <a:p>
            <a:r>
              <a:rPr lang="ru-RU" smtClean="0"/>
              <a:t>Образец заголовка</a:t>
            </a:r>
            <a:endParaRPr lang="ru-RU" dirty="0"/>
          </a:p>
        </p:txBody>
      </p:sp>
      <p:sp>
        <p:nvSpPr>
          <p:cNvPr id="4" name="Дата 10"/>
          <p:cNvSpPr>
            <a:spLocks noGrp="1"/>
          </p:cNvSpPr>
          <p:nvPr>
            <p:ph type="dt" sz="half" idx="10"/>
          </p:nvPr>
        </p:nvSpPr>
        <p:spPr/>
        <p:txBody>
          <a:bodyPr/>
          <a:lstStyle>
            <a:lvl1pPr>
              <a:defRPr/>
            </a:lvl1pPr>
          </a:lstStyle>
          <a:p>
            <a:pPr>
              <a:defRPr/>
            </a:pPr>
            <a:fld id="{A73CC094-1FC0-4389-872B-EFC319315F45}" type="datetime1">
              <a:rPr lang="ru-RU"/>
              <a:pPr>
                <a:defRPr/>
              </a:pPr>
              <a:t>29.08.2022</a:t>
            </a:fld>
            <a:endParaRPr lang="ru-RU"/>
          </a:p>
        </p:txBody>
      </p:sp>
      <p:sp>
        <p:nvSpPr>
          <p:cNvPr id="5" name="Номер слайда 11"/>
          <p:cNvSpPr>
            <a:spLocks noGrp="1"/>
          </p:cNvSpPr>
          <p:nvPr>
            <p:ph type="sldNum" sz="quarter" idx="11"/>
          </p:nvPr>
        </p:nvSpPr>
        <p:spPr/>
        <p:txBody>
          <a:bodyPr/>
          <a:lstStyle>
            <a:lvl1pPr>
              <a:defRPr/>
            </a:lvl1pPr>
          </a:lstStyle>
          <a:p>
            <a:pPr>
              <a:defRPr/>
            </a:pPr>
            <a:fld id="{32AD3ECE-4B1D-4F40-BBB2-4E77FB5CBB52}" type="slidenum">
              <a:rPr lang="ru-RU">
                <a:solidFill>
                  <a:prstClr val="white"/>
                </a:solidFill>
              </a:rPr>
              <a:pPr>
                <a:defRPr/>
              </a:pPr>
              <a:t>‹#›</a:t>
            </a:fld>
            <a:endParaRPr lang="ru-RU" dirty="0">
              <a:solidFill>
                <a:prstClr val="white"/>
              </a:solidFill>
            </a:endParaRPr>
          </a:p>
        </p:txBody>
      </p:sp>
      <p:sp>
        <p:nvSpPr>
          <p:cNvPr id="6" name="Нижний колонтитул 12"/>
          <p:cNvSpPr>
            <a:spLocks noGrp="1"/>
          </p:cNvSpPr>
          <p:nvPr>
            <p:ph type="ftr" sz="quarter" idx="12"/>
          </p:nvPr>
        </p:nvSpPr>
        <p:spPr/>
        <p:txBody>
          <a:bodyPr/>
          <a:lstStyle>
            <a:lvl1pPr>
              <a:defRPr/>
            </a:lvl1pPr>
          </a:lstStyle>
          <a:p>
            <a:pPr>
              <a:defRPr/>
            </a:pPr>
            <a:endParaRPr lang="ru-RU"/>
          </a:p>
        </p:txBody>
      </p:sp>
    </p:spTree>
    <p:extLst>
      <p:ext uri="{BB962C8B-B14F-4D97-AF65-F5344CB8AC3E}">
        <p14:creationId xmlns:p14="http://schemas.microsoft.com/office/powerpoint/2010/main" val="169426270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pPr>
              <a:defRPr/>
            </a:pPr>
            <a:fld id="{90E9D08B-7611-4D7D-ADFE-E958F831EF13}" type="datetime1">
              <a:rPr lang="ru-RU"/>
              <a:pPr>
                <a:defRPr/>
              </a:pPr>
              <a:t>29.08.2022</a:t>
            </a:fld>
            <a:endParaRPr lang="ru-RU"/>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a:xfrm>
            <a:off x="8191048" y="4404865"/>
            <a:ext cx="567428" cy="489188"/>
          </a:xfrm>
        </p:spPr>
        <p:txBody>
          <a:bodyPr/>
          <a:lstStyle>
            <a:lvl1pPr algn="ctr">
              <a:defRPr sz="2400" i="0">
                <a:solidFill>
                  <a:schemeClr val="bg1"/>
                </a:solidFill>
                <a:latin typeface="+mj-lt"/>
              </a:defRPr>
            </a:lvl1pPr>
          </a:lstStyle>
          <a:p>
            <a:pPr>
              <a:defRPr/>
            </a:pPr>
            <a:fld id="{A345A86D-AB8B-4361-8595-2C58047FF987}"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2898198048"/>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9" y="204787"/>
            <a:ext cx="3008313" cy="871538"/>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9" y="1076326"/>
            <a:ext cx="3008313" cy="3518297"/>
          </a:xfrm>
        </p:spPr>
        <p:txBody>
          <a:bodyPr/>
          <a:lstStyle>
            <a:lvl1pPr marL="0" indent="0">
              <a:buNone/>
              <a:defRPr sz="1400"/>
            </a:lvl1pPr>
            <a:lvl2pPr marL="456474" indent="0">
              <a:buNone/>
              <a:defRPr sz="1200"/>
            </a:lvl2pPr>
            <a:lvl3pPr marL="912949" indent="0">
              <a:buNone/>
              <a:defRPr sz="1000"/>
            </a:lvl3pPr>
            <a:lvl4pPr marL="1369423" indent="0">
              <a:buNone/>
              <a:defRPr sz="900"/>
            </a:lvl4pPr>
            <a:lvl5pPr marL="1825899" indent="0">
              <a:buNone/>
              <a:defRPr sz="900"/>
            </a:lvl5pPr>
            <a:lvl6pPr marL="2282371" indent="0">
              <a:buNone/>
              <a:defRPr sz="900"/>
            </a:lvl6pPr>
            <a:lvl7pPr marL="2738848" indent="0">
              <a:buNone/>
              <a:defRPr sz="900"/>
            </a:lvl7pPr>
            <a:lvl8pPr marL="3195322" indent="0">
              <a:buNone/>
              <a:defRPr sz="900"/>
            </a:lvl8pPr>
            <a:lvl9pPr marL="3651794"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44A8B785-2795-4169-A505-8E00FC81A506}" type="datetime1">
              <a:rPr lang="ru-RU"/>
              <a:pPr>
                <a:defRPr/>
              </a:pPr>
              <a:t>29.08.2022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EC1EC766-4BF8-46EE-B64F-79A5F4622636}"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1189137504"/>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rtlCol="0">
            <a:normAutofit/>
          </a:bodyPr>
          <a:lstStyle>
            <a:lvl1pPr marL="0" indent="0">
              <a:buNone/>
              <a:defRPr sz="3200"/>
            </a:lvl1pPr>
            <a:lvl2pPr marL="456474" indent="0">
              <a:buNone/>
              <a:defRPr sz="2800"/>
            </a:lvl2pPr>
            <a:lvl3pPr marL="912949" indent="0">
              <a:buNone/>
              <a:defRPr sz="2400"/>
            </a:lvl3pPr>
            <a:lvl4pPr marL="1369423" indent="0">
              <a:buNone/>
              <a:defRPr sz="2000"/>
            </a:lvl4pPr>
            <a:lvl5pPr marL="1825899" indent="0">
              <a:buNone/>
              <a:defRPr sz="2000"/>
            </a:lvl5pPr>
            <a:lvl6pPr marL="2282371" indent="0">
              <a:buNone/>
              <a:defRPr sz="2000"/>
            </a:lvl6pPr>
            <a:lvl7pPr marL="2738848" indent="0">
              <a:buNone/>
              <a:defRPr sz="2000"/>
            </a:lvl7pPr>
            <a:lvl8pPr marL="3195322" indent="0">
              <a:buNone/>
              <a:defRPr sz="2000"/>
            </a:lvl8pPr>
            <a:lvl9pPr marL="3651794"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6474" indent="0">
              <a:buNone/>
              <a:defRPr sz="1200"/>
            </a:lvl2pPr>
            <a:lvl3pPr marL="912949" indent="0">
              <a:buNone/>
              <a:defRPr sz="1000"/>
            </a:lvl3pPr>
            <a:lvl4pPr marL="1369423" indent="0">
              <a:buNone/>
              <a:defRPr sz="900"/>
            </a:lvl4pPr>
            <a:lvl5pPr marL="1825899" indent="0">
              <a:buNone/>
              <a:defRPr sz="900"/>
            </a:lvl5pPr>
            <a:lvl6pPr marL="2282371" indent="0">
              <a:buNone/>
              <a:defRPr sz="900"/>
            </a:lvl6pPr>
            <a:lvl7pPr marL="2738848" indent="0">
              <a:buNone/>
              <a:defRPr sz="900"/>
            </a:lvl7pPr>
            <a:lvl8pPr marL="3195322" indent="0">
              <a:buNone/>
              <a:defRPr sz="900"/>
            </a:lvl8pPr>
            <a:lvl9pPr marL="3651794"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2CF6E228-887D-4DA8-A350-B649696BC384}" type="datetime1">
              <a:rPr lang="ru-RU"/>
              <a:pPr>
                <a:defRPr/>
              </a:pPr>
              <a:t>29.08.2022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E46E06E-CC24-4B74-B084-F2430699FC66}"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207834270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ACF86057-B8E1-447C-B975-1C893B8D16CB}" type="datetime1">
              <a:rPr lang="ru-RU"/>
              <a:pPr>
                <a:defRPr/>
              </a:pPr>
              <a:t>29.08.2022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3FC9DCA4-1B22-47DB-821B-DB11259754A6}"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401961009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753351" y="227410"/>
            <a:ext cx="2405063" cy="48387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534988" y="227410"/>
            <a:ext cx="7065962" cy="48387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B3B1FA98-8B95-4B77-A573-E4A4396AF40B}" type="datetime1">
              <a:rPr lang="ru-RU"/>
              <a:pPr>
                <a:defRPr/>
              </a:pPr>
              <a:t>29.08.2022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5F50077-58BF-4F10-B8CC-D2B95C1C5ED4}"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1491264066"/>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userDrawn="1">
  <p:cSld name="Заголовок и объект">
    <p:spTree>
      <p:nvGrpSpPr>
        <p:cNvPr id="1" name=""/>
        <p:cNvGrpSpPr/>
        <p:nvPr/>
      </p:nvGrpSpPr>
      <p:grpSpPr>
        <a:xfrm>
          <a:off x="0" y="0"/>
          <a:ext cx="0" cy="0"/>
          <a:chOff x="0" y="0"/>
          <a:chExt cx="0" cy="0"/>
        </a:xfrm>
      </p:grpSpPr>
      <p:pic>
        <p:nvPicPr>
          <p:cNvPr id="4" name="Picture 2" descr="Z:\Projects\Текущие\Проектная\FNS_2012\_БРЭНДБУК\out\PPT\3_1_present_A4-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588" y="1193"/>
            <a:ext cx="9142412" cy="5142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userDrawn="1"/>
        </p:nvSpPr>
        <p:spPr bwMode="auto">
          <a:xfrm>
            <a:off x="5926161" y="3845731"/>
            <a:ext cx="923925" cy="282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035" tIns="40018" rIns="80035" bIns="40018"/>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1042988" eaLnBrk="0" fontAlgn="base" hangingPunct="0">
              <a:spcBef>
                <a:spcPct val="0"/>
              </a:spcBef>
              <a:spcAft>
                <a:spcPct val="0"/>
              </a:spcAft>
              <a:defRPr sz="2100">
                <a:solidFill>
                  <a:schemeClr val="tx1"/>
                </a:solidFill>
                <a:latin typeface="Arial" pitchFamily="34" charset="0"/>
              </a:defRPr>
            </a:lvl6pPr>
            <a:lvl7pPr marL="2971800" indent="-228600" defTabSz="1042988" eaLnBrk="0" fontAlgn="base" hangingPunct="0">
              <a:spcBef>
                <a:spcPct val="0"/>
              </a:spcBef>
              <a:spcAft>
                <a:spcPct val="0"/>
              </a:spcAft>
              <a:defRPr sz="2100">
                <a:solidFill>
                  <a:schemeClr val="tx1"/>
                </a:solidFill>
                <a:latin typeface="Arial" pitchFamily="34" charset="0"/>
              </a:defRPr>
            </a:lvl7pPr>
            <a:lvl8pPr marL="3429000" indent="-228600" defTabSz="1042988" eaLnBrk="0" fontAlgn="base" hangingPunct="0">
              <a:spcBef>
                <a:spcPct val="0"/>
              </a:spcBef>
              <a:spcAft>
                <a:spcPct val="0"/>
              </a:spcAft>
              <a:defRPr sz="2100">
                <a:solidFill>
                  <a:schemeClr val="tx1"/>
                </a:solidFill>
                <a:latin typeface="Arial" pitchFamily="34" charset="0"/>
              </a:defRPr>
            </a:lvl8pPr>
            <a:lvl9pPr marL="3886200" indent="-228600" defTabSz="1042988" eaLnBrk="0" fontAlgn="base" hangingPunct="0">
              <a:spcBef>
                <a:spcPct val="0"/>
              </a:spcBef>
              <a:spcAft>
                <a:spcPct val="0"/>
              </a:spcAft>
              <a:defRPr sz="2100">
                <a:solidFill>
                  <a:schemeClr val="tx1"/>
                </a:solidFill>
                <a:latin typeface="Arial" pitchFamily="34" charset="0"/>
              </a:defRPr>
            </a:lvl9pPr>
          </a:lstStyle>
          <a:p>
            <a:pPr defTabSz="911280" eaLnBrk="1" hangingPunct="1">
              <a:defRPr/>
            </a:pPr>
            <a:endParaRPr lang="ru-RU" b="0" smtClean="0">
              <a:solidFill>
                <a:srgbClr val="0066B3"/>
              </a:solidFill>
              <a:latin typeface="Calibri" pitchFamily="34" charset="0"/>
            </a:endParaRPr>
          </a:p>
        </p:txBody>
      </p:sp>
      <p:sp>
        <p:nvSpPr>
          <p:cNvPr id="3" name="Содержимое 2"/>
          <p:cNvSpPr>
            <a:spLocks noGrp="1"/>
          </p:cNvSpPr>
          <p:nvPr>
            <p:ph idx="1"/>
          </p:nvPr>
        </p:nvSpPr>
        <p:spPr>
          <a:xfrm>
            <a:off x="822644" y="1205160"/>
            <a:ext cx="7320689" cy="3621940"/>
          </a:xfrm>
        </p:spPr>
        <p:txBody>
          <a:bodyPr/>
          <a:lstStyle>
            <a:lvl1pPr marL="318191" indent="0">
              <a:buFontTx/>
              <a:buNone/>
              <a:defRPr b="1">
                <a:latin typeface="+mj-lt"/>
              </a:defRPr>
            </a:lvl1pPr>
            <a:lvl2pPr marL="315411" indent="2783">
              <a:defRPr>
                <a:latin typeface="+mj-lt"/>
              </a:defRPr>
            </a:lvl2pPr>
            <a:lvl3pPr marL="550235" indent="-227875">
              <a:tabLst/>
              <a:defRPr>
                <a:latin typeface="+mj-lt"/>
              </a:defRPr>
            </a:lvl3pPr>
            <a:lvl4pPr marL="0" indent="315411">
              <a:lnSpc>
                <a:spcPts val="1578"/>
              </a:lnSpc>
              <a:spcBef>
                <a:spcPts val="351"/>
              </a:spcBef>
              <a:defRPr>
                <a:latin typeface="+mj-lt"/>
              </a:defRPr>
            </a:lvl4pPr>
            <a:lvl5pPr>
              <a:lnSpc>
                <a:spcPts val="1578"/>
              </a:lnSpc>
              <a:spcBef>
                <a:spcPts val="351"/>
              </a:spcBef>
              <a:buNone/>
              <a:defRPr>
                <a:latin typeface="+mj-lt"/>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3" name="Заголовок 12"/>
          <p:cNvSpPr>
            <a:spLocks noGrp="1"/>
          </p:cNvSpPr>
          <p:nvPr>
            <p:ph type="title"/>
          </p:nvPr>
        </p:nvSpPr>
        <p:spPr>
          <a:xfrm>
            <a:off x="822635" y="375808"/>
            <a:ext cx="7337192" cy="829352"/>
          </a:xfrm>
        </p:spPr>
        <p:txBody>
          <a:bodyPr/>
          <a:lstStyle>
            <a:lvl1pPr marL="0" marR="0" indent="0" defTabSz="912949" rtl="0" eaLnBrk="1" fontAlgn="auto" latinLnBrk="0" hangingPunct="1">
              <a:lnSpc>
                <a:spcPct val="100000"/>
              </a:lnSpc>
              <a:spcBef>
                <a:spcPct val="0"/>
              </a:spcBef>
              <a:spcAft>
                <a:spcPts val="0"/>
              </a:spcAft>
              <a:tabLst/>
              <a:defRPr sz="4700"/>
            </a:lvl1pPr>
          </a:lstStyle>
          <a:p>
            <a:pPr lvl="0"/>
            <a:r>
              <a:rPr lang="ru-RU" noProof="0" smtClean="0"/>
              <a:t>Образец заголовка</a:t>
            </a:r>
            <a:endParaRPr lang="ru-RU" noProof="0" dirty="0" smtClean="0"/>
          </a:p>
        </p:txBody>
      </p:sp>
      <p:sp>
        <p:nvSpPr>
          <p:cNvPr id="6" name="Номер слайда 13"/>
          <p:cNvSpPr>
            <a:spLocks noGrp="1"/>
          </p:cNvSpPr>
          <p:nvPr>
            <p:ph type="sldNum" sz="quarter" idx="10"/>
          </p:nvPr>
        </p:nvSpPr>
        <p:spPr/>
        <p:txBody>
          <a:bodyPr/>
          <a:lstStyle>
            <a:lvl1pPr>
              <a:defRPr/>
            </a:lvl1pPr>
          </a:lstStyle>
          <a:p>
            <a:pPr>
              <a:defRPr/>
            </a:pPr>
            <a:fld id="{05400343-83F4-499F-AEBB-30FD572BEB59}" type="slidenum">
              <a:rPr lang="ru-RU" altLang="ru-RU">
                <a:solidFill>
                  <a:prstClr val="white"/>
                </a:solidFill>
              </a:rPr>
              <a:pPr>
                <a:defRPr/>
              </a:pPr>
              <a:t>‹#›</a:t>
            </a:fld>
            <a:endParaRPr lang="ru-RU" altLang="ru-RU">
              <a:solidFill>
                <a:prstClr val="white"/>
              </a:solidFill>
            </a:endParaRPr>
          </a:p>
        </p:txBody>
      </p:sp>
    </p:spTree>
    <p:extLst>
      <p:ext uri="{BB962C8B-B14F-4D97-AF65-F5344CB8AC3E}">
        <p14:creationId xmlns:p14="http://schemas.microsoft.com/office/powerpoint/2010/main" val="16930679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4147" indent="0">
              <a:buNone/>
              <a:defRPr sz="2800"/>
            </a:lvl2pPr>
            <a:lvl3pPr marL="908286" indent="0">
              <a:buNone/>
              <a:defRPr sz="2400"/>
            </a:lvl3pPr>
            <a:lvl4pPr marL="1362433" indent="0">
              <a:buNone/>
              <a:defRPr sz="2000"/>
            </a:lvl4pPr>
            <a:lvl5pPr marL="1816580" indent="0">
              <a:buNone/>
              <a:defRPr sz="2000"/>
            </a:lvl5pPr>
            <a:lvl6pPr marL="2270721" indent="0">
              <a:buNone/>
              <a:defRPr sz="2000"/>
            </a:lvl6pPr>
            <a:lvl7pPr marL="2724863" indent="0">
              <a:buNone/>
              <a:defRPr sz="2000"/>
            </a:lvl7pPr>
            <a:lvl8pPr marL="3179014" indent="0">
              <a:buNone/>
              <a:defRPr sz="2000"/>
            </a:lvl8pPr>
            <a:lvl9pPr marL="3633154" indent="0">
              <a:buNone/>
              <a:defRPr sz="2000"/>
            </a:lvl9pPr>
          </a:lstStyle>
          <a:p>
            <a:pPr lvl="0"/>
            <a:endParaRPr lang="ru-RU" noProof="0"/>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4147" indent="0">
              <a:buNone/>
              <a:defRPr sz="1200"/>
            </a:lvl2pPr>
            <a:lvl3pPr marL="908286" indent="0">
              <a:buNone/>
              <a:defRPr sz="1000"/>
            </a:lvl3pPr>
            <a:lvl4pPr marL="1362433" indent="0">
              <a:buNone/>
              <a:defRPr sz="900"/>
            </a:lvl4pPr>
            <a:lvl5pPr marL="1816580" indent="0">
              <a:buNone/>
              <a:defRPr sz="900"/>
            </a:lvl5pPr>
            <a:lvl6pPr marL="2270721" indent="0">
              <a:buNone/>
              <a:defRPr sz="900"/>
            </a:lvl6pPr>
            <a:lvl7pPr marL="2724863" indent="0">
              <a:buNone/>
              <a:defRPr sz="900"/>
            </a:lvl7pPr>
            <a:lvl8pPr marL="3179014" indent="0">
              <a:buNone/>
              <a:defRPr sz="900"/>
            </a:lvl8pPr>
            <a:lvl9pPr marL="3633154" indent="0">
              <a:buNone/>
              <a:defRPr sz="900"/>
            </a:lvl9pPr>
          </a:lstStyle>
          <a:p>
            <a:pPr lvl="0"/>
            <a:r>
              <a:rPr lang="ru-RU" smtClean="0"/>
              <a:t>Образец текста</a:t>
            </a:r>
          </a:p>
        </p:txBody>
      </p:sp>
      <p:sp>
        <p:nvSpPr>
          <p:cNvPr id="5" name="Номер слайда 13"/>
          <p:cNvSpPr>
            <a:spLocks noGrp="1"/>
          </p:cNvSpPr>
          <p:nvPr>
            <p:ph type="sldNum" sz="quarter" idx="10"/>
          </p:nvPr>
        </p:nvSpPr>
        <p:spPr/>
        <p:txBody>
          <a:bodyPr/>
          <a:lstStyle>
            <a:lvl1pPr>
              <a:defRPr/>
            </a:lvl1pPr>
          </a:lstStyle>
          <a:p>
            <a:pPr>
              <a:defRPr/>
            </a:pPr>
            <a:fld id="{A676A23B-E821-402A-BD84-3A42ADE10305}" type="slidenum">
              <a:rPr lang="ru-RU"/>
              <a:pPr>
                <a:defRPr/>
              </a:pPr>
              <a:t>‹#›</a:t>
            </a:fld>
            <a:endParaRPr lang="ru-RU"/>
          </a:p>
        </p:txBody>
      </p:sp>
    </p:spTree>
  </p:cSld>
  <p:clrMapOvr>
    <a:masterClrMapping/>
  </p:clrMapOvr>
  <p:transition spd="slow">
    <p:pull dir="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4" name="Picture 2" descr="Z:\Projects\Текущие\Проектная\FNS_2012\_БРЭНДБУК\out\PPT\3_1_present-01.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58" y="1082"/>
            <a:ext cx="9142642" cy="5141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ctrTitle"/>
          </p:nvPr>
        </p:nvSpPr>
        <p:spPr>
          <a:xfrm>
            <a:off x="685800" y="2522768"/>
            <a:ext cx="7772400" cy="1102519"/>
          </a:xfrm>
        </p:spPr>
        <p:txBody>
          <a:bodyPr>
            <a:normAutofit/>
          </a:bodyPr>
          <a:lstStyle>
            <a:lvl1pPr>
              <a:defRPr sz="5000" b="1">
                <a:solidFill>
                  <a:schemeClr val="bg1"/>
                </a:solidFill>
                <a:latin typeface="+mj-lt"/>
              </a:defRPr>
            </a:lvl1pPr>
          </a:lstStyle>
          <a:p>
            <a:r>
              <a:rPr lang="en-US" dirty="0" smtClean="0"/>
              <a:t>Образец заголовка</a:t>
            </a:r>
            <a:endParaRPr lang="ru-RU" dirty="0"/>
          </a:p>
        </p:txBody>
      </p:sp>
      <p:sp>
        <p:nvSpPr>
          <p:cNvPr id="3" name="Подзаголовок 2"/>
          <p:cNvSpPr>
            <a:spLocks noGrp="1"/>
          </p:cNvSpPr>
          <p:nvPr>
            <p:ph type="subTitle" idx="1"/>
          </p:nvPr>
        </p:nvSpPr>
        <p:spPr>
          <a:xfrm>
            <a:off x="1371600" y="3649376"/>
            <a:ext cx="6400800" cy="1314450"/>
          </a:xfrm>
        </p:spPr>
        <p:txBody>
          <a:bodyPr>
            <a:normAutofit/>
          </a:bodyPr>
          <a:lstStyle>
            <a:lvl1pPr marL="0" indent="0" algn="ctr">
              <a:buNone/>
              <a:defRPr sz="2800" b="0">
                <a:solidFill>
                  <a:schemeClr val="bg1"/>
                </a:solidFill>
                <a:latin typeface="+mj-lt"/>
              </a:defRPr>
            </a:lvl1pPr>
            <a:lvl2pPr marL="457039" indent="0" algn="ctr">
              <a:buNone/>
              <a:defRPr>
                <a:solidFill>
                  <a:schemeClr val="tx1">
                    <a:tint val="75000"/>
                  </a:schemeClr>
                </a:solidFill>
              </a:defRPr>
            </a:lvl2pPr>
            <a:lvl3pPr marL="914077" indent="0" algn="ctr">
              <a:buNone/>
              <a:defRPr>
                <a:solidFill>
                  <a:schemeClr val="tx1">
                    <a:tint val="75000"/>
                  </a:schemeClr>
                </a:solidFill>
              </a:defRPr>
            </a:lvl3pPr>
            <a:lvl4pPr marL="1371116" indent="0" algn="ctr">
              <a:buNone/>
              <a:defRPr>
                <a:solidFill>
                  <a:schemeClr val="tx1">
                    <a:tint val="75000"/>
                  </a:schemeClr>
                </a:solidFill>
              </a:defRPr>
            </a:lvl4pPr>
            <a:lvl5pPr marL="1828155" indent="0" algn="ctr">
              <a:buNone/>
              <a:defRPr>
                <a:solidFill>
                  <a:schemeClr val="tx1">
                    <a:tint val="75000"/>
                  </a:schemeClr>
                </a:solidFill>
              </a:defRPr>
            </a:lvl5pPr>
            <a:lvl6pPr marL="2285192" indent="0" algn="ctr">
              <a:buNone/>
              <a:defRPr>
                <a:solidFill>
                  <a:schemeClr val="tx1">
                    <a:tint val="75000"/>
                  </a:schemeClr>
                </a:solidFill>
              </a:defRPr>
            </a:lvl6pPr>
            <a:lvl7pPr marL="2742232" indent="0" algn="ctr">
              <a:buNone/>
              <a:defRPr>
                <a:solidFill>
                  <a:schemeClr val="tx1">
                    <a:tint val="75000"/>
                  </a:schemeClr>
                </a:solidFill>
              </a:defRPr>
            </a:lvl7pPr>
            <a:lvl8pPr marL="3199271" indent="0" algn="ctr">
              <a:buNone/>
              <a:defRPr>
                <a:solidFill>
                  <a:schemeClr val="tx1">
                    <a:tint val="75000"/>
                  </a:schemeClr>
                </a:solidFill>
              </a:defRPr>
            </a:lvl8pPr>
            <a:lvl9pPr marL="3656308" indent="0" algn="ctr">
              <a:buNone/>
              <a:defRPr>
                <a:solidFill>
                  <a:schemeClr val="tx1">
                    <a:tint val="75000"/>
                  </a:schemeClr>
                </a:solidFill>
              </a:defRPr>
            </a:lvl9pPr>
          </a:lstStyle>
          <a:p>
            <a:r>
              <a:rPr lang="en-US" dirty="0" smtClean="0"/>
              <a:t>Образец подзаголовка</a:t>
            </a:r>
            <a:endParaRPr lang="ru-RU" dirty="0"/>
          </a:p>
        </p:txBody>
      </p:sp>
    </p:spTree>
    <p:extLst>
      <p:ext uri="{BB962C8B-B14F-4D97-AF65-F5344CB8AC3E}">
        <p14:creationId xmlns:p14="http://schemas.microsoft.com/office/powerpoint/2010/main" val="11068294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4" name="Picture 2" descr="Z:\Projects\Текущие\Проектная\FNS_2012\_БРЭНДБУК\out\PPT\3_1_present_A4-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 y="0"/>
            <a:ext cx="9142643" cy="5141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822636" y="759379"/>
            <a:ext cx="7320689" cy="1518473"/>
          </a:xfrm>
        </p:spPr>
        <p:txBody>
          <a:bodyPr anchor="t"/>
          <a:lstStyle>
            <a:lvl1pPr algn="l">
              <a:defRPr sz="4000" b="1" cap="all"/>
            </a:lvl1pPr>
          </a:lstStyle>
          <a:p>
            <a:r>
              <a:rPr lang="ru-RU" smtClean="0"/>
              <a:t>Образец заголовка</a:t>
            </a:r>
            <a:endParaRPr lang="ru-RU" dirty="0"/>
          </a:p>
        </p:txBody>
      </p:sp>
      <p:sp>
        <p:nvSpPr>
          <p:cNvPr id="3" name="Текст 2"/>
          <p:cNvSpPr>
            <a:spLocks noGrp="1"/>
          </p:cNvSpPr>
          <p:nvPr>
            <p:ph type="body" idx="1"/>
          </p:nvPr>
        </p:nvSpPr>
        <p:spPr>
          <a:xfrm>
            <a:off x="822636" y="2572290"/>
            <a:ext cx="7320689" cy="2254803"/>
          </a:xfrm>
        </p:spPr>
        <p:txBody>
          <a:bodyPr/>
          <a:lstStyle>
            <a:lvl1pPr marL="0" indent="0">
              <a:buNone/>
              <a:defRPr sz="2000">
                <a:solidFill>
                  <a:schemeClr val="tx1">
                    <a:tint val="75000"/>
                  </a:schemeClr>
                </a:solidFill>
              </a:defRPr>
            </a:lvl1pPr>
            <a:lvl2pPr marL="457039" indent="0">
              <a:buNone/>
              <a:defRPr sz="1800">
                <a:solidFill>
                  <a:schemeClr val="tx1">
                    <a:tint val="75000"/>
                  </a:schemeClr>
                </a:solidFill>
              </a:defRPr>
            </a:lvl2pPr>
            <a:lvl3pPr marL="914077" indent="0">
              <a:buNone/>
              <a:defRPr sz="1600">
                <a:solidFill>
                  <a:schemeClr val="tx1">
                    <a:tint val="75000"/>
                  </a:schemeClr>
                </a:solidFill>
              </a:defRPr>
            </a:lvl3pPr>
            <a:lvl4pPr marL="1371116" indent="0">
              <a:buNone/>
              <a:defRPr sz="1400">
                <a:solidFill>
                  <a:schemeClr val="tx1">
                    <a:tint val="75000"/>
                  </a:schemeClr>
                </a:solidFill>
              </a:defRPr>
            </a:lvl4pPr>
            <a:lvl5pPr marL="1828155" indent="0">
              <a:buNone/>
              <a:defRPr sz="1400">
                <a:solidFill>
                  <a:schemeClr val="tx1">
                    <a:tint val="75000"/>
                  </a:schemeClr>
                </a:solidFill>
              </a:defRPr>
            </a:lvl5pPr>
            <a:lvl6pPr marL="2285192" indent="0">
              <a:buNone/>
              <a:defRPr sz="1400">
                <a:solidFill>
                  <a:schemeClr val="tx1">
                    <a:tint val="75000"/>
                  </a:schemeClr>
                </a:solidFill>
              </a:defRPr>
            </a:lvl6pPr>
            <a:lvl7pPr marL="2742232" indent="0">
              <a:buNone/>
              <a:defRPr sz="1400">
                <a:solidFill>
                  <a:schemeClr val="tx1">
                    <a:tint val="75000"/>
                  </a:schemeClr>
                </a:solidFill>
              </a:defRPr>
            </a:lvl7pPr>
            <a:lvl8pPr marL="3199271" indent="0">
              <a:buNone/>
              <a:defRPr sz="1400">
                <a:solidFill>
                  <a:schemeClr val="tx1">
                    <a:tint val="75000"/>
                  </a:schemeClr>
                </a:solidFill>
              </a:defRPr>
            </a:lvl8pPr>
            <a:lvl9pPr marL="3656308" indent="0">
              <a:buNone/>
              <a:defRPr sz="1400">
                <a:solidFill>
                  <a:schemeClr val="tx1">
                    <a:tint val="75000"/>
                  </a:schemeClr>
                </a:solidFill>
              </a:defRPr>
            </a:lvl9pPr>
          </a:lstStyle>
          <a:p>
            <a:pPr lvl="0"/>
            <a:r>
              <a:rPr lang="ru-RU" smtClean="0"/>
              <a:t>Образец текста</a:t>
            </a:r>
          </a:p>
        </p:txBody>
      </p:sp>
      <p:sp>
        <p:nvSpPr>
          <p:cNvPr id="5" name="Номер слайда 13"/>
          <p:cNvSpPr>
            <a:spLocks noGrp="1"/>
          </p:cNvSpPr>
          <p:nvPr>
            <p:ph type="sldNum" sz="quarter" idx="10"/>
          </p:nvPr>
        </p:nvSpPr>
        <p:spPr/>
        <p:txBody>
          <a:bodyPr/>
          <a:lstStyle>
            <a:lvl1pPr>
              <a:defRPr/>
            </a:lvl1pPr>
          </a:lstStyle>
          <a:p>
            <a:pPr>
              <a:defRPr/>
            </a:pPr>
            <a:fld id="{9AE30E15-2C58-4713-A5B5-1FAF59A52D14}"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126832407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5" name="Picture 2" descr="Z:\Projects\Текущие\Проектная\FNS_2012\_БРЭНДБУК\out\PPT\3_1_present_A4-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58" y="1081"/>
            <a:ext cx="9142642" cy="5142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822635" y="375801"/>
            <a:ext cx="7337192" cy="829353"/>
          </a:xfrm>
        </p:spPr>
        <p:txBody>
          <a:bodyPr/>
          <a:lstStyle>
            <a:lvl1pPr algn="l">
              <a:defRPr/>
            </a:lvl1pPr>
          </a:lstStyle>
          <a:p>
            <a:r>
              <a:rPr lang="ru-RU" smtClean="0"/>
              <a:t>Образец заголовка</a:t>
            </a:r>
            <a:endParaRPr lang="ru-RU" dirty="0"/>
          </a:p>
        </p:txBody>
      </p:sp>
      <p:sp>
        <p:nvSpPr>
          <p:cNvPr id="3" name="Содержимое 2"/>
          <p:cNvSpPr>
            <a:spLocks noGrp="1"/>
          </p:cNvSpPr>
          <p:nvPr>
            <p:ph sz="half" idx="1"/>
          </p:nvPr>
        </p:nvSpPr>
        <p:spPr>
          <a:xfrm>
            <a:off x="822635" y="1205154"/>
            <a:ext cx="3620764" cy="35218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Содержимое 3"/>
          <p:cNvSpPr>
            <a:spLocks noGrp="1"/>
          </p:cNvSpPr>
          <p:nvPr>
            <p:ph sz="half" idx="2"/>
          </p:nvPr>
        </p:nvSpPr>
        <p:spPr>
          <a:xfrm>
            <a:off x="4514931" y="1205154"/>
            <a:ext cx="3644897" cy="352184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6" name="Номер слайда 12"/>
          <p:cNvSpPr>
            <a:spLocks noGrp="1"/>
          </p:cNvSpPr>
          <p:nvPr>
            <p:ph type="sldNum" sz="quarter" idx="10"/>
          </p:nvPr>
        </p:nvSpPr>
        <p:spPr/>
        <p:txBody>
          <a:bodyPr/>
          <a:lstStyle>
            <a:lvl1pPr>
              <a:defRPr/>
            </a:lvl1pPr>
          </a:lstStyle>
          <a:p>
            <a:pPr>
              <a:defRPr/>
            </a:pPr>
            <a:fld id="{414BE24A-73E6-4084-A0E5-A62A533DA357}"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831344223"/>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2635" y="375800"/>
            <a:ext cx="7864166" cy="829353"/>
          </a:xfrm>
        </p:spPr>
        <p:txBody>
          <a:bodyPr/>
          <a:lstStyle>
            <a:lvl1pPr>
              <a:defRPr/>
            </a:lvl1pPr>
          </a:lstStyle>
          <a:p>
            <a:r>
              <a:rPr lang="ru-RU" smtClean="0"/>
              <a:t>Образец заголовка</a:t>
            </a:r>
            <a:endParaRPr lang="ru-RU" dirty="0"/>
          </a:p>
        </p:txBody>
      </p:sp>
      <p:sp>
        <p:nvSpPr>
          <p:cNvPr id="3" name="Текст 2"/>
          <p:cNvSpPr>
            <a:spLocks noGrp="1"/>
          </p:cNvSpPr>
          <p:nvPr>
            <p:ph type="body" idx="1"/>
          </p:nvPr>
        </p:nvSpPr>
        <p:spPr>
          <a:xfrm>
            <a:off x="822635" y="1205154"/>
            <a:ext cx="3674753" cy="426002"/>
          </a:xfrm>
        </p:spPr>
        <p:txBody>
          <a:bodyPr anchor="b"/>
          <a:lstStyle>
            <a:lvl1pPr marL="0" indent="0">
              <a:buNone/>
              <a:defRPr sz="2400" b="1"/>
            </a:lvl1pPr>
            <a:lvl2pPr marL="457039" indent="0">
              <a:buNone/>
              <a:defRPr sz="2000" b="1"/>
            </a:lvl2pPr>
            <a:lvl3pPr marL="914077" indent="0">
              <a:buNone/>
              <a:defRPr sz="1800" b="1"/>
            </a:lvl3pPr>
            <a:lvl4pPr marL="1371116" indent="0">
              <a:buNone/>
              <a:defRPr sz="1600" b="1"/>
            </a:lvl4pPr>
            <a:lvl5pPr marL="1828155" indent="0">
              <a:buNone/>
              <a:defRPr sz="1600" b="1"/>
            </a:lvl5pPr>
            <a:lvl6pPr marL="2285192" indent="0">
              <a:buNone/>
              <a:defRPr sz="1600" b="1"/>
            </a:lvl6pPr>
            <a:lvl7pPr marL="2742232" indent="0">
              <a:buNone/>
              <a:defRPr sz="1600" b="1"/>
            </a:lvl7pPr>
            <a:lvl8pPr marL="3199271" indent="0">
              <a:buNone/>
              <a:defRPr sz="1600" b="1"/>
            </a:lvl8pPr>
            <a:lvl9pPr marL="3656308"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822635" y="1631157"/>
            <a:ext cx="3674753" cy="319593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5" name="Текст 4"/>
          <p:cNvSpPr>
            <a:spLocks noGrp="1"/>
          </p:cNvSpPr>
          <p:nvPr>
            <p:ph type="body" sz="quarter" idx="3"/>
          </p:nvPr>
        </p:nvSpPr>
        <p:spPr>
          <a:xfrm>
            <a:off x="4572003" y="1205154"/>
            <a:ext cx="3587825" cy="426002"/>
          </a:xfrm>
        </p:spPr>
        <p:txBody>
          <a:bodyPr anchor="b"/>
          <a:lstStyle>
            <a:lvl1pPr marL="0" indent="0">
              <a:buNone/>
              <a:defRPr sz="2400" b="1"/>
            </a:lvl1pPr>
            <a:lvl2pPr marL="457039" indent="0">
              <a:buNone/>
              <a:defRPr sz="2000" b="1"/>
            </a:lvl2pPr>
            <a:lvl3pPr marL="914077" indent="0">
              <a:buNone/>
              <a:defRPr sz="1800" b="1"/>
            </a:lvl3pPr>
            <a:lvl4pPr marL="1371116" indent="0">
              <a:buNone/>
              <a:defRPr sz="1600" b="1"/>
            </a:lvl4pPr>
            <a:lvl5pPr marL="1828155" indent="0">
              <a:buNone/>
              <a:defRPr sz="1600" b="1"/>
            </a:lvl5pPr>
            <a:lvl6pPr marL="2285192" indent="0">
              <a:buNone/>
              <a:defRPr sz="1600" b="1"/>
            </a:lvl6pPr>
            <a:lvl7pPr marL="2742232" indent="0">
              <a:buNone/>
              <a:defRPr sz="1600" b="1"/>
            </a:lvl7pPr>
            <a:lvl8pPr marL="3199271" indent="0">
              <a:buNone/>
              <a:defRPr sz="1600" b="1"/>
            </a:lvl8pPr>
            <a:lvl9pPr marL="3656308"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572003" y="1641073"/>
            <a:ext cx="3587825" cy="318602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7" name="Дата 3"/>
          <p:cNvSpPr>
            <a:spLocks noGrp="1"/>
          </p:cNvSpPr>
          <p:nvPr>
            <p:ph type="dt" sz="half" idx="10"/>
          </p:nvPr>
        </p:nvSpPr>
        <p:spPr/>
        <p:txBody>
          <a:bodyPr/>
          <a:lstStyle>
            <a:lvl1pPr>
              <a:defRPr/>
            </a:lvl1pPr>
          </a:lstStyle>
          <a:p>
            <a:pPr>
              <a:defRPr/>
            </a:pPr>
            <a:fld id="{7B7C2035-7073-4744-8904-A6E0B9260901}" type="datetime1">
              <a:rPr lang="ru-RU"/>
              <a:pPr>
                <a:defRPr/>
              </a:pPr>
              <a:t>29.08.2022</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79D91150-CC72-49BC-B222-7A2FFB08BBBA}"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145138965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3" name="Picture 2" descr="Z:\Projects\Текущие\Проектная\FNS_2012\_БРЭНДБУК\out\PPT\3_1_present_A4-03.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58" y="1081"/>
            <a:ext cx="9142642" cy="5142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Заголовок 1"/>
          <p:cNvSpPr>
            <a:spLocks noGrp="1"/>
          </p:cNvSpPr>
          <p:nvPr>
            <p:ph type="title"/>
          </p:nvPr>
        </p:nvSpPr>
        <p:spPr>
          <a:xfrm>
            <a:off x="822635" y="375801"/>
            <a:ext cx="7864166" cy="829353"/>
          </a:xfrm>
        </p:spPr>
        <p:txBody>
          <a:bodyPr/>
          <a:lstStyle>
            <a:lvl1pPr algn="l">
              <a:defRPr/>
            </a:lvl1pPr>
          </a:lstStyle>
          <a:p>
            <a:r>
              <a:rPr lang="ru-RU" smtClean="0"/>
              <a:t>Образец заголовка</a:t>
            </a:r>
            <a:endParaRPr lang="ru-RU" dirty="0"/>
          </a:p>
        </p:txBody>
      </p:sp>
      <p:sp>
        <p:nvSpPr>
          <p:cNvPr id="4" name="Дата 10"/>
          <p:cNvSpPr>
            <a:spLocks noGrp="1"/>
          </p:cNvSpPr>
          <p:nvPr>
            <p:ph type="dt" sz="half" idx="10"/>
          </p:nvPr>
        </p:nvSpPr>
        <p:spPr/>
        <p:txBody>
          <a:bodyPr/>
          <a:lstStyle>
            <a:lvl1pPr>
              <a:defRPr/>
            </a:lvl1pPr>
          </a:lstStyle>
          <a:p>
            <a:pPr>
              <a:defRPr/>
            </a:pPr>
            <a:fld id="{A73CC094-1FC0-4389-872B-EFC319315F45}" type="datetime1">
              <a:rPr lang="ru-RU"/>
              <a:pPr>
                <a:defRPr/>
              </a:pPr>
              <a:t>29.08.2022</a:t>
            </a:fld>
            <a:endParaRPr lang="ru-RU"/>
          </a:p>
        </p:txBody>
      </p:sp>
      <p:sp>
        <p:nvSpPr>
          <p:cNvPr id="5" name="Номер слайда 11"/>
          <p:cNvSpPr>
            <a:spLocks noGrp="1"/>
          </p:cNvSpPr>
          <p:nvPr>
            <p:ph type="sldNum" sz="quarter" idx="11"/>
          </p:nvPr>
        </p:nvSpPr>
        <p:spPr/>
        <p:txBody>
          <a:bodyPr/>
          <a:lstStyle>
            <a:lvl1pPr>
              <a:defRPr/>
            </a:lvl1pPr>
          </a:lstStyle>
          <a:p>
            <a:pPr>
              <a:defRPr/>
            </a:pPr>
            <a:fld id="{32AD3ECE-4B1D-4F40-BBB2-4E77FB5CBB52}" type="slidenum">
              <a:rPr lang="ru-RU">
                <a:solidFill>
                  <a:prstClr val="white"/>
                </a:solidFill>
              </a:rPr>
              <a:pPr>
                <a:defRPr/>
              </a:pPr>
              <a:t>‹#›</a:t>
            </a:fld>
            <a:endParaRPr lang="ru-RU" dirty="0">
              <a:solidFill>
                <a:prstClr val="white"/>
              </a:solidFill>
            </a:endParaRPr>
          </a:p>
        </p:txBody>
      </p:sp>
      <p:sp>
        <p:nvSpPr>
          <p:cNvPr id="6" name="Нижний колонтитул 12"/>
          <p:cNvSpPr>
            <a:spLocks noGrp="1"/>
          </p:cNvSpPr>
          <p:nvPr>
            <p:ph type="ftr" sz="quarter" idx="12"/>
          </p:nvPr>
        </p:nvSpPr>
        <p:spPr/>
        <p:txBody>
          <a:bodyPr/>
          <a:lstStyle>
            <a:lvl1pPr>
              <a:defRPr/>
            </a:lvl1pPr>
          </a:lstStyle>
          <a:p>
            <a:pPr>
              <a:defRPr/>
            </a:pPr>
            <a:endParaRPr lang="ru-RU"/>
          </a:p>
        </p:txBody>
      </p:sp>
    </p:spTree>
    <p:extLst>
      <p:ext uri="{BB962C8B-B14F-4D97-AF65-F5344CB8AC3E}">
        <p14:creationId xmlns:p14="http://schemas.microsoft.com/office/powerpoint/2010/main" val="1548391212"/>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pPr>
              <a:defRPr/>
            </a:pPr>
            <a:fld id="{90E9D08B-7611-4D7D-ADFE-E958F831EF13}" type="datetime1">
              <a:rPr lang="ru-RU"/>
              <a:pPr>
                <a:defRPr/>
              </a:pPr>
              <a:t>29.08.2022</a:t>
            </a:fld>
            <a:endParaRPr lang="ru-RU"/>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a:xfrm>
            <a:off x="8191048" y="4404859"/>
            <a:ext cx="567428" cy="489188"/>
          </a:xfrm>
        </p:spPr>
        <p:txBody>
          <a:bodyPr/>
          <a:lstStyle>
            <a:lvl1pPr algn="ctr">
              <a:defRPr sz="2400" i="0">
                <a:solidFill>
                  <a:schemeClr val="bg1"/>
                </a:solidFill>
                <a:latin typeface="+mj-lt"/>
              </a:defRPr>
            </a:lvl1pPr>
          </a:lstStyle>
          <a:p>
            <a:pPr>
              <a:defRPr/>
            </a:pPr>
            <a:fld id="{A345A86D-AB8B-4361-8595-2C58047FF987}"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2297054152"/>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2" y="204787"/>
            <a:ext cx="3008313" cy="871538"/>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2" y="1076326"/>
            <a:ext cx="3008313" cy="3518297"/>
          </a:xfrm>
        </p:spPr>
        <p:txBody>
          <a:bodyPr/>
          <a:lstStyle>
            <a:lvl1pPr marL="0" indent="0">
              <a:buNone/>
              <a:defRPr sz="1400"/>
            </a:lvl1pPr>
            <a:lvl2pPr marL="457039" indent="0">
              <a:buNone/>
              <a:defRPr sz="1200"/>
            </a:lvl2pPr>
            <a:lvl3pPr marL="914077" indent="0">
              <a:buNone/>
              <a:defRPr sz="1000"/>
            </a:lvl3pPr>
            <a:lvl4pPr marL="1371116" indent="0">
              <a:buNone/>
              <a:defRPr sz="900"/>
            </a:lvl4pPr>
            <a:lvl5pPr marL="1828155" indent="0">
              <a:buNone/>
              <a:defRPr sz="900"/>
            </a:lvl5pPr>
            <a:lvl6pPr marL="2285192" indent="0">
              <a:buNone/>
              <a:defRPr sz="900"/>
            </a:lvl6pPr>
            <a:lvl7pPr marL="2742232" indent="0">
              <a:buNone/>
              <a:defRPr sz="900"/>
            </a:lvl7pPr>
            <a:lvl8pPr marL="3199271" indent="0">
              <a:buNone/>
              <a:defRPr sz="900"/>
            </a:lvl8pPr>
            <a:lvl9pPr marL="3656308"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44A8B785-2795-4169-A505-8E00FC81A506}" type="datetime1">
              <a:rPr lang="ru-RU"/>
              <a:pPr>
                <a:defRPr/>
              </a:pPr>
              <a:t>29.08.2022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EC1EC766-4BF8-46EE-B64F-79A5F4622636}"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98588888"/>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rtlCol="0">
            <a:normAutofit/>
          </a:bodyPr>
          <a:lstStyle>
            <a:lvl1pPr marL="0" indent="0">
              <a:buNone/>
              <a:defRPr sz="3200"/>
            </a:lvl1pPr>
            <a:lvl2pPr marL="457039" indent="0">
              <a:buNone/>
              <a:defRPr sz="2800"/>
            </a:lvl2pPr>
            <a:lvl3pPr marL="914077" indent="0">
              <a:buNone/>
              <a:defRPr sz="2400"/>
            </a:lvl3pPr>
            <a:lvl4pPr marL="1371116" indent="0">
              <a:buNone/>
              <a:defRPr sz="2000"/>
            </a:lvl4pPr>
            <a:lvl5pPr marL="1828155" indent="0">
              <a:buNone/>
              <a:defRPr sz="2000"/>
            </a:lvl5pPr>
            <a:lvl6pPr marL="2285192" indent="0">
              <a:buNone/>
              <a:defRPr sz="2000"/>
            </a:lvl6pPr>
            <a:lvl7pPr marL="2742232" indent="0">
              <a:buNone/>
              <a:defRPr sz="2000"/>
            </a:lvl7pPr>
            <a:lvl8pPr marL="3199271" indent="0">
              <a:buNone/>
              <a:defRPr sz="2000"/>
            </a:lvl8pPr>
            <a:lvl9pPr marL="3656308"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039" indent="0">
              <a:buNone/>
              <a:defRPr sz="1200"/>
            </a:lvl2pPr>
            <a:lvl3pPr marL="914077" indent="0">
              <a:buNone/>
              <a:defRPr sz="1000"/>
            </a:lvl3pPr>
            <a:lvl4pPr marL="1371116" indent="0">
              <a:buNone/>
              <a:defRPr sz="900"/>
            </a:lvl4pPr>
            <a:lvl5pPr marL="1828155" indent="0">
              <a:buNone/>
              <a:defRPr sz="900"/>
            </a:lvl5pPr>
            <a:lvl6pPr marL="2285192" indent="0">
              <a:buNone/>
              <a:defRPr sz="900"/>
            </a:lvl6pPr>
            <a:lvl7pPr marL="2742232" indent="0">
              <a:buNone/>
              <a:defRPr sz="900"/>
            </a:lvl7pPr>
            <a:lvl8pPr marL="3199271" indent="0">
              <a:buNone/>
              <a:defRPr sz="900"/>
            </a:lvl8pPr>
            <a:lvl9pPr marL="3656308"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2CF6E228-887D-4DA8-A350-B649696BC384}" type="datetime1">
              <a:rPr lang="ru-RU"/>
              <a:pPr>
                <a:defRPr/>
              </a:pPr>
              <a:t>29.08.2022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E46E06E-CC24-4B74-B084-F2430699FC66}"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3035569220"/>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ACF86057-B8E1-447C-B975-1C893B8D16CB}" type="datetime1">
              <a:rPr lang="ru-RU"/>
              <a:pPr>
                <a:defRPr/>
              </a:pPr>
              <a:t>29.08.2022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3FC9DCA4-1B22-47DB-821B-DB11259754A6}"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16202438"/>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753351" y="227410"/>
            <a:ext cx="2405063" cy="48387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534988" y="227410"/>
            <a:ext cx="7065962" cy="48387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B3B1FA98-8B95-4B77-A573-E4A4396AF40B}" type="datetime1">
              <a:rPr lang="ru-RU"/>
              <a:pPr>
                <a:defRPr/>
              </a:pPr>
              <a:t>29.08.2022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5F50077-58BF-4F10-B8CC-D2B95C1C5ED4}" type="slidenum">
              <a:rPr lang="ru-RU">
                <a:solidFill>
                  <a:prstClr val="white"/>
                </a:solidFill>
              </a:rPr>
              <a:pPr>
                <a:defRPr/>
              </a:pPr>
              <a:t>‹#›</a:t>
            </a:fld>
            <a:endParaRPr lang="ru-RU" dirty="0">
              <a:solidFill>
                <a:prstClr val="white"/>
              </a:solidFill>
            </a:endParaRPr>
          </a:p>
        </p:txBody>
      </p:sp>
    </p:spTree>
    <p:extLst>
      <p:ext uri="{BB962C8B-B14F-4D97-AF65-F5344CB8AC3E}">
        <p14:creationId xmlns:p14="http://schemas.microsoft.com/office/powerpoint/2010/main" val="4129696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8.xml"/><Relationship Id="rId13" Type="http://schemas.openxmlformats.org/officeDocument/2006/relationships/image" Target="../media/image5.png"/><Relationship Id="rId3" Type="http://schemas.openxmlformats.org/officeDocument/2006/relationships/slideLayout" Target="../slideLayouts/slideLayout103.xml"/><Relationship Id="rId7" Type="http://schemas.openxmlformats.org/officeDocument/2006/relationships/slideLayout" Target="../slideLayouts/slideLayout107.xml"/><Relationship Id="rId12" Type="http://schemas.openxmlformats.org/officeDocument/2006/relationships/theme" Target="../theme/theme10.xml"/><Relationship Id="rId2" Type="http://schemas.openxmlformats.org/officeDocument/2006/relationships/slideLayout" Target="../slideLayouts/slideLayout102.xml"/><Relationship Id="rId1" Type="http://schemas.openxmlformats.org/officeDocument/2006/relationships/slideLayout" Target="../slideLayouts/slideLayout101.xml"/><Relationship Id="rId6" Type="http://schemas.openxmlformats.org/officeDocument/2006/relationships/slideLayout" Target="../slideLayouts/slideLayout106.xml"/><Relationship Id="rId11" Type="http://schemas.openxmlformats.org/officeDocument/2006/relationships/slideLayout" Target="../slideLayouts/slideLayout111.xml"/><Relationship Id="rId5" Type="http://schemas.openxmlformats.org/officeDocument/2006/relationships/slideLayout" Target="../slideLayouts/slideLayout105.xml"/><Relationship Id="rId10" Type="http://schemas.openxmlformats.org/officeDocument/2006/relationships/slideLayout" Target="../slideLayouts/slideLayout110.xml"/><Relationship Id="rId4" Type="http://schemas.openxmlformats.org/officeDocument/2006/relationships/slideLayout" Target="../slideLayouts/slideLayout104.xml"/><Relationship Id="rId9" Type="http://schemas.openxmlformats.org/officeDocument/2006/relationships/slideLayout" Target="../slideLayouts/slideLayout109.xml"/><Relationship Id="rId14" Type="http://schemas.openxmlformats.org/officeDocument/2006/relationships/image" Target="../media/image6.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2.pn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theme" Target="../theme/theme7.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slideLayout" Target="../slideLayouts/slideLayout78.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6.xml"/><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theme" Target="../theme/theme8.xml"/><Relationship Id="rId2" Type="http://schemas.openxmlformats.org/officeDocument/2006/relationships/slideLayout" Target="../slideLayouts/slideLayout80.xml"/><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7.xml"/><Relationship Id="rId3" Type="http://schemas.openxmlformats.org/officeDocument/2006/relationships/slideLayout" Target="../slideLayouts/slideLayout92.xml"/><Relationship Id="rId7" Type="http://schemas.openxmlformats.org/officeDocument/2006/relationships/slideLayout" Target="../slideLayouts/slideLayout96.xml"/><Relationship Id="rId12" Type="http://schemas.openxmlformats.org/officeDocument/2006/relationships/theme" Target="../theme/theme9.xml"/><Relationship Id="rId2" Type="http://schemas.openxmlformats.org/officeDocument/2006/relationships/slideLayout" Target="../slideLayouts/slideLayout91.xml"/><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slideLayout" Target="../slideLayouts/slideLayout100.xml"/><Relationship Id="rId5" Type="http://schemas.openxmlformats.org/officeDocument/2006/relationships/slideLayout" Target="../slideLayouts/slideLayout94.xml"/><Relationship Id="rId10" Type="http://schemas.openxmlformats.org/officeDocument/2006/relationships/slideLayout" Target="../slideLayouts/slideLayout99.xml"/><Relationship Id="rId4" Type="http://schemas.openxmlformats.org/officeDocument/2006/relationships/slideLayout" Target="../slideLayouts/slideLayout93.xml"/><Relationship Id="rId9" Type="http://schemas.openxmlformats.org/officeDocument/2006/relationships/slideLayout" Target="../slideLayouts/slideLayout9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descr="Z:\Projects\Текущие\Проектная\FNS_2012\_БРЭНДБУК\out\PPT\3_1_present_A4-03.png"/>
          <p:cNvPicPr>
            <a:picLocks noChangeAspect="1" noChangeArrowheads="1"/>
          </p:cNvPicPr>
          <p:nvPr/>
        </p:nvPicPr>
        <p:blipFill>
          <a:blip r:embed="rId13"/>
          <a:srcRect/>
          <a:stretch>
            <a:fillRect/>
          </a:stretch>
        </p:blipFill>
        <p:spPr bwMode="auto">
          <a:xfrm>
            <a:off x="4" y="2"/>
            <a:ext cx="9142413" cy="5141119"/>
          </a:xfrm>
          <a:prstGeom prst="rect">
            <a:avLst/>
          </a:prstGeom>
          <a:noFill/>
          <a:ln w="9525">
            <a:noFill/>
            <a:miter lim="800000"/>
            <a:headEnd/>
            <a:tailEnd/>
          </a:ln>
        </p:spPr>
      </p:pic>
      <p:sp>
        <p:nvSpPr>
          <p:cNvPr id="1027" name="Заголовок 1"/>
          <p:cNvSpPr>
            <a:spLocks noGrp="1"/>
          </p:cNvSpPr>
          <p:nvPr>
            <p:ph type="title"/>
          </p:nvPr>
        </p:nvSpPr>
        <p:spPr bwMode="auto">
          <a:xfrm>
            <a:off x="816013" y="366713"/>
            <a:ext cx="7343775" cy="833438"/>
          </a:xfrm>
          <a:prstGeom prst="rect">
            <a:avLst/>
          </a:prstGeom>
          <a:noFill/>
          <a:ln w="9525">
            <a:noFill/>
            <a:miter lim="800000"/>
            <a:headEnd/>
            <a:tailEnd/>
          </a:ln>
        </p:spPr>
        <p:txBody>
          <a:bodyPr vert="horz" wrap="square" lIns="90800" tIns="45400" rIns="90800" bIns="45400" numCol="1" anchor="ctr" anchorCtr="0" compatLnSpc="1">
            <a:prstTxWarp prst="textNoShape">
              <a:avLst/>
            </a:prstTxWarp>
          </a:bodyPr>
          <a:lstStyle/>
          <a:p>
            <a:pPr lvl="0"/>
            <a:r>
              <a:rPr lang="ru-RU" smtClean="0"/>
              <a:t>Образец заголовка</a:t>
            </a:r>
          </a:p>
        </p:txBody>
      </p:sp>
      <p:sp>
        <p:nvSpPr>
          <p:cNvPr id="1028" name="Текст 2"/>
          <p:cNvSpPr>
            <a:spLocks noGrp="1"/>
          </p:cNvSpPr>
          <p:nvPr>
            <p:ph type="body" idx="1"/>
          </p:nvPr>
        </p:nvSpPr>
        <p:spPr bwMode="auto">
          <a:xfrm>
            <a:off x="816013" y="1200179"/>
            <a:ext cx="7343775" cy="3626644"/>
          </a:xfrm>
          <a:prstGeom prst="rect">
            <a:avLst/>
          </a:prstGeom>
          <a:noFill/>
          <a:ln w="9525">
            <a:noFill/>
            <a:miter lim="800000"/>
            <a:headEnd/>
            <a:tailEnd/>
          </a:ln>
        </p:spPr>
        <p:txBody>
          <a:bodyPr vert="horz" wrap="square" lIns="90800" tIns="45400" rIns="90800" bIns="4540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8" name="Номер слайда 13"/>
          <p:cNvSpPr>
            <a:spLocks noGrp="1"/>
          </p:cNvSpPr>
          <p:nvPr>
            <p:ph type="sldNum" sz="quarter" idx="4"/>
          </p:nvPr>
        </p:nvSpPr>
        <p:spPr bwMode="auto">
          <a:xfrm>
            <a:off x="8324851" y="4531519"/>
            <a:ext cx="619125" cy="473869"/>
          </a:xfrm>
          <a:prstGeom prst="rect">
            <a:avLst/>
          </a:prstGeom>
          <a:extLst/>
        </p:spPr>
        <p:txBody>
          <a:bodyPr vert="horz" wrap="square" lIns="90800" tIns="45400" rIns="90800" bIns="45400" numCol="1" anchor="ctr" anchorCtr="0" compatLnSpc="1">
            <a:prstTxWarp prst="textNoShape">
              <a:avLst/>
            </a:prstTxWarp>
          </a:bodyPr>
          <a:lstStyle>
            <a:lvl1pPr algn="ctr">
              <a:lnSpc>
                <a:spcPts val="2097"/>
              </a:lnSpc>
              <a:buFontTx/>
              <a:buNone/>
              <a:defRPr sz="2400" b="0">
                <a:solidFill>
                  <a:schemeClr val="bg1"/>
                </a:solidFill>
                <a:latin typeface="+mn-lt"/>
              </a:defRPr>
            </a:lvl1pPr>
          </a:lstStyle>
          <a:p>
            <a:pPr>
              <a:defRPr/>
            </a:pPr>
            <a:fld id="{369B7469-35A3-4413-AE57-600B2F5D5815}"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930" r:id="rId1"/>
    <p:sldLayoutId id="2147483929" r:id="rId2"/>
    <p:sldLayoutId id="2147483928" r:id="rId3"/>
    <p:sldLayoutId id="2147483927" r:id="rId4"/>
    <p:sldLayoutId id="2147483926" r:id="rId5"/>
    <p:sldLayoutId id="2147483925" r:id="rId6"/>
    <p:sldLayoutId id="2147483924" r:id="rId7"/>
    <p:sldLayoutId id="2147483923" r:id="rId8"/>
    <p:sldLayoutId id="2147483922" r:id="rId9"/>
    <p:sldLayoutId id="2147483921" r:id="rId10"/>
    <p:sldLayoutId id="2147483920" r:id="rId11"/>
  </p:sldLayoutIdLst>
  <p:transition spd="slow">
    <p:pull dir="r"/>
  </p:transition>
  <p:timing>
    <p:tnLst>
      <p:par>
        <p:cTn id="1" dur="indefinite" restart="never" nodeType="tmRoot"/>
      </p:par>
    </p:tnLst>
  </p:timing>
  <p:hf hdr="0" ftr="0" dt="0"/>
  <p:txStyles>
    <p:titleStyle>
      <a:lvl1pPr algn="l" rtl="0" eaLnBrk="0" fontAlgn="base" hangingPunct="0">
        <a:lnSpc>
          <a:spcPts val="4560"/>
        </a:lnSpc>
        <a:spcBef>
          <a:spcPct val="0"/>
        </a:spcBef>
        <a:spcAft>
          <a:spcPct val="0"/>
        </a:spcAft>
        <a:defRPr sz="3700" b="1">
          <a:solidFill>
            <a:srgbClr val="005AA9"/>
          </a:solidFill>
          <a:latin typeface="+mj-lt"/>
          <a:ea typeface="+mj-ea"/>
          <a:cs typeface="+mj-cs"/>
        </a:defRPr>
      </a:lvl1pPr>
      <a:lvl2pPr algn="l" rtl="0" eaLnBrk="0" fontAlgn="base" hangingPunct="0">
        <a:lnSpc>
          <a:spcPts val="4560"/>
        </a:lnSpc>
        <a:spcBef>
          <a:spcPct val="0"/>
        </a:spcBef>
        <a:spcAft>
          <a:spcPct val="0"/>
        </a:spcAft>
        <a:defRPr sz="3700" b="1">
          <a:solidFill>
            <a:srgbClr val="005AA9"/>
          </a:solidFill>
          <a:latin typeface="Calibri" pitchFamily="34" charset="0"/>
        </a:defRPr>
      </a:lvl2pPr>
      <a:lvl3pPr algn="l" rtl="0" eaLnBrk="0" fontAlgn="base" hangingPunct="0">
        <a:lnSpc>
          <a:spcPts val="4560"/>
        </a:lnSpc>
        <a:spcBef>
          <a:spcPct val="0"/>
        </a:spcBef>
        <a:spcAft>
          <a:spcPct val="0"/>
        </a:spcAft>
        <a:defRPr sz="3700" b="1">
          <a:solidFill>
            <a:srgbClr val="005AA9"/>
          </a:solidFill>
          <a:latin typeface="Calibri" pitchFamily="34" charset="0"/>
        </a:defRPr>
      </a:lvl3pPr>
      <a:lvl4pPr algn="l" rtl="0" eaLnBrk="0" fontAlgn="base" hangingPunct="0">
        <a:lnSpc>
          <a:spcPts val="4560"/>
        </a:lnSpc>
        <a:spcBef>
          <a:spcPct val="0"/>
        </a:spcBef>
        <a:spcAft>
          <a:spcPct val="0"/>
        </a:spcAft>
        <a:defRPr sz="3700" b="1">
          <a:solidFill>
            <a:srgbClr val="005AA9"/>
          </a:solidFill>
          <a:latin typeface="Calibri" pitchFamily="34" charset="0"/>
        </a:defRPr>
      </a:lvl4pPr>
      <a:lvl5pPr algn="l" rtl="0" eaLnBrk="0" fontAlgn="base" hangingPunct="0">
        <a:lnSpc>
          <a:spcPts val="4560"/>
        </a:lnSpc>
        <a:spcBef>
          <a:spcPct val="0"/>
        </a:spcBef>
        <a:spcAft>
          <a:spcPct val="0"/>
        </a:spcAft>
        <a:defRPr sz="3700" b="1">
          <a:solidFill>
            <a:srgbClr val="005AA9"/>
          </a:solidFill>
          <a:latin typeface="Calibri" pitchFamily="34" charset="0"/>
        </a:defRPr>
      </a:lvl5pPr>
      <a:lvl6pPr marL="454147" algn="l" rtl="0" eaLnBrk="0" fontAlgn="base" hangingPunct="0">
        <a:lnSpc>
          <a:spcPts val="4560"/>
        </a:lnSpc>
        <a:spcBef>
          <a:spcPct val="0"/>
        </a:spcBef>
        <a:spcAft>
          <a:spcPct val="0"/>
        </a:spcAft>
        <a:defRPr sz="3700" b="1">
          <a:solidFill>
            <a:srgbClr val="005AA9"/>
          </a:solidFill>
          <a:latin typeface="Calibri" pitchFamily="34" charset="0"/>
        </a:defRPr>
      </a:lvl6pPr>
      <a:lvl7pPr marL="908286" algn="l" rtl="0" eaLnBrk="0" fontAlgn="base" hangingPunct="0">
        <a:lnSpc>
          <a:spcPts val="4560"/>
        </a:lnSpc>
        <a:spcBef>
          <a:spcPct val="0"/>
        </a:spcBef>
        <a:spcAft>
          <a:spcPct val="0"/>
        </a:spcAft>
        <a:defRPr sz="3700" b="1">
          <a:solidFill>
            <a:srgbClr val="005AA9"/>
          </a:solidFill>
          <a:latin typeface="Calibri" pitchFamily="34" charset="0"/>
        </a:defRPr>
      </a:lvl7pPr>
      <a:lvl8pPr marL="1362433" algn="l" rtl="0" eaLnBrk="0" fontAlgn="base" hangingPunct="0">
        <a:lnSpc>
          <a:spcPts val="4560"/>
        </a:lnSpc>
        <a:spcBef>
          <a:spcPct val="0"/>
        </a:spcBef>
        <a:spcAft>
          <a:spcPct val="0"/>
        </a:spcAft>
        <a:defRPr sz="3700" b="1">
          <a:solidFill>
            <a:srgbClr val="005AA9"/>
          </a:solidFill>
          <a:latin typeface="Calibri" pitchFamily="34" charset="0"/>
        </a:defRPr>
      </a:lvl8pPr>
      <a:lvl9pPr marL="1816580" algn="l" rtl="0" eaLnBrk="0" fontAlgn="base" hangingPunct="0">
        <a:lnSpc>
          <a:spcPts val="4560"/>
        </a:lnSpc>
        <a:spcBef>
          <a:spcPct val="0"/>
        </a:spcBef>
        <a:spcAft>
          <a:spcPct val="0"/>
        </a:spcAft>
        <a:defRPr sz="3700" b="1">
          <a:solidFill>
            <a:srgbClr val="005AA9"/>
          </a:solidFill>
          <a:latin typeface="Calibri" pitchFamily="34" charset="0"/>
        </a:defRPr>
      </a:lvl9pPr>
    </p:titleStyle>
    <p:bodyStyle>
      <a:lvl1pPr marL="316949" indent="-316949" algn="l" rtl="0" eaLnBrk="0" fontAlgn="base" hangingPunct="0">
        <a:spcBef>
          <a:spcPct val="20000"/>
        </a:spcBef>
        <a:spcAft>
          <a:spcPct val="0"/>
        </a:spcAft>
        <a:buFont typeface="Calibri" pitchFamily="34" charset="0"/>
        <a:buChar char="•"/>
        <a:defRPr sz="3200">
          <a:solidFill>
            <a:srgbClr val="005AA9"/>
          </a:solidFill>
          <a:latin typeface="+mn-lt"/>
          <a:ea typeface="+mn-ea"/>
          <a:cs typeface="+mn-cs"/>
        </a:defRPr>
      </a:lvl1pPr>
      <a:lvl2pPr marL="316949" indent="137191" algn="l" rtl="0" eaLnBrk="0" fontAlgn="base" hangingPunct="0">
        <a:spcBef>
          <a:spcPct val="20000"/>
        </a:spcBef>
        <a:spcAft>
          <a:spcPct val="0"/>
        </a:spcAft>
        <a:buFont typeface="Arial" charset="0"/>
        <a:buChar char="–"/>
        <a:defRPr sz="2100">
          <a:solidFill>
            <a:srgbClr val="504F53"/>
          </a:solidFill>
          <a:latin typeface="+mn-lt"/>
        </a:defRPr>
      </a:lvl2pPr>
      <a:lvl3pPr marL="621293" indent="-227072" algn="l" rtl="0" eaLnBrk="0" fontAlgn="base" hangingPunct="0">
        <a:spcBef>
          <a:spcPct val="20000"/>
        </a:spcBef>
        <a:spcAft>
          <a:spcPct val="0"/>
        </a:spcAft>
        <a:buFont typeface="Arial" charset="0"/>
        <a:buChar char="•"/>
        <a:defRPr sz="2100">
          <a:solidFill>
            <a:srgbClr val="504F53"/>
          </a:solidFill>
          <a:latin typeface="+mn-lt"/>
        </a:defRPr>
      </a:lvl3pPr>
      <a:lvl4pPr marL="1589508" indent="-1275702" algn="just" rtl="0" eaLnBrk="0" fontAlgn="base" hangingPunct="0">
        <a:lnSpc>
          <a:spcPts val="1575"/>
        </a:lnSpc>
        <a:spcBef>
          <a:spcPts val="350"/>
        </a:spcBef>
        <a:spcAft>
          <a:spcPct val="0"/>
        </a:spcAft>
        <a:buFont typeface="Arial" charset="0"/>
        <a:buChar char="–"/>
        <a:defRPr sz="1400">
          <a:solidFill>
            <a:srgbClr val="504F53"/>
          </a:solidFill>
          <a:latin typeface="+mn-lt"/>
        </a:defRPr>
      </a:lvl4pPr>
      <a:lvl5pPr marL="1247330" indent="569258" algn="l" rtl="0" eaLnBrk="0" fontAlgn="base" hangingPunct="0">
        <a:lnSpc>
          <a:spcPts val="1575"/>
        </a:lnSpc>
        <a:spcBef>
          <a:spcPts val="350"/>
        </a:spcBef>
        <a:spcAft>
          <a:spcPct val="0"/>
        </a:spcAft>
        <a:buFont typeface="Arial" charset="0"/>
        <a:buChar char="»"/>
        <a:defRPr sz="1200">
          <a:solidFill>
            <a:srgbClr val="8D8C90"/>
          </a:solidFill>
          <a:latin typeface="+mn-lt"/>
        </a:defRPr>
      </a:lvl5pPr>
      <a:lvl6pPr marL="1701464"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6pPr>
      <a:lvl7pPr marL="2155608"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7pPr>
      <a:lvl8pPr marL="2609754"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8pPr>
      <a:lvl9pPr marL="3063899"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9pPr>
    </p:bodyStyle>
    <p:otherStyle>
      <a:defPPr>
        <a:defRPr lang="ru-RU"/>
      </a:defPPr>
      <a:lvl1pPr marL="0" algn="l" defTabSz="908286" rtl="0" eaLnBrk="1" latinLnBrk="0" hangingPunct="1">
        <a:defRPr sz="1800" kern="1200">
          <a:solidFill>
            <a:schemeClr val="tx1"/>
          </a:solidFill>
          <a:latin typeface="+mn-lt"/>
          <a:ea typeface="+mn-ea"/>
          <a:cs typeface="+mn-cs"/>
        </a:defRPr>
      </a:lvl1pPr>
      <a:lvl2pPr marL="454147" algn="l" defTabSz="908286" rtl="0" eaLnBrk="1" latinLnBrk="0" hangingPunct="1">
        <a:defRPr sz="1800" kern="1200">
          <a:solidFill>
            <a:schemeClr val="tx1"/>
          </a:solidFill>
          <a:latin typeface="+mn-lt"/>
          <a:ea typeface="+mn-ea"/>
          <a:cs typeface="+mn-cs"/>
        </a:defRPr>
      </a:lvl2pPr>
      <a:lvl3pPr marL="908286" algn="l" defTabSz="908286" rtl="0" eaLnBrk="1" latinLnBrk="0" hangingPunct="1">
        <a:defRPr sz="1800" kern="1200">
          <a:solidFill>
            <a:schemeClr val="tx1"/>
          </a:solidFill>
          <a:latin typeface="+mn-lt"/>
          <a:ea typeface="+mn-ea"/>
          <a:cs typeface="+mn-cs"/>
        </a:defRPr>
      </a:lvl3pPr>
      <a:lvl4pPr marL="1362433" algn="l" defTabSz="908286" rtl="0" eaLnBrk="1" latinLnBrk="0" hangingPunct="1">
        <a:defRPr sz="1800" kern="1200">
          <a:solidFill>
            <a:schemeClr val="tx1"/>
          </a:solidFill>
          <a:latin typeface="+mn-lt"/>
          <a:ea typeface="+mn-ea"/>
          <a:cs typeface="+mn-cs"/>
        </a:defRPr>
      </a:lvl4pPr>
      <a:lvl5pPr marL="1816580" algn="l" defTabSz="908286" rtl="0" eaLnBrk="1" latinLnBrk="0" hangingPunct="1">
        <a:defRPr sz="1800" kern="1200">
          <a:solidFill>
            <a:schemeClr val="tx1"/>
          </a:solidFill>
          <a:latin typeface="+mn-lt"/>
          <a:ea typeface="+mn-ea"/>
          <a:cs typeface="+mn-cs"/>
        </a:defRPr>
      </a:lvl5pPr>
      <a:lvl6pPr marL="2270721" algn="l" defTabSz="908286" rtl="0" eaLnBrk="1" latinLnBrk="0" hangingPunct="1">
        <a:defRPr sz="1800" kern="1200">
          <a:solidFill>
            <a:schemeClr val="tx1"/>
          </a:solidFill>
          <a:latin typeface="+mn-lt"/>
          <a:ea typeface="+mn-ea"/>
          <a:cs typeface="+mn-cs"/>
        </a:defRPr>
      </a:lvl6pPr>
      <a:lvl7pPr marL="2724863" algn="l" defTabSz="908286" rtl="0" eaLnBrk="1" latinLnBrk="0" hangingPunct="1">
        <a:defRPr sz="1800" kern="1200">
          <a:solidFill>
            <a:schemeClr val="tx1"/>
          </a:solidFill>
          <a:latin typeface="+mn-lt"/>
          <a:ea typeface="+mn-ea"/>
          <a:cs typeface="+mn-cs"/>
        </a:defRPr>
      </a:lvl7pPr>
      <a:lvl8pPr marL="3179014" algn="l" defTabSz="908286" rtl="0" eaLnBrk="1" latinLnBrk="0" hangingPunct="1">
        <a:defRPr sz="1800" kern="1200">
          <a:solidFill>
            <a:schemeClr val="tx1"/>
          </a:solidFill>
          <a:latin typeface="+mn-lt"/>
          <a:ea typeface="+mn-ea"/>
          <a:cs typeface="+mn-cs"/>
        </a:defRPr>
      </a:lvl8pPr>
      <a:lvl9pPr marL="3633154" algn="l" defTabSz="908286"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 descr="Z:\Projects\Текущие\Проектная\FNS_2012\_БРЭНДБУК\out\PPT\3_1_present_16.9-03.png">
            <a:extLst>
              <a:ext uri="{FF2B5EF4-FFF2-40B4-BE49-F238E27FC236}">
                <a16:creationId xmlns:a16="http://schemas.microsoft.com/office/drawing/2014/main" xmlns="" id="{D29B3800-AF00-43B4-925F-6B007C9ABA69}"/>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1588"/>
            <a:ext cx="9144000" cy="514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2" descr="Z:\Projects\Текущие\Проектная\FNS_2012\_БРЭНДБУК\out\PPT\3_1_present_16.9-01.png">
            <a:extLst>
              <a:ext uri="{FF2B5EF4-FFF2-40B4-BE49-F238E27FC236}">
                <a16:creationId xmlns:a16="http://schemas.microsoft.com/office/drawing/2014/main" xmlns="" id="{05444165-EBC2-46D0-9F61-0BFB5FFF3CEA}"/>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1588"/>
            <a:ext cx="9144000" cy="514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Заголовок 1">
            <a:extLst>
              <a:ext uri="{FF2B5EF4-FFF2-40B4-BE49-F238E27FC236}">
                <a16:creationId xmlns:a16="http://schemas.microsoft.com/office/drawing/2014/main" xmlns="" id="{EBCB2386-A7F6-490A-8E2E-615B54FF1267}"/>
              </a:ext>
            </a:extLst>
          </p:cNvPr>
          <p:cNvSpPr>
            <a:spLocks noGrp="1"/>
          </p:cNvSpPr>
          <p:nvPr>
            <p:ph type="title"/>
          </p:nvPr>
        </p:nvSpPr>
        <p:spPr bwMode="auto">
          <a:xfrm>
            <a:off x="611188" y="558801"/>
            <a:ext cx="7632700" cy="925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1630" tIns="40815" rIns="81630" bIns="40815" numCol="1" anchor="ctr" anchorCtr="0" compatLnSpc="1">
            <a:prstTxWarp prst="textNoShape">
              <a:avLst/>
            </a:prstTxWarp>
          </a:bodyPr>
          <a:lstStyle/>
          <a:p>
            <a:pPr lvl="0"/>
            <a:r>
              <a:rPr lang="ru-RU" altLang="ru-RU"/>
              <a:t>Образец заголовка</a:t>
            </a:r>
          </a:p>
        </p:txBody>
      </p:sp>
      <p:sp>
        <p:nvSpPr>
          <p:cNvPr id="2053" name="Текст 2">
            <a:extLst>
              <a:ext uri="{FF2B5EF4-FFF2-40B4-BE49-F238E27FC236}">
                <a16:creationId xmlns:a16="http://schemas.microsoft.com/office/drawing/2014/main" xmlns="" id="{9DB0A557-0D5B-4756-B29E-DB076AF0A9BF}"/>
              </a:ext>
            </a:extLst>
          </p:cNvPr>
          <p:cNvSpPr>
            <a:spLocks noGrp="1"/>
          </p:cNvSpPr>
          <p:nvPr>
            <p:ph type="body" idx="1"/>
          </p:nvPr>
        </p:nvSpPr>
        <p:spPr bwMode="auto">
          <a:xfrm>
            <a:off x="611188" y="1492250"/>
            <a:ext cx="7632700" cy="321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1630" tIns="40815" rIns="81630" bIns="40815"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Tree>
    <p:extLst>
      <p:ext uri="{BB962C8B-B14F-4D97-AF65-F5344CB8AC3E}">
        <p14:creationId xmlns:p14="http://schemas.microsoft.com/office/powerpoint/2010/main" val="1458664814"/>
      </p:ext>
    </p:extLst>
  </p:cSld>
  <p:clrMap bg1="lt1" tx1="dk1" bg2="lt2" tx2="dk2" accent1="accent1" accent2="accent2" accent3="accent3" accent4="accent4" accent5="accent5" accent6="accent6" hlink="hlink" folHlink="folHlink"/>
  <p:sldLayoutIdLst>
    <p:sldLayoutId id="2147484089" r:id="rId1"/>
    <p:sldLayoutId id="2147484090" r:id="rId2"/>
    <p:sldLayoutId id="2147484091" r:id="rId3"/>
    <p:sldLayoutId id="2147484092" r:id="rId4"/>
    <p:sldLayoutId id="2147484093" r:id="rId5"/>
    <p:sldLayoutId id="2147484094" r:id="rId6"/>
    <p:sldLayoutId id="2147484095" r:id="rId7"/>
    <p:sldLayoutId id="2147484096" r:id="rId8"/>
    <p:sldLayoutId id="2147484097" r:id="rId9"/>
    <p:sldLayoutId id="2147484098" r:id="rId10"/>
    <p:sldLayoutId id="2147484099" r:id="rId11"/>
  </p:sldLayoutIdLst>
  <p:hf hdr="0" ftr="0" dt="0"/>
  <p:txStyles>
    <p:titleStyle>
      <a:lvl1pPr algn="l" defTabSz="815975" rtl="0" eaLnBrk="0" fontAlgn="base" hangingPunct="0">
        <a:spcBef>
          <a:spcPct val="0"/>
        </a:spcBef>
        <a:spcAft>
          <a:spcPct val="0"/>
        </a:spcAft>
        <a:defRPr sz="3800" b="1">
          <a:solidFill>
            <a:srgbClr val="005AA9"/>
          </a:solidFill>
          <a:latin typeface="+mj-lt"/>
          <a:ea typeface="+mj-ea"/>
          <a:cs typeface="+mj-cs"/>
        </a:defRPr>
      </a:lvl1pPr>
      <a:lvl2pPr algn="l" defTabSz="815975" rtl="0" eaLnBrk="0" fontAlgn="base" hangingPunct="0">
        <a:spcBef>
          <a:spcPct val="0"/>
        </a:spcBef>
        <a:spcAft>
          <a:spcPct val="0"/>
        </a:spcAft>
        <a:defRPr sz="3800" b="1">
          <a:solidFill>
            <a:srgbClr val="005AA9"/>
          </a:solidFill>
          <a:latin typeface="Calibri" pitchFamily="34" charset="0"/>
        </a:defRPr>
      </a:lvl2pPr>
      <a:lvl3pPr algn="l" defTabSz="815975" rtl="0" eaLnBrk="0" fontAlgn="base" hangingPunct="0">
        <a:spcBef>
          <a:spcPct val="0"/>
        </a:spcBef>
        <a:spcAft>
          <a:spcPct val="0"/>
        </a:spcAft>
        <a:defRPr sz="3800" b="1">
          <a:solidFill>
            <a:srgbClr val="005AA9"/>
          </a:solidFill>
          <a:latin typeface="Calibri" pitchFamily="34" charset="0"/>
        </a:defRPr>
      </a:lvl3pPr>
      <a:lvl4pPr algn="l" defTabSz="815975" rtl="0" eaLnBrk="0" fontAlgn="base" hangingPunct="0">
        <a:spcBef>
          <a:spcPct val="0"/>
        </a:spcBef>
        <a:spcAft>
          <a:spcPct val="0"/>
        </a:spcAft>
        <a:defRPr sz="3800" b="1">
          <a:solidFill>
            <a:srgbClr val="005AA9"/>
          </a:solidFill>
          <a:latin typeface="Calibri" pitchFamily="34" charset="0"/>
        </a:defRPr>
      </a:lvl4pPr>
      <a:lvl5pPr algn="l" defTabSz="815975" rtl="0" eaLnBrk="0" fontAlgn="base" hangingPunct="0">
        <a:spcBef>
          <a:spcPct val="0"/>
        </a:spcBef>
        <a:spcAft>
          <a:spcPct val="0"/>
        </a:spcAft>
        <a:defRPr sz="3800" b="1">
          <a:solidFill>
            <a:srgbClr val="005AA9"/>
          </a:solidFill>
          <a:latin typeface="Calibri" pitchFamily="34" charset="0"/>
        </a:defRPr>
      </a:lvl5pPr>
      <a:lvl6pPr marL="457200" algn="l" defTabSz="815975" rtl="0" eaLnBrk="0" fontAlgn="base" hangingPunct="0">
        <a:spcBef>
          <a:spcPct val="0"/>
        </a:spcBef>
        <a:spcAft>
          <a:spcPct val="0"/>
        </a:spcAft>
        <a:defRPr sz="3800" b="1">
          <a:solidFill>
            <a:srgbClr val="005AA9"/>
          </a:solidFill>
          <a:latin typeface="Calibri" pitchFamily="34" charset="0"/>
        </a:defRPr>
      </a:lvl6pPr>
      <a:lvl7pPr marL="914400" algn="l" defTabSz="815975" rtl="0" eaLnBrk="0" fontAlgn="base" hangingPunct="0">
        <a:spcBef>
          <a:spcPct val="0"/>
        </a:spcBef>
        <a:spcAft>
          <a:spcPct val="0"/>
        </a:spcAft>
        <a:defRPr sz="3800" b="1">
          <a:solidFill>
            <a:srgbClr val="005AA9"/>
          </a:solidFill>
          <a:latin typeface="Calibri" pitchFamily="34" charset="0"/>
        </a:defRPr>
      </a:lvl7pPr>
      <a:lvl8pPr marL="1371600" algn="l" defTabSz="815975" rtl="0" eaLnBrk="0" fontAlgn="base" hangingPunct="0">
        <a:spcBef>
          <a:spcPct val="0"/>
        </a:spcBef>
        <a:spcAft>
          <a:spcPct val="0"/>
        </a:spcAft>
        <a:defRPr sz="3800" b="1">
          <a:solidFill>
            <a:srgbClr val="005AA9"/>
          </a:solidFill>
          <a:latin typeface="Calibri" pitchFamily="34" charset="0"/>
        </a:defRPr>
      </a:lvl8pPr>
      <a:lvl9pPr marL="1828800" algn="l" defTabSz="815975" rtl="0" eaLnBrk="0" fontAlgn="base" hangingPunct="0">
        <a:spcBef>
          <a:spcPct val="0"/>
        </a:spcBef>
        <a:spcAft>
          <a:spcPct val="0"/>
        </a:spcAft>
        <a:defRPr sz="3800" b="1">
          <a:solidFill>
            <a:srgbClr val="005AA9"/>
          </a:solidFill>
          <a:latin typeface="Calibri" pitchFamily="34" charset="0"/>
        </a:defRPr>
      </a:lvl9pPr>
    </p:titleStyle>
    <p:bodyStyle>
      <a:lvl1pPr marL="284163" indent="-284163" algn="l" defTabSz="815975" rtl="0" eaLnBrk="0" fontAlgn="base" hangingPunct="0">
        <a:spcBef>
          <a:spcPct val="20000"/>
        </a:spcBef>
        <a:spcAft>
          <a:spcPct val="0"/>
        </a:spcAft>
        <a:buFont typeface="+mj-lt"/>
        <a:defRPr sz="2400">
          <a:solidFill>
            <a:srgbClr val="005AA9"/>
          </a:solidFill>
          <a:latin typeface="+mn-lt"/>
          <a:ea typeface="+mn-ea"/>
          <a:cs typeface="+mn-cs"/>
        </a:defRPr>
      </a:lvl1pPr>
      <a:lvl2pPr marL="284163" indent="173038" algn="l" defTabSz="815975" rtl="0" eaLnBrk="0" fontAlgn="base" hangingPunct="0">
        <a:spcBef>
          <a:spcPct val="20000"/>
        </a:spcBef>
        <a:spcAft>
          <a:spcPct val="0"/>
        </a:spcAft>
        <a:buFont typeface="Arial" panose="020B0604020202020204" pitchFamily="34" charset="0"/>
        <a:defRPr sz="2000">
          <a:solidFill>
            <a:srgbClr val="504F53"/>
          </a:solidFill>
          <a:latin typeface="+mn-lt"/>
        </a:defRPr>
      </a:lvl2pPr>
      <a:lvl3pPr marL="557213" indent="-203200" algn="l" defTabSz="815975" rtl="0" eaLnBrk="0" fontAlgn="base" hangingPunct="0">
        <a:spcBef>
          <a:spcPct val="20000"/>
        </a:spcBef>
        <a:spcAft>
          <a:spcPct val="0"/>
        </a:spcAft>
        <a:buFont typeface="Arial" panose="020B0604020202020204" pitchFamily="34" charset="0"/>
        <a:buChar char="•"/>
        <a:defRPr sz="2000">
          <a:solidFill>
            <a:srgbClr val="504F53"/>
          </a:solidFill>
          <a:latin typeface="+mn-lt"/>
        </a:defRPr>
      </a:lvl3pPr>
      <a:lvl4pPr marL="1600200" indent="-1319213" algn="just" defTabSz="815975" rtl="0" eaLnBrk="0" fontAlgn="base" hangingPunct="0">
        <a:lnSpc>
          <a:spcPts val="1900"/>
        </a:lnSpc>
        <a:spcBef>
          <a:spcPts val="400"/>
        </a:spcBef>
        <a:spcAft>
          <a:spcPct val="0"/>
        </a:spcAft>
        <a:buFont typeface="Arial" panose="020B0604020202020204" pitchFamily="34" charset="0"/>
        <a:defRPr sz="1600">
          <a:solidFill>
            <a:srgbClr val="504F53"/>
          </a:solidFill>
          <a:latin typeface="+mn-lt"/>
        </a:defRPr>
      </a:lvl4pPr>
      <a:lvl5pPr marL="1122363" indent="706438" algn="l" defTabSz="815975" rtl="0" eaLnBrk="0" fontAlgn="base" hangingPunct="0">
        <a:lnSpc>
          <a:spcPts val="1800"/>
        </a:lnSpc>
        <a:spcBef>
          <a:spcPts val="400"/>
        </a:spcBef>
        <a:spcAft>
          <a:spcPct val="0"/>
        </a:spcAft>
        <a:buFont typeface="Arial" panose="020B0604020202020204" pitchFamily="34" charset="0"/>
        <a:defRPr sz="1400">
          <a:solidFill>
            <a:srgbClr val="8D8C90"/>
          </a:solidFill>
          <a:latin typeface="+mn-lt"/>
        </a:defRPr>
      </a:lvl5pPr>
      <a:lvl6pPr marL="1579563" indent="706438" algn="l" defTabSz="815975" rtl="0" eaLnBrk="0" fontAlgn="base" hangingPunct="0">
        <a:lnSpc>
          <a:spcPts val="1800"/>
        </a:lnSpc>
        <a:spcBef>
          <a:spcPts val="400"/>
        </a:spcBef>
        <a:spcAft>
          <a:spcPct val="0"/>
        </a:spcAft>
        <a:buFont typeface="Arial" pitchFamily="34" charset="0"/>
        <a:defRPr sz="1400">
          <a:solidFill>
            <a:srgbClr val="8D8C90"/>
          </a:solidFill>
          <a:latin typeface="+mn-lt"/>
        </a:defRPr>
      </a:lvl6pPr>
      <a:lvl7pPr marL="2036763" indent="706438" algn="l" defTabSz="815975" rtl="0" eaLnBrk="0" fontAlgn="base" hangingPunct="0">
        <a:lnSpc>
          <a:spcPts val="1800"/>
        </a:lnSpc>
        <a:spcBef>
          <a:spcPts val="400"/>
        </a:spcBef>
        <a:spcAft>
          <a:spcPct val="0"/>
        </a:spcAft>
        <a:buFont typeface="Arial" pitchFamily="34" charset="0"/>
        <a:defRPr sz="1400">
          <a:solidFill>
            <a:srgbClr val="8D8C90"/>
          </a:solidFill>
          <a:latin typeface="+mn-lt"/>
        </a:defRPr>
      </a:lvl7pPr>
      <a:lvl8pPr marL="2493963" indent="706438" algn="l" defTabSz="815975" rtl="0" eaLnBrk="0" fontAlgn="base" hangingPunct="0">
        <a:lnSpc>
          <a:spcPts val="1800"/>
        </a:lnSpc>
        <a:spcBef>
          <a:spcPts val="400"/>
        </a:spcBef>
        <a:spcAft>
          <a:spcPct val="0"/>
        </a:spcAft>
        <a:buFont typeface="Arial" pitchFamily="34" charset="0"/>
        <a:defRPr sz="1400">
          <a:solidFill>
            <a:srgbClr val="8D8C90"/>
          </a:solidFill>
          <a:latin typeface="+mn-lt"/>
        </a:defRPr>
      </a:lvl8pPr>
      <a:lvl9pPr marL="2951163" indent="706438" algn="l" defTabSz="815975" rtl="0" eaLnBrk="0" fontAlgn="base" hangingPunct="0">
        <a:lnSpc>
          <a:spcPts val="1800"/>
        </a:lnSpc>
        <a:spcBef>
          <a:spcPts val="400"/>
        </a:spcBef>
        <a:spcAft>
          <a:spcPct val="0"/>
        </a:spcAft>
        <a:buFont typeface="Arial" pitchFamily="34" charset="0"/>
        <a:defRPr sz="1400">
          <a:solidFill>
            <a:srgbClr val="8D8C90"/>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3730" name="Заголовок 1"/>
          <p:cNvSpPr>
            <a:spLocks noGrp="1"/>
          </p:cNvSpPr>
          <p:nvPr>
            <p:ph type="title"/>
          </p:nvPr>
        </p:nvSpPr>
        <p:spPr bwMode="auto">
          <a:xfrm>
            <a:off x="816013" y="366713"/>
            <a:ext cx="7343775" cy="833438"/>
          </a:xfrm>
          <a:prstGeom prst="rect">
            <a:avLst/>
          </a:prstGeom>
          <a:noFill/>
          <a:ln w="9525">
            <a:noFill/>
            <a:miter lim="800000"/>
            <a:headEnd/>
            <a:tailEnd/>
          </a:ln>
        </p:spPr>
        <p:txBody>
          <a:bodyPr vert="horz" wrap="square" lIns="90800" tIns="45400" rIns="90800" bIns="45400" numCol="1" anchor="ctr" anchorCtr="0" compatLnSpc="1">
            <a:prstTxWarp prst="textNoShape">
              <a:avLst/>
            </a:prstTxWarp>
          </a:bodyPr>
          <a:lstStyle/>
          <a:p>
            <a:pPr lvl="0"/>
            <a:r>
              <a:rPr lang="ru-RU" smtClean="0"/>
              <a:t>Образец заголовка</a:t>
            </a:r>
          </a:p>
        </p:txBody>
      </p:sp>
      <p:sp>
        <p:nvSpPr>
          <p:cNvPr id="73731" name="Текст 2"/>
          <p:cNvSpPr>
            <a:spLocks noGrp="1"/>
          </p:cNvSpPr>
          <p:nvPr>
            <p:ph type="body" idx="1"/>
          </p:nvPr>
        </p:nvSpPr>
        <p:spPr bwMode="auto">
          <a:xfrm>
            <a:off x="816013" y="1200179"/>
            <a:ext cx="7343775" cy="3626644"/>
          </a:xfrm>
          <a:prstGeom prst="rect">
            <a:avLst/>
          </a:prstGeom>
          <a:noFill/>
          <a:ln w="9525">
            <a:noFill/>
            <a:miter lim="800000"/>
            <a:headEnd/>
            <a:tailEnd/>
          </a:ln>
        </p:spPr>
        <p:txBody>
          <a:bodyPr vert="horz" wrap="square" lIns="90800" tIns="45400" rIns="90800" bIns="4540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bwMode="auto">
          <a:xfrm>
            <a:off x="457201" y="4767291"/>
            <a:ext cx="2133600" cy="273844"/>
          </a:xfrm>
          <a:prstGeom prst="rect">
            <a:avLst/>
          </a:prstGeom>
          <a:noFill/>
          <a:ln>
            <a:noFill/>
          </a:ln>
          <a:extLst/>
        </p:spPr>
        <p:txBody>
          <a:bodyPr vert="horz" wrap="square" lIns="90800" tIns="45400" rIns="90800" bIns="45400" numCol="1" anchor="ctr" anchorCtr="0" compatLnSpc="1">
            <a:prstTxWarp prst="textNoShape">
              <a:avLst/>
            </a:prstTxWarp>
          </a:bodyPr>
          <a:lstStyle>
            <a:lvl1pPr algn="l" defTabSz="908286">
              <a:buFontTx/>
              <a:buNone/>
              <a:defRPr sz="1200" b="0">
                <a:solidFill>
                  <a:srgbClr val="898989"/>
                </a:solidFill>
                <a:latin typeface="+mn-lt"/>
                <a:cs typeface="+mn-cs"/>
              </a:defRPr>
            </a:lvl1pPr>
          </a:lstStyle>
          <a:p>
            <a:pPr>
              <a:defRPr/>
            </a:pPr>
            <a:endParaRPr lang="ru-RU"/>
          </a:p>
        </p:txBody>
      </p:sp>
      <p:sp>
        <p:nvSpPr>
          <p:cNvPr id="5" name="Нижний колонтитул 4"/>
          <p:cNvSpPr>
            <a:spLocks noGrp="1"/>
          </p:cNvSpPr>
          <p:nvPr>
            <p:ph type="ftr" sz="quarter" idx="3"/>
          </p:nvPr>
        </p:nvSpPr>
        <p:spPr bwMode="auto">
          <a:xfrm>
            <a:off x="3124203" y="4767291"/>
            <a:ext cx="2895600" cy="273844"/>
          </a:xfrm>
          <a:prstGeom prst="rect">
            <a:avLst/>
          </a:prstGeom>
          <a:noFill/>
          <a:ln>
            <a:noFill/>
          </a:ln>
          <a:extLst/>
        </p:spPr>
        <p:txBody>
          <a:bodyPr vert="horz" wrap="square" lIns="90800" tIns="45400" rIns="90800" bIns="45400" numCol="1" anchor="ctr" anchorCtr="0" compatLnSpc="1">
            <a:prstTxWarp prst="textNoShape">
              <a:avLst/>
            </a:prstTxWarp>
          </a:bodyPr>
          <a:lstStyle>
            <a:lvl1pPr algn="ctr" defTabSz="908286">
              <a:buFontTx/>
              <a:buNone/>
              <a:defRPr sz="1200" b="0">
                <a:solidFill>
                  <a:srgbClr val="898989"/>
                </a:solidFill>
                <a:latin typeface="+mn-lt"/>
                <a:cs typeface="+mn-cs"/>
              </a:defRPr>
            </a:lvl1pPr>
          </a:lstStyle>
          <a:p>
            <a:pPr>
              <a:defRPr/>
            </a:pPr>
            <a:endParaRPr lang="ru-RU"/>
          </a:p>
        </p:txBody>
      </p:sp>
      <p:sp>
        <p:nvSpPr>
          <p:cNvPr id="6" name="Номер слайда 5"/>
          <p:cNvSpPr>
            <a:spLocks noGrp="1"/>
          </p:cNvSpPr>
          <p:nvPr>
            <p:ph type="sldNum" sz="quarter" idx="4"/>
          </p:nvPr>
        </p:nvSpPr>
        <p:spPr bwMode="auto">
          <a:xfrm>
            <a:off x="8324851" y="4531519"/>
            <a:ext cx="619125" cy="473869"/>
          </a:xfrm>
          <a:prstGeom prst="rect">
            <a:avLst/>
          </a:prstGeom>
          <a:noFill/>
          <a:ln>
            <a:noFill/>
          </a:ln>
          <a:extLst/>
        </p:spPr>
        <p:txBody>
          <a:bodyPr vert="horz" wrap="square" lIns="90800" tIns="45400" rIns="90800" bIns="45400" numCol="1" anchor="ctr" anchorCtr="0" compatLnSpc="1">
            <a:prstTxWarp prst="textNoShape">
              <a:avLst/>
            </a:prstTxWarp>
          </a:bodyPr>
          <a:lstStyle>
            <a:lvl1pPr algn="ctr" defTabSz="908286">
              <a:lnSpc>
                <a:spcPts val="2097"/>
              </a:lnSpc>
              <a:buFontTx/>
              <a:buNone/>
              <a:defRPr sz="2400" b="0">
                <a:solidFill>
                  <a:schemeClr val="bg1"/>
                </a:solidFill>
                <a:latin typeface="+mn-lt"/>
                <a:cs typeface="+mn-cs"/>
              </a:defRPr>
            </a:lvl1pPr>
          </a:lstStyle>
          <a:p>
            <a:pPr>
              <a:defRPr/>
            </a:pPr>
            <a:fld id="{6B804111-86BB-4DCE-9326-83436D53B19D}"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941" r:id="rId1"/>
    <p:sldLayoutId id="2147483940" r:id="rId2"/>
    <p:sldLayoutId id="2147483939" r:id="rId3"/>
    <p:sldLayoutId id="2147483938" r:id="rId4"/>
    <p:sldLayoutId id="2147483937" r:id="rId5"/>
    <p:sldLayoutId id="2147483936" r:id="rId6"/>
    <p:sldLayoutId id="2147483935" r:id="rId7"/>
    <p:sldLayoutId id="2147483934" r:id="rId8"/>
    <p:sldLayoutId id="2147483933" r:id="rId9"/>
    <p:sldLayoutId id="2147483932" r:id="rId10"/>
    <p:sldLayoutId id="2147483931" r:id="rId11"/>
  </p:sldLayoutIdLst>
  <p:hf hdr="0" ftr="0" dt="0"/>
  <p:txStyles>
    <p:titleStyle>
      <a:lvl1pPr algn="l" rtl="0" eaLnBrk="0" fontAlgn="base" hangingPunct="0">
        <a:lnSpc>
          <a:spcPts val="4560"/>
        </a:lnSpc>
        <a:spcBef>
          <a:spcPct val="0"/>
        </a:spcBef>
        <a:spcAft>
          <a:spcPct val="0"/>
        </a:spcAft>
        <a:defRPr sz="3700" b="1">
          <a:solidFill>
            <a:srgbClr val="005AA9"/>
          </a:solidFill>
          <a:latin typeface="+mj-lt"/>
          <a:ea typeface="+mj-ea"/>
          <a:cs typeface="+mj-cs"/>
        </a:defRPr>
      </a:lvl1pPr>
      <a:lvl2pPr algn="l" rtl="0" eaLnBrk="0" fontAlgn="base" hangingPunct="0">
        <a:lnSpc>
          <a:spcPts val="4560"/>
        </a:lnSpc>
        <a:spcBef>
          <a:spcPct val="0"/>
        </a:spcBef>
        <a:spcAft>
          <a:spcPct val="0"/>
        </a:spcAft>
        <a:defRPr sz="3700" b="1">
          <a:solidFill>
            <a:srgbClr val="005AA9"/>
          </a:solidFill>
          <a:latin typeface="Calibri" pitchFamily="34" charset="0"/>
        </a:defRPr>
      </a:lvl2pPr>
      <a:lvl3pPr algn="l" rtl="0" eaLnBrk="0" fontAlgn="base" hangingPunct="0">
        <a:lnSpc>
          <a:spcPts val="4560"/>
        </a:lnSpc>
        <a:spcBef>
          <a:spcPct val="0"/>
        </a:spcBef>
        <a:spcAft>
          <a:spcPct val="0"/>
        </a:spcAft>
        <a:defRPr sz="3700" b="1">
          <a:solidFill>
            <a:srgbClr val="005AA9"/>
          </a:solidFill>
          <a:latin typeface="Calibri" pitchFamily="34" charset="0"/>
        </a:defRPr>
      </a:lvl3pPr>
      <a:lvl4pPr algn="l" rtl="0" eaLnBrk="0" fontAlgn="base" hangingPunct="0">
        <a:lnSpc>
          <a:spcPts val="4560"/>
        </a:lnSpc>
        <a:spcBef>
          <a:spcPct val="0"/>
        </a:spcBef>
        <a:spcAft>
          <a:spcPct val="0"/>
        </a:spcAft>
        <a:defRPr sz="3700" b="1">
          <a:solidFill>
            <a:srgbClr val="005AA9"/>
          </a:solidFill>
          <a:latin typeface="Calibri" pitchFamily="34" charset="0"/>
        </a:defRPr>
      </a:lvl4pPr>
      <a:lvl5pPr algn="l" rtl="0" eaLnBrk="0" fontAlgn="base" hangingPunct="0">
        <a:lnSpc>
          <a:spcPts val="4560"/>
        </a:lnSpc>
        <a:spcBef>
          <a:spcPct val="0"/>
        </a:spcBef>
        <a:spcAft>
          <a:spcPct val="0"/>
        </a:spcAft>
        <a:defRPr sz="3700" b="1">
          <a:solidFill>
            <a:srgbClr val="005AA9"/>
          </a:solidFill>
          <a:latin typeface="Calibri" pitchFamily="34" charset="0"/>
        </a:defRPr>
      </a:lvl5pPr>
      <a:lvl6pPr marL="454147" algn="l" rtl="0" eaLnBrk="0" fontAlgn="base" hangingPunct="0">
        <a:lnSpc>
          <a:spcPts val="4560"/>
        </a:lnSpc>
        <a:spcBef>
          <a:spcPct val="0"/>
        </a:spcBef>
        <a:spcAft>
          <a:spcPct val="0"/>
        </a:spcAft>
        <a:defRPr sz="3700" b="1">
          <a:solidFill>
            <a:srgbClr val="005AA9"/>
          </a:solidFill>
          <a:latin typeface="Calibri" pitchFamily="34" charset="0"/>
        </a:defRPr>
      </a:lvl6pPr>
      <a:lvl7pPr marL="908286" algn="l" rtl="0" eaLnBrk="0" fontAlgn="base" hangingPunct="0">
        <a:lnSpc>
          <a:spcPts val="4560"/>
        </a:lnSpc>
        <a:spcBef>
          <a:spcPct val="0"/>
        </a:spcBef>
        <a:spcAft>
          <a:spcPct val="0"/>
        </a:spcAft>
        <a:defRPr sz="3700" b="1">
          <a:solidFill>
            <a:srgbClr val="005AA9"/>
          </a:solidFill>
          <a:latin typeface="Calibri" pitchFamily="34" charset="0"/>
        </a:defRPr>
      </a:lvl7pPr>
      <a:lvl8pPr marL="1362433" algn="l" rtl="0" eaLnBrk="0" fontAlgn="base" hangingPunct="0">
        <a:lnSpc>
          <a:spcPts val="4560"/>
        </a:lnSpc>
        <a:spcBef>
          <a:spcPct val="0"/>
        </a:spcBef>
        <a:spcAft>
          <a:spcPct val="0"/>
        </a:spcAft>
        <a:defRPr sz="3700" b="1">
          <a:solidFill>
            <a:srgbClr val="005AA9"/>
          </a:solidFill>
          <a:latin typeface="Calibri" pitchFamily="34" charset="0"/>
        </a:defRPr>
      </a:lvl8pPr>
      <a:lvl9pPr marL="1816580" algn="l" rtl="0" eaLnBrk="0" fontAlgn="base" hangingPunct="0">
        <a:lnSpc>
          <a:spcPts val="4560"/>
        </a:lnSpc>
        <a:spcBef>
          <a:spcPct val="0"/>
        </a:spcBef>
        <a:spcAft>
          <a:spcPct val="0"/>
        </a:spcAft>
        <a:defRPr sz="3700" b="1">
          <a:solidFill>
            <a:srgbClr val="005AA9"/>
          </a:solidFill>
          <a:latin typeface="Calibri" pitchFamily="34" charset="0"/>
        </a:defRPr>
      </a:lvl9pPr>
    </p:titleStyle>
    <p:bodyStyle>
      <a:lvl1pPr marL="316949" indent="-316949" algn="l" rtl="0" eaLnBrk="0" fontAlgn="base" hangingPunct="0">
        <a:spcBef>
          <a:spcPct val="20000"/>
        </a:spcBef>
        <a:spcAft>
          <a:spcPct val="0"/>
        </a:spcAft>
        <a:buFont typeface="Calibri" pitchFamily="34" charset="0"/>
        <a:buChar char="•"/>
        <a:defRPr sz="3200">
          <a:solidFill>
            <a:srgbClr val="005AA9"/>
          </a:solidFill>
          <a:latin typeface="+mn-lt"/>
          <a:ea typeface="+mn-ea"/>
          <a:cs typeface="+mn-cs"/>
        </a:defRPr>
      </a:lvl1pPr>
      <a:lvl2pPr marL="316949" indent="137191" algn="l" rtl="0" eaLnBrk="0" fontAlgn="base" hangingPunct="0">
        <a:spcBef>
          <a:spcPct val="20000"/>
        </a:spcBef>
        <a:spcAft>
          <a:spcPct val="0"/>
        </a:spcAft>
        <a:buFont typeface="Arial" charset="0"/>
        <a:buChar char="–"/>
        <a:defRPr sz="2100">
          <a:solidFill>
            <a:srgbClr val="504F53"/>
          </a:solidFill>
          <a:latin typeface="+mn-lt"/>
        </a:defRPr>
      </a:lvl2pPr>
      <a:lvl3pPr marL="621293" indent="-227072" algn="l" rtl="0" eaLnBrk="0" fontAlgn="base" hangingPunct="0">
        <a:spcBef>
          <a:spcPct val="20000"/>
        </a:spcBef>
        <a:spcAft>
          <a:spcPct val="0"/>
        </a:spcAft>
        <a:buFont typeface="Arial" charset="0"/>
        <a:buChar char="•"/>
        <a:defRPr sz="2100">
          <a:solidFill>
            <a:srgbClr val="504F53"/>
          </a:solidFill>
          <a:latin typeface="+mn-lt"/>
        </a:defRPr>
      </a:lvl3pPr>
      <a:lvl4pPr marL="1589508" indent="-1275702" algn="just" rtl="0" eaLnBrk="0" fontAlgn="base" hangingPunct="0">
        <a:lnSpc>
          <a:spcPts val="1575"/>
        </a:lnSpc>
        <a:spcBef>
          <a:spcPts val="350"/>
        </a:spcBef>
        <a:spcAft>
          <a:spcPct val="0"/>
        </a:spcAft>
        <a:buFont typeface="Arial" charset="0"/>
        <a:buChar char="–"/>
        <a:defRPr sz="1400">
          <a:solidFill>
            <a:srgbClr val="504F53"/>
          </a:solidFill>
          <a:latin typeface="+mn-lt"/>
        </a:defRPr>
      </a:lvl4pPr>
      <a:lvl5pPr marL="1247330" indent="569258" algn="l" rtl="0" eaLnBrk="0" fontAlgn="base" hangingPunct="0">
        <a:lnSpc>
          <a:spcPts val="1575"/>
        </a:lnSpc>
        <a:spcBef>
          <a:spcPts val="350"/>
        </a:spcBef>
        <a:spcAft>
          <a:spcPct val="0"/>
        </a:spcAft>
        <a:buFont typeface="Arial" charset="0"/>
        <a:buChar char="»"/>
        <a:defRPr sz="1200">
          <a:solidFill>
            <a:srgbClr val="8D8C90"/>
          </a:solidFill>
          <a:latin typeface="+mn-lt"/>
        </a:defRPr>
      </a:lvl5pPr>
      <a:lvl6pPr marL="1701464"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6pPr>
      <a:lvl7pPr marL="2155608"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7pPr>
      <a:lvl8pPr marL="2609754"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8pPr>
      <a:lvl9pPr marL="3063899"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9pPr>
    </p:bodyStyle>
    <p:otherStyle>
      <a:defPPr>
        <a:defRPr lang="ru-RU"/>
      </a:defPPr>
      <a:lvl1pPr marL="0" algn="l" defTabSz="908286" rtl="0" eaLnBrk="1" latinLnBrk="0" hangingPunct="1">
        <a:defRPr sz="1800" kern="1200">
          <a:solidFill>
            <a:schemeClr val="tx1"/>
          </a:solidFill>
          <a:latin typeface="+mn-lt"/>
          <a:ea typeface="+mn-ea"/>
          <a:cs typeface="+mn-cs"/>
        </a:defRPr>
      </a:lvl1pPr>
      <a:lvl2pPr marL="454147" algn="l" defTabSz="908286" rtl="0" eaLnBrk="1" latinLnBrk="0" hangingPunct="1">
        <a:defRPr sz="1800" kern="1200">
          <a:solidFill>
            <a:schemeClr val="tx1"/>
          </a:solidFill>
          <a:latin typeface="+mn-lt"/>
          <a:ea typeface="+mn-ea"/>
          <a:cs typeface="+mn-cs"/>
        </a:defRPr>
      </a:lvl2pPr>
      <a:lvl3pPr marL="908286" algn="l" defTabSz="908286" rtl="0" eaLnBrk="1" latinLnBrk="0" hangingPunct="1">
        <a:defRPr sz="1800" kern="1200">
          <a:solidFill>
            <a:schemeClr val="tx1"/>
          </a:solidFill>
          <a:latin typeface="+mn-lt"/>
          <a:ea typeface="+mn-ea"/>
          <a:cs typeface="+mn-cs"/>
        </a:defRPr>
      </a:lvl3pPr>
      <a:lvl4pPr marL="1362433" algn="l" defTabSz="908286" rtl="0" eaLnBrk="1" latinLnBrk="0" hangingPunct="1">
        <a:defRPr sz="1800" kern="1200">
          <a:solidFill>
            <a:schemeClr val="tx1"/>
          </a:solidFill>
          <a:latin typeface="+mn-lt"/>
          <a:ea typeface="+mn-ea"/>
          <a:cs typeface="+mn-cs"/>
        </a:defRPr>
      </a:lvl4pPr>
      <a:lvl5pPr marL="1816580" algn="l" defTabSz="908286" rtl="0" eaLnBrk="1" latinLnBrk="0" hangingPunct="1">
        <a:defRPr sz="1800" kern="1200">
          <a:solidFill>
            <a:schemeClr val="tx1"/>
          </a:solidFill>
          <a:latin typeface="+mn-lt"/>
          <a:ea typeface="+mn-ea"/>
          <a:cs typeface="+mn-cs"/>
        </a:defRPr>
      </a:lvl5pPr>
      <a:lvl6pPr marL="2270721" algn="l" defTabSz="908286" rtl="0" eaLnBrk="1" latinLnBrk="0" hangingPunct="1">
        <a:defRPr sz="1800" kern="1200">
          <a:solidFill>
            <a:schemeClr val="tx1"/>
          </a:solidFill>
          <a:latin typeface="+mn-lt"/>
          <a:ea typeface="+mn-ea"/>
          <a:cs typeface="+mn-cs"/>
        </a:defRPr>
      </a:lvl6pPr>
      <a:lvl7pPr marL="2724863" algn="l" defTabSz="908286" rtl="0" eaLnBrk="1" latinLnBrk="0" hangingPunct="1">
        <a:defRPr sz="1800" kern="1200">
          <a:solidFill>
            <a:schemeClr val="tx1"/>
          </a:solidFill>
          <a:latin typeface="+mn-lt"/>
          <a:ea typeface="+mn-ea"/>
          <a:cs typeface="+mn-cs"/>
        </a:defRPr>
      </a:lvl7pPr>
      <a:lvl8pPr marL="3179014" algn="l" defTabSz="908286" rtl="0" eaLnBrk="1" latinLnBrk="0" hangingPunct="1">
        <a:defRPr sz="1800" kern="1200">
          <a:solidFill>
            <a:schemeClr val="tx1"/>
          </a:solidFill>
          <a:latin typeface="+mn-lt"/>
          <a:ea typeface="+mn-ea"/>
          <a:cs typeface="+mn-cs"/>
        </a:defRPr>
      </a:lvl8pPr>
      <a:lvl9pPr marL="3633154" algn="l" defTabSz="908286"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5602" name="Picture 2" descr="Z:\Projects\Текущие\Проектная\FNS_2012\_БРЭНДБУК\out\PPT\3_1_present_A4-03.png"/>
          <p:cNvPicPr>
            <a:picLocks noChangeAspect="1" noChangeArrowheads="1"/>
          </p:cNvPicPr>
          <p:nvPr/>
        </p:nvPicPr>
        <p:blipFill>
          <a:blip r:embed="rId13"/>
          <a:srcRect/>
          <a:stretch>
            <a:fillRect/>
          </a:stretch>
        </p:blipFill>
        <p:spPr bwMode="auto">
          <a:xfrm>
            <a:off x="1588" y="1191"/>
            <a:ext cx="9142412" cy="5142309"/>
          </a:xfrm>
          <a:prstGeom prst="rect">
            <a:avLst/>
          </a:prstGeom>
          <a:noFill/>
          <a:ln w="9525">
            <a:noFill/>
            <a:miter lim="800000"/>
            <a:headEnd/>
            <a:tailEnd/>
          </a:ln>
        </p:spPr>
      </p:pic>
      <p:sp>
        <p:nvSpPr>
          <p:cNvPr id="25603" name="Заголовок 1"/>
          <p:cNvSpPr>
            <a:spLocks noGrp="1"/>
          </p:cNvSpPr>
          <p:nvPr>
            <p:ph type="title"/>
          </p:nvPr>
        </p:nvSpPr>
        <p:spPr bwMode="auto">
          <a:xfrm>
            <a:off x="816013" y="366713"/>
            <a:ext cx="7343775" cy="833438"/>
          </a:xfrm>
          <a:prstGeom prst="rect">
            <a:avLst/>
          </a:prstGeom>
          <a:noFill/>
          <a:ln w="9525">
            <a:noFill/>
            <a:miter lim="800000"/>
            <a:headEnd/>
            <a:tailEnd/>
          </a:ln>
        </p:spPr>
        <p:txBody>
          <a:bodyPr vert="horz" wrap="square" lIns="90800" tIns="45400" rIns="90800" bIns="45400" numCol="1" anchor="ctr" anchorCtr="0" compatLnSpc="1">
            <a:prstTxWarp prst="textNoShape">
              <a:avLst/>
            </a:prstTxWarp>
          </a:bodyPr>
          <a:lstStyle/>
          <a:p>
            <a:pPr lvl="0"/>
            <a:r>
              <a:rPr lang="ru-RU" smtClean="0"/>
              <a:t>Образец заголовка</a:t>
            </a:r>
          </a:p>
        </p:txBody>
      </p:sp>
      <p:sp>
        <p:nvSpPr>
          <p:cNvPr id="25604" name="Текст 2"/>
          <p:cNvSpPr>
            <a:spLocks noGrp="1"/>
          </p:cNvSpPr>
          <p:nvPr>
            <p:ph type="body" idx="1"/>
          </p:nvPr>
        </p:nvSpPr>
        <p:spPr bwMode="auto">
          <a:xfrm>
            <a:off x="816013" y="1200179"/>
            <a:ext cx="7343775" cy="3626644"/>
          </a:xfrm>
          <a:prstGeom prst="rect">
            <a:avLst/>
          </a:prstGeom>
          <a:noFill/>
          <a:ln w="9525">
            <a:noFill/>
            <a:miter lim="800000"/>
            <a:headEnd/>
            <a:tailEnd/>
          </a:ln>
        </p:spPr>
        <p:txBody>
          <a:bodyPr vert="horz" wrap="square" lIns="90800" tIns="45400" rIns="90800" bIns="4540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8" name="Номер слайда 12"/>
          <p:cNvSpPr>
            <a:spLocks noGrp="1"/>
          </p:cNvSpPr>
          <p:nvPr>
            <p:ph type="sldNum" sz="quarter" idx="4"/>
          </p:nvPr>
        </p:nvSpPr>
        <p:spPr bwMode="auto">
          <a:xfrm>
            <a:off x="8324851" y="4531519"/>
            <a:ext cx="619125" cy="473869"/>
          </a:xfrm>
          <a:prstGeom prst="rect">
            <a:avLst/>
          </a:prstGeom>
          <a:extLst/>
        </p:spPr>
        <p:txBody>
          <a:bodyPr vert="horz" wrap="square" lIns="90800" tIns="45400" rIns="90800" bIns="45400" numCol="1" anchor="ctr" anchorCtr="0" compatLnSpc="1">
            <a:prstTxWarp prst="textNoShape">
              <a:avLst/>
            </a:prstTxWarp>
          </a:bodyPr>
          <a:lstStyle>
            <a:lvl1pPr algn="ctr">
              <a:lnSpc>
                <a:spcPts val="2097"/>
              </a:lnSpc>
              <a:buFontTx/>
              <a:buNone/>
              <a:defRPr sz="2400" b="0">
                <a:solidFill>
                  <a:schemeClr val="bg1"/>
                </a:solidFill>
                <a:latin typeface="+mn-lt"/>
              </a:defRPr>
            </a:lvl1pPr>
          </a:lstStyle>
          <a:p>
            <a:pPr>
              <a:defRPr/>
            </a:pPr>
            <a:fld id="{9420A111-2C48-44C2-8216-3C8E22DF3941}"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952" r:id="rId1"/>
    <p:sldLayoutId id="2147483951" r:id="rId2"/>
    <p:sldLayoutId id="2147483950" r:id="rId3"/>
    <p:sldLayoutId id="2147483949" r:id="rId4"/>
    <p:sldLayoutId id="2147483948" r:id="rId5"/>
    <p:sldLayoutId id="2147483947" r:id="rId6"/>
    <p:sldLayoutId id="2147483946" r:id="rId7"/>
    <p:sldLayoutId id="2147483945" r:id="rId8"/>
    <p:sldLayoutId id="2147483944" r:id="rId9"/>
    <p:sldLayoutId id="2147483943" r:id="rId10"/>
    <p:sldLayoutId id="2147483942" r:id="rId11"/>
  </p:sldLayoutIdLst>
  <p:hf hdr="0" ftr="0" dt="0"/>
  <p:txStyles>
    <p:titleStyle>
      <a:lvl1pPr algn="l" rtl="0" eaLnBrk="0" fontAlgn="base" hangingPunct="0">
        <a:lnSpc>
          <a:spcPts val="4560"/>
        </a:lnSpc>
        <a:spcBef>
          <a:spcPct val="0"/>
        </a:spcBef>
        <a:spcAft>
          <a:spcPct val="0"/>
        </a:spcAft>
        <a:defRPr sz="3700" b="1">
          <a:solidFill>
            <a:srgbClr val="005AA9"/>
          </a:solidFill>
          <a:latin typeface="+mj-lt"/>
          <a:ea typeface="+mj-ea"/>
          <a:cs typeface="+mj-cs"/>
        </a:defRPr>
      </a:lvl1pPr>
      <a:lvl2pPr algn="l" rtl="0" eaLnBrk="0" fontAlgn="base" hangingPunct="0">
        <a:lnSpc>
          <a:spcPts val="4560"/>
        </a:lnSpc>
        <a:spcBef>
          <a:spcPct val="0"/>
        </a:spcBef>
        <a:spcAft>
          <a:spcPct val="0"/>
        </a:spcAft>
        <a:defRPr sz="3700" b="1">
          <a:solidFill>
            <a:srgbClr val="005AA9"/>
          </a:solidFill>
          <a:latin typeface="Calibri" pitchFamily="34" charset="0"/>
        </a:defRPr>
      </a:lvl2pPr>
      <a:lvl3pPr algn="l" rtl="0" eaLnBrk="0" fontAlgn="base" hangingPunct="0">
        <a:lnSpc>
          <a:spcPts val="4560"/>
        </a:lnSpc>
        <a:spcBef>
          <a:spcPct val="0"/>
        </a:spcBef>
        <a:spcAft>
          <a:spcPct val="0"/>
        </a:spcAft>
        <a:defRPr sz="3700" b="1">
          <a:solidFill>
            <a:srgbClr val="005AA9"/>
          </a:solidFill>
          <a:latin typeface="Calibri" pitchFamily="34" charset="0"/>
        </a:defRPr>
      </a:lvl3pPr>
      <a:lvl4pPr algn="l" rtl="0" eaLnBrk="0" fontAlgn="base" hangingPunct="0">
        <a:lnSpc>
          <a:spcPts val="4560"/>
        </a:lnSpc>
        <a:spcBef>
          <a:spcPct val="0"/>
        </a:spcBef>
        <a:spcAft>
          <a:spcPct val="0"/>
        </a:spcAft>
        <a:defRPr sz="3700" b="1">
          <a:solidFill>
            <a:srgbClr val="005AA9"/>
          </a:solidFill>
          <a:latin typeface="Calibri" pitchFamily="34" charset="0"/>
        </a:defRPr>
      </a:lvl4pPr>
      <a:lvl5pPr algn="l" rtl="0" eaLnBrk="0" fontAlgn="base" hangingPunct="0">
        <a:lnSpc>
          <a:spcPts val="4560"/>
        </a:lnSpc>
        <a:spcBef>
          <a:spcPct val="0"/>
        </a:spcBef>
        <a:spcAft>
          <a:spcPct val="0"/>
        </a:spcAft>
        <a:defRPr sz="3700" b="1">
          <a:solidFill>
            <a:srgbClr val="005AA9"/>
          </a:solidFill>
          <a:latin typeface="Calibri" pitchFamily="34" charset="0"/>
        </a:defRPr>
      </a:lvl5pPr>
      <a:lvl6pPr marL="454147" algn="l" rtl="0" eaLnBrk="0" fontAlgn="base" hangingPunct="0">
        <a:lnSpc>
          <a:spcPts val="4560"/>
        </a:lnSpc>
        <a:spcBef>
          <a:spcPct val="0"/>
        </a:spcBef>
        <a:spcAft>
          <a:spcPct val="0"/>
        </a:spcAft>
        <a:defRPr sz="3700" b="1">
          <a:solidFill>
            <a:srgbClr val="005AA9"/>
          </a:solidFill>
          <a:latin typeface="Calibri" pitchFamily="34" charset="0"/>
        </a:defRPr>
      </a:lvl6pPr>
      <a:lvl7pPr marL="908286" algn="l" rtl="0" eaLnBrk="0" fontAlgn="base" hangingPunct="0">
        <a:lnSpc>
          <a:spcPts val="4560"/>
        </a:lnSpc>
        <a:spcBef>
          <a:spcPct val="0"/>
        </a:spcBef>
        <a:spcAft>
          <a:spcPct val="0"/>
        </a:spcAft>
        <a:defRPr sz="3700" b="1">
          <a:solidFill>
            <a:srgbClr val="005AA9"/>
          </a:solidFill>
          <a:latin typeface="Calibri" pitchFamily="34" charset="0"/>
        </a:defRPr>
      </a:lvl7pPr>
      <a:lvl8pPr marL="1362433" algn="l" rtl="0" eaLnBrk="0" fontAlgn="base" hangingPunct="0">
        <a:lnSpc>
          <a:spcPts val="4560"/>
        </a:lnSpc>
        <a:spcBef>
          <a:spcPct val="0"/>
        </a:spcBef>
        <a:spcAft>
          <a:spcPct val="0"/>
        </a:spcAft>
        <a:defRPr sz="3700" b="1">
          <a:solidFill>
            <a:srgbClr val="005AA9"/>
          </a:solidFill>
          <a:latin typeface="Calibri" pitchFamily="34" charset="0"/>
        </a:defRPr>
      </a:lvl8pPr>
      <a:lvl9pPr marL="1816580" algn="l" rtl="0" eaLnBrk="0" fontAlgn="base" hangingPunct="0">
        <a:lnSpc>
          <a:spcPts val="4560"/>
        </a:lnSpc>
        <a:spcBef>
          <a:spcPct val="0"/>
        </a:spcBef>
        <a:spcAft>
          <a:spcPct val="0"/>
        </a:spcAft>
        <a:defRPr sz="3700" b="1">
          <a:solidFill>
            <a:srgbClr val="005AA9"/>
          </a:solidFill>
          <a:latin typeface="Calibri" pitchFamily="34" charset="0"/>
        </a:defRPr>
      </a:lvl9pPr>
    </p:titleStyle>
    <p:bodyStyle>
      <a:lvl1pPr marL="316949" indent="-316949" algn="l" rtl="0" eaLnBrk="0" fontAlgn="base" hangingPunct="0">
        <a:spcBef>
          <a:spcPct val="20000"/>
        </a:spcBef>
        <a:spcAft>
          <a:spcPct val="0"/>
        </a:spcAft>
        <a:buFont typeface="Calibri" pitchFamily="34" charset="0"/>
        <a:buChar char="•"/>
        <a:defRPr sz="3200">
          <a:solidFill>
            <a:srgbClr val="005AA9"/>
          </a:solidFill>
          <a:latin typeface="+mn-lt"/>
          <a:ea typeface="+mn-ea"/>
          <a:cs typeface="+mn-cs"/>
        </a:defRPr>
      </a:lvl1pPr>
      <a:lvl2pPr marL="316949" indent="137191" algn="l" rtl="0" eaLnBrk="0" fontAlgn="base" hangingPunct="0">
        <a:spcBef>
          <a:spcPct val="20000"/>
        </a:spcBef>
        <a:spcAft>
          <a:spcPct val="0"/>
        </a:spcAft>
        <a:buFont typeface="Arial" charset="0"/>
        <a:buChar char="–"/>
        <a:defRPr sz="2100">
          <a:solidFill>
            <a:srgbClr val="504F53"/>
          </a:solidFill>
          <a:latin typeface="+mn-lt"/>
        </a:defRPr>
      </a:lvl2pPr>
      <a:lvl3pPr marL="621293" indent="-227072" algn="l" rtl="0" eaLnBrk="0" fontAlgn="base" hangingPunct="0">
        <a:spcBef>
          <a:spcPct val="20000"/>
        </a:spcBef>
        <a:spcAft>
          <a:spcPct val="0"/>
        </a:spcAft>
        <a:buFont typeface="Arial" charset="0"/>
        <a:buChar char="•"/>
        <a:defRPr sz="2100">
          <a:solidFill>
            <a:srgbClr val="504F53"/>
          </a:solidFill>
          <a:latin typeface="+mn-lt"/>
        </a:defRPr>
      </a:lvl3pPr>
      <a:lvl4pPr marL="1589508" indent="-1275702" algn="just" rtl="0" eaLnBrk="0" fontAlgn="base" hangingPunct="0">
        <a:lnSpc>
          <a:spcPts val="1575"/>
        </a:lnSpc>
        <a:spcBef>
          <a:spcPts val="350"/>
        </a:spcBef>
        <a:spcAft>
          <a:spcPct val="0"/>
        </a:spcAft>
        <a:buFont typeface="Arial" charset="0"/>
        <a:buChar char="–"/>
        <a:defRPr sz="1400">
          <a:solidFill>
            <a:srgbClr val="504F53"/>
          </a:solidFill>
          <a:latin typeface="+mn-lt"/>
        </a:defRPr>
      </a:lvl4pPr>
      <a:lvl5pPr marL="1247330" indent="569258" algn="l" rtl="0" eaLnBrk="0" fontAlgn="base" hangingPunct="0">
        <a:lnSpc>
          <a:spcPts val="1575"/>
        </a:lnSpc>
        <a:spcBef>
          <a:spcPts val="350"/>
        </a:spcBef>
        <a:spcAft>
          <a:spcPct val="0"/>
        </a:spcAft>
        <a:buFont typeface="Arial" charset="0"/>
        <a:buChar char="»"/>
        <a:defRPr sz="1200">
          <a:solidFill>
            <a:srgbClr val="8D8C90"/>
          </a:solidFill>
          <a:latin typeface="+mn-lt"/>
        </a:defRPr>
      </a:lvl5pPr>
      <a:lvl6pPr marL="1701464"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6pPr>
      <a:lvl7pPr marL="2155608"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7pPr>
      <a:lvl8pPr marL="2609754"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8pPr>
      <a:lvl9pPr marL="3063899"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9pPr>
    </p:bodyStyle>
    <p:otherStyle>
      <a:defPPr>
        <a:defRPr lang="ru-RU"/>
      </a:defPPr>
      <a:lvl1pPr marL="0" algn="l" defTabSz="908286" rtl="0" eaLnBrk="1" latinLnBrk="0" hangingPunct="1">
        <a:defRPr sz="1800" kern="1200">
          <a:solidFill>
            <a:schemeClr val="tx1"/>
          </a:solidFill>
          <a:latin typeface="+mn-lt"/>
          <a:ea typeface="+mn-ea"/>
          <a:cs typeface="+mn-cs"/>
        </a:defRPr>
      </a:lvl1pPr>
      <a:lvl2pPr marL="454147" algn="l" defTabSz="908286" rtl="0" eaLnBrk="1" latinLnBrk="0" hangingPunct="1">
        <a:defRPr sz="1800" kern="1200">
          <a:solidFill>
            <a:schemeClr val="tx1"/>
          </a:solidFill>
          <a:latin typeface="+mn-lt"/>
          <a:ea typeface="+mn-ea"/>
          <a:cs typeface="+mn-cs"/>
        </a:defRPr>
      </a:lvl2pPr>
      <a:lvl3pPr marL="908286" algn="l" defTabSz="908286" rtl="0" eaLnBrk="1" latinLnBrk="0" hangingPunct="1">
        <a:defRPr sz="1800" kern="1200">
          <a:solidFill>
            <a:schemeClr val="tx1"/>
          </a:solidFill>
          <a:latin typeface="+mn-lt"/>
          <a:ea typeface="+mn-ea"/>
          <a:cs typeface="+mn-cs"/>
        </a:defRPr>
      </a:lvl3pPr>
      <a:lvl4pPr marL="1362433" algn="l" defTabSz="908286" rtl="0" eaLnBrk="1" latinLnBrk="0" hangingPunct="1">
        <a:defRPr sz="1800" kern="1200">
          <a:solidFill>
            <a:schemeClr val="tx1"/>
          </a:solidFill>
          <a:latin typeface="+mn-lt"/>
          <a:ea typeface="+mn-ea"/>
          <a:cs typeface="+mn-cs"/>
        </a:defRPr>
      </a:lvl4pPr>
      <a:lvl5pPr marL="1816580" algn="l" defTabSz="908286" rtl="0" eaLnBrk="1" latinLnBrk="0" hangingPunct="1">
        <a:defRPr sz="1800" kern="1200">
          <a:solidFill>
            <a:schemeClr val="tx1"/>
          </a:solidFill>
          <a:latin typeface="+mn-lt"/>
          <a:ea typeface="+mn-ea"/>
          <a:cs typeface="+mn-cs"/>
        </a:defRPr>
      </a:lvl5pPr>
      <a:lvl6pPr marL="2270721" algn="l" defTabSz="908286" rtl="0" eaLnBrk="1" latinLnBrk="0" hangingPunct="1">
        <a:defRPr sz="1800" kern="1200">
          <a:solidFill>
            <a:schemeClr val="tx1"/>
          </a:solidFill>
          <a:latin typeface="+mn-lt"/>
          <a:ea typeface="+mn-ea"/>
          <a:cs typeface="+mn-cs"/>
        </a:defRPr>
      </a:lvl6pPr>
      <a:lvl7pPr marL="2724863" algn="l" defTabSz="908286" rtl="0" eaLnBrk="1" latinLnBrk="0" hangingPunct="1">
        <a:defRPr sz="1800" kern="1200">
          <a:solidFill>
            <a:schemeClr val="tx1"/>
          </a:solidFill>
          <a:latin typeface="+mn-lt"/>
          <a:ea typeface="+mn-ea"/>
          <a:cs typeface="+mn-cs"/>
        </a:defRPr>
      </a:lvl7pPr>
      <a:lvl8pPr marL="3179014" algn="l" defTabSz="908286" rtl="0" eaLnBrk="1" latinLnBrk="0" hangingPunct="1">
        <a:defRPr sz="1800" kern="1200">
          <a:solidFill>
            <a:schemeClr val="tx1"/>
          </a:solidFill>
          <a:latin typeface="+mn-lt"/>
          <a:ea typeface="+mn-ea"/>
          <a:cs typeface="+mn-cs"/>
        </a:defRPr>
      </a:lvl8pPr>
      <a:lvl9pPr marL="3633154" algn="l" defTabSz="908286"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7890" name="Picture 2" descr="Z:\Projects\Текущие\Проектная\FNS_2012\_БРЭНДБУК\out\PPT\3_1_present_A4-03.png"/>
          <p:cNvPicPr>
            <a:picLocks noChangeAspect="1" noChangeArrowheads="1"/>
          </p:cNvPicPr>
          <p:nvPr/>
        </p:nvPicPr>
        <p:blipFill>
          <a:blip r:embed="rId13"/>
          <a:srcRect/>
          <a:stretch>
            <a:fillRect/>
          </a:stretch>
        </p:blipFill>
        <p:spPr bwMode="auto">
          <a:xfrm>
            <a:off x="1588" y="1191"/>
            <a:ext cx="9142412" cy="5142309"/>
          </a:xfrm>
          <a:prstGeom prst="rect">
            <a:avLst/>
          </a:prstGeom>
          <a:noFill/>
          <a:ln w="9525">
            <a:noFill/>
            <a:miter lim="800000"/>
            <a:headEnd/>
            <a:tailEnd/>
          </a:ln>
        </p:spPr>
      </p:pic>
      <p:sp>
        <p:nvSpPr>
          <p:cNvPr id="37891" name="Заголовок 1"/>
          <p:cNvSpPr>
            <a:spLocks noGrp="1"/>
          </p:cNvSpPr>
          <p:nvPr>
            <p:ph type="title"/>
          </p:nvPr>
        </p:nvSpPr>
        <p:spPr bwMode="auto">
          <a:xfrm>
            <a:off x="816013" y="366713"/>
            <a:ext cx="7343775" cy="833438"/>
          </a:xfrm>
          <a:prstGeom prst="rect">
            <a:avLst/>
          </a:prstGeom>
          <a:noFill/>
          <a:ln w="9525">
            <a:noFill/>
            <a:miter lim="800000"/>
            <a:headEnd/>
            <a:tailEnd/>
          </a:ln>
        </p:spPr>
        <p:txBody>
          <a:bodyPr vert="horz" wrap="square" lIns="90800" tIns="45400" rIns="90800" bIns="45400" numCol="1" anchor="ctr" anchorCtr="0" compatLnSpc="1">
            <a:prstTxWarp prst="textNoShape">
              <a:avLst/>
            </a:prstTxWarp>
          </a:bodyPr>
          <a:lstStyle/>
          <a:p>
            <a:pPr lvl="0"/>
            <a:r>
              <a:rPr lang="ru-RU" smtClean="0"/>
              <a:t>Образец заголовка</a:t>
            </a:r>
          </a:p>
        </p:txBody>
      </p:sp>
      <p:sp>
        <p:nvSpPr>
          <p:cNvPr id="37892" name="Текст 2"/>
          <p:cNvSpPr>
            <a:spLocks noGrp="1"/>
          </p:cNvSpPr>
          <p:nvPr>
            <p:ph type="body" idx="1"/>
          </p:nvPr>
        </p:nvSpPr>
        <p:spPr bwMode="auto">
          <a:xfrm>
            <a:off x="816013" y="1200179"/>
            <a:ext cx="7343775" cy="3626644"/>
          </a:xfrm>
          <a:prstGeom prst="rect">
            <a:avLst/>
          </a:prstGeom>
          <a:noFill/>
          <a:ln w="9525">
            <a:noFill/>
            <a:miter lim="800000"/>
            <a:headEnd/>
            <a:tailEnd/>
          </a:ln>
        </p:spPr>
        <p:txBody>
          <a:bodyPr vert="horz" wrap="square" lIns="90800" tIns="45400" rIns="90800" bIns="4540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8" name="Дата 10"/>
          <p:cNvSpPr>
            <a:spLocks noGrp="1"/>
          </p:cNvSpPr>
          <p:nvPr>
            <p:ph type="dt" sz="half" idx="2"/>
          </p:nvPr>
        </p:nvSpPr>
        <p:spPr bwMode="auto">
          <a:xfrm>
            <a:off x="457201" y="4767291"/>
            <a:ext cx="2133600" cy="273844"/>
          </a:xfrm>
          <a:prstGeom prst="rect">
            <a:avLst/>
          </a:prstGeom>
          <a:extLst/>
        </p:spPr>
        <p:txBody>
          <a:bodyPr vert="horz" wrap="square" lIns="90800" tIns="45400" rIns="90800" bIns="45400" numCol="1" anchor="ctr" anchorCtr="0" compatLnSpc="1">
            <a:prstTxWarp prst="textNoShape">
              <a:avLst/>
            </a:prstTxWarp>
          </a:bodyPr>
          <a:lstStyle>
            <a:lvl1pPr algn="l">
              <a:buFontTx/>
              <a:buNone/>
              <a:defRPr sz="1200" b="0">
                <a:solidFill>
                  <a:srgbClr val="898989"/>
                </a:solidFill>
                <a:latin typeface="+mn-lt"/>
              </a:defRPr>
            </a:lvl1pPr>
          </a:lstStyle>
          <a:p>
            <a:pPr>
              <a:defRPr/>
            </a:pPr>
            <a:endParaRPr lang="ru-RU"/>
          </a:p>
        </p:txBody>
      </p:sp>
      <p:sp>
        <p:nvSpPr>
          <p:cNvPr id="9" name="Номер слайда 11"/>
          <p:cNvSpPr>
            <a:spLocks noGrp="1"/>
          </p:cNvSpPr>
          <p:nvPr>
            <p:ph type="sldNum" sz="quarter" idx="4"/>
          </p:nvPr>
        </p:nvSpPr>
        <p:spPr bwMode="auto">
          <a:xfrm>
            <a:off x="8324851" y="4531519"/>
            <a:ext cx="619125" cy="473869"/>
          </a:xfrm>
          <a:prstGeom prst="rect">
            <a:avLst/>
          </a:prstGeom>
          <a:extLst/>
        </p:spPr>
        <p:txBody>
          <a:bodyPr vert="horz" wrap="square" lIns="90800" tIns="45400" rIns="90800" bIns="45400" numCol="1" anchor="ctr" anchorCtr="0" compatLnSpc="1">
            <a:prstTxWarp prst="textNoShape">
              <a:avLst/>
            </a:prstTxWarp>
          </a:bodyPr>
          <a:lstStyle>
            <a:lvl1pPr algn="ctr">
              <a:lnSpc>
                <a:spcPts val="2097"/>
              </a:lnSpc>
              <a:buFontTx/>
              <a:buNone/>
              <a:defRPr sz="2400" b="0">
                <a:solidFill>
                  <a:schemeClr val="bg1"/>
                </a:solidFill>
                <a:latin typeface="+mn-lt"/>
              </a:defRPr>
            </a:lvl1pPr>
          </a:lstStyle>
          <a:p>
            <a:pPr>
              <a:defRPr/>
            </a:pPr>
            <a:fld id="{85CFB249-048B-4440-8CEA-B5359615989D}" type="slidenum">
              <a:rPr lang="ru-RU"/>
              <a:pPr>
                <a:defRPr/>
              </a:pPr>
              <a:t>‹#›</a:t>
            </a:fld>
            <a:endParaRPr lang="ru-RU"/>
          </a:p>
        </p:txBody>
      </p:sp>
      <p:sp>
        <p:nvSpPr>
          <p:cNvPr id="10" name="Нижний колонтитул 12"/>
          <p:cNvSpPr>
            <a:spLocks noGrp="1"/>
          </p:cNvSpPr>
          <p:nvPr>
            <p:ph type="ftr" sz="quarter" idx="3"/>
          </p:nvPr>
        </p:nvSpPr>
        <p:spPr bwMode="auto">
          <a:xfrm>
            <a:off x="3124203" y="4767291"/>
            <a:ext cx="2895600" cy="273844"/>
          </a:xfrm>
          <a:prstGeom prst="rect">
            <a:avLst/>
          </a:prstGeom>
          <a:extLst/>
        </p:spPr>
        <p:txBody>
          <a:bodyPr vert="horz" wrap="square" lIns="90800" tIns="45400" rIns="90800" bIns="45400" numCol="1" anchor="ctr" anchorCtr="0" compatLnSpc="1">
            <a:prstTxWarp prst="textNoShape">
              <a:avLst/>
            </a:prstTxWarp>
          </a:bodyPr>
          <a:lstStyle>
            <a:lvl1pPr algn="ctr">
              <a:buFontTx/>
              <a:buNone/>
              <a:defRPr sz="1200" b="0">
                <a:solidFill>
                  <a:srgbClr val="898989"/>
                </a:solidFill>
                <a:latin typeface="+mn-lt"/>
              </a:defRPr>
            </a:lvl1pPr>
          </a:lstStyle>
          <a:p>
            <a:pPr>
              <a:defRPr/>
            </a:pPr>
            <a:endParaRPr lang="ru-RU"/>
          </a:p>
        </p:txBody>
      </p:sp>
    </p:spTree>
  </p:cSld>
  <p:clrMap bg1="lt1" tx1="dk1" bg2="lt2" tx2="dk2" accent1="accent1" accent2="accent2" accent3="accent3" accent4="accent4" accent5="accent5" accent6="accent6" hlink="hlink" folHlink="folHlink"/>
  <p:sldLayoutIdLst>
    <p:sldLayoutId id="2147483963" r:id="rId1"/>
    <p:sldLayoutId id="2147483962" r:id="rId2"/>
    <p:sldLayoutId id="2147483961" r:id="rId3"/>
    <p:sldLayoutId id="2147483960" r:id="rId4"/>
    <p:sldLayoutId id="2147483959" r:id="rId5"/>
    <p:sldLayoutId id="2147483958" r:id="rId6"/>
    <p:sldLayoutId id="2147483957" r:id="rId7"/>
    <p:sldLayoutId id="2147483956" r:id="rId8"/>
    <p:sldLayoutId id="2147483955" r:id="rId9"/>
    <p:sldLayoutId id="2147483954" r:id="rId10"/>
    <p:sldLayoutId id="2147483953" r:id="rId11"/>
  </p:sldLayoutIdLst>
  <p:hf hdr="0" ftr="0" dt="0"/>
  <p:txStyles>
    <p:titleStyle>
      <a:lvl1pPr algn="l" rtl="0" eaLnBrk="0" fontAlgn="base" hangingPunct="0">
        <a:lnSpc>
          <a:spcPts val="4560"/>
        </a:lnSpc>
        <a:spcBef>
          <a:spcPct val="0"/>
        </a:spcBef>
        <a:spcAft>
          <a:spcPct val="0"/>
        </a:spcAft>
        <a:defRPr sz="3700" b="1">
          <a:solidFill>
            <a:srgbClr val="005AA9"/>
          </a:solidFill>
          <a:latin typeface="+mj-lt"/>
          <a:ea typeface="+mj-ea"/>
          <a:cs typeface="+mj-cs"/>
        </a:defRPr>
      </a:lvl1pPr>
      <a:lvl2pPr algn="l" rtl="0" eaLnBrk="0" fontAlgn="base" hangingPunct="0">
        <a:lnSpc>
          <a:spcPts val="4560"/>
        </a:lnSpc>
        <a:spcBef>
          <a:spcPct val="0"/>
        </a:spcBef>
        <a:spcAft>
          <a:spcPct val="0"/>
        </a:spcAft>
        <a:defRPr sz="3700" b="1">
          <a:solidFill>
            <a:srgbClr val="005AA9"/>
          </a:solidFill>
          <a:latin typeface="Calibri" pitchFamily="34" charset="0"/>
        </a:defRPr>
      </a:lvl2pPr>
      <a:lvl3pPr algn="l" rtl="0" eaLnBrk="0" fontAlgn="base" hangingPunct="0">
        <a:lnSpc>
          <a:spcPts val="4560"/>
        </a:lnSpc>
        <a:spcBef>
          <a:spcPct val="0"/>
        </a:spcBef>
        <a:spcAft>
          <a:spcPct val="0"/>
        </a:spcAft>
        <a:defRPr sz="3700" b="1">
          <a:solidFill>
            <a:srgbClr val="005AA9"/>
          </a:solidFill>
          <a:latin typeface="Calibri" pitchFamily="34" charset="0"/>
        </a:defRPr>
      </a:lvl3pPr>
      <a:lvl4pPr algn="l" rtl="0" eaLnBrk="0" fontAlgn="base" hangingPunct="0">
        <a:lnSpc>
          <a:spcPts val="4560"/>
        </a:lnSpc>
        <a:spcBef>
          <a:spcPct val="0"/>
        </a:spcBef>
        <a:spcAft>
          <a:spcPct val="0"/>
        </a:spcAft>
        <a:defRPr sz="3700" b="1">
          <a:solidFill>
            <a:srgbClr val="005AA9"/>
          </a:solidFill>
          <a:latin typeface="Calibri" pitchFamily="34" charset="0"/>
        </a:defRPr>
      </a:lvl4pPr>
      <a:lvl5pPr algn="l" rtl="0" eaLnBrk="0" fontAlgn="base" hangingPunct="0">
        <a:lnSpc>
          <a:spcPts val="4560"/>
        </a:lnSpc>
        <a:spcBef>
          <a:spcPct val="0"/>
        </a:spcBef>
        <a:spcAft>
          <a:spcPct val="0"/>
        </a:spcAft>
        <a:defRPr sz="3700" b="1">
          <a:solidFill>
            <a:srgbClr val="005AA9"/>
          </a:solidFill>
          <a:latin typeface="Calibri" pitchFamily="34" charset="0"/>
        </a:defRPr>
      </a:lvl5pPr>
      <a:lvl6pPr marL="454147" algn="l" rtl="0" eaLnBrk="0" fontAlgn="base" hangingPunct="0">
        <a:lnSpc>
          <a:spcPts val="4560"/>
        </a:lnSpc>
        <a:spcBef>
          <a:spcPct val="0"/>
        </a:spcBef>
        <a:spcAft>
          <a:spcPct val="0"/>
        </a:spcAft>
        <a:defRPr sz="3700" b="1">
          <a:solidFill>
            <a:srgbClr val="005AA9"/>
          </a:solidFill>
          <a:latin typeface="Calibri" pitchFamily="34" charset="0"/>
        </a:defRPr>
      </a:lvl6pPr>
      <a:lvl7pPr marL="908286" algn="l" rtl="0" eaLnBrk="0" fontAlgn="base" hangingPunct="0">
        <a:lnSpc>
          <a:spcPts val="4560"/>
        </a:lnSpc>
        <a:spcBef>
          <a:spcPct val="0"/>
        </a:spcBef>
        <a:spcAft>
          <a:spcPct val="0"/>
        </a:spcAft>
        <a:defRPr sz="3700" b="1">
          <a:solidFill>
            <a:srgbClr val="005AA9"/>
          </a:solidFill>
          <a:latin typeface="Calibri" pitchFamily="34" charset="0"/>
        </a:defRPr>
      </a:lvl7pPr>
      <a:lvl8pPr marL="1362433" algn="l" rtl="0" eaLnBrk="0" fontAlgn="base" hangingPunct="0">
        <a:lnSpc>
          <a:spcPts val="4560"/>
        </a:lnSpc>
        <a:spcBef>
          <a:spcPct val="0"/>
        </a:spcBef>
        <a:spcAft>
          <a:spcPct val="0"/>
        </a:spcAft>
        <a:defRPr sz="3700" b="1">
          <a:solidFill>
            <a:srgbClr val="005AA9"/>
          </a:solidFill>
          <a:latin typeface="Calibri" pitchFamily="34" charset="0"/>
        </a:defRPr>
      </a:lvl8pPr>
      <a:lvl9pPr marL="1816580" algn="l" rtl="0" eaLnBrk="0" fontAlgn="base" hangingPunct="0">
        <a:lnSpc>
          <a:spcPts val="4560"/>
        </a:lnSpc>
        <a:spcBef>
          <a:spcPct val="0"/>
        </a:spcBef>
        <a:spcAft>
          <a:spcPct val="0"/>
        </a:spcAft>
        <a:defRPr sz="3700" b="1">
          <a:solidFill>
            <a:srgbClr val="005AA9"/>
          </a:solidFill>
          <a:latin typeface="Calibri" pitchFamily="34" charset="0"/>
        </a:defRPr>
      </a:lvl9pPr>
    </p:titleStyle>
    <p:bodyStyle>
      <a:lvl1pPr marL="316949" indent="-316949" algn="l" rtl="0" eaLnBrk="0" fontAlgn="base" hangingPunct="0">
        <a:spcBef>
          <a:spcPct val="20000"/>
        </a:spcBef>
        <a:spcAft>
          <a:spcPct val="0"/>
        </a:spcAft>
        <a:buFont typeface="Calibri" pitchFamily="34" charset="0"/>
        <a:buChar char="•"/>
        <a:defRPr sz="3200">
          <a:solidFill>
            <a:srgbClr val="005AA9"/>
          </a:solidFill>
          <a:latin typeface="+mn-lt"/>
          <a:ea typeface="+mn-ea"/>
          <a:cs typeface="+mn-cs"/>
        </a:defRPr>
      </a:lvl1pPr>
      <a:lvl2pPr marL="316949" indent="137191" algn="l" rtl="0" eaLnBrk="0" fontAlgn="base" hangingPunct="0">
        <a:spcBef>
          <a:spcPct val="20000"/>
        </a:spcBef>
        <a:spcAft>
          <a:spcPct val="0"/>
        </a:spcAft>
        <a:buFont typeface="Arial" charset="0"/>
        <a:buChar char="–"/>
        <a:defRPr sz="2100">
          <a:solidFill>
            <a:srgbClr val="504F53"/>
          </a:solidFill>
          <a:latin typeface="+mn-lt"/>
        </a:defRPr>
      </a:lvl2pPr>
      <a:lvl3pPr marL="621293" indent="-227072" algn="l" rtl="0" eaLnBrk="0" fontAlgn="base" hangingPunct="0">
        <a:spcBef>
          <a:spcPct val="20000"/>
        </a:spcBef>
        <a:spcAft>
          <a:spcPct val="0"/>
        </a:spcAft>
        <a:buFont typeface="Arial" charset="0"/>
        <a:buChar char="•"/>
        <a:defRPr sz="2100">
          <a:solidFill>
            <a:srgbClr val="504F53"/>
          </a:solidFill>
          <a:latin typeface="+mn-lt"/>
        </a:defRPr>
      </a:lvl3pPr>
      <a:lvl4pPr marL="1589508" indent="-1275702" algn="just" rtl="0" eaLnBrk="0" fontAlgn="base" hangingPunct="0">
        <a:lnSpc>
          <a:spcPts val="1575"/>
        </a:lnSpc>
        <a:spcBef>
          <a:spcPts val="350"/>
        </a:spcBef>
        <a:spcAft>
          <a:spcPct val="0"/>
        </a:spcAft>
        <a:buFont typeface="Arial" charset="0"/>
        <a:buChar char="–"/>
        <a:defRPr sz="1400">
          <a:solidFill>
            <a:srgbClr val="504F53"/>
          </a:solidFill>
          <a:latin typeface="+mn-lt"/>
        </a:defRPr>
      </a:lvl4pPr>
      <a:lvl5pPr marL="1247330" indent="569258" algn="l" rtl="0" eaLnBrk="0" fontAlgn="base" hangingPunct="0">
        <a:lnSpc>
          <a:spcPts val="1575"/>
        </a:lnSpc>
        <a:spcBef>
          <a:spcPts val="350"/>
        </a:spcBef>
        <a:spcAft>
          <a:spcPct val="0"/>
        </a:spcAft>
        <a:buFont typeface="Arial" charset="0"/>
        <a:buChar char="»"/>
        <a:defRPr sz="1200">
          <a:solidFill>
            <a:srgbClr val="8D8C90"/>
          </a:solidFill>
          <a:latin typeface="+mn-lt"/>
        </a:defRPr>
      </a:lvl5pPr>
      <a:lvl6pPr marL="1701464"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6pPr>
      <a:lvl7pPr marL="2155608"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7pPr>
      <a:lvl8pPr marL="2609754"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8pPr>
      <a:lvl9pPr marL="3063899"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9pPr>
    </p:bodyStyle>
    <p:otherStyle>
      <a:defPPr>
        <a:defRPr lang="ru-RU"/>
      </a:defPPr>
      <a:lvl1pPr marL="0" algn="l" defTabSz="908286" rtl="0" eaLnBrk="1" latinLnBrk="0" hangingPunct="1">
        <a:defRPr sz="1800" kern="1200">
          <a:solidFill>
            <a:schemeClr val="tx1"/>
          </a:solidFill>
          <a:latin typeface="+mn-lt"/>
          <a:ea typeface="+mn-ea"/>
          <a:cs typeface="+mn-cs"/>
        </a:defRPr>
      </a:lvl1pPr>
      <a:lvl2pPr marL="454147" algn="l" defTabSz="908286" rtl="0" eaLnBrk="1" latinLnBrk="0" hangingPunct="1">
        <a:defRPr sz="1800" kern="1200">
          <a:solidFill>
            <a:schemeClr val="tx1"/>
          </a:solidFill>
          <a:latin typeface="+mn-lt"/>
          <a:ea typeface="+mn-ea"/>
          <a:cs typeface="+mn-cs"/>
        </a:defRPr>
      </a:lvl2pPr>
      <a:lvl3pPr marL="908286" algn="l" defTabSz="908286" rtl="0" eaLnBrk="1" latinLnBrk="0" hangingPunct="1">
        <a:defRPr sz="1800" kern="1200">
          <a:solidFill>
            <a:schemeClr val="tx1"/>
          </a:solidFill>
          <a:latin typeface="+mn-lt"/>
          <a:ea typeface="+mn-ea"/>
          <a:cs typeface="+mn-cs"/>
        </a:defRPr>
      </a:lvl3pPr>
      <a:lvl4pPr marL="1362433" algn="l" defTabSz="908286" rtl="0" eaLnBrk="1" latinLnBrk="0" hangingPunct="1">
        <a:defRPr sz="1800" kern="1200">
          <a:solidFill>
            <a:schemeClr val="tx1"/>
          </a:solidFill>
          <a:latin typeface="+mn-lt"/>
          <a:ea typeface="+mn-ea"/>
          <a:cs typeface="+mn-cs"/>
        </a:defRPr>
      </a:lvl4pPr>
      <a:lvl5pPr marL="1816580" algn="l" defTabSz="908286" rtl="0" eaLnBrk="1" latinLnBrk="0" hangingPunct="1">
        <a:defRPr sz="1800" kern="1200">
          <a:solidFill>
            <a:schemeClr val="tx1"/>
          </a:solidFill>
          <a:latin typeface="+mn-lt"/>
          <a:ea typeface="+mn-ea"/>
          <a:cs typeface="+mn-cs"/>
        </a:defRPr>
      </a:lvl5pPr>
      <a:lvl6pPr marL="2270721" algn="l" defTabSz="908286" rtl="0" eaLnBrk="1" latinLnBrk="0" hangingPunct="1">
        <a:defRPr sz="1800" kern="1200">
          <a:solidFill>
            <a:schemeClr val="tx1"/>
          </a:solidFill>
          <a:latin typeface="+mn-lt"/>
          <a:ea typeface="+mn-ea"/>
          <a:cs typeface="+mn-cs"/>
        </a:defRPr>
      </a:lvl6pPr>
      <a:lvl7pPr marL="2724863" algn="l" defTabSz="908286" rtl="0" eaLnBrk="1" latinLnBrk="0" hangingPunct="1">
        <a:defRPr sz="1800" kern="1200">
          <a:solidFill>
            <a:schemeClr val="tx1"/>
          </a:solidFill>
          <a:latin typeface="+mn-lt"/>
          <a:ea typeface="+mn-ea"/>
          <a:cs typeface="+mn-cs"/>
        </a:defRPr>
      </a:lvl7pPr>
      <a:lvl8pPr marL="3179014" algn="l" defTabSz="908286" rtl="0" eaLnBrk="1" latinLnBrk="0" hangingPunct="1">
        <a:defRPr sz="1800" kern="1200">
          <a:solidFill>
            <a:schemeClr val="tx1"/>
          </a:solidFill>
          <a:latin typeface="+mn-lt"/>
          <a:ea typeface="+mn-ea"/>
          <a:cs typeface="+mn-cs"/>
        </a:defRPr>
      </a:lvl8pPr>
      <a:lvl9pPr marL="3633154" algn="l" defTabSz="908286"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0178" name="Заголовок 1"/>
          <p:cNvSpPr>
            <a:spLocks noGrp="1"/>
          </p:cNvSpPr>
          <p:nvPr>
            <p:ph type="title"/>
          </p:nvPr>
        </p:nvSpPr>
        <p:spPr bwMode="auto">
          <a:xfrm>
            <a:off x="816013" y="366713"/>
            <a:ext cx="7343775" cy="833438"/>
          </a:xfrm>
          <a:prstGeom prst="rect">
            <a:avLst/>
          </a:prstGeom>
          <a:noFill/>
          <a:ln w="9525">
            <a:noFill/>
            <a:miter lim="800000"/>
            <a:headEnd/>
            <a:tailEnd/>
          </a:ln>
        </p:spPr>
        <p:txBody>
          <a:bodyPr vert="horz" wrap="square" lIns="90800" tIns="45400" rIns="90800" bIns="45400" numCol="1" anchor="ctr" anchorCtr="0" compatLnSpc="1">
            <a:prstTxWarp prst="textNoShape">
              <a:avLst/>
            </a:prstTxWarp>
          </a:bodyPr>
          <a:lstStyle/>
          <a:p>
            <a:pPr lvl="0"/>
            <a:r>
              <a:rPr lang="ru-RU" smtClean="0"/>
              <a:t>Образец заголовка</a:t>
            </a:r>
          </a:p>
        </p:txBody>
      </p:sp>
      <p:sp>
        <p:nvSpPr>
          <p:cNvPr id="50179" name="Текст 2"/>
          <p:cNvSpPr>
            <a:spLocks noGrp="1"/>
          </p:cNvSpPr>
          <p:nvPr>
            <p:ph type="body" idx="1"/>
          </p:nvPr>
        </p:nvSpPr>
        <p:spPr bwMode="auto">
          <a:xfrm>
            <a:off x="816013" y="1200179"/>
            <a:ext cx="7343775" cy="3626644"/>
          </a:xfrm>
          <a:prstGeom prst="rect">
            <a:avLst/>
          </a:prstGeom>
          <a:noFill/>
          <a:ln w="9525">
            <a:noFill/>
            <a:miter lim="800000"/>
            <a:headEnd/>
            <a:tailEnd/>
          </a:ln>
        </p:spPr>
        <p:txBody>
          <a:bodyPr vert="horz" wrap="square" lIns="90800" tIns="45400" rIns="90800" bIns="4540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7" name="Дата 1"/>
          <p:cNvSpPr>
            <a:spLocks noGrp="1"/>
          </p:cNvSpPr>
          <p:nvPr>
            <p:ph type="dt" sz="half" idx="2"/>
          </p:nvPr>
        </p:nvSpPr>
        <p:spPr bwMode="auto">
          <a:xfrm>
            <a:off x="457201" y="4767291"/>
            <a:ext cx="2133600" cy="273844"/>
          </a:xfrm>
          <a:prstGeom prst="rect">
            <a:avLst/>
          </a:prstGeom>
          <a:extLst/>
        </p:spPr>
        <p:txBody>
          <a:bodyPr vert="horz" wrap="square" lIns="90800" tIns="45400" rIns="90800" bIns="45400" numCol="1" anchor="ctr" anchorCtr="0" compatLnSpc="1">
            <a:prstTxWarp prst="textNoShape">
              <a:avLst/>
            </a:prstTxWarp>
          </a:bodyPr>
          <a:lstStyle>
            <a:lvl1pPr algn="l">
              <a:buFontTx/>
              <a:buNone/>
              <a:defRPr sz="1200" b="0">
                <a:solidFill>
                  <a:srgbClr val="898989"/>
                </a:solidFill>
                <a:latin typeface="+mn-lt"/>
              </a:defRPr>
            </a:lvl1pPr>
          </a:lstStyle>
          <a:p>
            <a:pPr>
              <a:defRPr/>
            </a:pPr>
            <a:endParaRPr lang="ru-RU"/>
          </a:p>
        </p:txBody>
      </p:sp>
      <p:sp>
        <p:nvSpPr>
          <p:cNvPr id="8" name="Нижний колонтитул 2"/>
          <p:cNvSpPr>
            <a:spLocks noGrp="1"/>
          </p:cNvSpPr>
          <p:nvPr>
            <p:ph type="ftr" sz="quarter" idx="3"/>
          </p:nvPr>
        </p:nvSpPr>
        <p:spPr bwMode="auto">
          <a:xfrm>
            <a:off x="3124203" y="4767291"/>
            <a:ext cx="2895600" cy="273844"/>
          </a:xfrm>
          <a:prstGeom prst="rect">
            <a:avLst/>
          </a:prstGeom>
          <a:extLst/>
        </p:spPr>
        <p:txBody>
          <a:bodyPr vert="horz" wrap="square" lIns="90800" tIns="45400" rIns="90800" bIns="45400" numCol="1" anchor="ctr" anchorCtr="0" compatLnSpc="1">
            <a:prstTxWarp prst="textNoShape">
              <a:avLst/>
            </a:prstTxWarp>
          </a:bodyPr>
          <a:lstStyle>
            <a:lvl1pPr algn="ctr">
              <a:buFontTx/>
              <a:buNone/>
              <a:defRPr sz="1200" b="0">
                <a:solidFill>
                  <a:srgbClr val="898989"/>
                </a:solidFill>
                <a:latin typeface="+mn-lt"/>
              </a:defRPr>
            </a:lvl1pPr>
          </a:lstStyle>
          <a:p>
            <a:pPr>
              <a:defRPr/>
            </a:pPr>
            <a:endParaRPr lang="ru-RU"/>
          </a:p>
        </p:txBody>
      </p:sp>
      <p:sp>
        <p:nvSpPr>
          <p:cNvPr id="9" name="Номер слайда 5"/>
          <p:cNvSpPr>
            <a:spLocks noGrp="1"/>
          </p:cNvSpPr>
          <p:nvPr>
            <p:ph type="sldNum" sz="quarter" idx="4"/>
          </p:nvPr>
        </p:nvSpPr>
        <p:spPr bwMode="auto">
          <a:xfrm>
            <a:off x="8191500" y="4405313"/>
            <a:ext cx="566738" cy="488156"/>
          </a:xfrm>
          <a:prstGeom prst="rect">
            <a:avLst/>
          </a:prstGeom>
          <a:extLst/>
        </p:spPr>
        <p:txBody>
          <a:bodyPr vert="horz" wrap="square" lIns="90800" tIns="45400" rIns="90800" bIns="45400" numCol="1" anchor="ctr" anchorCtr="0" compatLnSpc="1">
            <a:prstTxWarp prst="textNoShape">
              <a:avLst/>
            </a:prstTxWarp>
          </a:bodyPr>
          <a:lstStyle>
            <a:lvl1pPr algn="ctr">
              <a:lnSpc>
                <a:spcPts val="2097"/>
              </a:lnSpc>
              <a:buFontTx/>
              <a:buNone/>
              <a:defRPr sz="2400" b="0">
                <a:solidFill>
                  <a:schemeClr val="bg1"/>
                </a:solidFill>
                <a:latin typeface="+mn-lt"/>
              </a:defRPr>
            </a:lvl1pPr>
          </a:lstStyle>
          <a:p>
            <a:pPr>
              <a:defRPr/>
            </a:pPr>
            <a:fld id="{2AC589A1-B194-440E-9DFD-9ED7741A0A03}"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974" r:id="rId1"/>
    <p:sldLayoutId id="2147483973" r:id="rId2"/>
    <p:sldLayoutId id="2147483972" r:id="rId3"/>
    <p:sldLayoutId id="2147483971" r:id="rId4"/>
    <p:sldLayoutId id="2147483970" r:id="rId5"/>
    <p:sldLayoutId id="2147483969" r:id="rId6"/>
    <p:sldLayoutId id="2147483968" r:id="rId7"/>
    <p:sldLayoutId id="2147483967" r:id="rId8"/>
    <p:sldLayoutId id="2147483966" r:id="rId9"/>
    <p:sldLayoutId id="2147483965" r:id="rId10"/>
    <p:sldLayoutId id="2147483964" r:id="rId11"/>
  </p:sldLayoutIdLst>
  <p:hf hdr="0" ftr="0" dt="0"/>
  <p:txStyles>
    <p:titleStyle>
      <a:lvl1pPr algn="l" rtl="0" eaLnBrk="0" fontAlgn="base" hangingPunct="0">
        <a:lnSpc>
          <a:spcPts val="4560"/>
        </a:lnSpc>
        <a:spcBef>
          <a:spcPct val="0"/>
        </a:spcBef>
        <a:spcAft>
          <a:spcPct val="0"/>
        </a:spcAft>
        <a:defRPr sz="3700" b="1">
          <a:solidFill>
            <a:srgbClr val="005AA9"/>
          </a:solidFill>
          <a:latin typeface="+mj-lt"/>
          <a:ea typeface="+mj-ea"/>
          <a:cs typeface="+mj-cs"/>
        </a:defRPr>
      </a:lvl1pPr>
      <a:lvl2pPr algn="l" rtl="0" eaLnBrk="0" fontAlgn="base" hangingPunct="0">
        <a:lnSpc>
          <a:spcPts val="4560"/>
        </a:lnSpc>
        <a:spcBef>
          <a:spcPct val="0"/>
        </a:spcBef>
        <a:spcAft>
          <a:spcPct val="0"/>
        </a:spcAft>
        <a:defRPr sz="3700" b="1">
          <a:solidFill>
            <a:srgbClr val="005AA9"/>
          </a:solidFill>
          <a:latin typeface="Calibri" pitchFamily="34" charset="0"/>
        </a:defRPr>
      </a:lvl2pPr>
      <a:lvl3pPr algn="l" rtl="0" eaLnBrk="0" fontAlgn="base" hangingPunct="0">
        <a:lnSpc>
          <a:spcPts val="4560"/>
        </a:lnSpc>
        <a:spcBef>
          <a:spcPct val="0"/>
        </a:spcBef>
        <a:spcAft>
          <a:spcPct val="0"/>
        </a:spcAft>
        <a:defRPr sz="3700" b="1">
          <a:solidFill>
            <a:srgbClr val="005AA9"/>
          </a:solidFill>
          <a:latin typeface="Calibri" pitchFamily="34" charset="0"/>
        </a:defRPr>
      </a:lvl3pPr>
      <a:lvl4pPr algn="l" rtl="0" eaLnBrk="0" fontAlgn="base" hangingPunct="0">
        <a:lnSpc>
          <a:spcPts val="4560"/>
        </a:lnSpc>
        <a:spcBef>
          <a:spcPct val="0"/>
        </a:spcBef>
        <a:spcAft>
          <a:spcPct val="0"/>
        </a:spcAft>
        <a:defRPr sz="3700" b="1">
          <a:solidFill>
            <a:srgbClr val="005AA9"/>
          </a:solidFill>
          <a:latin typeface="Calibri" pitchFamily="34" charset="0"/>
        </a:defRPr>
      </a:lvl4pPr>
      <a:lvl5pPr algn="l" rtl="0" eaLnBrk="0" fontAlgn="base" hangingPunct="0">
        <a:lnSpc>
          <a:spcPts val="4560"/>
        </a:lnSpc>
        <a:spcBef>
          <a:spcPct val="0"/>
        </a:spcBef>
        <a:spcAft>
          <a:spcPct val="0"/>
        </a:spcAft>
        <a:defRPr sz="3700" b="1">
          <a:solidFill>
            <a:srgbClr val="005AA9"/>
          </a:solidFill>
          <a:latin typeface="Calibri" pitchFamily="34" charset="0"/>
        </a:defRPr>
      </a:lvl5pPr>
      <a:lvl6pPr marL="454147" algn="l" rtl="0" eaLnBrk="0" fontAlgn="base" hangingPunct="0">
        <a:lnSpc>
          <a:spcPts val="4560"/>
        </a:lnSpc>
        <a:spcBef>
          <a:spcPct val="0"/>
        </a:spcBef>
        <a:spcAft>
          <a:spcPct val="0"/>
        </a:spcAft>
        <a:defRPr sz="3700" b="1">
          <a:solidFill>
            <a:srgbClr val="005AA9"/>
          </a:solidFill>
          <a:latin typeface="Calibri" pitchFamily="34" charset="0"/>
        </a:defRPr>
      </a:lvl6pPr>
      <a:lvl7pPr marL="908286" algn="l" rtl="0" eaLnBrk="0" fontAlgn="base" hangingPunct="0">
        <a:lnSpc>
          <a:spcPts val="4560"/>
        </a:lnSpc>
        <a:spcBef>
          <a:spcPct val="0"/>
        </a:spcBef>
        <a:spcAft>
          <a:spcPct val="0"/>
        </a:spcAft>
        <a:defRPr sz="3700" b="1">
          <a:solidFill>
            <a:srgbClr val="005AA9"/>
          </a:solidFill>
          <a:latin typeface="Calibri" pitchFamily="34" charset="0"/>
        </a:defRPr>
      </a:lvl7pPr>
      <a:lvl8pPr marL="1362433" algn="l" rtl="0" eaLnBrk="0" fontAlgn="base" hangingPunct="0">
        <a:lnSpc>
          <a:spcPts val="4560"/>
        </a:lnSpc>
        <a:spcBef>
          <a:spcPct val="0"/>
        </a:spcBef>
        <a:spcAft>
          <a:spcPct val="0"/>
        </a:spcAft>
        <a:defRPr sz="3700" b="1">
          <a:solidFill>
            <a:srgbClr val="005AA9"/>
          </a:solidFill>
          <a:latin typeface="Calibri" pitchFamily="34" charset="0"/>
        </a:defRPr>
      </a:lvl8pPr>
      <a:lvl9pPr marL="1816580" algn="l" rtl="0" eaLnBrk="0" fontAlgn="base" hangingPunct="0">
        <a:lnSpc>
          <a:spcPts val="4560"/>
        </a:lnSpc>
        <a:spcBef>
          <a:spcPct val="0"/>
        </a:spcBef>
        <a:spcAft>
          <a:spcPct val="0"/>
        </a:spcAft>
        <a:defRPr sz="3700" b="1">
          <a:solidFill>
            <a:srgbClr val="005AA9"/>
          </a:solidFill>
          <a:latin typeface="Calibri" pitchFamily="34" charset="0"/>
        </a:defRPr>
      </a:lvl9pPr>
    </p:titleStyle>
    <p:bodyStyle>
      <a:lvl1pPr marL="316949" indent="-316949" algn="l" rtl="0" eaLnBrk="0" fontAlgn="base" hangingPunct="0">
        <a:spcBef>
          <a:spcPct val="20000"/>
        </a:spcBef>
        <a:spcAft>
          <a:spcPct val="0"/>
        </a:spcAft>
        <a:buFont typeface="Calibri" pitchFamily="34" charset="0"/>
        <a:buChar char="•"/>
        <a:defRPr sz="3200">
          <a:solidFill>
            <a:srgbClr val="005AA9"/>
          </a:solidFill>
          <a:latin typeface="+mn-lt"/>
          <a:ea typeface="+mn-ea"/>
          <a:cs typeface="+mn-cs"/>
        </a:defRPr>
      </a:lvl1pPr>
      <a:lvl2pPr marL="316949" indent="137191" algn="l" rtl="0" eaLnBrk="0" fontAlgn="base" hangingPunct="0">
        <a:spcBef>
          <a:spcPct val="20000"/>
        </a:spcBef>
        <a:spcAft>
          <a:spcPct val="0"/>
        </a:spcAft>
        <a:buFont typeface="Arial" charset="0"/>
        <a:buChar char="–"/>
        <a:defRPr sz="2100">
          <a:solidFill>
            <a:srgbClr val="504F53"/>
          </a:solidFill>
          <a:latin typeface="+mn-lt"/>
        </a:defRPr>
      </a:lvl2pPr>
      <a:lvl3pPr marL="621293" indent="-227072" algn="l" rtl="0" eaLnBrk="0" fontAlgn="base" hangingPunct="0">
        <a:spcBef>
          <a:spcPct val="20000"/>
        </a:spcBef>
        <a:spcAft>
          <a:spcPct val="0"/>
        </a:spcAft>
        <a:buFont typeface="Arial" charset="0"/>
        <a:buChar char="•"/>
        <a:defRPr sz="2100">
          <a:solidFill>
            <a:srgbClr val="504F53"/>
          </a:solidFill>
          <a:latin typeface="+mn-lt"/>
        </a:defRPr>
      </a:lvl3pPr>
      <a:lvl4pPr marL="1589508" indent="-1275702" algn="just" rtl="0" eaLnBrk="0" fontAlgn="base" hangingPunct="0">
        <a:lnSpc>
          <a:spcPts val="1575"/>
        </a:lnSpc>
        <a:spcBef>
          <a:spcPts val="350"/>
        </a:spcBef>
        <a:spcAft>
          <a:spcPct val="0"/>
        </a:spcAft>
        <a:buFont typeface="Arial" charset="0"/>
        <a:buChar char="–"/>
        <a:defRPr sz="1400">
          <a:solidFill>
            <a:srgbClr val="504F53"/>
          </a:solidFill>
          <a:latin typeface="+mn-lt"/>
        </a:defRPr>
      </a:lvl4pPr>
      <a:lvl5pPr marL="1247330" indent="569258" algn="l" rtl="0" eaLnBrk="0" fontAlgn="base" hangingPunct="0">
        <a:lnSpc>
          <a:spcPts val="1575"/>
        </a:lnSpc>
        <a:spcBef>
          <a:spcPts val="350"/>
        </a:spcBef>
        <a:spcAft>
          <a:spcPct val="0"/>
        </a:spcAft>
        <a:buFont typeface="Arial" charset="0"/>
        <a:buChar char="»"/>
        <a:defRPr sz="1200">
          <a:solidFill>
            <a:srgbClr val="8D8C90"/>
          </a:solidFill>
          <a:latin typeface="+mn-lt"/>
        </a:defRPr>
      </a:lvl5pPr>
      <a:lvl6pPr marL="1701464"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6pPr>
      <a:lvl7pPr marL="2155608"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7pPr>
      <a:lvl8pPr marL="2609754"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8pPr>
      <a:lvl9pPr marL="3063899" indent="569258" algn="l" rtl="0" eaLnBrk="0" fontAlgn="base" hangingPunct="0">
        <a:lnSpc>
          <a:spcPts val="1575"/>
        </a:lnSpc>
        <a:spcBef>
          <a:spcPts val="350"/>
        </a:spcBef>
        <a:spcAft>
          <a:spcPct val="0"/>
        </a:spcAft>
        <a:buFont typeface="Arial" pitchFamily="34" charset="0"/>
        <a:defRPr sz="1200">
          <a:solidFill>
            <a:srgbClr val="8D8C90"/>
          </a:solidFill>
          <a:latin typeface="+mn-lt"/>
        </a:defRPr>
      </a:lvl9pPr>
    </p:bodyStyle>
    <p:otherStyle>
      <a:defPPr>
        <a:defRPr lang="ru-RU"/>
      </a:defPPr>
      <a:lvl1pPr marL="0" algn="l" defTabSz="908286" rtl="0" eaLnBrk="1" latinLnBrk="0" hangingPunct="1">
        <a:defRPr sz="1800" kern="1200">
          <a:solidFill>
            <a:schemeClr val="tx1"/>
          </a:solidFill>
          <a:latin typeface="+mn-lt"/>
          <a:ea typeface="+mn-ea"/>
          <a:cs typeface="+mn-cs"/>
        </a:defRPr>
      </a:lvl1pPr>
      <a:lvl2pPr marL="454147" algn="l" defTabSz="908286" rtl="0" eaLnBrk="1" latinLnBrk="0" hangingPunct="1">
        <a:defRPr sz="1800" kern="1200">
          <a:solidFill>
            <a:schemeClr val="tx1"/>
          </a:solidFill>
          <a:latin typeface="+mn-lt"/>
          <a:ea typeface="+mn-ea"/>
          <a:cs typeface="+mn-cs"/>
        </a:defRPr>
      </a:lvl2pPr>
      <a:lvl3pPr marL="908286" algn="l" defTabSz="908286" rtl="0" eaLnBrk="1" latinLnBrk="0" hangingPunct="1">
        <a:defRPr sz="1800" kern="1200">
          <a:solidFill>
            <a:schemeClr val="tx1"/>
          </a:solidFill>
          <a:latin typeface="+mn-lt"/>
          <a:ea typeface="+mn-ea"/>
          <a:cs typeface="+mn-cs"/>
        </a:defRPr>
      </a:lvl3pPr>
      <a:lvl4pPr marL="1362433" algn="l" defTabSz="908286" rtl="0" eaLnBrk="1" latinLnBrk="0" hangingPunct="1">
        <a:defRPr sz="1800" kern="1200">
          <a:solidFill>
            <a:schemeClr val="tx1"/>
          </a:solidFill>
          <a:latin typeface="+mn-lt"/>
          <a:ea typeface="+mn-ea"/>
          <a:cs typeface="+mn-cs"/>
        </a:defRPr>
      </a:lvl4pPr>
      <a:lvl5pPr marL="1816580" algn="l" defTabSz="908286" rtl="0" eaLnBrk="1" latinLnBrk="0" hangingPunct="1">
        <a:defRPr sz="1800" kern="1200">
          <a:solidFill>
            <a:schemeClr val="tx1"/>
          </a:solidFill>
          <a:latin typeface="+mn-lt"/>
          <a:ea typeface="+mn-ea"/>
          <a:cs typeface="+mn-cs"/>
        </a:defRPr>
      </a:lvl5pPr>
      <a:lvl6pPr marL="2270721" algn="l" defTabSz="908286" rtl="0" eaLnBrk="1" latinLnBrk="0" hangingPunct="1">
        <a:defRPr sz="1800" kern="1200">
          <a:solidFill>
            <a:schemeClr val="tx1"/>
          </a:solidFill>
          <a:latin typeface="+mn-lt"/>
          <a:ea typeface="+mn-ea"/>
          <a:cs typeface="+mn-cs"/>
        </a:defRPr>
      </a:lvl6pPr>
      <a:lvl7pPr marL="2724863" algn="l" defTabSz="908286" rtl="0" eaLnBrk="1" latinLnBrk="0" hangingPunct="1">
        <a:defRPr sz="1800" kern="1200">
          <a:solidFill>
            <a:schemeClr val="tx1"/>
          </a:solidFill>
          <a:latin typeface="+mn-lt"/>
          <a:ea typeface="+mn-ea"/>
          <a:cs typeface="+mn-cs"/>
        </a:defRPr>
      </a:lvl7pPr>
      <a:lvl8pPr marL="3179014" algn="l" defTabSz="908286" rtl="0" eaLnBrk="1" latinLnBrk="0" hangingPunct="1">
        <a:defRPr sz="1800" kern="1200">
          <a:solidFill>
            <a:schemeClr val="tx1"/>
          </a:solidFill>
          <a:latin typeface="+mn-lt"/>
          <a:ea typeface="+mn-ea"/>
          <a:cs typeface="+mn-cs"/>
        </a:defRPr>
      </a:lvl8pPr>
      <a:lvl9pPr marL="3633154" algn="l" defTabSz="908286"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4338" name="Picture 2" descr="Z:\Projects\Текущие\Проектная\FNS_2012\_БРЭНДБУК\out\PPT\3_1_present-01.jpg"/>
          <p:cNvPicPr>
            <a:picLocks noChangeAspect="1" noChangeArrowheads="1"/>
          </p:cNvPicPr>
          <p:nvPr/>
        </p:nvPicPr>
        <p:blipFill>
          <a:blip r:embed="rId13"/>
          <a:srcRect/>
          <a:stretch>
            <a:fillRect/>
          </a:stretch>
        </p:blipFill>
        <p:spPr bwMode="auto">
          <a:xfrm>
            <a:off x="1588" y="1194"/>
            <a:ext cx="9142412" cy="5141119"/>
          </a:xfrm>
          <a:prstGeom prst="rect">
            <a:avLst/>
          </a:prstGeom>
          <a:noFill/>
          <a:ln w="9525">
            <a:noFill/>
            <a:miter lim="800000"/>
            <a:headEnd/>
            <a:tailEnd/>
          </a:ln>
        </p:spPr>
      </p:pic>
      <p:sp>
        <p:nvSpPr>
          <p:cNvPr id="14339" name="Заголовок 1"/>
          <p:cNvSpPr>
            <a:spLocks noGrp="1"/>
          </p:cNvSpPr>
          <p:nvPr>
            <p:ph type="title"/>
          </p:nvPr>
        </p:nvSpPr>
        <p:spPr bwMode="auto">
          <a:xfrm>
            <a:off x="816043" y="367903"/>
            <a:ext cx="7343775" cy="832247"/>
          </a:xfrm>
          <a:prstGeom prst="rect">
            <a:avLst/>
          </a:prstGeom>
          <a:noFill/>
          <a:ln w="9525">
            <a:noFill/>
            <a:miter lim="800000"/>
            <a:headEnd/>
            <a:tailEnd/>
          </a:ln>
        </p:spPr>
        <p:txBody>
          <a:bodyPr vert="horz" wrap="square" lIns="90320" tIns="45160" rIns="90320" bIns="45160" numCol="1" anchor="ctr" anchorCtr="0" compatLnSpc="1">
            <a:prstTxWarp prst="textNoShape">
              <a:avLst/>
            </a:prstTxWarp>
          </a:bodyPr>
          <a:lstStyle/>
          <a:p>
            <a:pPr lvl="0"/>
            <a:r>
              <a:rPr lang="ru-RU" altLang="ru-RU" smtClean="0"/>
              <a:t>Образец заголовка</a:t>
            </a:r>
          </a:p>
        </p:txBody>
      </p:sp>
      <p:sp>
        <p:nvSpPr>
          <p:cNvPr id="14340" name="Текст 2"/>
          <p:cNvSpPr>
            <a:spLocks noGrp="1"/>
          </p:cNvSpPr>
          <p:nvPr>
            <p:ph type="body" idx="1"/>
          </p:nvPr>
        </p:nvSpPr>
        <p:spPr bwMode="auto">
          <a:xfrm>
            <a:off x="816043" y="1200200"/>
            <a:ext cx="7343775" cy="3626644"/>
          </a:xfrm>
          <a:prstGeom prst="rect">
            <a:avLst/>
          </a:prstGeom>
          <a:noFill/>
          <a:ln w="9525">
            <a:noFill/>
            <a:miter lim="800000"/>
            <a:headEnd/>
            <a:tailEnd/>
          </a:ln>
        </p:spPr>
        <p:txBody>
          <a:bodyPr vert="horz" wrap="square" lIns="90320" tIns="45160" rIns="90320" bIns="4516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Tree>
    <p:extLst>
      <p:ext uri="{BB962C8B-B14F-4D97-AF65-F5344CB8AC3E}">
        <p14:creationId xmlns:p14="http://schemas.microsoft.com/office/powerpoint/2010/main" val="638941923"/>
      </p:ext>
    </p:extLst>
  </p:cSld>
  <p:clrMap bg1="lt1" tx1="dk1" bg2="lt2" tx2="dk2" accent1="accent1" accent2="accent2" accent3="accent3" accent4="accent4" accent5="accent5" accent6="accent6" hlink="hlink" folHlink="folHlink"/>
  <p:sldLayoutIdLst>
    <p:sldLayoutId id="2147483976" r:id="rId1"/>
    <p:sldLayoutId id="2147483977" r:id="rId2"/>
    <p:sldLayoutId id="2147483978" r:id="rId3"/>
    <p:sldLayoutId id="2147483979" r:id="rId4"/>
    <p:sldLayoutId id="2147483980" r:id="rId5"/>
    <p:sldLayoutId id="2147483981" r:id="rId6"/>
    <p:sldLayoutId id="2147483982" r:id="rId7"/>
    <p:sldLayoutId id="2147483983" r:id="rId8"/>
    <p:sldLayoutId id="2147483984" r:id="rId9"/>
    <p:sldLayoutId id="2147483985" r:id="rId10"/>
    <p:sldLayoutId id="2147483986" r:id="rId11"/>
  </p:sldLayoutIdLst>
  <p:transition spd="med">
    <p:split orient="vert"/>
  </p:transition>
  <p:timing>
    <p:tnLst>
      <p:par>
        <p:cTn id="1" dur="indefinite" restart="never" nodeType="tmRoot"/>
      </p:par>
    </p:tnLst>
  </p:timing>
  <p:txStyles>
    <p:titleStyle>
      <a:lvl1pPr algn="l" defTabSz="902082" rtl="0" eaLnBrk="0" fontAlgn="base" hangingPunct="0">
        <a:lnSpc>
          <a:spcPts val="4546"/>
        </a:lnSpc>
        <a:spcBef>
          <a:spcPct val="0"/>
        </a:spcBef>
        <a:spcAft>
          <a:spcPct val="0"/>
        </a:spcAft>
        <a:defRPr sz="3700" b="1">
          <a:solidFill>
            <a:srgbClr val="005AA9"/>
          </a:solidFill>
          <a:latin typeface="+mj-lt"/>
          <a:ea typeface="+mj-ea"/>
          <a:cs typeface="+mj-cs"/>
        </a:defRPr>
      </a:lvl1pPr>
      <a:lvl2pPr algn="l" defTabSz="902082" rtl="0" eaLnBrk="0" fontAlgn="base" hangingPunct="0">
        <a:lnSpc>
          <a:spcPts val="4546"/>
        </a:lnSpc>
        <a:spcBef>
          <a:spcPct val="0"/>
        </a:spcBef>
        <a:spcAft>
          <a:spcPct val="0"/>
        </a:spcAft>
        <a:defRPr sz="3700" b="1">
          <a:solidFill>
            <a:srgbClr val="005AA9"/>
          </a:solidFill>
          <a:latin typeface="Calibri" pitchFamily="34" charset="0"/>
        </a:defRPr>
      </a:lvl2pPr>
      <a:lvl3pPr algn="l" defTabSz="902082" rtl="0" eaLnBrk="0" fontAlgn="base" hangingPunct="0">
        <a:lnSpc>
          <a:spcPts val="4546"/>
        </a:lnSpc>
        <a:spcBef>
          <a:spcPct val="0"/>
        </a:spcBef>
        <a:spcAft>
          <a:spcPct val="0"/>
        </a:spcAft>
        <a:defRPr sz="3700" b="1">
          <a:solidFill>
            <a:srgbClr val="005AA9"/>
          </a:solidFill>
          <a:latin typeface="Calibri" pitchFamily="34" charset="0"/>
        </a:defRPr>
      </a:lvl3pPr>
      <a:lvl4pPr algn="l" defTabSz="902082" rtl="0" eaLnBrk="0" fontAlgn="base" hangingPunct="0">
        <a:lnSpc>
          <a:spcPts val="4546"/>
        </a:lnSpc>
        <a:spcBef>
          <a:spcPct val="0"/>
        </a:spcBef>
        <a:spcAft>
          <a:spcPct val="0"/>
        </a:spcAft>
        <a:defRPr sz="3700" b="1">
          <a:solidFill>
            <a:srgbClr val="005AA9"/>
          </a:solidFill>
          <a:latin typeface="Calibri" pitchFamily="34" charset="0"/>
        </a:defRPr>
      </a:lvl4pPr>
      <a:lvl5pPr algn="l" defTabSz="902082" rtl="0" eaLnBrk="0" fontAlgn="base" hangingPunct="0">
        <a:lnSpc>
          <a:spcPts val="4546"/>
        </a:lnSpc>
        <a:spcBef>
          <a:spcPct val="0"/>
        </a:spcBef>
        <a:spcAft>
          <a:spcPct val="0"/>
        </a:spcAft>
        <a:defRPr sz="3700" b="1">
          <a:solidFill>
            <a:srgbClr val="005AA9"/>
          </a:solidFill>
          <a:latin typeface="Calibri" pitchFamily="34" charset="0"/>
        </a:defRPr>
      </a:lvl5pPr>
      <a:lvl6pPr marL="451828" algn="l" defTabSz="902082" rtl="0" fontAlgn="base">
        <a:lnSpc>
          <a:spcPts val="4546"/>
        </a:lnSpc>
        <a:spcBef>
          <a:spcPct val="0"/>
        </a:spcBef>
        <a:spcAft>
          <a:spcPct val="0"/>
        </a:spcAft>
        <a:defRPr sz="3700" b="1">
          <a:solidFill>
            <a:srgbClr val="005AA9"/>
          </a:solidFill>
          <a:latin typeface="Calibri" pitchFamily="34" charset="0"/>
        </a:defRPr>
      </a:lvl6pPr>
      <a:lvl7pPr marL="903651" algn="l" defTabSz="902082" rtl="0" fontAlgn="base">
        <a:lnSpc>
          <a:spcPts val="4546"/>
        </a:lnSpc>
        <a:spcBef>
          <a:spcPct val="0"/>
        </a:spcBef>
        <a:spcAft>
          <a:spcPct val="0"/>
        </a:spcAft>
        <a:defRPr sz="3700" b="1">
          <a:solidFill>
            <a:srgbClr val="005AA9"/>
          </a:solidFill>
          <a:latin typeface="Calibri" pitchFamily="34" charset="0"/>
        </a:defRPr>
      </a:lvl7pPr>
      <a:lvl8pPr marL="1355476" algn="l" defTabSz="902082" rtl="0" fontAlgn="base">
        <a:lnSpc>
          <a:spcPts val="4546"/>
        </a:lnSpc>
        <a:spcBef>
          <a:spcPct val="0"/>
        </a:spcBef>
        <a:spcAft>
          <a:spcPct val="0"/>
        </a:spcAft>
        <a:defRPr sz="3700" b="1">
          <a:solidFill>
            <a:srgbClr val="005AA9"/>
          </a:solidFill>
          <a:latin typeface="Calibri" pitchFamily="34" charset="0"/>
        </a:defRPr>
      </a:lvl8pPr>
      <a:lvl9pPr marL="1807312" algn="l" defTabSz="902082" rtl="0" fontAlgn="base">
        <a:lnSpc>
          <a:spcPts val="4546"/>
        </a:lnSpc>
        <a:spcBef>
          <a:spcPct val="0"/>
        </a:spcBef>
        <a:spcAft>
          <a:spcPct val="0"/>
        </a:spcAft>
        <a:defRPr sz="3700" b="1">
          <a:solidFill>
            <a:srgbClr val="005AA9"/>
          </a:solidFill>
          <a:latin typeface="Calibri" pitchFamily="34" charset="0"/>
        </a:defRPr>
      </a:lvl9pPr>
    </p:titleStyle>
    <p:bodyStyle>
      <a:lvl1pPr marL="313764" indent="-313764" algn="l" defTabSz="902082" rtl="0" eaLnBrk="0" fontAlgn="base" hangingPunct="0">
        <a:spcBef>
          <a:spcPct val="20000"/>
        </a:spcBef>
        <a:spcAft>
          <a:spcPct val="0"/>
        </a:spcAft>
        <a:buFont typeface="Calibri" pitchFamily="34" charset="0"/>
        <a:buChar char="•"/>
        <a:defRPr sz="3200">
          <a:solidFill>
            <a:srgbClr val="005AA9"/>
          </a:solidFill>
          <a:latin typeface="+mn-lt"/>
          <a:ea typeface="+mn-ea"/>
          <a:cs typeface="+mn-cs"/>
        </a:defRPr>
      </a:lvl1pPr>
      <a:lvl2pPr marL="313764" indent="138056" algn="l" defTabSz="902082" rtl="0" eaLnBrk="0" fontAlgn="base" hangingPunct="0">
        <a:spcBef>
          <a:spcPct val="20000"/>
        </a:spcBef>
        <a:spcAft>
          <a:spcPct val="0"/>
        </a:spcAft>
        <a:buFont typeface="Arial" charset="0"/>
        <a:buChar char="–"/>
        <a:defRPr sz="2100">
          <a:solidFill>
            <a:srgbClr val="504F53"/>
          </a:solidFill>
          <a:latin typeface="+mn-lt"/>
        </a:defRPr>
      </a:lvl2pPr>
      <a:lvl3pPr marL="616551" indent="-224345" algn="l" defTabSz="902082" rtl="0" eaLnBrk="0" fontAlgn="base" hangingPunct="0">
        <a:spcBef>
          <a:spcPct val="20000"/>
        </a:spcBef>
        <a:spcAft>
          <a:spcPct val="0"/>
        </a:spcAft>
        <a:buFont typeface="Arial" charset="0"/>
        <a:buChar char="•"/>
        <a:defRPr sz="2100">
          <a:solidFill>
            <a:srgbClr val="504F53"/>
          </a:solidFill>
          <a:latin typeface="+mn-lt"/>
        </a:defRPr>
      </a:lvl3pPr>
      <a:lvl4pPr marL="1581395" indent="-1270757" algn="just" defTabSz="902082" rtl="0" eaLnBrk="0" fontAlgn="base" hangingPunct="0">
        <a:lnSpc>
          <a:spcPts val="1575"/>
        </a:lnSpc>
        <a:spcBef>
          <a:spcPts val="350"/>
        </a:spcBef>
        <a:spcAft>
          <a:spcPct val="0"/>
        </a:spcAft>
        <a:buFont typeface="Arial" charset="0"/>
        <a:buChar char="–"/>
        <a:defRPr sz="1400">
          <a:solidFill>
            <a:srgbClr val="504F53"/>
          </a:solidFill>
          <a:latin typeface="+mn-lt"/>
        </a:defRPr>
      </a:lvl4pPr>
      <a:lvl5pPr marL="1242526" indent="564789" algn="l" defTabSz="902082" rtl="0" eaLnBrk="0" fontAlgn="base" hangingPunct="0">
        <a:lnSpc>
          <a:spcPts val="1575"/>
        </a:lnSpc>
        <a:spcBef>
          <a:spcPts val="350"/>
        </a:spcBef>
        <a:spcAft>
          <a:spcPct val="0"/>
        </a:spcAft>
        <a:buFont typeface="Arial" charset="0"/>
        <a:buChar char="»"/>
        <a:defRPr sz="1200">
          <a:solidFill>
            <a:srgbClr val="8D8C90"/>
          </a:solidFill>
          <a:latin typeface="+mn-lt"/>
        </a:defRPr>
      </a:lvl5pPr>
      <a:lvl6pPr marL="1694353" indent="564789" algn="l" defTabSz="902082" rtl="0" fontAlgn="base">
        <a:lnSpc>
          <a:spcPts val="1575"/>
        </a:lnSpc>
        <a:spcBef>
          <a:spcPts val="350"/>
        </a:spcBef>
        <a:spcAft>
          <a:spcPct val="0"/>
        </a:spcAft>
        <a:buFont typeface="Arial" pitchFamily="34" charset="0"/>
        <a:buChar char="»"/>
        <a:defRPr sz="1200">
          <a:solidFill>
            <a:srgbClr val="8D8C90"/>
          </a:solidFill>
          <a:latin typeface="+mn-lt"/>
        </a:defRPr>
      </a:lvl6pPr>
      <a:lvl7pPr marL="2146174" indent="564789" algn="l" defTabSz="902082" rtl="0" fontAlgn="base">
        <a:lnSpc>
          <a:spcPts val="1575"/>
        </a:lnSpc>
        <a:spcBef>
          <a:spcPts val="350"/>
        </a:spcBef>
        <a:spcAft>
          <a:spcPct val="0"/>
        </a:spcAft>
        <a:buFont typeface="Arial" pitchFamily="34" charset="0"/>
        <a:buChar char="»"/>
        <a:defRPr sz="1200">
          <a:solidFill>
            <a:srgbClr val="8D8C90"/>
          </a:solidFill>
          <a:latin typeface="+mn-lt"/>
        </a:defRPr>
      </a:lvl7pPr>
      <a:lvl8pPr marL="2598004" indent="564789" algn="l" defTabSz="902082" rtl="0" fontAlgn="base">
        <a:lnSpc>
          <a:spcPts val="1575"/>
        </a:lnSpc>
        <a:spcBef>
          <a:spcPts val="350"/>
        </a:spcBef>
        <a:spcAft>
          <a:spcPct val="0"/>
        </a:spcAft>
        <a:buFont typeface="Arial" pitchFamily="34" charset="0"/>
        <a:buChar char="»"/>
        <a:defRPr sz="1200">
          <a:solidFill>
            <a:srgbClr val="8D8C90"/>
          </a:solidFill>
          <a:latin typeface="+mn-lt"/>
        </a:defRPr>
      </a:lvl8pPr>
      <a:lvl9pPr marL="3049824" indent="564789" algn="l" defTabSz="902082" rtl="0" fontAlgn="base">
        <a:lnSpc>
          <a:spcPts val="1575"/>
        </a:lnSpc>
        <a:spcBef>
          <a:spcPts val="350"/>
        </a:spcBef>
        <a:spcAft>
          <a:spcPct val="0"/>
        </a:spcAft>
        <a:buFont typeface="Arial" pitchFamily="34" charset="0"/>
        <a:buChar char="»"/>
        <a:defRPr sz="1200">
          <a:solidFill>
            <a:srgbClr val="8D8C90"/>
          </a:solidFill>
          <a:latin typeface="+mn-lt"/>
        </a:defRPr>
      </a:lvl9pPr>
    </p:bodyStyle>
    <p:otherStyle>
      <a:defPPr>
        <a:defRPr lang="ru-RU"/>
      </a:defPPr>
      <a:lvl1pPr marL="0" algn="l" defTabSz="903651" rtl="0" eaLnBrk="1" latinLnBrk="0" hangingPunct="1">
        <a:defRPr sz="1800" kern="1200">
          <a:solidFill>
            <a:schemeClr val="tx1"/>
          </a:solidFill>
          <a:latin typeface="+mn-lt"/>
          <a:ea typeface="+mn-ea"/>
          <a:cs typeface="+mn-cs"/>
        </a:defRPr>
      </a:lvl1pPr>
      <a:lvl2pPr marL="451828" algn="l" defTabSz="903651" rtl="0" eaLnBrk="1" latinLnBrk="0" hangingPunct="1">
        <a:defRPr sz="1800" kern="1200">
          <a:solidFill>
            <a:schemeClr val="tx1"/>
          </a:solidFill>
          <a:latin typeface="+mn-lt"/>
          <a:ea typeface="+mn-ea"/>
          <a:cs typeface="+mn-cs"/>
        </a:defRPr>
      </a:lvl2pPr>
      <a:lvl3pPr marL="903651" algn="l" defTabSz="903651" rtl="0" eaLnBrk="1" latinLnBrk="0" hangingPunct="1">
        <a:defRPr sz="1800" kern="1200">
          <a:solidFill>
            <a:schemeClr val="tx1"/>
          </a:solidFill>
          <a:latin typeface="+mn-lt"/>
          <a:ea typeface="+mn-ea"/>
          <a:cs typeface="+mn-cs"/>
        </a:defRPr>
      </a:lvl3pPr>
      <a:lvl4pPr marL="1355476" algn="l" defTabSz="903651" rtl="0" eaLnBrk="1" latinLnBrk="0" hangingPunct="1">
        <a:defRPr sz="1800" kern="1200">
          <a:solidFill>
            <a:schemeClr val="tx1"/>
          </a:solidFill>
          <a:latin typeface="+mn-lt"/>
          <a:ea typeface="+mn-ea"/>
          <a:cs typeface="+mn-cs"/>
        </a:defRPr>
      </a:lvl4pPr>
      <a:lvl5pPr marL="1807312" algn="l" defTabSz="903651" rtl="0" eaLnBrk="1" latinLnBrk="0" hangingPunct="1">
        <a:defRPr sz="1800" kern="1200">
          <a:solidFill>
            <a:schemeClr val="tx1"/>
          </a:solidFill>
          <a:latin typeface="+mn-lt"/>
          <a:ea typeface="+mn-ea"/>
          <a:cs typeface="+mn-cs"/>
        </a:defRPr>
      </a:lvl5pPr>
      <a:lvl6pPr marL="2259131" algn="l" defTabSz="903651" rtl="0" eaLnBrk="1" latinLnBrk="0" hangingPunct="1">
        <a:defRPr sz="1800" kern="1200">
          <a:solidFill>
            <a:schemeClr val="tx1"/>
          </a:solidFill>
          <a:latin typeface="+mn-lt"/>
          <a:ea typeface="+mn-ea"/>
          <a:cs typeface="+mn-cs"/>
        </a:defRPr>
      </a:lvl6pPr>
      <a:lvl7pPr marL="2710955" algn="l" defTabSz="903651" rtl="0" eaLnBrk="1" latinLnBrk="0" hangingPunct="1">
        <a:defRPr sz="1800" kern="1200">
          <a:solidFill>
            <a:schemeClr val="tx1"/>
          </a:solidFill>
          <a:latin typeface="+mn-lt"/>
          <a:ea typeface="+mn-ea"/>
          <a:cs typeface="+mn-cs"/>
        </a:defRPr>
      </a:lvl7pPr>
      <a:lvl8pPr marL="3162787" algn="l" defTabSz="903651" rtl="0" eaLnBrk="1" latinLnBrk="0" hangingPunct="1">
        <a:defRPr sz="1800" kern="1200">
          <a:solidFill>
            <a:schemeClr val="tx1"/>
          </a:solidFill>
          <a:latin typeface="+mn-lt"/>
          <a:ea typeface="+mn-ea"/>
          <a:cs typeface="+mn-cs"/>
        </a:defRPr>
      </a:lvl8pPr>
      <a:lvl9pPr marL="3614613" algn="l" defTabSz="903651"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B0F0">
                <a:lumMod val="91000"/>
              </a:srgbClr>
            </a:gs>
            <a:gs pos="36000">
              <a:srgbClr val="005AA9"/>
            </a:gs>
            <a:gs pos="100000">
              <a:schemeClr val="accent1">
                <a:tint val="23500"/>
                <a:satMod val="160000"/>
              </a:schemeClr>
            </a:gs>
          </a:gsLst>
          <a:lin ang="27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5990" y="367520"/>
            <a:ext cx="7343873" cy="832711"/>
          </a:xfrm>
          <a:prstGeom prst="rect">
            <a:avLst/>
          </a:prstGeom>
        </p:spPr>
        <p:txBody>
          <a:bodyPr vert="horz" lIns="90832" tIns="45416" rIns="90832" bIns="45416" rtlCol="0" anchor="ctr">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815990" y="1200150"/>
            <a:ext cx="7343873" cy="3626943"/>
          </a:xfrm>
          <a:prstGeom prst="rect">
            <a:avLst/>
          </a:prstGeom>
        </p:spPr>
        <p:txBody>
          <a:bodyPr vert="horz" lIns="90832" tIns="45416" rIns="90832" bIns="45416"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2"/>
          </p:nvPr>
        </p:nvSpPr>
        <p:spPr>
          <a:xfrm>
            <a:off x="457201" y="4767291"/>
            <a:ext cx="2133600" cy="273844"/>
          </a:xfrm>
          <a:prstGeom prst="rect">
            <a:avLst/>
          </a:prstGeom>
        </p:spPr>
        <p:txBody>
          <a:bodyPr vert="horz" lIns="90832" tIns="45416" rIns="90832" bIns="45416" rtlCol="0" anchor="ctr"/>
          <a:lstStyle>
            <a:lvl1pPr algn="l">
              <a:defRPr sz="1200">
                <a:solidFill>
                  <a:schemeClr val="tx1">
                    <a:tint val="75000"/>
                  </a:schemeClr>
                </a:solidFill>
              </a:defRPr>
            </a:lvl1pPr>
          </a:lstStyle>
          <a:p>
            <a:pPr defTabSz="908286" fontAlgn="auto">
              <a:spcBef>
                <a:spcPts val="0"/>
              </a:spcBef>
              <a:spcAft>
                <a:spcPts val="0"/>
              </a:spcAft>
            </a:pPr>
            <a:endParaRPr lang="ru-RU" b="0">
              <a:solidFill>
                <a:prstClr val="black">
                  <a:tint val="75000"/>
                </a:prstClr>
              </a:solidFill>
              <a:latin typeface="Calibri"/>
            </a:endParaRPr>
          </a:p>
        </p:txBody>
      </p:sp>
      <p:sp>
        <p:nvSpPr>
          <p:cNvPr id="5" name="Нижний колонтитул 4"/>
          <p:cNvSpPr>
            <a:spLocks noGrp="1"/>
          </p:cNvSpPr>
          <p:nvPr>
            <p:ph type="ftr" sz="quarter" idx="3"/>
          </p:nvPr>
        </p:nvSpPr>
        <p:spPr>
          <a:xfrm>
            <a:off x="3124203" y="4767291"/>
            <a:ext cx="2895600" cy="273844"/>
          </a:xfrm>
          <a:prstGeom prst="rect">
            <a:avLst/>
          </a:prstGeom>
        </p:spPr>
        <p:txBody>
          <a:bodyPr vert="horz" lIns="90832" tIns="45416" rIns="90832" bIns="45416" rtlCol="0" anchor="ctr"/>
          <a:lstStyle>
            <a:lvl1pPr algn="ctr">
              <a:defRPr sz="1200">
                <a:solidFill>
                  <a:schemeClr val="tx1">
                    <a:tint val="75000"/>
                  </a:schemeClr>
                </a:solidFill>
              </a:defRPr>
            </a:lvl1pPr>
          </a:lstStyle>
          <a:p>
            <a:pPr defTabSz="908286" fontAlgn="auto">
              <a:spcBef>
                <a:spcPts val="0"/>
              </a:spcBef>
              <a:spcAft>
                <a:spcPts val="0"/>
              </a:spcAft>
            </a:pPr>
            <a:endParaRPr lang="ru-RU" b="0">
              <a:solidFill>
                <a:prstClr val="black">
                  <a:tint val="75000"/>
                </a:prstClr>
              </a:solidFill>
              <a:latin typeface="Calibri"/>
            </a:endParaRPr>
          </a:p>
        </p:txBody>
      </p:sp>
      <p:sp>
        <p:nvSpPr>
          <p:cNvPr id="6" name="Номер слайда 5"/>
          <p:cNvSpPr>
            <a:spLocks noGrp="1"/>
          </p:cNvSpPr>
          <p:nvPr>
            <p:ph type="sldNum" sz="quarter" idx="4"/>
          </p:nvPr>
        </p:nvSpPr>
        <p:spPr>
          <a:xfrm>
            <a:off x="8324085" y="4531069"/>
            <a:ext cx="619711" cy="473876"/>
          </a:xfrm>
          <a:prstGeom prst="rect">
            <a:avLst/>
          </a:prstGeom>
        </p:spPr>
        <p:txBody>
          <a:bodyPr vert="horz" lIns="90832" tIns="45416" rIns="90832" bIns="45416" rtlCol="0" anchor="ctr">
            <a:normAutofit/>
          </a:bodyPr>
          <a:lstStyle>
            <a:lvl1pPr algn="ctr">
              <a:lnSpc>
                <a:spcPts val="2104"/>
              </a:lnSpc>
              <a:defRPr sz="2400">
                <a:solidFill>
                  <a:schemeClr val="bg1"/>
                </a:solidFill>
              </a:defRPr>
            </a:lvl1pPr>
          </a:lstStyle>
          <a:p>
            <a:pPr defTabSz="908286" fontAlgn="auto">
              <a:spcBef>
                <a:spcPts val="0"/>
              </a:spcBef>
              <a:spcAft>
                <a:spcPts val="0"/>
              </a:spcAft>
            </a:pPr>
            <a:fld id="{E20E89E6-FE54-4E13-859C-1FA908D70D39}" type="slidenum">
              <a:rPr lang="ru-RU" b="0" smtClean="0">
                <a:solidFill>
                  <a:prstClr val="white"/>
                </a:solidFill>
                <a:latin typeface="Calibri"/>
              </a:rPr>
              <a:pPr defTabSz="908286" fontAlgn="auto">
                <a:spcBef>
                  <a:spcPts val="0"/>
                </a:spcBef>
                <a:spcAft>
                  <a:spcPts val="0"/>
                </a:spcAft>
              </a:pPr>
              <a:t>‹#›</a:t>
            </a:fld>
            <a:endParaRPr lang="ru-RU" b="0" dirty="0">
              <a:solidFill>
                <a:prstClr val="white"/>
              </a:solidFill>
              <a:latin typeface="Calibri"/>
            </a:endParaRPr>
          </a:p>
        </p:txBody>
      </p:sp>
    </p:spTree>
    <p:extLst>
      <p:ext uri="{BB962C8B-B14F-4D97-AF65-F5344CB8AC3E}">
        <p14:creationId xmlns:p14="http://schemas.microsoft.com/office/powerpoint/2010/main" val="614046611"/>
      </p:ext>
    </p:extLst>
  </p:cSld>
  <p:clrMap bg1="lt1" tx1="dk1" bg2="lt2" tx2="dk2" accent1="accent1" accent2="accent2" accent3="accent3" accent4="accent4" accent5="accent5" accent6="accent6" hlink="hlink" folHlink="folHlink"/>
  <p:sldLayoutIdLst>
    <p:sldLayoutId id="2147483988" r:id="rId1"/>
    <p:sldLayoutId id="2147483989" r:id="rId2"/>
    <p:sldLayoutId id="2147483990" r:id="rId3"/>
    <p:sldLayoutId id="2147483991" r:id="rId4"/>
    <p:sldLayoutId id="2147483992" r:id="rId5"/>
    <p:sldLayoutId id="2147483993" r:id="rId6"/>
    <p:sldLayoutId id="2147483994" r:id="rId7"/>
    <p:sldLayoutId id="2147483995" r:id="rId8"/>
    <p:sldLayoutId id="2147483996" r:id="rId9"/>
    <p:sldLayoutId id="2147483997" r:id="rId10"/>
    <p:sldLayoutId id="2147483998" r:id="rId11"/>
    <p:sldLayoutId id="2147483999" r:id="rId12"/>
  </p:sldLayoutIdLst>
  <p:hf hdr="0" ftr="0" dt="0"/>
  <p:txStyles>
    <p:titleStyle>
      <a:lvl1pPr algn="l" defTabSz="908286" rtl="0" eaLnBrk="1" latinLnBrk="0" hangingPunct="1">
        <a:lnSpc>
          <a:spcPts val="4553"/>
        </a:lnSpc>
        <a:spcBef>
          <a:spcPct val="0"/>
        </a:spcBef>
        <a:buNone/>
        <a:defRPr sz="3700" b="1" i="0" kern="1200">
          <a:solidFill>
            <a:srgbClr val="005AA9"/>
          </a:solidFill>
          <a:latin typeface="+mj-lt"/>
          <a:ea typeface="+mj-ea"/>
          <a:cs typeface="+mj-cs"/>
        </a:defRPr>
      </a:lvl1pPr>
    </p:titleStyle>
    <p:bodyStyle>
      <a:lvl1pPr marL="316564" indent="0" algn="l" defTabSz="908286" rtl="0" eaLnBrk="1" latinLnBrk="0" hangingPunct="1">
        <a:spcBef>
          <a:spcPct val="20000"/>
        </a:spcBef>
        <a:buFont typeface="+mj-lt"/>
        <a:buNone/>
        <a:defRPr sz="3200" b="0" i="0" kern="1200">
          <a:solidFill>
            <a:srgbClr val="005AA9"/>
          </a:solidFill>
          <a:latin typeface="+mj-lt"/>
          <a:ea typeface="+mn-ea"/>
          <a:cs typeface="+mn-cs"/>
        </a:defRPr>
      </a:lvl1pPr>
      <a:lvl2pPr marL="316564" indent="0" algn="l" defTabSz="908286" rtl="0" eaLnBrk="1" latinLnBrk="0" hangingPunct="1">
        <a:spcBef>
          <a:spcPct val="20000"/>
        </a:spcBef>
        <a:buFont typeface="Arial" pitchFamily="34" charset="0"/>
        <a:buNone/>
        <a:defRPr sz="2100" b="0" i="0" kern="1200">
          <a:solidFill>
            <a:srgbClr val="504F53"/>
          </a:solidFill>
          <a:latin typeface="+mj-lt"/>
          <a:ea typeface="+mn-ea"/>
          <a:cs typeface="+mn-cs"/>
        </a:defRPr>
      </a:lvl2pPr>
      <a:lvl3pPr marL="620692" indent="-226712" algn="l" defTabSz="908286" rtl="0" eaLnBrk="1" latinLnBrk="0" hangingPunct="1">
        <a:spcBef>
          <a:spcPct val="20000"/>
        </a:spcBef>
        <a:buFont typeface="Arial" pitchFamily="34" charset="0"/>
        <a:buChar char="•"/>
        <a:defRPr sz="2100" b="0" i="0" kern="1200">
          <a:solidFill>
            <a:srgbClr val="504F53"/>
          </a:solidFill>
          <a:latin typeface="+mj-lt"/>
          <a:ea typeface="+mn-ea"/>
          <a:cs typeface="+mn-cs"/>
        </a:defRPr>
      </a:lvl3pPr>
      <a:lvl4pPr marL="0" indent="313798" algn="just" defTabSz="908286" rtl="0" eaLnBrk="1" latinLnBrk="0" hangingPunct="1">
        <a:lnSpc>
          <a:spcPts val="1578"/>
        </a:lnSpc>
        <a:spcBef>
          <a:spcPts val="351"/>
        </a:spcBef>
        <a:buFont typeface="Arial" pitchFamily="34" charset="0"/>
        <a:buNone/>
        <a:tabLst/>
        <a:defRPr sz="1400" b="0" i="0" kern="1200">
          <a:solidFill>
            <a:srgbClr val="504F53"/>
          </a:solidFill>
          <a:latin typeface="+mj-lt"/>
          <a:ea typeface="+mn-ea"/>
          <a:cs typeface="+mn-cs"/>
        </a:defRPr>
      </a:lvl4pPr>
      <a:lvl5pPr marL="1249687" indent="0" algn="l" defTabSz="908286" rtl="0" eaLnBrk="1" latinLnBrk="0" hangingPunct="1">
        <a:lnSpc>
          <a:spcPts val="1578"/>
        </a:lnSpc>
        <a:spcBef>
          <a:spcPts val="351"/>
        </a:spcBef>
        <a:buFont typeface="Arial" pitchFamily="34" charset="0"/>
        <a:buNone/>
        <a:defRPr sz="1200" b="0" i="0" kern="1200">
          <a:solidFill>
            <a:srgbClr val="8D8C90"/>
          </a:solidFill>
          <a:latin typeface="+mj-lt"/>
          <a:ea typeface="+mn-ea"/>
          <a:cs typeface="+mn-cs"/>
        </a:defRPr>
      </a:lvl5pPr>
      <a:lvl6pPr marL="2497795" indent="-227072" algn="l" defTabSz="908286"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51939" indent="-227072" algn="l" defTabSz="908286"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06081" indent="-227072" algn="l" defTabSz="908286"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60230" indent="-227072" algn="l" defTabSz="908286"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08286" rtl="0" eaLnBrk="1" latinLnBrk="0" hangingPunct="1">
        <a:defRPr sz="1800" kern="1200">
          <a:solidFill>
            <a:schemeClr val="tx1"/>
          </a:solidFill>
          <a:latin typeface="+mn-lt"/>
          <a:ea typeface="+mn-ea"/>
          <a:cs typeface="+mn-cs"/>
        </a:defRPr>
      </a:lvl1pPr>
      <a:lvl2pPr marL="454147" algn="l" defTabSz="908286" rtl="0" eaLnBrk="1" latinLnBrk="0" hangingPunct="1">
        <a:defRPr sz="1800" kern="1200">
          <a:solidFill>
            <a:schemeClr val="tx1"/>
          </a:solidFill>
          <a:latin typeface="+mn-lt"/>
          <a:ea typeface="+mn-ea"/>
          <a:cs typeface="+mn-cs"/>
        </a:defRPr>
      </a:lvl2pPr>
      <a:lvl3pPr marL="908286" algn="l" defTabSz="908286" rtl="0" eaLnBrk="1" latinLnBrk="0" hangingPunct="1">
        <a:defRPr sz="1800" kern="1200">
          <a:solidFill>
            <a:schemeClr val="tx1"/>
          </a:solidFill>
          <a:latin typeface="+mn-lt"/>
          <a:ea typeface="+mn-ea"/>
          <a:cs typeface="+mn-cs"/>
        </a:defRPr>
      </a:lvl3pPr>
      <a:lvl4pPr marL="1362433" algn="l" defTabSz="908286" rtl="0" eaLnBrk="1" latinLnBrk="0" hangingPunct="1">
        <a:defRPr sz="1800" kern="1200">
          <a:solidFill>
            <a:schemeClr val="tx1"/>
          </a:solidFill>
          <a:latin typeface="+mn-lt"/>
          <a:ea typeface="+mn-ea"/>
          <a:cs typeface="+mn-cs"/>
        </a:defRPr>
      </a:lvl4pPr>
      <a:lvl5pPr marL="1816580" algn="l" defTabSz="908286" rtl="0" eaLnBrk="1" latinLnBrk="0" hangingPunct="1">
        <a:defRPr sz="1800" kern="1200">
          <a:solidFill>
            <a:schemeClr val="tx1"/>
          </a:solidFill>
          <a:latin typeface="+mn-lt"/>
          <a:ea typeface="+mn-ea"/>
          <a:cs typeface="+mn-cs"/>
        </a:defRPr>
      </a:lvl5pPr>
      <a:lvl6pPr marL="2270721" algn="l" defTabSz="908286" rtl="0" eaLnBrk="1" latinLnBrk="0" hangingPunct="1">
        <a:defRPr sz="1800" kern="1200">
          <a:solidFill>
            <a:schemeClr val="tx1"/>
          </a:solidFill>
          <a:latin typeface="+mn-lt"/>
          <a:ea typeface="+mn-ea"/>
          <a:cs typeface="+mn-cs"/>
        </a:defRPr>
      </a:lvl6pPr>
      <a:lvl7pPr marL="2724863" algn="l" defTabSz="908286" rtl="0" eaLnBrk="1" latinLnBrk="0" hangingPunct="1">
        <a:defRPr sz="1800" kern="1200">
          <a:solidFill>
            <a:schemeClr val="tx1"/>
          </a:solidFill>
          <a:latin typeface="+mn-lt"/>
          <a:ea typeface="+mn-ea"/>
          <a:cs typeface="+mn-cs"/>
        </a:defRPr>
      </a:lvl7pPr>
      <a:lvl8pPr marL="3179014" algn="l" defTabSz="908286" rtl="0" eaLnBrk="1" latinLnBrk="0" hangingPunct="1">
        <a:defRPr sz="1800" kern="1200">
          <a:solidFill>
            <a:schemeClr val="tx1"/>
          </a:solidFill>
          <a:latin typeface="+mn-lt"/>
          <a:ea typeface="+mn-ea"/>
          <a:cs typeface="+mn-cs"/>
        </a:defRPr>
      </a:lvl8pPr>
      <a:lvl9pPr marL="3633154" algn="l" defTabSz="908286"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815856" y="367165"/>
            <a:ext cx="7343979" cy="832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96" tIns="45648" rIns="91296" bIns="45648"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815856" y="1199761"/>
            <a:ext cx="7343979" cy="362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96" tIns="45648" rIns="91296" bIns="45648"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472" y="4767706"/>
            <a:ext cx="2133962" cy="273211"/>
          </a:xfrm>
          <a:prstGeom prst="rect">
            <a:avLst/>
          </a:prstGeom>
        </p:spPr>
        <p:txBody>
          <a:bodyPr vert="horz" wrap="square" lIns="91296" tIns="45648" rIns="91296" bIns="45648" numCol="1" anchor="ctr" anchorCtr="0" compatLnSpc="1">
            <a:prstTxWarp prst="textNoShape">
              <a:avLst/>
            </a:prstTxWarp>
          </a:bodyPr>
          <a:lstStyle>
            <a:lvl1pPr>
              <a:defRPr sz="1200">
                <a:solidFill>
                  <a:srgbClr val="898989"/>
                </a:solidFill>
                <a:latin typeface="Calibri" pitchFamily="34" charset="0"/>
              </a:defRPr>
            </a:lvl1pPr>
          </a:lstStyle>
          <a:p>
            <a:pPr defTabSz="912890">
              <a:defRPr/>
            </a:pPr>
            <a:fld id="{CEF9222E-A6AB-4EAE-B89C-04FB356A9EFB}" type="datetime1">
              <a:rPr lang="ru-RU" b="0" smtClean="0"/>
              <a:pPr defTabSz="912890">
                <a:defRPr/>
              </a:pPr>
              <a:t>29.08.2022</a:t>
            </a:fld>
            <a:endParaRPr lang="ru-RU" b="0"/>
          </a:p>
        </p:txBody>
      </p:sp>
      <p:sp>
        <p:nvSpPr>
          <p:cNvPr id="5" name="Нижний колонтитул 4"/>
          <p:cNvSpPr>
            <a:spLocks noGrp="1"/>
          </p:cNvSpPr>
          <p:nvPr>
            <p:ph type="ftr" sz="quarter" idx="3"/>
          </p:nvPr>
        </p:nvSpPr>
        <p:spPr>
          <a:xfrm>
            <a:off x="3123576" y="4767706"/>
            <a:ext cx="2896867" cy="273211"/>
          </a:xfrm>
          <a:prstGeom prst="rect">
            <a:avLst/>
          </a:prstGeom>
        </p:spPr>
        <p:txBody>
          <a:bodyPr vert="horz" wrap="square" lIns="91296" tIns="45648" rIns="91296" bIns="45648" numCol="1" anchor="ctr" anchorCtr="0" compatLnSpc="1">
            <a:prstTxWarp prst="textNoShape">
              <a:avLst/>
            </a:prstTxWarp>
          </a:bodyPr>
          <a:lstStyle>
            <a:lvl1pPr algn="ctr">
              <a:defRPr sz="1200">
                <a:solidFill>
                  <a:srgbClr val="898989"/>
                </a:solidFill>
                <a:latin typeface="Calibri" pitchFamily="34" charset="0"/>
              </a:defRPr>
            </a:lvl1pPr>
          </a:lstStyle>
          <a:p>
            <a:pPr defTabSz="912890">
              <a:defRPr/>
            </a:pPr>
            <a:endParaRPr lang="ru-RU" b="0"/>
          </a:p>
        </p:txBody>
      </p:sp>
      <p:sp>
        <p:nvSpPr>
          <p:cNvPr id="6" name="Номер слайда 5"/>
          <p:cNvSpPr>
            <a:spLocks noGrp="1"/>
          </p:cNvSpPr>
          <p:nvPr>
            <p:ph type="sldNum" sz="quarter" idx="4"/>
          </p:nvPr>
        </p:nvSpPr>
        <p:spPr>
          <a:xfrm>
            <a:off x="8324081" y="4531207"/>
            <a:ext cx="620370" cy="474071"/>
          </a:xfrm>
          <a:prstGeom prst="rect">
            <a:avLst/>
          </a:prstGeom>
        </p:spPr>
        <p:txBody>
          <a:bodyPr vert="horz" lIns="91296" tIns="45648" rIns="91296" bIns="45648" rtlCol="0" anchor="ctr">
            <a:normAutofit/>
          </a:bodyPr>
          <a:lstStyle>
            <a:lvl1pPr algn="ctr" defTabSz="912949" fontAlgn="auto">
              <a:lnSpc>
                <a:spcPts val="2104"/>
              </a:lnSpc>
              <a:spcBef>
                <a:spcPts val="0"/>
              </a:spcBef>
              <a:spcAft>
                <a:spcPts val="0"/>
              </a:spcAft>
              <a:defRPr sz="2400">
                <a:solidFill>
                  <a:schemeClr val="bg1"/>
                </a:solidFill>
                <a:latin typeface="+mn-lt"/>
              </a:defRPr>
            </a:lvl1pPr>
          </a:lstStyle>
          <a:p>
            <a:pPr>
              <a:defRPr/>
            </a:pPr>
            <a:fld id="{0A12B565-DA26-4E0B-93E1-7E929A398801}" type="slidenum">
              <a:rPr lang="ru-RU" b="0">
                <a:solidFill>
                  <a:prstClr val="white"/>
                </a:solidFill>
              </a:rPr>
              <a:pPr>
                <a:defRPr/>
              </a:pPr>
              <a:t>‹#›</a:t>
            </a:fld>
            <a:endParaRPr lang="ru-RU" b="0" dirty="0">
              <a:solidFill>
                <a:prstClr val="white"/>
              </a:solidFill>
            </a:endParaRPr>
          </a:p>
        </p:txBody>
      </p:sp>
    </p:spTree>
    <p:extLst>
      <p:ext uri="{BB962C8B-B14F-4D97-AF65-F5344CB8AC3E}">
        <p14:creationId xmlns:p14="http://schemas.microsoft.com/office/powerpoint/2010/main" val="2087313225"/>
      </p:ext>
    </p:extLst>
  </p:cSld>
  <p:clrMap bg1="lt1" tx1="dk1" bg2="lt2" tx2="dk2" accent1="accent1" accent2="accent2" accent3="accent3" accent4="accent4" accent5="accent5" accent6="accent6" hlink="hlink" folHlink="folHlink"/>
  <p:sldLayoutIdLst>
    <p:sldLayoutId id="2147484065" r:id="rId1"/>
    <p:sldLayoutId id="2147484066" r:id="rId2"/>
    <p:sldLayoutId id="2147484067" r:id="rId3"/>
    <p:sldLayoutId id="2147484068" r:id="rId4"/>
    <p:sldLayoutId id="2147484069" r:id="rId5"/>
    <p:sldLayoutId id="2147484070" r:id="rId6"/>
    <p:sldLayoutId id="2147484071" r:id="rId7"/>
    <p:sldLayoutId id="2147484072" r:id="rId8"/>
    <p:sldLayoutId id="2147484073" r:id="rId9"/>
    <p:sldLayoutId id="2147484074" r:id="rId10"/>
    <p:sldLayoutId id="2147484075" r:id="rId11"/>
  </p:sldLayoutIdLst>
  <p:transition spd="slow"/>
  <p:hf hdr="0" ftr="0" dt="0"/>
  <p:txStyles>
    <p:titleStyle>
      <a:lvl1pPr algn="l" defTabSz="912890" rtl="0" eaLnBrk="0" fontAlgn="base" hangingPunct="0">
        <a:lnSpc>
          <a:spcPts val="4553"/>
        </a:lnSpc>
        <a:spcBef>
          <a:spcPct val="0"/>
        </a:spcBef>
        <a:spcAft>
          <a:spcPct val="0"/>
        </a:spcAft>
        <a:defRPr sz="3700" b="1" kern="1200">
          <a:solidFill>
            <a:srgbClr val="005AA9"/>
          </a:solidFill>
          <a:latin typeface="+mj-lt"/>
          <a:ea typeface="+mj-ea"/>
          <a:cs typeface="+mj-cs"/>
        </a:defRPr>
      </a:lvl1pPr>
      <a:lvl2pPr algn="l" defTabSz="912890" rtl="0" eaLnBrk="0" fontAlgn="base" hangingPunct="0">
        <a:lnSpc>
          <a:spcPts val="4553"/>
        </a:lnSpc>
        <a:spcBef>
          <a:spcPct val="0"/>
        </a:spcBef>
        <a:spcAft>
          <a:spcPct val="0"/>
        </a:spcAft>
        <a:defRPr sz="3700" b="1">
          <a:solidFill>
            <a:srgbClr val="005AA9"/>
          </a:solidFill>
          <a:latin typeface="Calibri" pitchFamily="34" charset="0"/>
        </a:defRPr>
      </a:lvl2pPr>
      <a:lvl3pPr algn="l" defTabSz="912890" rtl="0" eaLnBrk="0" fontAlgn="base" hangingPunct="0">
        <a:lnSpc>
          <a:spcPts val="4553"/>
        </a:lnSpc>
        <a:spcBef>
          <a:spcPct val="0"/>
        </a:spcBef>
        <a:spcAft>
          <a:spcPct val="0"/>
        </a:spcAft>
        <a:defRPr sz="3700" b="1">
          <a:solidFill>
            <a:srgbClr val="005AA9"/>
          </a:solidFill>
          <a:latin typeface="Calibri" pitchFamily="34" charset="0"/>
        </a:defRPr>
      </a:lvl3pPr>
      <a:lvl4pPr algn="l" defTabSz="912890" rtl="0" eaLnBrk="0" fontAlgn="base" hangingPunct="0">
        <a:lnSpc>
          <a:spcPts val="4553"/>
        </a:lnSpc>
        <a:spcBef>
          <a:spcPct val="0"/>
        </a:spcBef>
        <a:spcAft>
          <a:spcPct val="0"/>
        </a:spcAft>
        <a:defRPr sz="3700" b="1">
          <a:solidFill>
            <a:srgbClr val="005AA9"/>
          </a:solidFill>
          <a:latin typeface="Calibri" pitchFamily="34" charset="0"/>
        </a:defRPr>
      </a:lvl4pPr>
      <a:lvl5pPr algn="l" defTabSz="912890" rtl="0" eaLnBrk="0" fontAlgn="base" hangingPunct="0">
        <a:lnSpc>
          <a:spcPts val="4553"/>
        </a:lnSpc>
        <a:spcBef>
          <a:spcPct val="0"/>
        </a:spcBef>
        <a:spcAft>
          <a:spcPct val="0"/>
        </a:spcAft>
        <a:defRPr sz="3700" b="1">
          <a:solidFill>
            <a:srgbClr val="005AA9"/>
          </a:solidFill>
          <a:latin typeface="Calibri" pitchFamily="34" charset="0"/>
        </a:defRPr>
      </a:lvl5pPr>
      <a:lvl6pPr marL="400170" algn="l" defTabSz="912890" rtl="0" fontAlgn="base">
        <a:lnSpc>
          <a:spcPts val="4553"/>
        </a:lnSpc>
        <a:spcBef>
          <a:spcPct val="0"/>
        </a:spcBef>
        <a:spcAft>
          <a:spcPct val="0"/>
        </a:spcAft>
        <a:defRPr sz="3700" b="1">
          <a:solidFill>
            <a:srgbClr val="005AA9"/>
          </a:solidFill>
          <a:latin typeface="Calibri" pitchFamily="34" charset="0"/>
        </a:defRPr>
      </a:lvl6pPr>
      <a:lvl7pPr marL="800337" algn="l" defTabSz="912890" rtl="0" fontAlgn="base">
        <a:lnSpc>
          <a:spcPts val="4553"/>
        </a:lnSpc>
        <a:spcBef>
          <a:spcPct val="0"/>
        </a:spcBef>
        <a:spcAft>
          <a:spcPct val="0"/>
        </a:spcAft>
        <a:defRPr sz="3700" b="1">
          <a:solidFill>
            <a:srgbClr val="005AA9"/>
          </a:solidFill>
          <a:latin typeface="Calibri" pitchFamily="34" charset="0"/>
        </a:defRPr>
      </a:lvl7pPr>
      <a:lvl8pPr marL="1200511" algn="l" defTabSz="912890" rtl="0" fontAlgn="base">
        <a:lnSpc>
          <a:spcPts val="4553"/>
        </a:lnSpc>
        <a:spcBef>
          <a:spcPct val="0"/>
        </a:spcBef>
        <a:spcAft>
          <a:spcPct val="0"/>
        </a:spcAft>
        <a:defRPr sz="3700" b="1">
          <a:solidFill>
            <a:srgbClr val="005AA9"/>
          </a:solidFill>
          <a:latin typeface="Calibri" pitchFamily="34" charset="0"/>
        </a:defRPr>
      </a:lvl8pPr>
      <a:lvl9pPr marL="1600680" algn="l" defTabSz="912890" rtl="0" fontAlgn="base">
        <a:lnSpc>
          <a:spcPts val="4553"/>
        </a:lnSpc>
        <a:spcBef>
          <a:spcPct val="0"/>
        </a:spcBef>
        <a:spcAft>
          <a:spcPct val="0"/>
        </a:spcAft>
        <a:defRPr sz="3700" b="1">
          <a:solidFill>
            <a:srgbClr val="005AA9"/>
          </a:solidFill>
          <a:latin typeface="Calibri" pitchFamily="34" charset="0"/>
        </a:defRPr>
      </a:lvl9pPr>
    </p:titleStyle>
    <p:bodyStyle>
      <a:lvl1pPr marL="318191" indent="-318191" algn="l" defTabSz="912890" rtl="0" eaLnBrk="0" fontAlgn="base" hangingPunct="0">
        <a:spcBef>
          <a:spcPct val="20000"/>
        </a:spcBef>
        <a:spcAft>
          <a:spcPct val="0"/>
        </a:spcAft>
        <a:buFont typeface="+mj-lt"/>
        <a:defRPr sz="3200" kern="1200">
          <a:solidFill>
            <a:srgbClr val="005AA9"/>
          </a:solidFill>
          <a:latin typeface="+mj-lt"/>
          <a:ea typeface="+mn-ea"/>
          <a:cs typeface="+mn-cs"/>
        </a:defRPr>
      </a:lvl1pPr>
      <a:lvl2pPr marL="318191" indent="81983" algn="l" defTabSz="912890" rtl="0" eaLnBrk="0" fontAlgn="base" hangingPunct="0">
        <a:spcBef>
          <a:spcPct val="20000"/>
        </a:spcBef>
        <a:spcAft>
          <a:spcPct val="0"/>
        </a:spcAft>
        <a:buFont typeface="Arial" pitchFamily="34" charset="0"/>
        <a:defRPr sz="2100" kern="1200">
          <a:solidFill>
            <a:srgbClr val="504F53"/>
          </a:solidFill>
          <a:latin typeface="+mj-lt"/>
          <a:ea typeface="+mn-ea"/>
          <a:cs typeface="+mn-cs"/>
        </a:defRPr>
      </a:lvl2pPr>
      <a:lvl3pPr marL="623879" indent="-227875" algn="l" defTabSz="912890" rtl="0" eaLnBrk="0" fontAlgn="base" hangingPunct="0">
        <a:spcBef>
          <a:spcPct val="20000"/>
        </a:spcBef>
        <a:spcAft>
          <a:spcPct val="0"/>
        </a:spcAft>
        <a:buFont typeface="Arial" pitchFamily="34" charset="0"/>
        <a:buChar char="•"/>
        <a:defRPr sz="2100" kern="1200">
          <a:solidFill>
            <a:srgbClr val="504F53"/>
          </a:solidFill>
          <a:latin typeface="+mj-lt"/>
          <a:ea typeface="+mn-ea"/>
          <a:cs typeface="+mn-cs"/>
        </a:defRPr>
      </a:lvl3pPr>
      <a:lvl4pPr marL="1400597" indent="-1085182" algn="just" defTabSz="912890" rtl="0" eaLnBrk="0" fontAlgn="base" hangingPunct="0">
        <a:lnSpc>
          <a:spcPts val="1578"/>
        </a:lnSpc>
        <a:spcBef>
          <a:spcPts val="351"/>
        </a:spcBef>
        <a:spcAft>
          <a:spcPct val="0"/>
        </a:spcAft>
        <a:buFont typeface="Arial" pitchFamily="34" charset="0"/>
        <a:defRPr sz="1400" kern="1200">
          <a:solidFill>
            <a:srgbClr val="504F53"/>
          </a:solidFill>
          <a:latin typeface="+mj-lt"/>
          <a:ea typeface="+mn-ea"/>
          <a:cs typeface="+mn-cs"/>
        </a:defRPr>
      </a:lvl4pPr>
      <a:lvl5pPr marL="1256091" indent="344592" algn="l" defTabSz="912890" rtl="0" eaLnBrk="0" fontAlgn="base" hangingPunct="0">
        <a:lnSpc>
          <a:spcPts val="1578"/>
        </a:lnSpc>
        <a:spcBef>
          <a:spcPts val="351"/>
        </a:spcBef>
        <a:spcAft>
          <a:spcPct val="0"/>
        </a:spcAft>
        <a:buFont typeface="Arial" pitchFamily="34" charset="0"/>
        <a:defRPr sz="1200" kern="1200">
          <a:solidFill>
            <a:srgbClr val="8D8C90"/>
          </a:solidFill>
          <a:latin typeface="+mj-lt"/>
          <a:ea typeface="+mn-ea"/>
          <a:cs typeface="+mn-cs"/>
        </a:defRPr>
      </a:lvl5pPr>
      <a:lvl6pPr marL="2510609" indent="-228237" algn="l" defTabSz="91294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7083" indent="-228237" algn="l" defTabSz="91294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3560" indent="-228237" algn="l" defTabSz="91294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0033" indent="-228237" algn="l" defTabSz="91294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2949" rtl="0" eaLnBrk="1" latinLnBrk="0" hangingPunct="1">
        <a:defRPr sz="1800" kern="1200">
          <a:solidFill>
            <a:schemeClr val="tx1"/>
          </a:solidFill>
          <a:latin typeface="+mn-lt"/>
          <a:ea typeface="+mn-ea"/>
          <a:cs typeface="+mn-cs"/>
        </a:defRPr>
      </a:lvl1pPr>
      <a:lvl2pPr marL="456474" algn="l" defTabSz="912949" rtl="0" eaLnBrk="1" latinLnBrk="0" hangingPunct="1">
        <a:defRPr sz="1800" kern="1200">
          <a:solidFill>
            <a:schemeClr val="tx1"/>
          </a:solidFill>
          <a:latin typeface="+mn-lt"/>
          <a:ea typeface="+mn-ea"/>
          <a:cs typeface="+mn-cs"/>
        </a:defRPr>
      </a:lvl2pPr>
      <a:lvl3pPr marL="912949" algn="l" defTabSz="912949" rtl="0" eaLnBrk="1" latinLnBrk="0" hangingPunct="1">
        <a:defRPr sz="1800" kern="1200">
          <a:solidFill>
            <a:schemeClr val="tx1"/>
          </a:solidFill>
          <a:latin typeface="+mn-lt"/>
          <a:ea typeface="+mn-ea"/>
          <a:cs typeface="+mn-cs"/>
        </a:defRPr>
      </a:lvl3pPr>
      <a:lvl4pPr marL="1369423" algn="l" defTabSz="912949" rtl="0" eaLnBrk="1" latinLnBrk="0" hangingPunct="1">
        <a:defRPr sz="1800" kern="1200">
          <a:solidFill>
            <a:schemeClr val="tx1"/>
          </a:solidFill>
          <a:latin typeface="+mn-lt"/>
          <a:ea typeface="+mn-ea"/>
          <a:cs typeface="+mn-cs"/>
        </a:defRPr>
      </a:lvl4pPr>
      <a:lvl5pPr marL="1825899" algn="l" defTabSz="912949" rtl="0" eaLnBrk="1" latinLnBrk="0" hangingPunct="1">
        <a:defRPr sz="1800" kern="1200">
          <a:solidFill>
            <a:schemeClr val="tx1"/>
          </a:solidFill>
          <a:latin typeface="+mn-lt"/>
          <a:ea typeface="+mn-ea"/>
          <a:cs typeface="+mn-cs"/>
        </a:defRPr>
      </a:lvl5pPr>
      <a:lvl6pPr marL="2282371" algn="l" defTabSz="912949" rtl="0" eaLnBrk="1" latinLnBrk="0" hangingPunct="1">
        <a:defRPr sz="1800" kern="1200">
          <a:solidFill>
            <a:schemeClr val="tx1"/>
          </a:solidFill>
          <a:latin typeface="+mn-lt"/>
          <a:ea typeface="+mn-ea"/>
          <a:cs typeface="+mn-cs"/>
        </a:defRPr>
      </a:lvl6pPr>
      <a:lvl7pPr marL="2738848" algn="l" defTabSz="912949" rtl="0" eaLnBrk="1" latinLnBrk="0" hangingPunct="1">
        <a:defRPr sz="1800" kern="1200">
          <a:solidFill>
            <a:schemeClr val="tx1"/>
          </a:solidFill>
          <a:latin typeface="+mn-lt"/>
          <a:ea typeface="+mn-ea"/>
          <a:cs typeface="+mn-cs"/>
        </a:defRPr>
      </a:lvl7pPr>
      <a:lvl8pPr marL="3195322" algn="l" defTabSz="912949" rtl="0" eaLnBrk="1" latinLnBrk="0" hangingPunct="1">
        <a:defRPr sz="1800" kern="1200">
          <a:solidFill>
            <a:schemeClr val="tx1"/>
          </a:solidFill>
          <a:latin typeface="+mn-lt"/>
          <a:ea typeface="+mn-ea"/>
          <a:cs typeface="+mn-cs"/>
        </a:defRPr>
      </a:lvl8pPr>
      <a:lvl9pPr marL="3651794" algn="l" defTabSz="912949"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815849" y="367163"/>
            <a:ext cx="7343979" cy="832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8" tIns="45704" rIns="91408" bIns="45704"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815849" y="1199756"/>
            <a:ext cx="7343979" cy="362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8" tIns="45704" rIns="91408" bIns="45704"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472" y="4767701"/>
            <a:ext cx="2133962" cy="273211"/>
          </a:xfrm>
          <a:prstGeom prst="rect">
            <a:avLst/>
          </a:prstGeom>
        </p:spPr>
        <p:txBody>
          <a:bodyPr vert="horz" wrap="square" lIns="91408" tIns="45704" rIns="91408" bIns="45704" numCol="1" anchor="ctr" anchorCtr="0" compatLnSpc="1">
            <a:prstTxWarp prst="textNoShape">
              <a:avLst/>
            </a:prstTxWarp>
          </a:bodyPr>
          <a:lstStyle>
            <a:lvl1pPr>
              <a:defRPr sz="1200">
                <a:solidFill>
                  <a:srgbClr val="898989"/>
                </a:solidFill>
                <a:latin typeface="Calibri" pitchFamily="34" charset="0"/>
              </a:defRPr>
            </a:lvl1pPr>
          </a:lstStyle>
          <a:p>
            <a:pPr defTabSz="914018">
              <a:defRPr/>
            </a:pPr>
            <a:fld id="{CEF9222E-A6AB-4EAE-B89C-04FB356A9EFB}" type="datetime1">
              <a:rPr lang="ru-RU" b="0"/>
              <a:pPr defTabSz="914018">
                <a:defRPr/>
              </a:pPr>
              <a:t>29.08.2022</a:t>
            </a:fld>
            <a:endParaRPr lang="ru-RU" b="0"/>
          </a:p>
        </p:txBody>
      </p:sp>
      <p:sp>
        <p:nvSpPr>
          <p:cNvPr id="5" name="Нижний колонтитул 4"/>
          <p:cNvSpPr>
            <a:spLocks noGrp="1"/>
          </p:cNvSpPr>
          <p:nvPr>
            <p:ph type="ftr" sz="quarter" idx="3"/>
          </p:nvPr>
        </p:nvSpPr>
        <p:spPr>
          <a:xfrm>
            <a:off x="3123569" y="4767701"/>
            <a:ext cx="2896867" cy="273211"/>
          </a:xfrm>
          <a:prstGeom prst="rect">
            <a:avLst/>
          </a:prstGeom>
        </p:spPr>
        <p:txBody>
          <a:bodyPr vert="horz" wrap="square" lIns="91408" tIns="45704" rIns="91408" bIns="45704" numCol="1" anchor="ctr" anchorCtr="0" compatLnSpc="1">
            <a:prstTxWarp prst="textNoShape">
              <a:avLst/>
            </a:prstTxWarp>
          </a:bodyPr>
          <a:lstStyle>
            <a:lvl1pPr algn="ctr">
              <a:defRPr sz="1200">
                <a:solidFill>
                  <a:srgbClr val="898989"/>
                </a:solidFill>
                <a:latin typeface="Calibri" pitchFamily="34" charset="0"/>
              </a:defRPr>
            </a:lvl1pPr>
          </a:lstStyle>
          <a:p>
            <a:pPr defTabSz="914018">
              <a:defRPr/>
            </a:pPr>
            <a:endParaRPr lang="ru-RU" b="0"/>
          </a:p>
        </p:txBody>
      </p:sp>
      <p:sp>
        <p:nvSpPr>
          <p:cNvPr id="6" name="Номер слайда 5"/>
          <p:cNvSpPr>
            <a:spLocks noGrp="1"/>
          </p:cNvSpPr>
          <p:nvPr>
            <p:ph type="sldNum" sz="quarter" idx="4"/>
          </p:nvPr>
        </p:nvSpPr>
        <p:spPr>
          <a:xfrm>
            <a:off x="8324081" y="4531205"/>
            <a:ext cx="620370" cy="474071"/>
          </a:xfrm>
          <a:prstGeom prst="rect">
            <a:avLst/>
          </a:prstGeom>
        </p:spPr>
        <p:txBody>
          <a:bodyPr vert="horz" lIns="91408" tIns="45704" rIns="91408" bIns="45704" rtlCol="0" anchor="ctr">
            <a:normAutofit/>
          </a:bodyPr>
          <a:lstStyle>
            <a:lvl1pPr algn="ctr" defTabSz="914077" fontAlgn="auto">
              <a:lnSpc>
                <a:spcPts val="2104"/>
              </a:lnSpc>
              <a:spcBef>
                <a:spcPts val="0"/>
              </a:spcBef>
              <a:spcAft>
                <a:spcPts val="0"/>
              </a:spcAft>
              <a:defRPr sz="2400">
                <a:solidFill>
                  <a:schemeClr val="bg1"/>
                </a:solidFill>
                <a:latin typeface="+mn-lt"/>
              </a:defRPr>
            </a:lvl1pPr>
          </a:lstStyle>
          <a:p>
            <a:pPr>
              <a:defRPr/>
            </a:pPr>
            <a:fld id="{0A12B565-DA26-4E0B-93E1-7E929A398801}" type="slidenum">
              <a:rPr lang="ru-RU" b="0">
                <a:solidFill>
                  <a:prstClr val="white"/>
                </a:solidFill>
              </a:rPr>
              <a:pPr>
                <a:defRPr/>
              </a:pPr>
              <a:t>‹#›</a:t>
            </a:fld>
            <a:endParaRPr lang="ru-RU" b="0" dirty="0">
              <a:solidFill>
                <a:prstClr val="white"/>
              </a:solidFill>
            </a:endParaRPr>
          </a:p>
        </p:txBody>
      </p:sp>
    </p:spTree>
    <p:extLst>
      <p:ext uri="{BB962C8B-B14F-4D97-AF65-F5344CB8AC3E}">
        <p14:creationId xmlns:p14="http://schemas.microsoft.com/office/powerpoint/2010/main" val="2002969880"/>
      </p:ext>
    </p:extLst>
  </p:cSld>
  <p:clrMap bg1="lt1" tx1="dk1" bg2="lt2" tx2="dk2" accent1="accent1" accent2="accent2" accent3="accent3" accent4="accent4" accent5="accent5" accent6="accent6" hlink="hlink" folHlink="folHlink"/>
  <p:sldLayoutIdLst>
    <p:sldLayoutId id="2147484077" r:id="rId1"/>
    <p:sldLayoutId id="2147484078" r:id="rId2"/>
    <p:sldLayoutId id="2147484079" r:id="rId3"/>
    <p:sldLayoutId id="2147484080" r:id="rId4"/>
    <p:sldLayoutId id="2147484081" r:id="rId5"/>
    <p:sldLayoutId id="2147484082" r:id="rId6"/>
    <p:sldLayoutId id="2147484083" r:id="rId7"/>
    <p:sldLayoutId id="2147484084" r:id="rId8"/>
    <p:sldLayoutId id="2147484085" r:id="rId9"/>
    <p:sldLayoutId id="2147484086" r:id="rId10"/>
    <p:sldLayoutId id="2147484087" r:id="rId11"/>
  </p:sldLayoutIdLst>
  <p:transition spd="slow"/>
  <p:hf hdr="0" ftr="0" dt="0"/>
  <p:txStyles>
    <p:titleStyle>
      <a:lvl1pPr algn="l" defTabSz="914018" rtl="0" eaLnBrk="0" fontAlgn="base" hangingPunct="0">
        <a:lnSpc>
          <a:spcPts val="4557"/>
        </a:lnSpc>
        <a:spcBef>
          <a:spcPct val="0"/>
        </a:spcBef>
        <a:spcAft>
          <a:spcPct val="0"/>
        </a:spcAft>
        <a:defRPr sz="3700" b="1" kern="1200">
          <a:solidFill>
            <a:srgbClr val="005AA9"/>
          </a:solidFill>
          <a:latin typeface="+mj-lt"/>
          <a:ea typeface="+mj-ea"/>
          <a:cs typeface="+mj-cs"/>
        </a:defRPr>
      </a:lvl1pPr>
      <a:lvl2pPr algn="l" defTabSz="914018" rtl="0" eaLnBrk="0" fontAlgn="base" hangingPunct="0">
        <a:lnSpc>
          <a:spcPts val="4557"/>
        </a:lnSpc>
        <a:spcBef>
          <a:spcPct val="0"/>
        </a:spcBef>
        <a:spcAft>
          <a:spcPct val="0"/>
        </a:spcAft>
        <a:defRPr sz="3700" b="1">
          <a:solidFill>
            <a:srgbClr val="005AA9"/>
          </a:solidFill>
          <a:latin typeface="Calibri" pitchFamily="34" charset="0"/>
        </a:defRPr>
      </a:lvl2pPr>
      <a:lvl3pPr algn="l" defTabSz="914018" rtl="0" eaLnBrk="0" fontAlgn="base" hangingPunct="0">
        <a:lnSpc>
          <a:spcPts val="4557"/>
        </a:lnSpc>
        <a:spcBef>
          <a:spcPct val="0"/>
        </a:spcBef>
        <a:spcAft>
          <a:spcPct val="0"/>
        </a:spcAft>
        <a:defRPr sz="3700" b="1">
          <a:solidFill>
            <a:srgbClr val="005AA9"/>
          </a:solidFill>
          <a:latin typeface="Calibri" pitchFamily="34" charset="0"/>
        </a:defRPr>
      </a:lvl3pPr>
      <a:lvl4pPr algn="l" defTabSz="914018" rtl="0" eaLnBrk="0" fontAlgn="base" hangingPunct="0">
        <a:lnSpc>
          <a:spcPts val="4557"/>
        </a:lnSpc>
        <a:spcBef>
          <a:spcPct val="0"/>
        </a:spcBef>
        <a:spcAft>
          <a:spcPct val="0"/>
        </a:spcAft>
        <a:defRPr sz="3700" b="1">
          <a:solidFill>
            <a:srgbClr val="005AA9"/>
          </a:solidFill>
          <a:latin typeface="Calibri" pitchFamily="34" charset="0"/>
        </a:defRPr>
      </a:lvl4pPr>
      <a:lvl5pPr algn="l" defTabSz="914018" rtl="0" eaLnBrk="0" fontAlgn="base" hangingPunct="0">
        <a:lnSpc>
          <a:spcPts val="4557"/>
        </a:lnSpc>
        <a:spcBef>
          <a:spcPct val="0"/>
        </a:spcBef>
        <a:spcAft>
          <a:spcPct val="0"/>
        </a:spcAft>
        <a:defRPr sz="3700" b="1">
          <a:solidFill>
            <a:srgbClr val="005AA9"/>
          </a:solidFill>
          <a:latin typeface="Calibri" pitchFamily="34" charset="0"/>
        </a:defRPr>
      </a:lvl5pPr>
      <a:lvl6pPr marL="400666" algn="l" defTabSz="914018" rtl="0" fontAlgn="base">
        <a:lnSpc>
          <a:spcPts val="4557"/>
        </a:lnSpc>
        <a:spcBef>
          <a:spcPct val="0"/>
        </a:spcBef>
        <a:spcAft>
          <a:spcPct val="0"/>
        </a:spcAft>
        <a:defRPr sz="3700" b="1">
          <a:solidFill>
            <a:srgbClr val="005AA9"/>
          </a:solidFill>
          <a:latin typeface="Calibri" pitchFamily="34" charset="0"/>
        </a:defRPr>
      </a:lvl6pPr>
      <a:lvl7pPr marL="801330" algn="l" defTabSz="914018" rtl="0" fontAlgn="base">
        <a:lnSpc>
          <a:spcPts val="4557"/>
        </a:lnSpc>
        <a:spcBef>
          <a:spcPct val="0"/>
        </a:spcBef>
        <a:spcAft>
          <a:spcPct val="0"/>
        </a:spcAft>
        <a:defRPr sz="3700" b="1">
          <a:solidFill>
            <a:srgbClr val="005AA9"/>
          </a:solidFill>
          <a:latin typeface="Calibri" pitchFamily="34" charset="0"/>
        </a:defRPr>
      </a:lvl7pPr>
      <a:lvl8pPr marL="1201995" algn="l" defTabSz="914018" rtl="0" fontAlgn="base">
        <a:lnSpc>
          <a:spcPts val="4557"/>
        </a:lnSpc>
        <a:spcBef>
          <a:spcPct val="0"/>
        </a:spcBef>
        <a:spcAft>
          <a:spcPct val="0"/>
        </a:spcAft>
        <a:defRPr sz="3700" b="1">
          <a:solidFill>
            <a:srgbClr val="005AA9"/>
          </a:solidFill>
          <a:latin typeface="Calibri" pitchFamily="34" charset="0"/>
        </a:defRPr>
      </a:lvl8pPr>
      <a:lvl9pPr marL="1602660" algn="l" defTabSz="914018" rtl="0" fontAlgn="base">
        <a:lnSpc>
          <a:spcPts val="4557"/>
        </a:lnSpc>
        <a:spcBef>
          <a:spcPct val="0"/>
        </a:spcBef>
        <a:spcAft>
          <a:spcPct val="0"/>
        </a:spcAft>
        <a:defRPr sz="3700" b="1">
          <a:solidFill>
            <a:srgbClr val="005AA9"/>
          </a:solidFill>
          <a:latin typeface="Calibri" pitchFamily="34" charset="0"/>
        </a:defRPr>
      </a:lvl9pPr>
    </p:titleStyle>
    <p:bodyStyle>
      <a:lvl1pPr marL="318585" indent="-318585" algn="l" defTabSz="914018" rtl="0" eaLnBrk="0" fontAlgn="base" hangingPunct="0">
        <a:spcBef>
          <a:spcPct val="20000"/>
        </a:spcBef>
        <a:spcAft>
          <a:spcPct val="0"/>
        </a:spcAft>
        <a:buFont typeface="+mj-lt"/>
        <a:defRPr sz="3200" kern="1200">
          <a:solidFill>
            <a:srgbClr val="005AA9"/>
          </a:solidFill>
          <a:latin typeface="+mj-lt"/>
          <a:ea typeface="+mn-ea"/>
          <a:cs typeface="+mn-cs"/>
        </a:defRPr>
      </a:lvl1pPr>
      <a:lvl2pPr marL="318585" indent="82082" algn="l" defTabSz="914018" rtl="0" eaLnBrk="0" fontAlgn="base" hangingPunct="0">
        <a:spcBef>
          <a:spcPct val="20000"/>
        </a:spcBef>
        <a:spcAft>
          <a:spcPct val="0"/>
        </a:spcAft>
        <a:buFont typeface="Arial" pitchFamily="34" charset="0"/>
        <a:defRPr sz="2100" kern="1200">
          <a:solidFill>
            <a:srgbClr val="504F53"/>
          </a:solidFill>
          <a:latin typeface="+mj-lt"/>
          <a:ea typeface="+mn-ea"/>
          <a:cs typeface="+mn-cs"/>
        </a:defRPr>
      </a:lvl2pPr>
      <a:lvl3pPr marL="624649" indent="-228156" algn="l" defTabSz="914018" rtl="0" eaLnBrk="0" fontAlgn="base" hangingPunct="0">
        <a:spcBef>
          <a:spcPct val="20000"/>
        </a:spcBef>
        <a:spcAft>
          <a:spcPct val="0"/>
        </a:spcAft>
        <a:buFont typeface="Arial" pitchFamily="34" charset="0"/>
        <a:buChar char="•"/>
        <a:defRPr sz="2100" kern="1200">
          <a:solidFill>
            <a:srgbClr val="504F53"/>
          </a:solidFill>
          <a:latin typeface="+mj-lt"/>
          <a:ea typeface="+mn-ea"/>
          <a:cs typeface="+mn-cs"/>
        </a:defRPr>
      </a:lvl3pPr>
      <a:lvl4pPr marL="1402327" indent="-1086526" algn="just" defTabSz="914018" rtl="0" eaLnBrk="0" fontAlgn="base" hangingPunct="0">
        <a:lnSpc>
          <a:spcPts val="1578"/>
        </a:lnSpc>
        <a:spcBef>
          <a:spcPts val="351"/>
        </a:spcBef>
        <a:spcAft>
          <a:spcPct val="0"/>
        </a:spcAft>
        <a:buFont typeface="Arial" pitchFamily="34" charset="0"/>
        <a:defRPr sz="1400" kern="1200">
          <a:solidFill>
            <a:srgbClr val="504F53"/>
          </a:solidFill>
          <a:latin typeface="+mj-lt"/>
          <a:ea typeface="+mn-ea"/>
          <a:cs typeface="+mn-cs"/>
        </a:defRPr>
      </a:lvl4pPr>
      <a:lvl5pPr marL="1257643" indent="345017" algn="l" defTabSz="914018" rtl="0" eaLnBrk="0" fontAlgn="base" hangingPunct="0">
        <a:lnSpc>
          <a:spcPts val="1578"/>
        </a:lnSpc>
        <a:spcBef>
          <a:spcPts val="351"/>
        </a:spcBef>
        <a:spcAft>
          <a:spcPct val="0"/>
        </a:spcAft>
        <a:buFont typeface="Arial" pitchFamily="34" charset="0"/>
        <a:defRPr sz="1200" kern="1200">
          <a:solidFill>
            <a:srgbClr val="8D8C90"/>
          </a:solidFill>
          <a:latin typeface="+mj-lt"/>
          <a:ea typeface="+mn-ea"/>
          <a:cs typeface="+mn-cs"/>
        </a:defRPr>
      </a:lvl5pPr>
      <a:lvl6pPr marL="2513713" indent="-228519" algn="l" defTabSz="9140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750" indent="-228519" algn="l" defTabSz="9140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790" indent="-228519" algn="l" defTabSz="9140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829" indent="-228519" algn="l" defTabSz="9140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077" rtl="0" eaLnBrk="1" latinLnBrk="0" hangingPunct="1">
        <a:defRPr sz="1800" kern="1200">
          <a:solidFill>
            <a:schemeClr val="tx1"/>
          </a:solidFill>
          <a:latin typeface="+mn-lt"/>
          <a:ea typeface="+mn-ea"/>
          <a:cs typeface="+mn-cs"/>
        </a:defRPr>
      </a:lvl1pPr>
      <a:lvl2pPr marL="457039" algn="l" defTabSz="914077" rtl="0" eaLnBrk="1" latinLnBrk="0" hangingPunct="1">
        <a:defRPr sz="1800" kern="1200">
          <a:solidFill>
            <a:schemeClr val="tx1"/>
          </a:solidFill>
          <a:latin typeface="+mn-lt"/>
          <a:ea typeface="+mn-ea"/>
          <a:cs typeface="+mn-cs"/>
        </a:defRPr>
      </a:lvl2pPr>
      <a:lvl3pPr marL="914077" algn="l" defTabSz="914077" rtl="0" eaLnBrk="1" latinLnBrk="0" hangingPunct="1">
        <a:defRPr sz="1800" kern="1200">
          <a:solidFill>
            <a:schemeClr val="tx1"/>
          </a:solidFill>
          <a:latin typeface="+mn-lt"/>
          <a:ea typeface="+mn-ea"/>
          <a:cs typeface="+mn-cs"/>
        </a:defRPr>
      </a:lvl3pPr>
      <a:lvl4pPr marL="1371116" algn="l" defTabSz="914077" rtl="0" eaLnBrk="1" latinLnBrk="0" hangingPunct="1">
        <a:defRPr sz="1800" kern="1200">
          <a:solidFill>
            <a:schemeClr val="tx1"/>
          </a:solidFill>
          <a:latin typeface="+mn-lt"/>
          <a:ea typeface="+mn-ea"/>
          <a:cs typeface="+mn-cs"/>
        </a:defRPr>
      </a:lvl4pPr>
      <a:lvl5pPr marL="1828155" algn="l" defTabSz="914077" rtl="0" eaLnBrk="1" latinLnBrk="0" hangingPunct="1">
        <a:defRPr sz="1800" kern="1200">
          <a:solidFill>
            <a:schemeClr val="tx1"/>
          </a:solidFill>
          <a:latin typeface="+mn-lt"/>
          <a:ea typeface="+mn-ea"/>
          <a:cs typeface="+mn-cs"/>
        </a:defRPr>
      </a:lvl5pPr>
      <a:lvl6pPr marL="2285192" algn="l" defTabSz="914077" rtl="0" eaLnBrk="1" latinLnBrk="0" hangingPunct="1">
        <a:defRPr sz="1800" kern="1200">
          <a:solidFill>
            <a:schemeClr val="tx1"/>
          </a:solidFill>
          <a:latin typeface="+mn-lt"/>
          <a:ea typeface="+mn-ea"/>
          <a:cs typeface="+mn-cs"/>
        </a:defRPr>
      </a:lvl6pPr>
      <a:lvl7pPr marL="2742232" algn="l" defTabSz="914077" rtl="0" eaLnBrk="1" latinLnBrk="0" hangingPunct="1">
        <a:defRPr sz="1800" kern="1200">
          <a:solidFill>
            <a:schemeClr val="tx1"/>
          </a:solidFill>
          <a:latin typeface="+mn-lt"/>
          <a:ea typeface="+mn-ea"/>
          <a:cs typeface="+mn-cs"/>
        </a:defRPr>
      </a:lvl7pPr>
      <a:lvl8pPr marL="3199271" algn="l" defTabSz="914077" rtl="0" eaLnBrk="1" latinLnBrk="0" hangingPunct="1">
        <a:defRPr sz="1800" kern="1200">
          <a:solidFill>
            <a:schemeClr val="tx1"/>
          </a:solidFill>
          <a:latin typeface="+mn-lt"/>
          <a:ea typeface="+mn-ea"/>
          <a:cs typeface="+mn-cs"/>
        </a:defRPr>
      </a:lvl8pPr>
      <a:lvl9pPr marL="3656308" algn="l" defTabSz="9140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8.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6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83.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10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68.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Заголовок 1">
            <a:extLst>
              <a:ext uri="{FF2B5EF4-FFF2-40B4-BE49-F238E27FC236}">
                <a16:creationId xmlns:a16="http://schemas.microsoft.com/office/drawing/2014/main" xmlns="" id="{F4F94F1D-696A-4022-8C89-82E5BF2F6230}"/>
              </a:ext>
            </a:extLst>
          </p:cNvPr>
          <p:cNvSpPr>
            <a:spLocks noGrp="1"/>
          </p:cNvSpPr>
          <p:nvPr>
            <p:ph type="ctrTitle" idx="4294967295"/>
          </p:nvPr>
        </p:nvSpPr>
        <p:spPr>
          <a:xfrm>
            <a:off x="0" y="3003551"/>
            <a:ext cx="8964613" cy="1103313"/>
          </a:xfrm>
        </p:spPr>
        <p:txBody>
          <a:bodyPr/>
          <a:lstStyle/>
          <a:p>
            <a:pPr algn="ctr" eaLnBrk="1" hangingPunct="1"/>
            <a:r>
              <a:rPr lang="ru-RU" altLang="ru-RU" sz="2400" dirty="0" smtClean="0">
                <a:solidFill>
                  <a:schemeClr val="bg1"/>
                </a:solidFill>
                <a:latin typeface="Times New Roman" panose="02020603050405020304" pitchFamily="18" charset="0"/>
                <a:cs typeface="Times New Roman" panose="02020603050405020304" pitchFamily="18" charset="0"/>
              </a:rPr>
              <a:t>Проблемные вопросы банкротства </a:t>
            </a:r>
            <a:br>
              <a:rPr lang="ru-RU" altLang="ru-RU" sz="2400" dirty="0" smtClean="0">
                <a:solidFill>
                  <a:schemeClr val="bg1"/>
                </a:solidFill>
                <a:latin typeface="Times New Roman" panose="02020603050405020304" pitchFamily="18" charset="0"/>
                <a:cs typeface="Times New Roman" panose="02020603050405020304" pitchFamily="18" charset="0"/>
              </a:rPr>
            </a:br>
            <a:r>
              <a:rPr lang="ru-RU" altLang="ru-RU" sz="2400" dirty="0" smtClean="0">
                <a:solidFill>
                  <a:schemeClr val="bg1"/>
                </a:solidFill>
                <a:latin typeface="Times New Roman" panose="02020603050405020304" pitchFamily="18" charset="0"/>
                <a:cs typeface="Times New Roman" panose="02020603050405020304" pitchFamily="18" charset="0"/>
              </a:rPr>
              <a:t>юридических и физических лиц</a:t>
            </a:r>
            <a:endParaRPr lang="ru-RU" altLang="ru-RU" sz="2400" dirty="0">
              <a:solidFill>
                <a:schemeClr val="bg1"/>
              </a:solidFill>
            </a:endParaRPr>
          </a:p>
        </p:txBody>
      </p:sp>
      <p:sp>
        <p:nvSpPr>
          <p:cNvPr id="4099" name="Подзаголовок 2">
            <a:extLst>
              <a:ext uri="{FF2B5EF4-FFF2-40B4-BE49-F238E27FC236}">
                <a16:creationId xmlns:a16="http://schemas.microsoft.com/office/drawing/2014/main" xmlns="" id="{352A50C5-C56E-4745-BFF0-59CF2E985E3B}"/>
              </a:ext>
            </a:extLst>
          </p:cNvPr>
          <p:cNvSpPr>
            <a:spLocks noGrp="1"/>
          </p:cNvSpPr>
          <p:nvPr>
            <p:ph type="subTitle" idx="4294967295"/>
          </p:nvPr>
        </p:nvSpPr>
        <p:spPr>
          <a:xfrm>
            <a:off x="1331913" y="3829050"/>
            <a:ext cx="6400800" cy="1314450"/>
          </a:xfrm>
        </p:spPr>
        <p:txBody>
          <a:bodyPr/>
          <a:lstStyle/>
          <a:p>
            <a:pPr marL="0" indent="0" algn="ctr" eaLnBrk="1" hangingPunct="1"/>
            <a:endParaRPr lang="ru-RU" altLang="ru-RU" sz="2500" dirty="0">
              <a:solidFill>
                <a:schemeClr val="bg1"/>
              </a:solidFill>
            </a:endParaRPr>
          </a:p>
          <a:p>
            <a:pPr marL="0" indent="0" algn="ctr" eaLnBrk="1" hangingPunct="1"/>
            <a:r>
              <a:rPr lang="ru-RU" altLang="ru-RU" b="1" dirty="0">
                <a:solidFill>
                  <a:schemeClr val="bg1"/>
                </a:solidFill>
                <a:latin typeface="Times New Roman" panose="02020603050405020304" pitchFamily="18" charset="0"/>
                <a:ea typeface="+mj-ea"/>
                <a:cs typeface="Times New Roman" panose="02020603050405020304" pitchFamily="18" charset="0"/>
              </a:rPr>
              <a:t>А.А. Кузьменко</a:t>
            </a:r>
          </a:p>
        </p:txBody>
      </p:sp>
      <p:sp>
        <p:nvSpPr>
          <p:cNvPr id="4100" name="TextBox 4">
            <a:extLst>
              <a:ext uri="{FF2B5EF4-FFF2-40B4-BE49-F238E27FC236}">
                <a16:creationId xmlns:a16="http://schemas.microsoft.com/office/drawing/2014/main" xmlns="" id="{7E74A6C1-1383-44B1-82C9-D935B477E82A}"/>
              </a:ext>
            </a:extLst>
          </p:cNvPr>
          <p:cNvSpPr txBox="1">
            <a:spLocks noChangeArrowheads="1"/>
          </p:cNvSpPr>
          <p:nvPr/>
        </p:nvSpPr>
        <p:spPr bwMode="auto">
          <a:xfrm>
            <a:off x="2268538" y="1924052"/>
            <a:ext cx="4176712"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4306" tIns="52153" rIns="104306" bIns="52153" anchor="ctr"/>
          <a:lstStyle>
            <a:lvl1pPr defTabSz="1042988">
              <a:spcBef>
                <a:spcPct val="20000"/>
              </a:spcBef>
              <a:buFont typeface="+mj-lt"/>
              <a:defRPr sz="2400">
                <a:solidFill>
                  <a:srgbClr val="005AA9"/>
                </a:solidFill>
                <a:latin typeface="Calibri" panose="020F0502020204030204" pitchFamily="34" charset="0"/>
              </a:defRPr>
            </a:lvl1pPr>
            <a:lvl2pPr marL="742950" indent="-285750" defTabSz="1042988">
              <a:spcBef>
                <a:spcPct val="20000"/>
              </a:spcBef>
              <a:buFont typeface="Arial" panose="020B0604020202020204" pitchFamily="34" charset="0"/>
              <a:defRPr sz="2000">
                <a:solidFill>
                  <a:srgbClr val="504F53"/>
                </a:solidFill>
                <a:latin typeface="Calibri" panose="020F0502020204030204" pitchFamily="34" charset="0"/>
              </a:defRPr>
            </a:lvl2pPr>
            <a:lvl3pPr marL="1143000" indent="-228600" defTabSz="1042988">
              <a:spcBef>
                <a:spcPct val="20000"/>
              </a:spcBef>
              <a:buFont typeface="Arial" panose="020B0604020202020204" pitchFamily="34" charset="0"/>
              <a:buChar char="•"/>
              <a:defRPr sz="2000">
                <a:solidFill>
                  <a:srgbClr val="504F53"/>
                </a:solidFill>
                <a:latin typeface="Calibri" panose="020F0502020204030204" pitchFamily="34" charset="0"/>
              </a:defRPr>
            </a:lvl3pPr>
            <a:lvl4pPr marL="1600200" indent="-228600" algn="just" defTabSz="1042988">
              <a:lnSpc>
                <a:spcPts val="1900"/>
              </a:lnSpc>
              <a:spcBef>
                <a:spcPts val="400"/>
              </a:spcBef>
              <a:buFont typeface="Arial" panose="020B0604020202020204" pitchFamily="34" charset="0"/>
              <a:defRPr sz="1600">
                <a:solidFill>
                  <a:srgbClr val="504F53"/>
                </a:solidFill>
                <a:latin typeface="Calibri" panose="020F0502020204030204" pitchFamily="34" charset="0"/>
              </a:defRPr>
            </a:lvl4pPr>
            <a:lvl5pPr marL="2057400" indent="-228600" defTabSz="1042988">
              <a:lnSpc>
                <a:spcPts val="1800"/>
              </a:lnSpc>
              <a:spcBef>
                <a:spcPts val="400"/>
              </a:spcBef>
              <a:buFont typeface="Arial" panose="020B0604020202020204" pitchFamily="34" charset="0"/>
              <a:defRPr sz="1400">
                <a:solidFill>
                  <a:srgbClr val="8D8C90"/>
                </a:solidFill>
                <a:latin typeface="Calibri" panose="020F0502020204030204" pitchFamily="34" charset="0"/>
              </a:defRPr>
            </a:lvl5pPr>
            <a:lvl6pPr marL="2514600" indent="-228600" defTabSz="1042988" eaLnBrk="0" fontAlgn="base" hangingPunct="0">
              <a:lnSpc>
                <a:spcPts val="1800"/>
              </a:lnSpc>
              <a:spcBef>
                <a:spcPts val="400"/>
              </a:spcBef>
              <a:spcAft>
                <a:spcPct val="0"/>
              </a:spcAft>
              <a:buFont typeface="Arial" panose="020B0604020202020204" pitchFamily="34" charset="0"/>
              <a:defRPr sz="1400">
                <a:solidFill>
                  <a:srgbClr val="8D8C90"/>
                </a:solidFill>
                <a:latin typeface="Calibri" panose="020F0502020204030204" pitchFamily="34" charset="0"/>
              </a:defRPr>
            </a:lvl6pPr>
            <a:lvl7pPr marL="2971800" indent="-228600" defTabSz="1042988" eaLnBrk="0" fontAlgn="base" hangingPunct="0">
              <a:lnSpc>
                <a:spcPts val="1800"/>
              </a:lnSpc>
              <a:spcBef>
                <a:spcPts val="400"/>
              </a:spcBef>
              <a:spcAft>
                <a:spcPct val="0"/>
              </a:spcAft>
              <a:buFont typeface="Arial" panose="020B0604020202020204" pitchFamily="34" charset="0"/>
              <a:defRPr sz="1400">
                <a:solidFill>
                  <a:srgbClr val="8D8C90"/>
                </a:solidFill>
                <a:latin typeface="Calibri" panose="020F0502020204030204" pitchFamily="34" charset="0"/>
              </a:defRPr>
            </a:lvl7pPr>
            <a:lvl8pPr marL="3429000" indent="-228600" defTabSz="1042988" eaLnBrk="0" fontAlgn="base" hangingPunct="0">
              <a:lnSpc>
                <a:spcPts val="1800"/>
              </a:lnSpc>
              <a:spcBef>
                <a:spcPts val="400"/>
              </a:spcBef>
              <a:spcAft>
                <a:spcPct val="0"/>
              </a:spcAft>
              <a:buFont typeface="Arial" panose="020B0604020202020204" pitchFamily="34" charset="0"/>
              <a:defRPr sz="1400">
                <a:solidFill>
                  <a:srgbClr val="8D8C90"/>
                </a:solidFill>
                <a:latin typeface="Calibri" panose="020F0502020204030204" pitchFamily="34" charset="0"/>
              </a:defRPr>
            </a:lvl8pPr>
            <a:lvl9pPr marL="3886200" indent="-228600" defTabSz="1042988" eaLnBrk="0" fontAlgn="base" hangingPunct="0">
              <a:lnSpc>
                <a:spcPts val="1800"/>
              </a:lnSpc>
              <a:spcBef>
                <a:spcPts val="400"/>
              </a:spcBef>
              <a:spcAft>
                <a:spcPct val="0"/>
              </a:spcAft>
              <a:buFont typeface="Arial" panose="020B0604020202020204" pitchFamily="34" charset="0"/>
              <a:defRPr sz="1400">
                <a:solidFill>
                  <a:srgbClr val="8D8C90"/>
                </a:solidFill>
                <a:latin typeface="Calibri" panose="020F0502020204030204" pitchFamily="34" charset="0"/>
              </a:defRPr>
            </a:lvl9pPr>
          </a:lstStyle>
          <a:p>
            <a:pPr algn="ctr">
              <a:spcBef>
                <a:spcPct val="0"/>
              </a:spcBef>
              <a:buFontTx/>
              <a:buNone/>
            </a:pPr>
            <a:r>
              <a:rPr lang="ru-RU" altLang="ru-RU" sz="2000" dirty="0">
                <a:solidFill>
                  <a:srgbClr val="FFFFFF"/>
                </a:solidFill>
              </a:rPr>
              <a:t>УПРАВЛЕНИЕ ФНС РОССИИ ПО НОВГОРОДСКОЙ ОБЛАСТИ</a:t>
            </a:r>
          </a:p>
        </p:txBody>
      </p:sp>
    </p:spTree>
    <p:extLst>
      <p:ext uri="{BB962C8B-B14F-4D97-AF65-F5344CB8AC3E}">
        <p14:creationId xmlns:p14="http://schemas.microsoft.com/office/powerpoint/2010/main" val="2912102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p:txBody>
          <a:bodyPr>
            <a:normAutofit fontScale="90000"/>
          </a:bodyPr>
          <a:lstStyle/>
          <a:p>
            <a:r>
              <a:rPr lang="ru-RU" dirty="0" smtClean="0">
                <a:effectLst>
                  <a:outerShdw blurRad="38100" dist="38100" dir="2700000" algn="tl">
                    <a:srgbClr val="000000">
                      <a:alpha val="43137"/>
                    </a:srgbClr>
                  </a:outerShdw>
                </a:effectLst>
                <a:latin typeface="Arial Narrow" pitchFamily="34" charset="0"/>
              </a:rPr>
              <a:t>Субсидиарная ответственность</a:t>
            </a:r>
            <a:endParaRPr lang="ru-RU" dirty="0">
              <a:effectLst>
                <a:outerShdw blurRad="38100" dist="38100" dir="2700000" algn="tl">
                  <a:srgbClr val="000000">
                    <a:alpha val="43137"/>
                  </a:srgbClr>
                </a:outerShdw>
              </a:effectLst>
              <a:latin typeface="Arial Narrow" pitchFamily="34" charset="0"/>
            </a:endParaRPr>
          </a:p>
        </p:txBody>
      </p:sp>
      <p:sp>
        <p:nvSpPr>
          <p:cNvPr id="6" name="Номер слайда 5"/>
          <p:cNvSpPr>
            <a:spLocks noGrp="1"/>
          </p:cNvSpPr>
          <p:nvPr>
            <p:ph type="sldNum" sz="quarter" idx="11"/>
          </p:nvPr>
        </p:nvSpPr>
        <p:spPr/>
        <p:txBody>
          <a:bodyPr/>
          <a:lstStyle/>
          <a:p>
            <a:fld id="{E20E89E6-FE54-4E13-859C-1FA908D70D39}" type="slidenum">
              <a:rPr lang="ru-RU" smtClean="0">
                <a:solidFill>
                  <a:prstClr val="white"/>
                </a:solidFill>
              </a:rPr>
              <a:pPr/>
              <a:t>10</a:t>
            </a:fld>
            <a:endParaRPr lang="ru-RU" dirty="0">
              <a:solidFill>
                <a:prstClr val="white"/>
              </a:solidFill>
            </a:endParaRPr>
          </a:p>
        </p:txBody>
      </p:sp>
      <p:sp>
        <p:nvSpPr>
          <p:cNvPr id="5" name="Содержимое 4"/>
          <p:cNvSpPr>
            <a:spLocks noGrp="1"/>
          </p:cNvSpPr>
          <p:nvPr>
            <p:ph idx="1"/>
          </p:nvPr>
        </p:nvSpPr>
        <p:spPr>
          <a:xfrm>
            <a:off x="822674" y="1205182"/>
            <a:ext cx="7320689" cy="3621940"/>
          </a:xfrm>
        </p:spPr>
        <p:txBody>
          <a:bodyPr>
            <a:normAutofit lnSpcReduction="10000"/>
          </a:bodyPr>
          <a:lstStyle/>
          <a:p>
            <a:pPr lvl="3" indent="0">
              <a:lnSpc>
                <a:spcPct val="100000"/>
              </a:lnSpc>
              <a:spcBef>
                <a:spcPts val="600"/>
              </a:spcBef>
            </a:pPr>
            <a:r>
              <a:rPr lang="ru-RU" sz="2400" b="1" dirty="0" smtClean="0">
                <a:solidFill>
                  <a:srgbClr val="FF0000"/>
                </a:solidFill>
                <a:latin typeface="Arial Narrow" pitchFamily="34" charset="0"/>
              </a:rPr>
              <a:t>Глава </a:t>
            </a:r>
            <a:r>
              <a:rPr lang="en-US" sz="2400" b="1" dirty="0" smtClean="0">
                <a:solidFill>
                  <a:srgbClr val="FF0000"/>
                </a:solidFill>
                <a:latin typeface="Arial Narrow" pitchFamily="34" charset="0"/>
              </a:rPr>
              <a:t>III</a:t>
            </a:r>
            <a:r>
              <a:rPr lang="ru-RU" sz="2400" b="1" dirty="0" smtClean="0">
                <a:solidFill>
                  <a:srgbClr val="FF0000"/>
                </a:solidFill>
                <a:latin typeface="Arial Narrow" pitchFamily="34" charset="0"/>
              </a:rPr>
              <a:t>.2 Закона о несостоятельности (банкротстве)</a:t>
            </a:r>
            <a:endParaRPr lang="ru-RU" sz="2400" b="1" dirty="0">
              <a:solidFill>
                <a:srgbClr val="FF0000"/>
              </a:solidFill>
              <a:latin typeface="Arial Narrow" pitchFamily="34" charset="0"/>
            </a:endParaRPr>
          </a:p>
          <a:p>
            <a:pPr lvl="3" indent="0">
              <a:lnSpc>
                <a:spcPct val="100000"/>
              </a:lnSpc>
              <a:spcBef>
                <a:spcPts val="600"/>
              </a:spcBef>
            </a:pPr>
            <a:r>
              <a:rPr lang="ru-RU" sz="1800" b="1" dirty="0"/>
              <a:t>Субсидиарная ответственность – это ответственность контролирующих лиц должника за действия/бездействия которые привели к невозможности полного </a:t>
            </a:r>
            <a:r>
              <a:rPr lang="ru-RU" sz="1800" b="1" dirty="0" smtClean="0"/>
              <a:t>погашения </a:t>
            </a:r>
            <a:r>
              <a:rPr lang="ru-RU" sz="1800" b="1" dirty="0"/>
              <a:t>требований кредиторов</a:t>
            </a:r>
            <a:r>
              <a:rPr lang="ru-RU" sz="1800" b="1" dirty="0" smtClean="0"/>
              <a:t>.</a:t>
            </a:r>
          </a:p>
          <a:p>
            <a:pPr lvl="3" indent="0">
              <a:lnSpc>
                <a:spcPct val="100000"/>
              </a:lnSpc>
              <a:spcBef>
                <a:spcPts val="600"/>
              </a:spcBef>
            </a:pPr>
            <a:r>
              <a:rPr lang="ru-RU" sz="1800" b="1" dirty="0" smtClean="0">
                <a:latin typeface="Arial Narrow" pitchFamily="34" charset="0"/>
              </a:rPr>
              <a:t>Преимущества:</a:t>
            </a:r>
          </a:p>
          <a:p>
            <a:pPr marL="285750" lvl="3" indent="-285750">
              <a:lnSpc>
                <a:spcPct val="100000"/>
              </a:lnSpc>
              <a:spcBef>
                <a:spcPts val="600"/>
              </a:spcBef>
              <a:buFontTx/>
              <a:buChar char="-"/>
            </a:pPr>
            <a:r>
              <a:rPr lang="ru-RU" sz="1800" b="1" dirty="0" smtClean="0">
                <a:latin typeface="Arial Narrow" pitchFamily="34" charset="0"/>
              </a:rPr>
              <a:t>Возможность подачи иска в рамках и вне рамок процедуры банкротства;</a:t>
            </a:r>
          </a:p>
          <a:p>
            <a:pPr marL="285750" lvl="3" indent="-285750">
              <a:lnSpc>
                <a:spcPct val="100000"/>
              </a:lnSpc>
              <a:spcBef>
                <a:spcPts val="600"/>
              </a:spcBef>
              <a:buFontTx/>
              <a:buChar char="-"/>
            </a:pPr>
            <a:r>
              <a:rPr lang="ru-RU" sz="1800" b="1" dirty="0" smtClean="0">
                <a:latin typeface="Arial Narrow" pitchFamily="34" charset="0"/>
              </a:rPr>
              <a:t>Получение исполнительного листа каждым из кредиторов на сумму долга;</a:t>
            </a:r>
          </a:p>
          <a:p>
            <a:pPr marL="285750" lvl="3" indent="-285750">
              <a:lnSpc>
                <a:spcPct val="100000"/>
              </a:lnSpc>
              <a:spcBef>
                <a:spcPts val="600"/>
              </a:spcBef>
              <a:buFontTx/>
              <a:buChar char="-"/>
            </a:pPr>
            <a:r>
              <a:rPr lang="ru-RU" sz="1800" b="1" dirty="0" smtClean="0">
                <a:latin typeface="Arial Narrow" pitchFamily="34" charset="0"/>
              </a:rPr>
              <a:t>Усовершенствовано понятие контролирующего должника лица;</a:t>
            </a:r>
          </a:p>
          <a:p>
            <a:pPr marL="285750" lvl="3" indent="-285750">
              <a:lnSpc>
                <a:spcPct val="100000"/>
              </a:lnSpc>
              <a:spcBef>
                <a:spcPts val="600"/>
              </a:spcBef>
              <a:buFontTx/>
              <a:buChar char="-"/>
            </a:pPr>
            <a:r>
              <a:rPr lang="ru-RU" sz="1800" b="1" dirty="0" smtClean="0">
                <a:latin typeface="Arial Narrow" pitchFamily="34" charset="0"/>
              </a:rPr>
              <a:t>Презумпции для привлечения к субсидиарной ответственности.</a:t>
            </a:r>
          </a:p>
          <a:p>
            <a:pPr marL="285750" lvl="3" indent="-285750">
              <a:lnSpc>
                <a:spcPct val="100000"/>
              </a:lnSpc>
              <a:spcBef>
                <a:spcPts val="0"/>
              </a:spcBef>
              <a:buFontTx/>
              <a:buChar char="-"/>
            </a:pPr>
            <a:endParaRPr lang="ru-RU" sz="1800" b="1" dirty="0" smtClean="0">
              <a:latin typeface="Arial Narrow" pitchFamily="34" charset="0"/>
            </a:endParaRPr>
          </a:p>
          <a:p>
            <a:pPr marL="285750" lvl="3" indent="-285750">
              <a:lnSpc>
                <a:spcPct val="100000"/>
              </a:lnSpc>
              <a:spcBef>
                <a:spcPts val="1052"/>
              </a:spcBef>
              <a:buFontTx/>
              <a:buChar char="-"/>
            </a:pPr>
            <a:endParaRPr lang="ru-RU" sz="1800" b="1" dirty="0">
              <a:latin typeface="Arial Narrow" pitchFamily="34" charset="0"/>
            </a:endParaRPr>
          </a:p>
        </p:txBody>
      </p:sp>
    </p:spTree>
    <p:extLst>
      <p:ext uri="{BB962C8B-B14F-4D97-AF65-F5344CB8AC3E}">
        <p14:creationId xmlns:p14="http://schemas.microsoft.com/office/powerpoint/2010/main" val="17455182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822634" y="375830"/>
            <a:ext cx="7853821" cy="611744"/>
          </a:xfrm>
        </p:spPr>
        <p:txBody>
          <a:bodyPr>
            <a:noAutofit/>
          </a:bodyPr>
          <a:lstStyle/>
          <a:p>
            <a:r>
              <a:rPr lang="ru-RU" sz="2200" dirty="0" smtClean="0">
                <a:effectLst>
                  <a:outerShdw blurRad="38100" dist="38100" dir="2700000" algn="tl">
                    <a:srgbClr val="000000">
                      <a:alpha val="43137"/>
                    </a:srgbClr>
                  </a:outerShdw>
                </a:effectLst>
                <a:latin typeface="Arial Narrow" pitchFamily="34" charset="0"/>
              </a:rPr>
              <a:t>Презумпции для привлечения к субсидиарной ответственности</a:t>
            </a:r>
            <a:endParaRPr lang="ru-RU" sz="2200" dirty="0">
              <a:effectLst>
                <a:outerShdw blurRad="38100" dist="38100" dir="2700000" algn="tl">
                  <a:srgbClr val="000000">
                    <a:alpha val="43137"/>
                  </a:srgbClr>
                </a:outerShdw>
              </a:effectLst>
              <a:latin typeface="Arial Narrow" pitchFamily="34" charset="0"/>
            </a:endParaRPr>
          </a:p>
        </p:txBody>
      </p:sp>
      <p:sp>
        <p:nvSpPr>
          <p:cNvPr id="6" name="Номер слайда 5"/>
          <p:cNvSpPr>
            <a:spLocks noGrp="1"/>
          </p:cNvSpPr>
          <p:nvPr>
            <p:ph type="sldNum" sz="quarter" idx="11"/>
          </p:nvPr>
        </p:nvSpPr>
        <p:spPr/>
        <p:txBody>
          <a:bodyPr/>
          <a:lstStyle/>
          <a:p>
            <a:fld id="{E20E89E6-FE54-4E13-859C-1FA908D70D39}" type="slidenum">
              <a:rPr lang="ru-RU" smtClean="0">
                <a:solidFill>
                  <a:prstClr val="white"/>
                </a:solidFill>
              </a:rPr>
              <a:pPr/>
              <a:t>11</a:t>
            </a:fld>
            <a:endParaRPr lang="ru-RU" dirty="0">
              <a:solidFill>
                <a:prstClr val="white"/>
              </a:solidFill>
            </a:endParaRPr>
          </a:p>
        </p:txBody>
      </p:sp>
      <p:sp>
        <p:nvSpPr>
          <p:cNvPr id="5" name="Содержимое 4"/>
          <p:cNvSpPr>
            <a:spLocks noGrp="1"/>
          </p:cNvSpPr>
          <p:nvPr>
            <p:ph idx="1"/>
          </p:nvPr>
        </p:nvSpPr>
        <p:spPr>
          <a:xfrm>
            <a:off x="822674" y="1205182"/>
            <a:ext cx="7320689" cy="3621940"/>
          </a:xfrm>
        </p:spPr>
        <p:txBody>
          <a:bodyPr>
            <a:normAutofit/>
          </a:bodyPr>
          <a:lstStyle/>
          <a:p>
            <a:pPr marL="285750" lvl="3" indent="-285750">
              <a:lnSpc>
                <a:spcPct val="100000"/>
              </a:lnSpc>
              <a:spcBef>
                <a:spcPts val="0"/>
              </a:spcBef>
              <a:buFontTx/>
              <a:buChar char="-"/>
            </a:pPr>
            <a:endParaRPr lang="ru-RU" sz="1800" b="1" dirty="0" smtClean="0">
              <a:latin typeface="Arial Narrow" pitchFamily="34" charset="0"/>
            </a:endParaRPr>
          </a:p>
          <a:p>
            <a:pPr marL="285750" lvl="3" indent="-285750">
              <a:lnSpc>
                <a:spcPct val="100000"/>
              </a:lnSpc>
              <a:spcBef>
                <a:spcPts val="1052"/>
              </a:spcBef>
              <a:buFontTx/>
              <a:buChar char="-"/>
            </a:pPr>
            <a:endParaRPr lang="ru-RU" sz="1800" b="1" dirty="0">
              <a:latin typeface="Arial Narrow" pitchFamily="34" charset="0"/>
            </a:endParaRPr>
          </a:p>
        </p:txBody>
      </p:sp>
      <p:graphicFrame>
        <p:nvGraphicFramePr>
          <p:cNvPr id="2" name="Схема 1"/>
          <p:cNvGraphicFramePr/>
          <p:nvPr>
            <p:extLst>
              <p:ext uri="{D42A27DB-BD31-4B8C-83A1-F6EECF244321}">
                <p14:modId xmlns:p14="http://schemas.microsoft.com/office/powerpoint/2010/main" val="202562111"/>
              </p:ext>
            </p:extLst>
          </p:nvPr>
        </p:nvGraphicFramePr>
        <p:xfrm>
          <a:off x="827584" y="915566"/>
          <a:ext cx="7488832" cy="3960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1010768" y="1260674"/>
            <a:ext cx="288032" cy="288032"/>
          </a:xfrm>
          <a:prstGeom prst="rect">
            <a:avLst/>
          </a:prstGeom>
        </p:spPr>
        <p:txBody>
          <a:bodyPr vert="horz" wrap="square" lIns="104306" tIns="52153" rIns="104306" bIns="52153" rtlCol="0" anchor="ctr">
            <a:noAutofit/>
          </a:bodyPr>
          <a:lstStyle/>
          <a:p>
            <a:pPr marL="0" marR="0" indent="0" algn="l" defTabSz="1043056" rtl="0" eaLnBrk="1" fontAlgn="auto" latinLnBrk="0" hangingPunct="1">
              <a:lnSpc>
                <a:spcPct val="100000"/>
              </a:lnSpc>
              <a:spcBef>
                <a:spcPct val="0"/>
              </a:spcBef>
              <a:spcAft>
                <a:spcPts val="0"/>
              </a:spcAft>
              <a:buClrTx/>
              <a:buSzTx/>
              <a:buFontTx/>
              <a:buNone/>
              <a:tabLst/>
            </a:pPr>
            <a:r>
              <a:rPr kumimoji="0" lang="ru-RU" sz="2800" b="1" i="0" u="none" strike="noStrike" kern="1200" cap="none" spc="0" normalizeH="0" baseline="0" noProof="0" dirty="0" smtClean="0">
                <a:ln>
                  <a:noFill/>
                </a:ln>
                <a:solidFill>
                  <a:srgbClr val="FF0000"/>
                </a:solidFill>
                <a:effectLst/>
                <a:uLnTx/>
                <a:uFillTx/>
                <a:latin typeface="+mj-lt"/>
                <a:ea typeface="+mj-ea"/>
                <a:cs typeface="+mj-cs"/>
              </a:rPr>
              <a:t>1</a:t>
            </a:r>
          </a:p>
        </p:txBody>
      </p:sp>
      <p:sp>
        <p:nvSpPr>
          <p:cNvPr id="7" name="TextBox 6"/>
          <p:cNvSpPr txBox="1"/>
          <p:nvPr/>
        </p:nvSpPr>
        <p:spPr>
          <a:xfrm>
            <a:off x="1382094" y="1995686"/>
            <a:ext cx="288032" cy="288032"/>
          </a:xfrm>
          <a:prstGeom prst="rect">
            <a:avLst/>
          </a:prstGeom>
        </p:spPr>
        <p:txBody>
          <a:bodyPr vert="horz" wrap="square" lIns="104306" tIns="52153" rIns="104306" bIns="52153" rtlCol="0" anchor="ctr">
            <a:noAutofit/>
          </a:bodyPr>
          <a:lstStyle/>
          <a:p>
            <a:pPr marL="0" marR="0" indent="0" algn="l" defTabSz="1043056" rtl="0" eaLnBrk="1" fontAlgn="auto" latinLnBrk="0" hangingPunct="1">
              <a:lnSpc>
                <a:spcPct val="100000"/>
              </a:lnSpc>
              <a:spcBef>
                <a:spcPct val="0"/>
              </a:spcBef>
              <a:spcAft>
                <a:spcPts val="0"/>
              </a:spcAft>
              <a:buClrTx/>
              <a:buSzTx/>
              <a:buFontTx/>
              <a:buNone/>
              <a:tabLst/>
            </a:pPr>
            <a:r>
              <a:rPr lang="ru-RU" sz="2800" dirty="0">
                <a:solidFill>
                  <a:srgbClr val="FF0000"/>
                </a:solidFill>
                <a:latin typeface="+mj-lt"/>
                <a:ea typeface="+mj-ea"/>
                <a:cs typeface="+mj-cs"/>
              </a:rPr>
              <a:t>2</a:t>
            </a:r>
            <a:endParaRPr kumimoji="0" lang="ru-RU" sz="2800" b="1" i="0" u="none" strike="noStrike" kern="1200" cap="none" spc="0" normalizeH="0" baseline="0" noProof="0" dirty="0" smtClean="0">
              <a:ln>
                <a:noFill/>
              </a:ln>
              <a:solidFill>
                <a:srgbClr val="FF0000"/>
              </a:solidFill>
              <a:effectLst/>
              <a:uLnTx/>
              <a:uFillTx/>
              <a:latin typeface="+mj-lt"/>
              <a:ea typeface="+mj-ea"/>
              <a:cs typeface="+mj-cs"/>
            </a:endParaRPr>
          </a:p>
        </p:txBody>
      </p:sp>
      <p:sp>
        <p:nvSpPr>
          <p:cNvPr id="8" name="TextBox 7"/>
          <p:cNvSpPr txBox="1"/>
          <p:nvPr/>
        </p:nvSpPr>
        <p:spPr>
          <a:xfrm>
            <a:off x="1484586" y="2715766"/>
            <a:ext cx="288032" cy="360040"/>
          </a:xfrm>
          <a:prstGeom prst="rect">
            <a:avLst/>
          </a:prstGeom>
        </p:spPr>
        <p:txBody>
          <a:bodyPr vert="horz" wrap="square" lIns="104306" tIns="52153" rIns="104306" bIns="52153" rtlCol="0" anchor="ctr">
            <a:noAutofit/>
          </a:bodyPr>
          <a:lstStyle/>
          <a:p>
            <a:pPr marL="0" marR="0" indent="0" algn="l" defTabSz="1043056" rtl="0" eaLnBrk="1" fontAlgn="auto" latinLnBrk="0" hangingPunct="1">
              <a:lnSpc>
                <a:spcPct val="100000"/>
              </a:lnSpc>
              <a:spcBef>
                <a:spcPct val="0"/>
              </a:spcBef>
              <a:spcAft>
                <a:spcPts val="0"/>
              </a:spcAft>
              <a:buClrTx/>
              <a:buSzTx/>
              <a:buFontTx/>
              <a:buNone/>
              <a:tabLst/>
            </a:pPr>
            <a:r>
              <a:rPr lang="ru-RU" sz="2800" dirty="0" smtClean="0">
                <a:solidFill>
                  <a:srgbClr val="FF0000"/>
                </a:solidFill>
                <a:latin typeface="+mj-lt"/>
                <a:ea typeface="+mj-ea"/>
                <a:cs typeface="+mj-cs"/>
              </a:rPr>
              <a:t>3</a:t>
            </a:r>
            <a:endParaRPr kumimoji="0" lang="ru-RU" sz="2800" b="1" i="0" u="none" strike="noStrike" kern="1200" cap="none" spc="0" normalizeH="0" baseline="0" noProof="0" dirty="0" smtClean="0">
              <a:ln>
                <a:noFill/>
              </a:ln>
              <a:solidFill>
                <a:srgbClr val="FF0000"/>
              </a:solidFill>
              <a:effectLst/>
              <a:uLnTx/>
              <a:uFillTx/>
              <a:latin typeface="+mj-lt"/>
              <a:ea typeface="+mj-ea"/>
              <a:cs typeface="+mj-cs"/>
            </a:endParaRPr>
          </a:p>
        </p:txBody>
      </p:sp>
      <p:sp>
        <p:nvSpPr>
          <p:cNvPr id="9" name="TextBox 8"/>
          <p:cNvSpPr txBox="1"/>
          <p:nvPr/>
        </p:nvSpPr>
        <p:spPr>
          <a:xfrm>
            <a:off x="1360042" y="3435846"/>
            <a:ext cx="296962" cy="356344"/>
          </a:xfrm>
          <a:prstGeom prst="rect">
            <a:avLst/>
          </a:prstGeom>
        </p:spPr>
        <p:txBody>
          <a:bodyPr vert="horz" wrap="square" lIns="104306" tIns="52153" rIns="104306" bIns="52153" rtlCol="0" anchor="ctr">
            <a:noAutofit/>
          </a:bodyPr>
          <a:lstStyle/>
          <a:p>
            <a:pPr marL="0" marR="0" indent="0" algn="l" defTabSz="1043056" rtl="0" eaLnBrk="1" fontAlgn="auto" latinLnBrk="0" hangingPunct="1">
              <a:lnSpc>
                <a:spcPct val="100000"/>
              </a:lnSpc>
              <a:spcBef>
                <a:spcPct val="0"/>
              </a:spcBef>
              <a:spcAft>
                <a:spcPts val="0"/>
              </a:spcAft>
              <a:buClrTx/>
              <a:buSzTx/>
              <a:buFontTx/>
              <a:buNone/>
              <a:tabLst/>
            </a:pPr>
            <a:r>
              <a:rPr lang="ru-RU" sz="2800" dirty="0" smtClean="0">
                <a:solidFill>
                  <a:srgbClr val="FF0000"/>
                </a:solidFill>
                <a:latin typeface="+mj-lt"/>
                <a:ea typeface="+mj-ea"/>
                <a:cs typeface="+mj-cs"/>
              </a:rPr>
              <a:t>4</a:t>
            </a:r>
            <a:endParaRPr kumimoji="0" lang="ru-RU" sz="2800" b="1" i="0" u="none" strike="noStrike" kern="1200" cap="none" spc="0" normalizeH="0" baseline="0" noProof="0" dirty="0" smtClean="0">
              <a:ln>
                <a:noFill/>
              </a:ln>
              <a:solidFill>
                <a:srgbClr val="FF0000"/>
              </a:solidFill>
              <a:effectLst/>
              <a:uLnTx/>
              <a:uFillTx/>
              <a:latin typeface="+mj-lt"/>
              <a:ea typeface="+mj-ea"/>
              <a:cs typeface="+mj-cs"/>
            </a:endParaRPr>
          </a:p>
        </p:txBody>
      </p:sp>
      <p:sp>
        <p:nvSpPr>
          <p:cNvPr id="11" name="TextBox 10"/>
          <p:cNvSpPr txBox="1"/>
          <p:nvPr/>
        </p:nvSpPr>
        <p:spPr>
          <a:xfrm>
            <a:off x="1002086" y="4233118"/>
            <a:ext cx="432048" cy="288032"/>
          </a:xfrm>
          <a:prstGeom prst="rect">
            <a:avLst/>
          </a:prstGeom>
        </p:spPr>
        <p:txBody>
          <a:bodyPr vert="horz" wrap="square" lIns="104306" tIns="52153" rIns="104306" bIns="52153" rtlCol="0" anchor="ctr">
            <a:noAutofit/>
          </a:bodyPr>
          <a:lstStyle/>
          <a:p>
            <a:pPr marL="0" marR="0" indent="0" algn="l" defTabSz="1043056" rtl="0" eaLnBrk="1" fontAlgn="auto" latinLnBrk="0" hangingPunct="1">
              <a:lnSpc>
                <a:spcPct val="100000"/>
              </a:lnSpc>
              <a:spcBef>
                <a:spcPct val="0"/>
              </a:spcBef>
              <a:spcAft>
                <a:spcPts val="0"/>
              </a:spcAft>
              <a:buClrTx/>
              <a:buSzTx/>
              <a:buFontTx/>
              <a:buNone/>
              <a:tabLst/>
            </a:pPr>
            <a:r>
              <a:rPr lang="ru-RU" sz="2800" dirty="0" smtClean="0">
                <a:solidFill>
                  <a:srgbClr val="FF0000"/>
                </a:solidFill>
                <a:latin typeface="+mj-lt"/>
                <a:ea typeface="+mj-ea"/>
                <a:cs typeface="+mj-cs"/>
              </a:rPr>
              <a:t>5</a:t>
            </a:r>
            <a:endParaRPr kumimoji="0" lang="ru-RU" sz="2800" b="1" i="0" u="none" strike="noStrike" kern="1200" cap="none" spc="0" normalizeH="0" baseline="0" noProof="0" dirty="0" smtClean="0">
              <a:ln>
                <a:noFill/>
              </a:ln>
              <a:solidFill>
                <a:srgbClr val="FF0000"/>
              </a:solidFill>
              <a:effectLst/>
              <a:uLnTx/>
              <a:uFillTx/>
              <a:latin typeface="+mj-lt"/>
              <a:ea typeface="+mj-ea"/>
              <a:cs typeface="+mj-cs"/>
            </a:endParaRPr>
          </a:p>
        </p:txBody>
      </p:sp>
    </p:spTree>
    <p:extLst>
      <p:ext uri="{BB962C8B-B14F-4D97-AF65-F5344CB8AC3E}">
        <p14:creationId xmlns:p14="http://schemas.microsoft.com/office/powerpoint/2010/main" val="13130909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Стрелка вправо 12"/>
          <p:cNvSpPr/>
          <p:nvPr/>
        </p:nvSpPr>
        <p:spPr>
          <a:xfrm>
            <a:off x="3203848" y="4155926"/>
            <a:ext cx="2088232"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Заголовок 9"/>
          <p:cNvSpPr>
            <a:spLocks noGrp="1"/>
          </p:cNvSpPr>
          <p:nvPr>
            <p:ph type="title"/>
          </p:nvPr>
        </p:nvSpPr>
        <p:spPr>
          <a:xfrm>
            <a:off x="822634" y="375830"/>
            <a:ext cx="7853821" cy="611744"/>
          </a:xfrm>
        </p:spPr>
        <p:txBody>
          <a:bodyPr>
            <a:noAutofit/>
          </a:bodyPr>
          <a:lstStyle/>
          <a:p>
            <a:pPr algn="ctr"/>
            <a:r>
              <a:rPr lang="ru-RU" sz="2200" dirty="0" smtClean="0">
                <a:effectLst>
                  <a:outerShdw blurRad="38100" dist="38100" dir="2700000" algn="tl">
                    <a:srgbClr val="000000">
                      <a:alpha val="43137"/>
                    </a:srgbClr>
                  </a:outerShdw>
                </a:effectLst>
                <a:latin typeface="Arial Narrow" pitchFamily="34" charset="0"/>
              </a:rPr>
              <a:t>Субсидиарная ответственность</a:t>
            </a:r>
            <a:endParaRPr lang="ru-RU" sz="2200" dirty="0">
              <a:effectLst>
                <a:outerShdw blurRad="38100" dist="38100" dir="2700000" algn="tl">
                  <a:srgbClr val="000000">
                    <a:alpha val="43137"/>
                  </a:srgbClr>
                </a:outerShdw>
              </a:effectLst>
              <a:latin typeface="Arial Narrow" pitchFamily="34" charset="0"/>
            </a:endParaRPr>
          </a:p>
        </p:txBody>
      </p:sp>
      <p:sp>
        <p:nvSpPr>
          <p:cNvPr id="6" name="Номер слайда 5"/>
          <p:cNvSpPr>
            <a:spLocks noGrp="1"/>
          </p:cNvSpPr>
          <p:nvPr>
            <p:ph type="sldNum" sz="quarter" idx="11"/>
          </p:nvPr>
        </p:nvSpPr>
        <p:spPr/>
        <p:txBody>
          <a:bodyPr/>
          <a:lstStyle/>
          <a:p>
            <a:fld id="{E20E89E6-FE54-4E13-859C-1FA908D70D39}" type="slidenum">
              <a:rPr lang="ru-RU" smtClean="0">
                <a:solidFill>
                  <a:prstClr val="white"/>
                </a:solidFill>
              </a:rPr>
              <a:pPr/>
              <a:t>12</a:t>
            </a:fld>
            <a:endParaRPr lang="ru-RU" dirty="0">
              <a:solidFill>
                <a:prstClr val="white"/>
              </a:solidFill>
            </a:endParaRPr>
          </a:p>
        </p:txBody>
      </p:sp>
      <p:sp>
        <p:nvSpPr>
          <p:cNvPr id="5" name="Содержимое 4"/>
          <p:cNvSpPr>
            <a:spLocks noGrp="1"/>
          </p:cNvSpPr>
          <p:nvPr>
            <p:ph idx="1"/>
          </p:nvPr>
        </p:nvSpPr>
        <p:spPr>
          <a:xfrm>
            <a:off x="822674" y="1205182"/>
            <a:ext cx="7320689" cy="3621940"/>
          </a:xfrm>
        </p:spPr>
        <p:txBody>
          <a:bodyPr>
            <a:normAutofit/>
          </a:bodyPr>
          <a:lstStyle/>
          <a:p>
            <a:pPr marL="285750" lvl="3" indent="-285750">
              <a:lnSpc>
                <a:spcPct val="100000"/>
              </a:lnSpc>
              <a:spcBef>
                <a:spcPts val="0"/>
              </a:spcBef>
              <a:buFontTx/>
              <a:buChar char="-"/>
            </a:pPr>
            <a:endParaRPr lang="ru-RU" sz="1800" b="1" dirty="0" smtClean="0">
              <a:latin typeface="Arial Narrow" pitchFamily="34" charset="0"/>
            </a:endParaRPr>
          </a:p>
          <a:p>
            <a:pPr marL="285750" lvl="3" indent="-285750">
              <a:lnSpc>
                <a:spcPct val="100000"/>
              </a:lnSpc>
              <a:spcBef>
                <a:spcPts val="1052"/>
              </a:spcBef>
              <a:buFontTx/>
              <a:buChar char="-"/>
            </a:pPr>
            <a:endParaRPr lang="ru-RU" sz="1800" b="1" dirty="0">
              <a:latin typeface="Arial Narrow" pitchFamily="34" charset="0"/>
            </a:endParaRPr>
          </a:p>
        </p:txBody>
      </p:sp>
      <p:sp>
        <p:nvSpPr>
          <p:cNvPr id="3" name="TextBox 2"/>
          <p:cNvSpPr txBox="1"/>
          <p:nvPr/>
        </p:nvSpPr>
        <p:spPr>
          <a:xfrm>
            <a:off x="1010768" y="1260674"/>
            <a:ext cx="288032" cy="288032"/>
          </a:xfrm>
          <a:prstGeom prst="rect">
            <a:avLst/>
          </a:prstGeom>
        </p:spPr>
        <p:txBody>
          <a:bodyPr vert="horz" wrap="square" lIns="104306" tIns="52153" rIns="104306" bIns="52153" rtlCol="0" anchor="ctr">
            <a:noAutofit/>
          </a:bodyPr>
          <a:lstStyle/>
          <a:p>
            <a:pPr marL="0" marR="0" indent="0" algn="l" defTabSz="1043056" rtl="0" eaLnBrk="1" fontAlgn="auto" latinLnBrk="0" hangingPunct="1">
              <a:lnSpc>
                <a:spcPct val="100000"/>
              </a:lnSpc>
              <a:spcBef>
                <a:spcPct val="0"/>
              </a:spcBef>
              <a:spcAft>
                <a:spcPts val="0"/>
              </a:spcAft>
              <a:buClrTx/>
              <a:buSzTx/>
              <a:buFontTx/>
              <a:buNone/>
              <a:tabLst/>
            </a:pPr>
            <a:endParaRPr kumimoji="0" lang="ru-RU" sz="2800" b="1" i="0" u="none" strike="noStrike" kern="1200" cap="none" spc="0" normalizeH="0" baseline="0" noProof="0" dirty="0" smtClean="0">
              <a:ln>
                <a:noFill/>
              </a:ln>
              <a:solidFill>
                <a:srgbClr val="FF0000"/>
              </a:solidFill>
              <a:effectLst/>
              <a:uLnTx/>
              <a:uFillTx/>
              <a:latin typeface="+mj-lt"/>
              <a:ea typeface="+mj-ea"/>
              <a:cs typeface="+mj-cs"/>
            </a:endParaRPr>
          </a:p>
        </p:txBody>
      </p:sp>
      <p:sp>
        <p:nvSpPr>
          <p:cNvPr id="7" name="TextBox 6"/>
          <p:cNvSpPr txBox="1"/>
          <p:nvPr/>
        </p:nvSpPr>
        <p:spPr>
          <a:xfrm>
            <a:off x="1382094" y="1995686"/>
            <a:ext cx="288032" cy="288032"/>
          </a:xfrm>
          <a:prstGeom prst="rect">
            <a:avLst/>
          </a:prstGeom>
        </p:spPr>
        <p:txBody>
          <a:bodyPr vert="horz" wrap="square" lIns="104306" tIns="52153" rIns="104306" bIns="52153" rtlCol="0" anchor="ctr">
            <a:noAutofit/>
          </a:bodyPr>
          <a:lstStyle/>
          <a:p>
            <a:pPr marL="0" marR="0" indent="0" algn="l" defTabSz="1043056" rtl="0" eaLnBrk="1" fontAlgn="auto" latinLnBrk="0" hangingPunct="1">
              <a:lnSpc>
                <a:spcPct val="100000"/>
              </a:lnSpc>
              <a:spcBef>
                <a:spcPct val="0"/>
              </a:spcBef>
              <a:spcAft>
                <a:spcPts val="0"/>
              </a:spcAft>
              <a:buClrTx/>
              <a:buSzTx/>
              <a:buFontTx/>
              <a:buNone/>
              <a:tabLst/>
            </a:pPr>
            <a:endParaRPr kumimoji="0" lang="ru-RU" sz="2800" b="1" i="0" u="none" strike="noStrike" kern="1200" cap="none" spc="0" normalizeH="0" baseline="0" noProof="0" dirty="0" smtClean="0">
              <a:ln>
                <a:noFill/>
              </a:ln>
              <a:solidFill>
                <a:srgbClr val="FF0000"/>
              </a:solidFill>
              <a:effectLst/>
              <a:uLnTx/>
              <a:uFillTx/>
              <a:latin typeface="+mj-lt"/>
              <a:ea typeface="+mj-ea"/>
              <a:cs typeface="+mj-cs"/>
            </a:endParaRPr>
          </a:p>
        </p:txBody>
      </p:sp>
      <p:sp>
        <p:nvSpPr>
          <p:cNvPr id="8" name="TextBox 7"/>
          <p:cNvSpPr txBox="1"/>
          <p:nvPr/>
        </p:nvSpPr>
        <p:spPr>
          <a:xfrm>
            <a:off x="1484586" y="2715766"/>
            <a:ext cx="288032" cy="360040"/>
          </a:xfrm>
          <a:prstGeom prst="rect">
            <a:avLst/>
          </a:prstGeom>
        </p:spPr>
        <p:txBody>
          <a:bodyPr vert="horz" wrap="square" lIns="104306" tIns="52153" rIns="104306" bIns="52153" rtlCol="0" anchor="ctr">
            <a:noAutofit/>
          </a:bodyPr>
          <a:lstStyle/>
          <a:p>
            <a:pPr marL="0" marR="0" indent="0" algn="l" defTabSz="1043056" rtl="0" eaLnBrk="1" fontAlgn="auto" latinLnBrk="0" hangingPunct="1">
              <a:lnSpc>
                <a:spcPct val="100000"/>
              </a:lnSpc>
              <a:spcBef>
                <a:spcPct val="0"/>
              </a:spcBef>
              <a:spcAft>
                <a:spcPts val="0"/>
              </a:spcAft>
              <a:buClrTx/>
              <a:buSzTx/>
              <a:buFontTx/>
              <a:buNone/>
              <a:tabLst/>
            </a:pPr>
            <a:endParaRPr kumimoji="0" lang="ru-RU" sz="2800" b="1" i="0" u="none" strike="noStrike" kern="1200" cap="none" spc="0" normalizeH="0" baseline="0" noProof="0" dirty="0" smtClean="0">
              <a:ln>
                <a:noFill/>
              </a:ln>
              <a:solidFill>
                <a:srgbClr val="FF0000"/>
              </a:solidFill>
              <a:effectLst/>
              <a:uLnTx/>
              <a:uFillTx/>
              <a:latin typeface="+mj-lt"/>
              <a:ea typeface="+mj-ea"/>
              <a:cs typeface="+mj-cs"/>
            </a:endParaRPr>
          </a:p>
        </p:txBody>
      </p:sp>
      <p:sp>
        <p:nvSpPr>
          <p:cNvPr id="9" name="TextBox 8"/>
          <p:cNvSpPr txBox="1"/>
          <p:nvPr/>
        </p:nvSpPr>
        <p:spPr>
          <a:xfrm>
            <a:off x="1360042" y="3435846"/>
            <a:ext cx="296962" cy="356344"/>
          </a:xfrm>
          <a:prstGeom prst="rect">
            <a:avLst/>
          </a:prstGeom>
        </p:spPr>
        <p:txBody>
          <a:bodyPr vert="horz" wrap="square" lIns="104306" tIns="52153" rIns="104306" bIns="52153" rtlCol="0" anchor="ctr">
            <a:noAutofit/>
          </a:bodyPr>
          <a:lstStyle/>
          <a:p>
            <a:pPr marL="0" marR="0" indent="0" algn="l" defTabSz="1043056" rtl="0" eaLnBrk="1" fontAlgn="auto" latinLnBrk="0" hangingPunct="1">
              <a:lnSpc>
                <a:spcPct val="100000"/>
              </a:lnSpc>
              <a:spcBef>
                <a:spcPct val="0"/>
              </a:spcBef>
              <a:spcAft>
                <a:spcPts val="0"/>
              </a:spcAft>
              <a:buClrTx/>
              <a:buSzTx/>
              <a:buFontTx/>
              <a:buNone/>
              <a:tabLst/>
            </a:pPr>
            <a:endParaRPr kumimoji="0" lang="ru-RU" sz="2800" b="1" i="0" u="none" strike="noStrike" kern="1200" cap="none" spc="0" normalizeH="0" baseline="0" noProof="0" dirty="0" smtClean="0">
              <a:ln>
                <a:noFill/>
              </a:ln>
              <a:solidFill>
                <a:srgbClr val="FF0000"/>
              </a:solidFill>
              <a:effectLst/>
              <a:uLnTx/>
              <a:uFillTx/>
              <a:latin typeface="+mj-lt"/>
              <a:ea typeface="+mj-ea"/>
              <a:cs typeface="+mj-cs"/>
            </a:endParaRPr>
          </a:p>
        </p:txBody>
      </p:sp>
      <p:sp>
        <p:nvSpPr>
          <p:cNvPr id="11" name="TextBox 10"/>
          <p:cNvSpPr txBox="1"/>
          <p:nvPr/>
        </p:nvSpPr>
        <p:spPr>
          <a:xfrm>
            <a:off x="1002086" y="4233118"/>
            <a:ext cx="432048" cy="288032"/>
          </a:xfrm>
          <a:prstGeom prst="rect">
            <a:avLst/>
          </a:prstGeom>
        </p:spPr>
        <p:txBody>
          <a:bodyPr vert="horz" wrap="square" lIns="104306" tIns="52153" rIns="104306" bIns="52153" rtlCol="0" anchor="ctr">
            <a:noAutofit/>
          </a:bodyPr>
          <a:lstStyle/>
          <a:p>
            <a:pPr marL="0" marR="0" indent="0" algn="l" defTabSz="1043056" rtl="0" eaLnBrk="1" fontAlgn="auto" latinLnBrk="0" hangingPunct="1">
              <a:lnSpc>
                <a:spcPct val="100000"/>
              </a:lnSpc>
              <a:spcBef>
                <a:spcPct val="0"/>
              </a:spcBef>
              <a:spcAft>
                <a:spcPts val="0"/>
              </a:spcAft>
              <a:buClrTx/>
              <a:buSzTx/>
              <a:buFontTx/>
              <a:buNone/>
              <a:tabLst/>
            </a:pPr>
            <a:endParaRPr kumimoji="0" lang="ru-RU" sz="2800" b="1" i="0" u="none" strike="noStrike" kern="1200" cap="none" spc="0" normalizeH="0" baseline="0" noProof="0" dirty="0" smtClean="0">
              <a:ln>
                <a:noFill/>
              </a:ln>
              <a:solidFill>
                <a:srgbClr val="FF0000"/>
              </a:solidFill>
              <a:effectLst/>
              <a:uLnTx/>
              <a:uFillTx/>
              <a:latin typeface="+mj-lt"/>
              <a:ea typeface="+mj-ea"/>
              <a:cs typeface="+mj-cs"/>
            </a:endParaRPr>
          </a:p>
        </p:txBody>
      </p:sp>
      <p:graphicFrame>
        <p:nvGraphicFramePr>
          <p:cNvPr id="4" name="Схема 3"/>
          <p:cNvGraphicFramePr/>
          <p:nvPr>
            <p:extLst>
              <p:ext uri="{D42A27DB-BD31-4B8C-83A1-F6EECF244321}">
                <p14:modId xmlns:p14="http://schemas.microsoft.com/office/powerpoint/2010/main" val="1048189188"/>
              </p:ext>
            </p:extLst>
          </p:nvPr>
        </p:nvGraphicFramePr>
        <p:xfrm>
          <a:off x="899592" y="1059582"/>
          <a:ext cx="7416824" cy="2880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Скругленный прямоугольник 11"/>
          <p:cNvSpPr/>
          <p:nvPr/>
        </p:nvSpPr>
        <p:spPr>
          <a:xfrm>
            <a:off x="899592" y="4011910"/>
            <a:ext cx="2520280"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РАЗМЕР СУБСИДИАРНОЙ ОТВЕТСТВЕННОСТИ</a:t>
            </a:r>
            <a:endParaRPr lang="ru-RU" dirty="0"/>
          </a:p>
        </p:txBody>
      </p:sp>
      <p:sp>
        <p:nvSpPr>
          <p:cNvPr id="14" name="TextBox 13"/>
          <p:cNvSpPr txBox="1"/>
          <p:nvPr/>
        </p:nvSpPr>
        <p:spPr>
          <a:xfrm>
            <a:off x="5220072" y="4011910"/>
            <a:ext cx="2952328" cy="864096"/>
          </a:xfrm>
          <a:prstGeom prst="rect">
            <a:avLst/>
          </a:prstGeom>
        </p:spPr>
        <p:txBody>
          <a:bodyPr vert="horz" wrap="square" lIns="104306" tIns="52153" rIns="104306" bIns="52153" rtlCol="0" anchor="ctr">
            <a:noAutofit/>
          </a:bodyPr>
          <a:lstStyle/>
          <a:p>
            <a:pPr algn="just" defTabSz="1043056" fontAlgn="auto">
              <a:spcAft>
                <a:spcPts val="0"/>
              </a:spcAft>
            </a:pPr>
            <a:r>
              <a:rPr lang="ru-RU" sz="1050" dirty="0" smtClean="0">
                <a:solidFill>
                  <a:schemeClr val="tx1"/>
                </a:solidFill>
              </a:rPr>
              <a:t>Общий </a:t>
            </a:r>
            <a:r>
              <a:rPr lang="ru-RU" sz="1050" dirty="0">
                <a:solidFill>
                  <a:schemeClr val="tx1"/>
                </a:solidFill>
              </a:rPr>
              <a:t>размер непогашенных требований всех кредиторов (текущих, реестровых и </a:t>
            </a:r>
            <a:r>
              <a:rPr lang="ru-RU" sz="1050" dirty="0" err="1">
                <a:solidFill>
                  <a:schemeClr val="tx1"/>
                </a:solidFill>
              </a:rPr>
              <a:t>зареестровых</a:t>
            </a:r>
            <a:r>
              <a:rPr lang="ru-RU" sz="1050" dirty="0">
                <a:solidFill>
                  <a:schemeClr val="tx1"/>
                </a:solidFill>
              </a:rPr>
              <a:t>) на дату принятия итогового судебного акта о привлечении к СО</a:t>
            </a:r>
            <a:endParaRPr kumimoji="0" lang="ru-RU" sz="1050" b="1" i="0" u="none" strike="noStrike" kern="1200" cap="none" spc="0" normalizeH="0" baseline="0" noProof="0" dirty="0" smtClean="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23308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p:txBody>
          <a:bodyPr/>
          <a:lstStyle/>
          <a:p>
            <a:r>
              <a:rPr lang="ru-RU" dirty="0" smtClean="0">
                <a:effectLst>
                  <a:outerShdw blurRad="38100" dist="38100" dir="2700000" algn="tl">
                    <a:srgbClr val="000000">
                      <a:alpha val="43137"/>
                    </a:srgbClr>
                  </a:outerShdw>
                </a:effectLst>
                <a:latin typeface="Arial Narrow" pitchFamily="34" charset="0"/>
              </a:rPr>
              <a:t>Основные задачи</a:t>
            </a:r>
            <a:endParaRPr lang="ru-RU" dirty="0">
              <a:effectLst>
                <a:outerShdw blurRad="38100" dist="38100" dir="2700000" algn="tl">
                  <a:srgbClr val="000000">
                    <a:alpha val="43137"/>
                  </a:srgbClr>
                </a:outerShdw>
              </a:effectLst>
              <a:latin typeface="Arial Narrow" pitchFamily="34" charset="0"/>
            </a:endParaRPr>
          </a:p>
        </p:txBody>
      </p:sp>
      <p:sp>
        <p:nvSpPr>
          <p:cNvPr id="6" name="Номер слайда 5"/>
          <p:cNvSpPr>
            <a:spLocks noGrp="1"/>
          </p:cNvSpPr>
          <p:nvPr>
            <p:ph type="sldNum" sz="quarter" idx="4294967295"/>
          </p:nvPr>
        </p:nvSpPr>
        <p:spPr/>
        <p:txBody>
          <a:bodyPr/>
          <a:lstStyle/>
          <a:p>
            <a:r>
              <a:rPr lang="ru-RU" b="1" dirty="0" smtClean="0"/>
              <a:t>13</a:t>
            </a:r>
            <a:endParaRPr lang="ru-RU" b="1" dirty="0"/>
          </a:p>
        </p:txBody>
      </p:sp>
      <p:sp>
        <p:nvSpPr>
          <p:cNvPr id="5" name="Содержимое 4"/>
          <p:cNvSpPr>
            <a:spLocks noGrp="1"/>
          </p:cNvSpPr>
          <p:nvPr>
            <p:ph idx="1"/>
          </p:nvPr>
        </p:nvSpPr>
        <p:spPr>
          <a:xfrm>
            <a:off x="822674" y="1283331"/>
            <a:ext cx="7320689" cy="3414746"/>
          </a:xfrm>
        </p:spPr>
        <p:txBody>
          <a:bodyPr>
            <a:normAutofit/>
          </a:bodyPr>
          <a:lstStyle/>
          <a:p>
            <a:pPr marL="305781" lvl="3" indent="-306088">
              <a:lnSpc>
                <a:spcPct val="100000"/>
              </a:lnSpc>
              <a:spcBef>
                <a:spcPts val="1026"/>
              </a:spcBef>
              <a:buFont typeface="Wingdings" pitchFamily="2" charset="2"/>
              <a:buChar char="q"/>
            </a:pPr>
            <a:r>
              <a:rPr lang="ru-RU" sz="2100" b="1" dirty="0">
                <a:latin typeface="Arial Narrow" pitchFamily="34" charset="0"/>
              </a:rPr>
              <a:t>Пресечение схем ухода от налогообложения с помощью </a:t>
            </a:r>
            <a:r>
              <a:rPr lang="ru-RU" sz="2100" b="1" dirty="0" smtClean="0">
                <a:latin typeface="Arial Narrow" pitchFamily="34" charset="0"/>
              </a:rPr>
              <a:t>криминального банкротства;</a:t>
            </a:r>
          </a:p>
          <a:p>
            <a:pPr marL="305781" lvl="3" indent="-306088">
              <a:lnSpc>
                <a:spcPct val="100000"/>
              </a:lnSpc>
              <a:spcBef>
                <a:spcPts val="1026"/>
              </a:spcBef>
              <a:buFont typeface="Wingdings" pitchFamily="2" charset="2"/>
              <a:buChar char="q"/>
            </a:pPr>
            <a:r>
              <a:rPr lang="ru-RU" sz="2100" b="1" dirty="0" smtClean="0">
                <a:latin typeface="Arial Narrow" pitchFamily="34" charset="0"/>
              </a:rPr>
              <a:t>Изменение </a:t>
            </a:r>
            <a:r>
              <a:rPr lang="ru-RU" sz="2100" b="1" dirty="0">
                <a:latin typeface="Arial Narrow" pitchFamily="34" charset="0"/>
              </a:rPr>
              <a:t>модели поведения </a:t>
            </a:r>
            <a:r>
              <a:rPr lang="ru-RU" sz="2100" b="1" dirty="0" smtClean="0">
                <a:latin typeface="Arial Narrow" pitchFamily="34" charset="0"/>
              </a:rPr>
              <a:t>налогоплательщика, построение доверительных отношений с налогоплательщиком;</a:t>
            </a:r>
            <a:endParaRPr lang="ru-RU" sz="2100" b="1" dirty="0">
              <a:latin typeface="Arial Narrow" pitchFamily="34" charset="0"/>
            </a:endParaRPr>
          </a:p>
          <a:p>
            <a:pPr marL="305781" lvl="3" indent="-306088">
              <a:lnSpc>
                <a:spcPct val="100000"/>
              </a:lnSpc>
              <a:spcBef>
                <a:spcPts val="1026"/>
              </a:spcBef>
              <a:buFont typeface="Wingdings" pitchFamily="2" charset="2"/>
              <a:buChar char="q"/>
            </a:pPr>
            <a:r>
              <a:rPr lang="ru-RU" sz="2100" b="1" dirty="0">
                <a:latin typeface="Arial Narrow" pitchFamily="34" charset="0"/>
              </a:rPr>
              <a:t>Привлечение к ответственности действительно виновного </a:t>
            </a:r>
            <a:r>
              <a:rPr lang="ru-RU" sz="2100" b="1" dirty="0" smtClean="0">
                <a:latin typeface="Arial Narrow" pitchFamily="34" charset="0"/>
              </a:rPr>
              <a:t>лица;</a:t>
            </a:r>
          </a:p>
          <a:p>
            <a:pPr marL="305781" lvl="3" indent="-306088">
              <a:lnSpc>
                <a:spcPct val="100000"/>
              </a:lnSpc>
              <a:spcBef>
                <a:spcPts val="1026"/>
              </a:spcBef>
              <a:buFont typeface="Wingdings" pitchFamily="2" charset="2"/>
              <a:buChar char="q"/>
            </a:pPr>
            <a:r>
              <a:rPr lang="ru-RU" sz="2100" b="1" dirty="0" smtClean="0">
                <a:latin typeface="Arial Narrow" pitchFamily="34" charset="0"/>
              </a:rPr>
              <a:t>Обеспечение поступлений денежных средств в бюджеты всех уровней</a:t>
            </a:r>
            <a:endParaRPr lang="ru-RU" sz="2100" b="1" dirty="0">
              <a:latin typeface="Arial Narrow" pitchFamily="34" charset="0"/>
            </a:endParaRPr>
          </a:p>
        </p:txBody>
      </p:sp>
    </p:spTree>
    <p:extLst>
      <p:ext uri="{BB962C8B-B14F-4D97-AF65-F5344CB8AC3E}">
        <p14:creationId xmlns:p14="http://schemas.microsoft.com/office/powerpoint/2010/main" val="3977355878"/>
      </p:ext>
    </p:extLst>
  </p:cSld>
  <p:clrMapOvr>
    <a:masterClrMapping/>
  </p:clrMapOvr>
  <p:transition spd="slow">
    <p:pull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Заголовок 1"/>
          <p:cNvSpPr>
            <a:spLocks noGrp="1"/>
          </p:cNvSpPr>
          <p:nvPr>
            <p:ph type="ctrTitle" idx="4294967295"/>
          </p:nvPr>
        </p:nvSpPr>
        <p:spPr>
          <a:xfrm>
            <a:off x="755650" y="2301529"/>
            <a:ext cx="7958138" cy="1102519"/>
          </a:xfrm>
        </p:spPr>
        <p:txBody>
          <a:bodyPr/>
          <a:lstStyle/>
          <a:p>
            <a:pPr algn="ctr" eaLnBrk="1" hangingPunct="1"/>
            <a:r>
              <a:rPr lang="ru-RU" altLang="ru-RU" sz="5000" dirty="0">
                <a:solidFill>
                  <a:schemeClr val="bg1"/>
                </a:solidFill>
              </a:rPr>
              <a:t>Спасибо</a:t>
            </a:r>
            <a:br>
              <a:rPr lang="ru-RU" altLang="ru-RU" sz="5000" dirty="0">
                <a:solidFill>
                  <a:schemeClr val="bg1"/>
                </a:solidFill>
              </a:rPr>
            </a:br>
            <a:r>
              <a:rPr lang="ru-RU" altLang="ru-RU" sz="5000" dirty="0">
                <a:solidFill>
                  <a:schemeClr val="bg1"/>
                </a:solidFill>
              </a:rPr>
              <a:t>за внимание!</a:t>
            </a:r>
          </a:p>
        </p:txBody>
      </p:sp>
      <p:pic>
        <p:nvPicPr>
          <p:cNvPr id="34818" name="Рисунок 9" descr="Безымянный.png"/>
          <p:cNvPicPr>
            <a:picLocks noChangeAspect="1"/>
          </p:cNvPicPr>
          <p:nvPr/>
        </p:nvPicPr>
        <p:blipFill>
          <a:blip r:embed="rId3"/>
          <a:srcRect/>
          <a:stretch>
            <a:fillRect/>
          </a:stretch>
        </p:blipFill>
        <p:spPr bwMode="auto">
          <a:xfrm>
            <a:off x="68" y="642988"/>
            <a:ext cx="466725" cy="1321594"/>
          </a:xfrm>
          <a:prstGeom prst="rect">
            <a:avLst/>
          </a:prstGeom>
          <a:noFill/>
          <a:ln w="9525">
            <a:noFill/>
            <a:miter lim="800000"/>
            <a:headEnd/>
            <a:tailEnd/>
          </a:ln>
        </p:spPr>
      </p:pic>
    </p:spTree>
    <p:extLst>
      <p:ext uri="{BB962C8B-B14F-4D97-AF65-F5344CB8AC3E}">
        <p14:creationId xmlns:p14="http://schemas.microsoft.com/office/powerpoint/2010/main" val="764946141"/>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22" name="Rectangle 7"/>
          <p:cNvSpPr>
            <a:spLocks noGrp="1" noChangeArrowheads="1"/>
          </p:cNvSpPr>
          <p:nvPr>
            <p:ph type="title" idx="4294967295"/>
          </p:nvPr>
        </p:nvSpPr>
        <p:spPr>
          <a:xfrm>
            <a:off x="539750" y="195265"/>
            <a:ext cx="8229600" cy="857250"/>
          </a:xfrm>
        </p:spPr>
        <p:txBody>
          <a:bodyPr/>
          <a:lstStyle/>
          <a:p>
            <a:pPr algn="ctr">
              <a:lnSpc>
                <a:spcPts val="1998"/>
              </a:lnSpc>
            </a:pPr>
            <a:r>
              <a:rPr lang="ru-RU" sz="2000" kern="1200" dirty="0">
                <a:latin typeface="Times New Roman" panose="02020603050405020304" pitchFamily="18" charset="0"/>
                <a:cs typeface="Times New Roman" panose="02020603050405020304" pitchFamily="18" charset="0"/>
              </a:rPr>
              <a:t>Количество должников, находящихся в процедурах банкротства</a:t>
            </a:r>
            <a:br>
              <a:rPr lang="ru-RU" sz="2000" kern="1200" dirty="0">
                <a:latin typeface="Times New Roman" panose="02020603050405020304" pitchFamily="18" charset="0"/>
                <a:cs typeface="Times New Roman" panose="02020603050405020304" pitchFamily="18" charset="0"/>
              </a:rPr>
            </a:br>
            <a:r>
              <a:rPr lang="ru-RU" sz="2000" kern="1200" dirty="0">
                <a:latin typeface="Times New Roman" panose="02020603050405020304" pitchFamily="18" charset="0"/>
                <a:cs typeface="Times New Roman" panose="02020603050405020304" pitchFamily="18" charset="0"/>
              </a:rPr>
              <a:t>в </a:t>
            </a:r>
            <a:r>
              <a:rPr lang="ru-RU" sz="2000" kern="1200" dirty="0" smtClean="0">
                <a:latin typeface="Times New Roman" panose="02020603050405020304" pitchFamily="18" charset="0"/>
                <a:cs typeface="Times New Roman" panose="02020603050405020304" pitchFamily="18" charset="0"/>
              </a:rPr>
              <a:t>2018-2022 </a:t>
            </a:r>
            <a:r>
              <a:rPr lang="ru-RU" sz="2000" kern="1200" dirty="0">
                <a:latin typeface="Times New Roman" panose="02020603050405020304" pitchFamily="18" charset="0"/>
                <a:cs typeface="Times New Roman" panose="02020603050405020304" pitchFamily="18" charset="0"/>
              </a:rPr>
              <a:t>годах, всего </a:t>
            </a:r>
            <a:r>
              <a:rPr lang="ru-RU" sz="2000" kern="1200">
                <a:latin typeface="Times New Roman" panose="02020603050405020304" pitchFamily="18" charset="0"/>
                <a:cs typeface="Times New Roman" panose="02020603050405020304" pitchFamily="18" charset="0"/>
              </a:rPr>
              <a:t>по </a:t>
            </a:r>
            <a:r>
              <a:rPr lang="ru-RU" sz="2000" kern="1200" smtClean="0">
                <a:latin typeface="Times New Roman" panose="02020603050405020304" pitchFamily="18" charset="0"/>
                <a:cs typeface="Times New Roman" panose="02020603050405020304" pitchFamily="18" charset="0"/>
              </a:rPr>
              <a:t>Новгородской области</a:t>
            </a:r>
            <a:endParaRPr lang="ru-RU" sz="2000" kern="1200" dirty="0">
              <a:latin typeface="Times New Roman" panose="02020603050405020304" pitchFamily="18" charset="0"/>
              <a:cs typeface="Times New Roman" panose="02020603050405020304" pitchFamily="18" charset="0"/>
            </a:endParaRPr>
          </a:p>
        </p:txBody>
      </p:sp>
      <p:graphicFrame>
        <p:nvGraphicFramePr>
          <p:cNvPr id="2" name="Object 9"/>
          <p:cNvGraphicFramePr>
            <a:graphicFrameLocks noGrp="1" noChangeAspect="1"/>
          </p:cNvGraphicFramePr>
          <p:nvPr>
            <p:ph type="chart" idx="4294967295"/>
            <p:extLst>
              <p:ext uri="{D42A27DB-BD31-4B8C-83A1-F6EECF244321}">
                <p14:modId xmlns:p14="http://schemas.microsoft.com/office/powerpoint/2010/main" val="1429074264"/>
              </p:ext>
            </p:extLst>
          </p:nvPr>
        </p:nvGraphicFramePr>
        <p:xfrm>
          <a:off x="539552" y="915566"/>
          <a:ext cx="8224569" cy="3756447"/>
        </p:xfrm>
        <a:graphic>
          <a:graphicData uri="http://schemas.openxmlformats.org/drawingml/2006/chart">
            <c:chart xmlns:c="http://schemas.openxmlformats.org/drawingml/2006/chart" xmlns:r="http://schemas.openxmlformats.org/officeDocument/2006/relationships" r:id="rId2"/>
          </a:graphicData>
        </a:graphic>
      </p:graphicFrame>
      <p:sp>
        <p:nvSpPr>
          <p:cNvPr id="6" name="Прямоугольник 5"/>
          <p:cNvSpPr/>
          <p:nvPr/>
        </p:nvSpPr>
        <p:spPr>
          <a:xfrm>
            <a:off x="2669456" y="2787774"/>
            <a:ext cx="1008062" cy="2917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0832" tIns="45416" rIns="90832" bIns="45416" anchor="ctr"/>
          <a:lstStyle/>
          <a:p>
            <a:pPr algn="ctr">
              <a:defRPr/>
            </a:pPr>
            <a:r>
              <a:rPr lang="ru-RU" dirty="0" smtClean="0">
                <a:solidFill>
                  <a:schemeClr val="accent6"/>
                </a:solidFill>
              </a:rPr>
              <a:t>324</a:t>
            </a:r>
            <a:endParaRPr lang="ru-RU" dirty="0">
              <a:solidFill>
                <a:schemeClr val="accent6"/>
              </a:solidFill>
            </a:endParaRPr>
          </a:p>
        </p:txBody>
      </p:sp>
      <p:sp>
        <p:nvSpPr>
          <p:cNvPr id="7" name="Прямоугольник 6"/>
          <p:cNvSpPr/>
          <p:nvPr/>
        </p:nvSpPr>
        <p:spPr>
          <a:xfrm>
            <a:off x="6516215" y="1347614"/>
            <a:ext cx="987425" cy="3452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0832" tIns="45416" rIns="90832" bIns="45416" anchor="ctr"/>
          <a:lstStyle/>
          <a:p>
            <a:pPr algn="ctr"/>
            <a:r>
              <a:rPr lang="ru-RU" dirty="0" smtClean="0">
                <a:solidFill>
                  <a:schemeClr val="accent6"/>
                </a:solidFill>
              </a:rPr>
              <a:t>968</a:t>
            </a:r>
            <a:endParaRPr lang="ru-RU" dirty="0">
              <a:solidFill>
                <a:schemeClr val="accent6"/>
              </a:solidFill>
            </a:endParaRPr>
          </a:p>
        </p:txBody>
      </p:sp>
      <p:sp>
        <p:nvSpPr>
          <p:cNvPr id="8" name="Прямоугольник 7"/>
          <p:cNvSpPr/>
          <p:nvPr/>
        </p:nvSpPr>
        <p:spPr>
          <a:xfrm>
            <a:off x="3779912" y="2384632"/>
            <a:ext cx="785639" cy="2702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0832" tIns="45416" rIns="90832" bIns="45416" anchor="ctr"/>
          <a:lstStyle/>
          <a:p>
            <a:pPr algn="ctr"/>
            <a:r>
              <a:rPr lang="ru-RU" dirty="0">
                <a:solidFill>
                  <a:schemeClr val="accent6"/>
                </a:solidFill>
              </a:rPr>
              <a:t>513</a:t>
            </a:r>
          </a:p>
        </p:txBody>
      </p:sp>
      <p:sp>
        <p:nvSpPr>
          <p:cNvPr id="9" name="Прямоугольник 8"/>
          <p:cNvSpPr/>
          <p:nvPr/>
        </p:nvSpPr>
        <p:spPr>
          <a:xfrm>
            <a:off x="4762041" y="2161399"/>
            <a:ext cx="701898" cy="2690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0832" tIns="45416" rIns="90832" bIns="45416" anchor="ctr"/>
          <a:lstStyle/>
          <a:p>
            <a:pPr algn="ctr"/>
            <a:r>
              <a:rPr lang="ru-RU" dirty="0">
                <a:solidFill>
                  <a:schemeClr val="accent6"/>
                </a:solidFill>
              </a:rPr>
              <a:t>631</a:t>
            </a:r>
          </a:p>
        </p:txBody>
      </p:sp>
      <p:sp>
        <p:nvSpPr>
          <p:cNvPr id="10" name="Прямоугольник 9"/>
          <p:cNvSpPr/>
          <p:nvPr/>
        </p:nvSpPr>
        <p:spPr>
          <a:xfrm>
            <a:off x="5673522" y="2039351"/>
            <a:ext cx="762884" cy="3452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0832" tIns="45416" rIns="90832" bIns="45416" anchor="ctr"/>
          <a:lstStyle/>
          <a:p>
            <a:pPr algn="ctr"/>
            <a:r>
              <a:rPr lang="ru-RU" dirty="0">
                <a:solidFill>
                  <a:schemeClr val="accent6"/>
                </a:solidFill>
              </a:rPr>
              <a:t>655</a:t>
            </a:r>
          </a:p>
        </p:txBody>
      </p:sp>
      <p:sp>
        <p:nvSpPr>
          <p:cNvPr id="3" name="TextBox 2"/>
          <p:cNvSpPr txBox="1"/>
          <p:nvPr/>
        </p:nvSpPr>
        <p:spPr>
          <a:xfrm>
            <a:off x="8406158" y="4515966"/>
            <a:ext cx="465634" cy="461665"/>
          </a:xfrm>
          <a:prstGeom prst="rect">
            <a:avLst/>
          </a:prstGeom>
          <a:noFill/>
        </p:spPr>
        <p:txBody>
          <a:bodyPr wrap="square" rtlCol="0">
            <a:spAutoFit/>
          </a:bodyPr>
          <a:lstStyle/>
          <a:p>
            <a:pPr algn="ctr"/>
            <a:r>
              <a:rPr lang="ru-RU" sz="2400" dirty="0" smtClean="0">
                <a:solidFill>
                  <a:schemeClr val="bg1"/>
                </a:solidFill>
              </a:rPr>
              <a:t>2</a:t>
            </a:r>
            <a:endParaRPr lang="ru-RU" sz="2400" dirty="0">
              <a:solidFill>
                <a:schemeClr val="bg1"/>
              </a:solidFill>
            </a:endParaRPr>
          </a:p>
        </p:txBody>
      </p:sp>
    </p:spTree>
  </p:cSld>
  <p:clrMapOvr>
    <a:masterClrMapping/>
  </p:clrMapOvr>
  <p:transition spd="slow">
    <p:pull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1"/>
          </p:nvPr>
        </p:nvSpPr>
        <p:spPr/>
        <p:txBody>
          <a:bodyPr/>
          <a:lstStyle/>
          <a:p>
            <a:pPr>
              <a:defRPr/>
            </a:pPr>
            <a:fld id="{44FF993C-D98B-4FD8-A6EB-F7898441767D}" type="slidenum">
              <a:rPr lang="ru-RU" smtClean="0">
                <a:solidFill>
                  <a:prstClr val="white"/>
                </a:solidFill>
              </a:rPr>
              <a:pPr>
                <a:defRPr/>
              </a:pPr>
              <a:t>3</a:t>
            </a:fld>
            <a:endParaRPr lang="ru-RU" dirty="0">
              <a:solidFill>
                <a:prstClr val="white"/>
              </a:solidFill>
            </a:endParaRPr>
          </a:p>
        </p:txBody>
      </p:sp>
      <p:sp>
        <p:nvSpPr>
          <p:cNvPr id="11" name="Rectangle 2"/>
          <p:cNvSpPr>
            <a:spLocks noGrp="1"/>
          </p:cNvSpPr>
          <p:nvPr>
            <p:ph type="title" idx="4294967295"/>
          </p:nvPr>
        </p:nvSpPr>
        <p:spPr>
          <a:xfrm>
            <a:off x="1062262" y="210075"/>
            <a:ext cx="7343979" cy="399964"/>
          </a:xfrm>
          <a:noFill/>
        </p:spPr>
        <p:txBody>
          <a:bodyPr>
            <a:spAutoFit/>
          </a:bodyPr>
          <a:lstStyle/>
          <a:p>
            <a:pPr algn="ctr">
              <a:lnSpc>
                <a:spcPct val="100000"/>
              </a:lnSpc>
            </a:pPr>
            <a:r>
              <a:rPr lang="ru-RU" altLang="ru-RU" sz="2000" dirty="0">
                <a:latin typeface="Times New Roman" panose="02020603050405020304" pitchFamily="18" charset="0"/>
                <a:cs typeface="Times New Roman" panose="02020603050405020304" pitchFamily="18" charset="0"/>
              </a:rPr>
              <a:t>Юридические и физические лица в процедурах банкротства</a:t>
            </a:r>
          </a:p>
        </p:txBody>
      </p:sp>
      <p:graphicFrame>
        <p:nvGraphicFramePr>
          <p:cNvPr id="12" name="Диаграмма 11"/>
          <p:cNvGraphicFramePr/>
          <p:nvPr>
            <p:extLst>
              <p:ext uri="{D42A27DB-BD31-4B8C-83A1-F6EECF244321}">
                <p14:modId xmlns:p14="http://schemas.microsoft.com/office/powerpoint/2010/main" val="186921639"/>
              </p:ext>
            </p:extLst>
          </p:nvPr>
        </p:nvGraphicFramePr>
        <p:xfrm>
          <a:off x="569655" y="1419622"/>
          <a:ext cx="4396916" cy="1959320"/>
        </p:xfrm>
        <a:graphic>
          <a:graphicData uri="http://schemas.openxmlformats.org/drawingml/2006/chart">
            <c:chart xmlns:c="http://schemas.openxmlformats.org/drawingml/2006/chart" xmlns:r="http://schemas.openxmlformats.org/officeDocument/2006/relationships" r:id="rId2"/>
          </a:graphicData>
        </a:graphic>
      </p:graphicFrame>
      <p:sp>
        <p:nvSpPr>
          <p:cNvPr id="14" name="Rectangle 5"/>
          <p:cNvSpPr>
            <a:spLocks noChangeArrowheads="1"/>
          </p:cNvSpPr>
          <p:nvPr/>
        </p:nvSpPr>
        <p:spPr bwMode="auto">
          <a:xfrm>
            <a:off x="569655" y="1053278"/>
            <a:ext cx="3201876" cy="415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280" tIns="45640" rIns="91280" bIns="4564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1040537"/>
            <a:r>
              <a:rPr lang="ru-RU" sz="2100" u="sng" dirty="0" smtClean="0">
                <a:solidFill>
                  <a:srgbClr val="4F81BD">
                    <a:lumMod val="50000"/>
                  </a:srgbClr>
                </a:solidFill>
              </a:rPr>
              <a:t>145 </a:t>
            </a:r>
            <a:r>
              <a:rPr lang="ru-RU" sz="2100" u="sng" dirty="0">
                <a:solidFill>
                  <a:srgbClr val="4F81BD">
                    <a:lumMod val="50000"/>
                  </a:srgbClr>
                </a:solidFill>
              </a:rPr>
              <a:t>юридических лиц </a:t>
            </a:r>
          </a:p>
        </p:txBody>
      </p:sp>
      <p:sp>
        <p:nvSpPr>
          <p:cNvPr id="15" name="Rectangle 5"/>
          <p:cNvSpPr>
            <a:spLocks noChangeArrowheads="1"/>
          </p:cNvSpPr>
          <p:nvPr/>
        </p:nvSpPr>
        <p:spPr bwMode="auto">
          <a:xfrm>
            <a:off x="3875200" y="2718698"/>
            <a:ext cx="4433367" cy="415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280" tIns="45640" rIns="91280" bIns="4564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defTabSz="1040537"/>
            <a:r>
              <a:rPr lang="ru-RU" sz="2100" u="sng" dirty="0" smtClean="0">
                <a:solidFill>
                  <a:srgbClr val="4F81BD">
                    <a:lumMod val="50000"/>
                  </a:srgbClr>
                </a:solidFill>
              </a:rPr>
              <a:t>823 </a:t>
            </a:r>
            <a:r>
              <a:rPr lang="ru-RU" sz="2100" u="sng" dirty="0">
                <a:solidFill>
                  <a:srgbClr val="4F81BD">
                    <a:lumMod val="50000"/>
                  </a:srgbClr>
                </a:solidFill>
              </a:rPr>
              <a:t>физических </a:t>
            </a:r>
            <a:r>
              <a:rPr lang="ru-RU" sz="2100" u="sng" dirty="0" smtClean="0">
                <a:solidFill>
                  <a:srgbClr val="4F81BD">
                    <a:lumMod val="50000"/>
                  </a:srgbClr>
                </a:solidFill>
              </a:rPr>
              <a:t>лица</a:t>
            </a:r>
            <a:endParaRPr lang="ru-RU" sz="2100" u="sng" dirty="0">
              <a:solidFill>
                <a:srgbClr val="4F81BD">
                  <a:lumMod val="50000"/>
                </a:srgbClr>
              </a:solidFill>
            </a:endParaRPr>
          </a:p>
        </p:txBody>
      </p:sp>
      <p:graphicFrame>
        <p:nvGraphicFramePr>
          <p:cNvPr id="17" name="Диаграмма 16"/>
          <p:cNvGraphicFramePr/>
          <p:nvPr>
            <p:extLst>
              <p:ext uri="{D42A27DB-BD31-4B8C-83A1-F6EECF244321}">
                <p14:modId xmlns:p14="http://schemas.microsoft.com/office/powerpoint/2010/main" val="2988704313"/>
              </p:ext>
            </p:extLst>
          </p:nvPr>
        </p:nvGraphicFramePr>
        <p:xfrm>
          <a:off x="692814" y="2865655"/>
          <a:ext cx="7836459" cy="2051042"/>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5"/>
          <p:cNvSpPr>
            <a:spLocks noChangeArrowheads="1"/>
          </p:cNvSpPr>
          <p:nvPr/>
        </p:nvSpPr>
        <p:spPr bwMode="auto">
          <a:xfrm>
            <a:off x="3528013" y="684728"/>
            <a:ext cx="5004031" cy="581156"/>
          </a:xfrm>
          <a:prstGeom prst="rect">
            <a:avLst/>
          </a:prstGeom>
          <a:noFill/>
          <a:ln w="12700">
            <a:noFill/>
            <a:miter lim="800000"/>
            <a:headEnd/>
            <a:tailEnd/>
          </a:ln>
          <a:effectLst/>
        </p:spPr>
        <p:txBody>
          <a:bodyPr wrap="none" lIns="80021" tIns="40011" rIns="80021" bIns="40011" anchor="ctr"/>
          <a:lstStyle/>
          <a:p>
            <a:pPr algn="just" defTabSz="800195">
              <a:defRPr/>
            </a:pPr>
            <a:r>
              <a:rPr lang="ru-RU" u="sng" dirty="0">
                <a:solidFill>
                  <a:srgbClr val="FF5050"/>
                </a:solidFill>
                <a:latin typeface="Calibri" pitchFamily="34" charset="0"/>
              </a:rPr>
              <a:t>Всего </a:t>
            </a:r>
            <a:r>
              <a:rPr lang="ru-RU" u="sng" dirty="0" smtClean="0">
                <a:solidFill>
                  <a:srgbClr val="FF5050"/>
                </a:solidFill>
                <a:latin typeface="Calibri" pitchFamily="34" charset="0"/>
              </a:rPr>
              <a:t>в области </a:t>
            </a:r>
            <a:r>
              <a:rPr lang="ru-RU" u="sng" dirty="0">
                <a:solidFill>
                  <a:srgbClr val="FF5050"/>
                </a:solidFill>
                <a:latin typeface="Calibri" pitchFamily="34" charset="0"/>
              </a:rPr>
              <a:t>в процедурах банкротства находятся </a:t>
            </a:r>
          </a:p>
          <a:p>
            <a:pPr algn="just" defTabSz="800195">
              <a:defRPr/>
            </a:pPr>
            <a:r>
              <a:rPr lang="ru-RU" u="sng" dirty="0" smtClean="0">
                <a:solidFill>
                  <a:srgbClr val="FF5050"/>
                </a:solidFill>
                <a:latin typeface="Calibri" pitchFamily="34" charset="0"/>
              </a:rPr>
              <a:t>968 юридических </a:t>
            </a:r>
            <a:r>
              <a:rPr lang="ru-RU" u="sng" dirty="0">
                <a:solidFill>
                  <a:srgbClr val="FF5050"/>
                </a:solidFill>
                <a:latin typeface="Calibri" pitchFamily="34" charset="0"/>
              </a:rPr>
              <a:t>и физических лиц, в том числе: </a:t>
            </a:r>
          </a:p>
        </p:txBody>
      </p:sp>
      <p:sp>
        <p:nvSpPr>
          <p:cNvPr id="24" name="Скругленный прямоугольник 23"/>
          <p:cNvSpPr/>
          <p:nvPr/>
        </p:nvSpPr>
        <p:spPr>
          <a:xfrm>
            <a:off x="5073583" y="1624915"/>
            <a:ext cx="277441" cy="122786"/>
          </a:xfrm>
          <a:prstGeom prst="roundRect">
            <a:avLst/>
          </a:prstGeom>
          <a:solidFill>
            <a:schemeClr val="tx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0021" tIns="40011" rIns="80021" bIns="40011"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2729"/>
            <a:endParaRPr lang="ru-RU" b="0">
              <a:solidFill>
                <a:prstClr val="white"/>
              </a:solidFill>
            </a:endParaRPr>
          </a:p>
        </p:txBody>
      </p:sp>
      <p:sp>
        <p:nvSpPr>
          <p:cNvPr id="25" name="Скругленный прямоугольник 24"/>
          <p:cNvSpPr/>
          <p:nvPr/>
        </p:nvSpPr>
        <p:spPr>
          <a:xfrm>
            <a:off x="5076056" y="1889155"/>
            <a:ext cx="277440" cy="133254"/>
          </a:xfrm>
          <a:prstGeom prst="roundRect">
            <a:avLst/>
          </a:prstGeom>
          <a:solidFill>
            <a:srgbClr val="31CC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0021" tIns="40011" rIns="80021" bIns="40011"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2729"/>
            <a:endParaRPr lang="ru-RU" b="0">
              <a:solidFill>
                <a:prstClr val="white"/>
              </a:solidFill>
            </a:endParaRPr>
          </a:p>
        </p:txBody>
      </p:sp>
      <p:sp>
        <p:nvSpPr>
          <p:cNvPr id="30" name="Rectangle 5"/>
          <p:cNvSpPr>
            <a:spLocks noChangeArrowheads="1"/>
          </p:cNvSpPr>
          <p:nvPr/>
        </p:nvSpPr>
        <p:spPr bwMode="auto">
          <a:xfrm>
            <a:off x="5508104" y="1801974"/>
            <a:ext cx="1167561" cy="307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80" tIns="45640" rIns="91280" bIns="4564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1040537"/>
            <a:r>
              <a:rPr lang="ru-RU" sz="1400" dirty="0">
                <a:solidFill>
                  <a:srgbClr val="1F497D"/>
                </a:solidFill>
              </a:rPr>
              <a:t>наблюдение</a:t>
            </a:r>
          </a:p>
        </p:txBody>
      </p:sp>
      <p:sp>
        <p:nvSpPr>
          <p:cNvPr id="31" name="Rectangle 5"/>
          <p:cNvSpPr>
            <a:spLocks noChangeArrowheads="1"/>
          </p:cNvSpPr>
          <p:nvPr/>
        </p:nvSpPr>
        <p:spPr bwMode="auto">
          <a:xfrm>
            <a:off x="5508104" y="1532500"/>
            <a:ext cx="2209256" cy="307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280" tIns="45640" rIns="91280" bIns="4564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1040537"/>
            <a:r>
              <a:rPr lang="ru-RU" sz="1400" dirty="0">
                <a:solidFill>
                  <a:srgbClr val="1F497D"/>
                </a:solidFill>
              </a:rPr>
              <a:t>конкурсное производство</a:t>
            </a:r>
          </a:p>
        </p:txBody>
      </p:sp>
    </p:spTree>
    <p:extLst>
      <p:ext uri="{BB962C8B-B14F-4D97-AF65-F5344CB8AC3E}">
        <p14:creationId xmlns:p14="http://schemas.microsoft.com/office/powerpoint/2010/main" val="16316792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91" name="Rectangle 2"/>
          <p:cNvSpPr>
            <a:spLocks noGrp="1" noChangeArrowheads="1"/>
          </p:cNvSpPr>
          <p:nvPr>
            <p:ph type="title" idx="4294967295"/>
          </p:nvPr>
        </p:nvSpPr>
        <p:spPr>
          <a:xfrm>
            <a:off x="683568" y="205979"/>
            <a:ext cx="8064896" cy="857250"/>
          </a:xfrm>
        </p:spPr>
        <p:txBody>
          <a:bodyPr/>
          <a:lstStyle/>
          <a:p>
            <a:pPr algn="ctr">
              <a:lnSpc>
                <a:spcPts val="2500"/>
              </a:lnSpc>
            </a:pPr>
            <a:r>
              <a:rPr lang="ru-RU" sz="2400" kern="1200" dirty="0">
                <a:effectLst>
                  <a:outerShdw blurRad="38100" dist="38100" dir="2700000" algn="tl">
                    <a:srgbClr val="000000">
                      <a:alpha val="43137"/>
                    </a:srgbClr>
                  </a:outerShdw>
                </a:effectLst>
                <a:latin typeface="Arial Narrow" pitchFamily="34" charset="0"/>
              </a:rPr>
              <a:t>Структура дел о банкротстве по видам деятельности должников, всего по </a:t>
            </a:r>
            <a:r>
              <a:rPr lang="ru-RU" sz="2400" kern="1200" dirty="0" smtClean="0">
                <a:effectLst>
                  <a:outerShdw blurRad="38100" dist="38100" dir="2700000" algn="tl">
                    <a:srgbClr val="000000">
                      <a:alpha val="43137"/>
                    </a:srgbClr>
                  </a:outerShdw>
                </a:effectLst>
                <a:latin typeface="Arial Narrow" pitchFamily="34" charset="0"/>
              </a:rPr>
              <a:t>Новгородской области</a:t>
            </a:r>
            <a:endParaRPr lang="ru-RU" sz="2400" kern="1200" dirty="0">
              <a:effectLst>
                <a:outerShdw blurRad="38100" dist="38100" dir="2700000" algn="tl">
                  <a:srgbClr val="000000">
                    <a:alpha val="43137"/>
                  </a:srgbClr>
                </a:outerShdw>
              </a:effectLst>
              <a:latin typeface="Arial Narrow" pitchFamily="34" charset="0"/>
            </a:endParaRPr>
          </a:p>
        </p:txBody>
      </p:sp>
      <p:graphicFrame>
        <p:nvGraphicFramePr>
          <p:cNvPr id="3" name="Object 6"/>
          <p:cNvGraphicFramePr>
            <a:graphicFrameLocks noGrp="1" noChangeAspect="1"/>
          </p:cNvGraphicFramePr>
          <p:nvPr>
            <p:ph type="chart" idx="4294967295"/>
            <p:extLst>
              <p:ext uri="{D42A27DB-BD31-4B8C-83A1-F6EECF244321}">
                <p14:modId xmlns:p14="http://schemas.microsoft.com/office/powerpoint/2010/main" val="340974707"/>
              </p:ext>
            </p:extLst>
          </p:nvPr>
        </p:nvGraphicFramePr>
        <p:xfrm>
          <a:off x="179512" y="1083048"/>
          <a:ext cx="8189790" cy="3671589"/>
        </p:xfrm>
        <a:graphic>
          <a:graphicData uri="http://schemas.openxmlformats.org/drawingml/2006/chart">
            <c:chart xmlns:c="http://schemas.openxmlformats.org/drawingml/2006/chart" xmlns:r="http://schemas.openxmlformats.org/officeDocument/2006/relationships" r:id="rId3"/>
          </a:graphicData>
        </a:graphic>
      </p:graphicFrame>
      <p:sp>
        <p:nvSpPr>
          <p:cNvPr id="16392" name="Text Box 8"/>
          <p:cNvSpPr txBox="1">
            <a:spLocks noChangeArrowheads="1"/>
          </p:cNvSpPr>
          <p:nvPr/>
        </p:nvSpPr>
        <p:spPr bwMode="auto">
          <a:xfrm>
            <a:off x="3692950" y="3288010"/>
            <a:ext cx="627057" cy="435868"/>
          </a:xfrm>
          <a:prstGeom prst="rect">
            <a:avLst/>
          </a:prstGeom>
          <a:noFill/>
          <a:ln w="9525">
            <a:noFill/>
            <a:miter lim="800000"/>
            <a:headEnd/>
            <a:tailEnd/>
          </a:ln>
        </p:spPr>
        <p:txBody>
          <a:bodyPr lIns="90832" tIns="45416" rIns="90832" bIns="45416"/>
          <a:lstStyle/>
          <a:p>
            <a:pPr algn="ctr">
              <a:buFont typeface="Wingdings" pitchFamily="2" charset="2"/>
              <a:buNone/>
            </a:pPr>
            <a:r>
              <a:rPr lang="ru-RU" sz="2800" dirty="0" smtClean="0">
                <a:solidFill>
                  <a:schemeClr val="tx1"/>
                </a:solidFill>
              </a:rPr>
              <a:t>30</a:t>
            </a:r>
            <a:endParaRPr lang="ru-RU" sz="2800" dirty="0">
              <a:solidFill>
                <a:schemeClr val="tx1"/>
              </a:solidFill>
            </a:endParaRPr>
          </a:p>
        </p:txBody>
      </p:sp>
      <p:sp>
        <p:nvSpPr>
          <p:cNvPr id="16393" name="Text Box 12"/>
          <p:cNvSpPr txBox="1">
            <a:spLocks noChangeArrowheads="1"/>
          </p:cNvSpPr>
          <p:nvPr/>
        </p:nvSpPr>
        <p:spPr bwMode="auto">
          <a:xfrm>
            <a:off x="1476910" y="3563342"/>
            <a:ext cx="1800225" cy="729854"/>
          </a:xfrm>
          <a:prstGeom prst="rect">
            <a:avLst/>
          </a:prstGeom>
          <a:noFill/>
          <a:ln w="9525">
            <a:noFill/>
            <a:miter lim="800000"/>
            <a:headEnd/>
            <a:tailEnd/>
          </a:ln>
        </p:spPr>
        <p:txBody>
          <a:bodyPr lIns="90832" tIns="45416" rIns="90832" bIns="45416"/>
          <a:lstStyle>
            <a:defPPr>
              <a:defRPr lang="en-US"/>
            </a:defPPr>
            <a:lvl1pPr algn="ctr">
              <a:buFont typeface="Wingdings" pitchFamily="2" charset="2"/>
              <a:buNone/>
              <a:defRPr sz="2800">
                <a:solidFill>
                  <a:schemeClr val="tx1"/>
                </a:solidFill>
              </a:defRPr>
            </a:lvl1pPr>
          </a:lstStyle>
          <a:p>
            <a:r>
              <a:rPr lang="ru-RU" dirty="0"/>
              <a:t>26</a:t>
            </a:r>
          </a:p>
        </p:txBody>
      </p:sp>
      <p:sp>
        <p:nvSpPr>
          <p:cNvPr id="16394" name="Text Box 13"/>
          <p:cNvSpPr txBox="1">
            <a:spLocks noChangeArrowheads="1"/>
          </p:cNvSpPr>
          <p:nvPr/>
        </p:nvSpPr>
        <p:spPr bwMode="auto">
          <a:xfrm>
            <a:off x="2192757" y="3818086"/>
            <a:ext cx="2127250" cy="266700"/>
          </a:xfrm>
          <a:prstGeom prst="rect">
            <a:avLst/>
          </a:prstGeom>
          <a:noFill/>
          <a:ln w="9525">
            <a:noFill/>
            <a:miter lim="800000"/>
            <a:headEnd/>
            <a:tailEnd/>
          </a:ln>
        </p:spPr>
        <p:txBody>
          <a:bodyPr lIns="90832" tIns="45416" rIns="90832" bIns="45416"/>
          <a:lstStyle>
            <a:defPPr>
              <a:defRPr lang="en-US"/>
            </a:defPPr>
            <a:lvl1pPr algn="ctr">
              <a:buFont typeface="Wingdings" pitchFamily="2" charset="2"/>
              <a:buNone/>
              <a:defRPr sz="2800">
                <a:solidFill>
                  <a:schemeClr val="tx1"/>
                </a:solidFill>
              </a:defRPr>
            </a:lvl1pPr>
          </a:lstStyle>
          <a:p>
            <a:r>
              <a:rPr lang="ru-RU" dirty="0"/>
              <a:t>6</a:t>
            </a:r>
          </a:p>
        </p:txBody>
      </p:sp>
      <p:sp>
        <p:nvSpPr>
          <p:cNvPr id="16395" name="Text Box 14"/>
          <p:cNvSpPr txBox="1">
            <a:spLocks noChangeArrowheads="1"/>
          </p:cNvSpPr>
          <p:nvPr/>
        </p:nvSpPr>
        <p:spPr bwMode="auto">
          <a:xfrm>
            <a:off x="3506906" y="2207622"/>
            <a:ext cx="1512094" cy="741362"/>
          </a:xfrm>
          <a:prstGeom prst="rect">
            <a:avLst/>
          </a:prstGeom>
          <a:noFill/>
          <a:ln w="9525">
            <a:noFill/>
            <a:miter lim="800000"/>
            <a:headEnd/>
            <a:tailEnd/>
          </a:ln>
        </p:spPr>
        <p:txBody>
          <a:bodyPr lIns="90832" tIns="45416" rIns="90832" bIns="45416"/>
          <a:lstStyle>
            <a:defPPr>
              <a:defRPr lang="en-US"/>
            </a:defPPr>
            <a:lvl1pPr algn="ctr">
              <a:buFont typeface="Wingdings" pitchFamily="2" charset="2"/>
              <a:buNone/>
              <a:defRPr sz="2800">
                <a:solidFill>
                  <a:schemeClr val="tx1"/>
                </a:solidFill>
              </a:defRPr>
            </a:lvl1pPr>
          </a:lstStyle>
          <a:p>
            <a:r>
              <a:rPr lang="ru-RU" dirty="0"/>
              <a:t>18</a:t>
            </a:r>
          </a:p>
        </p:txBody>
      </p:sp>
      <p:sp>
        <p:nvSpPr>
          <p:cNvPr id="16396" name="Text Box 17"/>
          <p:cNvSpPr txBox="1">
            <a:spLocks noChangeArrowheads="1"/>
          </p:cNvSpPr>
          <p:nvPr/>
        </p:nvSpPr>
        <p:spPr bwMode="auto">
          <a:xfrm>
            <a:off x="1476910" y="1635646"/>
            <a:ext cx="2016125" cy="702469"/>
          </a:xfrm>
          <a:prstGeom prst="rect">
            <a:avLst/>
          </a:prstGeom>
          <a:noFill/>
          <a:ln w="9525">
            <a:noFill/>
            <a:miter lim="800000"/>
            <a:headEnd/>
            <a:tailEnd/>
          </a:ln>
        </p:spPr>
        <p:txBody>
          <a:bodyPr lIns="90832" tIns="45416" rIns="90832" bIns="45416"/>
          <a:lstStyle>
            <a:defPPr>
              <a:defRPr lang="en-US"/>
            </a:defPPr>
            <a:lvl1pPr algn="ctr">
              <a:buFont typeface="Wingdings" pitchFamily="2" charset="2"/>
              <a:buNone/>
              <a:defRPr sz="2800">
                <a:solidFill>
                  <a:schemeClr val="tx1"/>
                </a:solidFill>
              </a:defRPr>
            </a:lvl1pPr>
          </a:lstStyle>
          <a:p>
            <a:r>
              <a:rPr lang="ru-RU" dirty="0"/>
              <a:t>27</a:t>
            </a:r>
          </a:p>
        </p:txBody>
      </p:sp>
      <p:sp>
        <p:nvSpPr>
          <p:cNvPr id="16397" name="Text Box 12"/>
          <p:cNvSpPr txBox="1">
            <a:spLocks noChangeArrowheads="1"/>
          </p:cNvSpPr>
          <p:nvPr/>
        </p:nvSpPr>
        <p:spPr bwMode="auto">
          <a:xfrm>
            <a:off x="2969838" y="1536249"/>
            <a:ext cx="1350169" cy="649288"/>
          </a:xfrm>
          <a:prstGeom prst="rect">
            <a:avLst/>
          </a:prstGeom>
          <a:noFill/>
          <a:ln w="9525">
            <a:noFill/>
            <a:miter lim="800000"/>
            <a:headEnd/>
            <a:tailEnd/>
          </a:ln>
        </p:spPr>
        <p:txBody>
          <a:bodyPr lIns="90832" tIns="45416" rIns="90832" bIns="45416"/>
          <a:lstStyle>
            <a:defPPr>
              <a:defRPr lang="en-US"/>
            </a:defPPr>
            <a:lvl1pPr algn="ctr">
              <a:buFont typeface="Wingdings" pitchFamily="2" charset="2"/>
              <a:buNone/>
              <a:defRPr sz="2800">
                <a:solidFill>
                  <a:schemeClr val="tx1"/>
                </a:solidFill>
              </a:defRPr>
            </a:lvl1pPr>
          </a:lstStyle>
          <a:p>
            <a:r>
              <a:rPr lang="ru-RU" dirty="0"/>
              <a:t>18</a:t>
            </a:r>
          </a:p>
        </p:txBody>
      </p:sp>
      <p:sp>
        <p:nvSpPr>
          <p:cNvPr id="2" name="Прямоугольник 1"/>
          <p:cNvSpPr/>
          <p:nvPr/>
        </p:nvSpPr>
        <p:spPr>
          <a:xfrm>
            <a:off x="1115616" y="2715766"/>
            <a:ext cx="1728787" cy="764381"/>
          </a:xfrm>
          <a:prstGeom prst="rect">
            <a:avLst/>
          </a:prstGeom>
          <a:noFill/>
          <a:ln w="9525">
            <a:noFill/>
            <a:miter lim="800000"/>
            <a:headEnd/>
            <a:tailEnd/>
          </a:ln>
        </p:spPr>
        <p:txBody>
          <a:bodyPr lIns="90832" tIns="45416" rIns="90832" bIns="45416"/>
          <a:lstStyle/>
          <a:p>
            <a:pPr algn="ctr">
              <a:buFont typeface="Wingdings" pitchFamily="2" charset="2"/>
              <a:buNone/>
            </a:pPr>
            <a:r>
              <a:rPr lang="ru-RU" sz="2800" dirty="0">
                <a:solidFill>
                  <a:schemeClr val="tx1"/>
                </a:solidFill>
                <a:latin typeface="Arial" charset="0"/>
              </a:rPr>
              <a:t>18</a:t>
            </a:r>
          </a:p>
        </p:txBody>
      </p:sp>
      <p:sp>
        <p:nvSpPr>
          <p:cNvPr id="4" name="TextBox 3"/>
          <p:cNvSpPr txBox="1"/>
          <p:nvPr/>
        </p:nvSpPr>
        <p:spPr>
          <a:xfrm>
            <a:off x="8316416" y="4515966"/>
            <a:ext cx="648072" cy="461665"/>
          </a:xfrm>
          <a:prstGeom prst="rect">
            <a:avLst/>
          </a:prstGeom>
          <a:noFill/>
        </p:spPr>
        <p:txBody>
          <a:bodyPr wrap="square" rtlCol="0">
            <a:spAutoFit/>
          </a:bodyPr>
          <a:lstStyle/>
          <a:p>
            <a:pPr algn="ctr"/>
            <a:r>
              <a:rPr lang="ru-RU" sz="2400" dirty="0" smtClean="0">
                <a:solidFill>
                  <a:schemeClr val="bg1"/>
                </a:solidFill>
              </a:rPr>
              <a:t>4</a:t>
            </a:r>
            <a:endParaRPr lang="ru-RU" sz="2400" dirty="0">
              <a:solidFill>
                <a:schemeClr val="bg1"/>
              </a:solidFill>
            </a:endParaRPr>
          </a:p>
        </p:txBody>
      </p:sp>
    </p:spTree>
    <p:extLst>
      <p:ext uri="{BB962C8B-B14F-4D97-AF65-F5344CB8AC3E}">
        <p14:creationId xmlns:p14="http://schemas.microsoft.com/office/powerpoint/2010/main" val="4081543262"/>
      </p:ext>
    </p:extLst>
  </p:cSld>
  <p:clrMapOvr>
    <a:overrideClrMapping bg1="lt1" tx1="dk1" bg2="lt2" tx2="dk2" accent1="accent1" accent2="accent2" accent3="accent3" accent4="accent4" accent5="accent5" accent6="accent6" hlink="hlink" folHlink="folHlink"/>
  </p:clrMapOvr>
  <p:transition spd="slow">
    <p:pull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Заголовок 2"/>
          <p:cNvSpPr>
            <a:spLocks noGrp="1"/>
          </p:cNvSpPr>
          <p:nvPr>
            <p:ph type="title"/>
          </p:nvPr>
        </p:nvSpPr>
        <p:spPr>
          <a:xfrm>
            <a:off x="611560" y="195486"/>
            <a:ext cx="8101013" cy="450056"/>
          </a:xfrm>
        </p:spPr>
        <p:txBody>
          <a:bodyPr anchor="t"/>
          <a:lstStyle/>
          <a:p>
            <a:pPr algn="ctr" defTabSz="912491" fontAlgn="base">
              <a:spcAft>
                <a:spcPct val="0"/>
              </a:spcAft>
            </a:pPr>
            <a:r>
              <a:rPr lang="ru-RU" altLang="ru-RU" sz="1600" dirty="0"/>
              <a:t>Погашено задолженности в ходе дел о </a:t>
            </a:r>
            <a:r>
              <a:rPr lang="ru-RU" altLang="ru-RU" sz="1600" dirty="0" smtClean="0"/>
              <a:t>несостоятельности в 2021, 2022 </a:t>
            </a:r>
            <a:r>
              <a:rPr lang="ru-RU" altLang="ru-RU" sz="1600" dirty="0" err="1" smtClean="0"/>
              <a:t>г.г</a:t>
            </a:r>
            <a:r>
              <a:rPr lang="ru-RU" altLang="ru-RU" sz="1600" dirty="0" smtClean="0"/>
              <a:t>., </a:t>
            </a:r>
            <a:r>
              <a:rPr lang="ru-RU" altLang="ru-RU" sz="1600" dirty="0" err="1" smtClean="0"/>
              <a:t>млн.руб</a:t>
            </a:r>
            <a:r>
              <a:rPr lang="ru-RU" altLang="ru-RU" sz="1600" dirty="0" smtClean="0"/>
              <a:t>.</a:t>
            </a:r>
            <a:r>
              <a:rPr lang="ru-RU" altLang="ru-RU" sz="1800" dirty="0"/>
              <a:t/>
            </a:r>
            <a:br>
              <a:rPr lang="ru-RU" altLang="ru-RU" sz="1800" dirty="0"/>
            </a:br>
            <a:endParaRPr lang="ru-RU" altLang="ru-RU" sz="1800" dirty="0"/>
          </a:p>
        </p:txBody>
      </p:sp>
      <p:sp>
        <p:nvSpPr>
          <p:cNvPr id="7" name="Номер слайда 19"/>
          <p:cNvSpPr>
            <a:spLocks noGrp="1"/>
          </p:cNvSpPr>
          <p:nvPr>
            <p:ph type="sldNum" sz="quarter" idx="10"/>
          </p:nvPr>
        </p:nvSpPr>
        <p:spPr bwMode="auto">
          <a:xfrm>
            <a:off x="8320089" y="4569619"/>
            <a:ext cx="619125" cy="4476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9316">
              <a:spcBef>
                <a:spcPct val="20000"/>
              </a:spcBef>
              <a:buFont typeface="+mj-lt"/>
              <a:defRPr sz="3200">
                <a:solidFill>
                  <a:srgbClr val="005AA9"/>
                </a:solidFill>
                <a:latin typeface="Calibri" pitchFamily="34" charset="0"/>
              </a:defRPr>
            </a:lvl1pPr>
            <a:lvl2pPr marL="741101" indent="-284063" defTabSz="909316">
              <a:spcBef>
                <a:spcPct val="20000"/>
              </a:spcBef>
              <a:buFont typeface="Arial" pitchFamily="34" charset="0"/>
              <a:defRPr sz="2100">
                <a:solidFill>
                  <a:srgbClr val="504F53"/>
                </a:solidFill>
                <a:latin typeface="Calibri" pitchFamily="34" charset="0"/>
              </a:defRPr>
            </a:lvl2pPr>
            <a:lvl3pPr marL="1141011" indent="-226933" defTabSz="909316">
              <a:spcBef>
                <a:spcPct val="20000"/>
              </a:spcBef>
              <a:buFont typeface="Arial" pitchFamily="34" charset="0"/>
              <a:buChar char="•"/>
              <a:defRPr sz="2100">
                <a:solidFill>
                  <a:srgbClr val="504F53"/>
                </a:solidFill>
                <a:latin typeface="Calibri" pitchFamily="34" charset="0"/>
              </a:defRPr>
            </a:lvl3pPr>
            <a:lvl4pPr marL="1598049" indent="-226933" algn="just" defTabSz="909316">
              <a:lnSpc>
                <a:spcPts val="1575"/>
              </a:lnSpc>
              <a:spcBef>
                <a:spcPts val="350"/>
              </a:spcBef>
              <a:buFont typeface="Arial" pitchFamily="34" charset="0"/>
              <a:defRPr sz="1400">
                <a:solidFill>
                  <a:srgbClr val="504F53"/>
                </a:solidFill>
                <a:latin typeface="Calibri" pitchFamily="34" charset="0"/>
              </a:defRPr>
            </a:lvl4pPr>
            <a:lvl5pPr marL="2055087" indent="-226933" defTabSz="909316">
              <a:lnSpc>
                <a:spcPts val="1575"/>
              </a:lnSpc>
              <a:spcBef>
                <a:spcPts val="350"/>
              </a:spcBef>
              <a:buFont typeface="Arial" pitchFamily="34" charset="0"/>
              <a:defRPr sz="1200">
                <a:solidFill>
                  <a:srgbClr val="8D8C90"/>
                </a:solidFill>
                <a:latin typeface="Calibri" pitchFamily="34" charset="0"/>
              </a:defRPr>
            </a:lvl5pPr>
            <a:lvl6pPr marL="2512127" indent="-226933" defTabSz="909316" eaLnBrk="0" fontAlgn="base" hangingPunct="0">
              <a:lnSpc>
                <a:spcPts val="1575"/>
              </a:lnSpc>
              <a:spcBef>
                <a:spcPts val="350"/>
              </a:spcBef>
              <a:spcAft>
                <a:spcPct val="0"/>
              </a:spcAft>
              <a:buFont typeface="Arial" pitchFamily="34" charset="0"/>
              <a:defRPr sz="1200">
                <a:solidFill>
                  <a:srgbClr val="8D8C90"/>
                </a:solidFill>
                <a:latin typeface="Calibri" pitchFamily="34" charset="0"/>
              </a:defRPr>
            </a:lvl6pPr>
            <a:lvl7pPr marL="2969165" indent="-226933" defTabSz="909316" eaLnBrk="0" fontAlgn="base" hangingPunct="0">
              <a:lnSpc>
                <a:spcPts val="1575"/>
              </a:lnSpc>
              <a:spcBef>
                <a:spcPts val="350"/>
              </a:spcBef>
              <a:spcAft>
                <a:spcPct val="0"/>
              </a:spcAft>
              <a:buFont typeface="Arial" pitchFamily="34" charset="0"/>
              <a:defRPr sz="1200">
                <a:solidFill>
                  <a:srgbClr val="8D8C90"/>
                </a:solidFill>
                <a:latin typeface="Calibri" pitchFamily="34" charset="0"/>
              </a:defRPr>
            </a:lvl7pPr>
            <a:lvl8pPr marL="3426203" indent="-226933" defTabSz="909316" eaLnBrk="0" fontAlgn="base" hangingPunct="0">
              <a:lnSpc>
                <a:spcPts val="1575"/>
              </a:lnSpc>
              <a:spcBef>
                <a:spcPts val="350"/>
              </a:spcBef>
              <a:spcAft>
                <a:spcPct val="0"/>
              </a:spcAft>
              <a:buFont typeface="Arial" pitchFamily="34" charset="0"/>
              <a:defRPr sz="1200">
                <a:solidFill>
                  <a:srgbClr val="8D8C90"/>
                </a:solidFill>
                <a:latin typeface="Calibri" pitchFamily="34" charset="0"/>
              </a:defRPr>
            </a:lvl8pPr>
            <a:lvl9pPr marL="3883243" indent="-226933" defTabSz="909316" eaLnBrk="0" fontAlgn="base" hangingPunct="0">
              <a:lnSpc>
                <a:spcPts val="1575"/>
              </a:lnSpc>
              <a:spcBef>
                <a:spcPts val="350"/>
              </a:spcBef>
              <a:spcAft>
                <a:spcPct val="0"/>
              </a:spcAft>
              <a:buFont typeface="Arial" pitchFamily="34" charset="0"/>
              <a:defRPr sz="1200">
                <a:solidFill>
                  <a:srgbClr val="8D8C90"/>
                </a:solidFill>
                <a:latin typeface="Calibri" pitchFamily="34" charset="0"/>
              </a:defRPr>
            </a:lvl9pPr>
          </a:lstStyle>
          <a:p>
            <a:pPr>
              <a:lnSpc>
                <a:spcPts val="2098"/>
              </a:lnSpc>
              <a:spcBef>
                <a:spcPct val="0"/>
              </a:spcBef>
            </a:pPr>
            <a:r>
              <a:rPr lang="ru-RU" altLang="ru-RU" sz="2400" dirty="0" smtClean="0">
                <a:solidFill>
                  <a:srgbClr val="FFFFFF"/>
                </a:solidFill>
              </a:rPr>
              <a:t>5</a:t>
            </a:r>
            <a:endParaRPr lang="ru-RU" altLang="ru-RU" sz="2400" dirty="0">
              <a:solidFill>
                <a:srgbClr val="FFFFFF"/>
              </a:solidFill>
            </a:endParaRPr>
          </a:p>
        </p:txBody>
      </p:sp>
      <p:sp>
        <p:nvSpPr>
          <p:cNvPr id="3" name="TextBox 2"/>
          <p:cNvSpPr txBox="1"/>
          <p:nvPr/>
        </p:nvSpPr>
        <p:spPr>
          <a:xfrm>
            <a:off x="2639724" y="4626147"/>
            <a:ext cx="2842860" cy="311009"/>
          </a:xfrm>
          <a:prstGeom prst="rect">
            <a:avLst/>
          </a:prstGeom>
        </p:spPr>
        <p:txBody>
          <a:bodyPr vert="horz" wrap="none" lIns="91408" tIns="45704" rIns="91408" bIns="45704" rtlCol="0" anchor="ctr">
            <a:normAutofit fontScale="92500" lnSpcReduction="20000"/>
          </a:bodyPr>
          <a:lstStyle/>
          <a:p>
            <a:pPr defTabSz="914077" fontAlgn="auto">
              <a:spcAft>
                <a:spcPts val="0"/>
              </a:spcAft>
            </a:pPr>
            <a:r>
              <a:rPr lang="ru-RU" dirty="0" smtClean="0">
                <a:solidFill>
                  <a:srgbClr val="005AA9"/>
                </a:solidFill>
                <a:latin typeface="Calibri"/>
              </a:rPr>
              <a:t>За 2021 год 275,1 </a:t>
            </a:r>
            <a:r>
              <a:rPr lang="ru-RU" dirty="0" err="1" smtClean="0">
                <a:solidFill>
                  <a:srgbClr val="005AA9"/>
                </a:solidFill>
                <a:latin typeface="Calibri"/>
              </a:rPr>
              <a:t>млн.руб</a:t>
            </a:r>
            <a:r>
              <a:rPr lang="ru-RU" dirty="0" smtClean="0">
                <a:solidFill>
                  <a:srgbClr val="005AA9"/>
                </a:solidFill>
                <a:latin typeface="Calibri"/>
              </a:rPr>
              <a:t>. </a:t>
            </a:r>
            <a:endParaRPr lang="ru-RU" dirty="0">
              <a:solidFill>
                <a:srgbClr val="005AA9"/>
              </a:solidFill>
              <a:latin typeface="Calibri"/>
            </a:endParaRPr>
          </a:p>
        </p:txBody>
      </p:sp>
      <p:sp>
        <p:nvSpPr>
          <p:cNvPr id="9" name="TextBox 8"/>
          <p:cNvSpPr txBox="1"/>
          <p:nvPr/>
        </p:nvSpPr>
        <p:spPr>
          <a:xfrm>
            <a:off x="5311982" y="4594738"/>
            <a:ext cx="2842860" cy="342416"/>
          </a:xfrm>
          <a:prstGeom prst="rect">
            <a:avLst/>
          </a:prstGeom>
        </p:spPr>
        <p:txBody>
          <a:bodyPr vert="horz" wrap="none" lIns="91408" tIns="45704" rIns="91408" bIns="45704" rtlCol="0" anchor="ctr">
            <a:normAutofit lnSpcReduction="10000"/>
          </a:bodyPr>
          <a:lstStyle/>
          <a:p>
            <a:pPr defTabSz="914077" fontAlgn="auto">
              <a:spcAft>
                <a:spcPts val="0"/>
              </a:spcAft>
            </a:pPr>
            <a:r>
              <a:rPr lang="ru-RU" dirty="0" smtClean="0">
                <a:solidFill>
                  <a:srgbClr val="005AA9"/>
                </a:solidFill>
                <a:latin typeface="Calibri"/>
              </a:rPr>
              <a:t>За 2022 год 210,6 </a:t>
            </a:r>
            <a:r>
              <a:rPr lang="ru-RU" dirty="0" err="1" smtClean="0">
                <a:solidFill>
                  <a:srgbClr val="005AA9"/>
                </a:solidFill>
                <a:latin typeface="Calibri"/>
              </a:rPr>
              <a:t>млн.руб</a:t>
            </a:r>
            <a:r>
              <a:rPr lang="ru-RU" dirty="0" smtClean="0">
                <a:solidFill>
                  <a:srgbClr val="005AA9"/>
                </a:solidFill>
                <a:latin typeface="Calibri"/>
              </a:rPr>
              <a:t>. </a:t>
            </a:r>
            <a:endParaRPr lang="ru-RU" dirty="0">
              <a:solidFill>
                <a:srgbClr val="005AA9"/>
              </a:solidFill>
              <a:latin typeface="Calibri"/>
            </a:endParaRPr>
          </a:p>
        </p:txBody>
      </p:sp>
      <p:sp>
        <p:nvSpPr>
          <p:cNvPr id="10" name="TextBox 9"/>
          <p:cNvSpPr txBox="1"/>
          <p:nvPr/>
        </p:nvSpPr>
        <p:spPr>
          <a:xfrm>
            <a:off x="702726" y="4626147"/>
            <a:ext cx="2016224" cy="311006"/>
          </a:xfrm>
          <a:prstGeom prst="rect">
            <a:avLst/>
          </a:prstGeom>
        </p:spPr>
        <p:txBody>
          <a:bodyPr vert="horz" wrap="none" lIns="91408" tIns="45704" rIns="91408" bIns="45704" rtlCol="0" anchor="ctr">
            <a:normAutofit fontScale="92500" lnSpcReduction="20000"/>
          </a:bodyPr>
          <a:lstStyle/>
          <a:p>
            <a:pPr defTabSz="914077" fontAlgn="auto">
              <a:spcAft>
                <a:spcPts val="0"/>
              </a:spcAft>
            </a:pPr>
            <a:r>
              <a:rPr lang="ru-RU" dirty="0" smtClean="0">
                <a:solidFill>
                  <a:srgbClr val="FF0000"/>
                </a:solidFill>
                <a:latin typeface="Calibri"/>
              </a:rPr>
              <a:t>Всего поступлений:</a:t>
            </a:r>
            <a:endParaRPr lang="ru-RU" dirty="0">
              <a:solidFill>
                <a:srgbClr val="FF0000"/>
              </a:solidFill>
              <a:latin typeface="Calibri"/>
            </a:endParaRPr>
          </a:p>
        </p:txBody>
      </p:sp>
      <p:sp>
        <p:nvSpPr>
          <p:cNvPr id="11" name="Скругленный прямоугольник 10"/>
          <p:cNvSpPr/>
          <p:nvPr/>
        </p:nvSpPr>
        <p:spPr>
          <a:xfrm>
            <a:off x="673522" y="3901259"/>
            <a:ext cx="371683" cy="146205"/>
          </a:xfrm>
          <a:prstGeom prst="roundRect">
            <a:avLst/>
          </a:prstGeom>
          <a:solidFill>
            <a:schemeClr val="tx2">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ru-RU"/>
          </a:p>
        </p:txBody>
      </p:sp>
      <p:sp>
        <p:nvSpPr>
          <p:cNvPr id="12" name="Rectangle 5"/>
          <p:cNvSpPr>
            <a:spLocks noChangeArrowheads="1"/>
          </p:cNvSpPr>
          <p:nvPr/>
        </p:nvSpPr>
        <p:spPr bwMode="auto">
          <a:xfrm>
            <a:off x="1177578" y="3813977"/>
            <a:ext cx="1584680" cy="320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4306" tIns="52153" rIns="104306" bIns="52153">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1189038"/>
            <a:r>
              <a:rPr lang="ru-RU" sz="1400" b="1" dirty="0" smtClean="0">
                <a:solidFill>
                  <a:srgbClr val="1F497D"/>
                </a:solidFill>
                <a:latin typeface="+mn-lt"/>
              </a:rPr>
              <a:t>Текущие платежи</a:t>
            </a:r>
            <a:endParaRPr lang="ru-RU" sz="1400" b="1" dirty="0">
              <a:solidFill>
                <a:srgbClr val="1F497D"/>
              </a:solidFill>
              <a:latin typeface="+mn-lt"/>
            </a:endParaRPr>
          </a:p>
        </p:txBody>
      </p:sp>
      <p:sp>
        <p:nvSpPr>
          <p:cNvPr id="13" name="Скругленный прямоугольник 12"/>
          <p:cNvSpPr/>
          <p:nvPr/>
        </p:nvSpPr>
        <p:spPr>
          <a:xfrm>
            <a:off x="673521" y="4245397"/>
            <a:ext cx="371683" cy="146205"/>
          </a:xfrm>
          <a:prstGeom prst="roundRect">
            <a:avLst/>
          </a:prstGeom>
          <a:solidFill>
            <a:srgbClr val="C000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ru-RU"/>
          </a:p>
        </p:txBody>
      </p:sp>
      <p:sp>
        <p:nvSpPr>
          <p:cNvPr id="14" name="Rectangle 5"/>
          <p:cNvSpPr>
            <a:spLocks noChangeArrowheads="1"/>
          </p:cNvSpPr>
          <p:nvPr/>
        </p:nvSpPr>
        <p:spPr bwMode="auto">
          <a:xfrm>
            <a:off x="1187624" y="4158115"/>
            <a:ext cx="1929966" cy="320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4306" tIns="52153" rIns="104306" bIns="52153">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1189038"/>
            <a:r>
              <a:rPr lang="ru-RU" sz="1400" b="1" dirty="0" smtClean="0">
                <a:solidFill>
                  <a:srgbClr val="1F497D"/>
                </a:solidFill>
                <a:latin typeface="+mn-lt"/>
              </a:rPr>
              <a:t>Мировые соглашения</a:t>
            </a:r>
            <a:endParaRPr lang="ru-RU" sz="1400" b="1" dirty="0">
              <a:solidFill>
                <a:srgbClr val="1F497D"/>
              </a:solidFill>
              <a:latin typeface="+mn-lt"/>
            </a:endParaRPr>
          </a:p>
        </p:txBody>
      </p:sp>
      <p:sp>
        <p:nvSpPr>
          <p:cNvPr id="15" name="Скругленный прямоугольник 14"/>
          <p:cNvSpPr/>
          <p:nvPr/>
        </p:nvSpPr>
        <p:spPr>
          <a:xfrm>
            <a:off x="3790576" y="3907454"/>
            <a:ext cx="371683" cy="146205"/>
          </a:xfrm>
          <a:prstGeom prst="roundRect">
            <a:avLst/>
          </a:prstGeom>
          <a:solidFill>
            <a:srgbClr val="92D05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ru-RU"/>
          </a:p>
        </p:txBody>
      </p:sp>
      <p:sp>
        <p:nvSpPr>
          <p:cNvPr id="16" name="Скругленный прямоугольник 15"/>
          <p:cNvSpPr/>
          <p:nvPr/>
        </p:nvSpPr>
        <p:spPr>
          <a:xfrm>
            <a:off x="3790576" y="4245396"/>
            <a:ext cx="371683" cy="146205"/>
          </a:xfrm>
          <a:prstGeom prst="roundRect">
            <a:avLst/>
          </a:prstGeom>
          <a:solidFill>
            <a:schemeClr val="accent4"/>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lang="ru-RU"/>
          </a:p>
        </p:txBody>
      </p:sp>
      <p:sp>
        <p:nvSpPr>
          <p:cNvPr id="17" name="Rectangle 5"/>
          <p:cNvSpPr>
            <a:spLocks noChangeArrowheads="1"/>
          </p:cNvSpPr>
          <p:nvPr/>
        </p:nvSpPr>
        <p:spPr bwMode="auto">
          <a:xfrm>
            <a:off x="4345930" y="3820172"/>
            <a:ext cx="3828306" cy="320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4306" tIns="52153" rIns="104306" bIns="52153">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1189038"/>
            <a:r>
              <a:rPr lang="ru-RU" sz="1400" b="1" dirty="0" smtClean="0">
                <a:solidFill>
                  <a:srgbClr val="1F497D"/>
                </a:solidFill>
                <a:latin typeface="+mn-lt"/>
              </a:rPr>
              <a:t>Погашено после направления заявления в суд</a:t>
            </a:r>
            <a:endParaRPr lang="ru-RU" sz="1400" b="1" dirty="0">
              <a:solidFill>
                <a:srgbClr val="1F497D"/>
              </a:solidFill>
              <a:latin typeface="+mn-lt"/>
            </a:endParaRPr>
          </a:p>
        </p:txBody>
      </p:sp>
      <p:sp>
        <p:nvSpPr>
          <p:cNvPr id="18" name="Rectangle 5"/>
          <p:cNvSpPr>
            <a:spLocks noChangeArrowheads="1"/>
          </p:cNvSpPr>
          <p:nvPr/>
        </p:nvSpPr>
        <p:spPr bwMode="auto">
          <a:xfrm>
            <a:off x="4345930" y="4158115"/>
            <a:ext cx="2917737" cy="320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4306" tIns="52153" rIns="104306" bIns="52153">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defTabSz="1189038"/>
            <a:r>
              <a:rPr lang="ru-RU" sz="1400" b="1" dirty="0" smtClean="0">
                <a:solidFill>
                  <a:srgbClr val="1F497D"/>
                </a:solidFill>
                <a:latin typeface="+mn-lt"/>
              </a:rPr>
              <a:t>Задолженность, включенная в РТК</a:t>
            </a:r>
            <a:endParaRPr lang="ru-RU" sz="1400" b="1" dirty="0">
              <a:solidFill>
                <a:srgbClr val="1F497D"/>
              </a:solidFill>
              <a:latin typeface="+mn-lt"/>
            </a:endParaRPr>
          </a:p>
        </p:txBody>
      </p:sp>
      <p:graphicFrame>
        <p:nvGraphicFramePr>
          <p:cNvPr id="6" name="Диаграмма 5"/>
          <p:cNvGraphicFramePr/>
          <p:nvPr>
            <p:extLst>
              <p:ext uri="{D42A27DB-BD31-4B8C-83A1-F6EECF244321}">
                <p14:modId xmlns:p14="http://schemas.microsoft.com/office/powerpoint/2010/main" val="2138368459"/>
              </p:ext>
            </p:extLst>
          </p:nvPr>
        </p:nvGraphicFramePr>
        <p:xfrm>
          <a:off x="2018637" y="420494"/>
          <a:ext cx="6883689" cy="383109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 name="Диаграмма 1"/>
          <p:cNvGraphicFramePr/>
          <p:nvPr>
            <p:extLst>
              <p:ext uri="{D42A27DB-BD31-4B8C-83A1-F6EECF244321}">
                <p14:modId xmlns:p14="http://schemas.microsoft.com/office/powerpoint/2010/main" val="3223459018"/>
              </p:ext>
            </p:extLst>
          </p:nvPr>
        </p:nvGraphicFramePr>
        <p:xfrm>
          <a:off x="586444" y="327018"/>
          <a:ext cx="7009891" cy="383109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579018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p:txBody>
          <a:bodyPr>
            <a:normAutofit/>
          </a:bodyPr>
          <a:lstStyle/>
          <a:p>
            <a:r>
              <a:rPr lang="ru-RU" sz="4000" dirty="0" smtClean="0">
                <a:effectLst>
                  <a:outerShdw blurRad="38100" dist="38100" dir="2700000" algn="tl">
                    <a:srgbClr val="000000">
                      <a:alpha val="43137"/>
                    </a:srgbClr>
                  </a:outerShdw>
                </a:effectLst>
                <a:latin typeface="Arial Narrow" pitchFamily="34" charset="0"/>
              </a:rPr>
              <a:t>Мировое соглашение</a:t>
            </a:r>
            <a:endParaRPr lang="ru-RU" sz="4000" dirty="0">
              <a:effectLst>
                <a:outerShdw blurRad="38100" dist="38100" dir="2700000" algn="tl">
                  <a:srgbClr val="000000">
                    <a:alpha val="43137"/>
                  </a:srgbClr>
                </a:outerShdw>
              </a:effectLst>
              <a:latin typeface="Arial Narrow" pitchFamily="34" charset="0"/>
            </a:endParaRPr>
          </a:p>
        </p:txBody>
      </p:sp>
      <p:sp>
        <p:nvSpPr>
          <p:cNvPr id="6" name="Номер слайда 5"/>
          <p:cNvSpPr>
            <a:spLocks noGrp="1"/>
          </p:cNvSpPr>
          <p:nvPr>
            <p:ph type="sldNum" sz="quarter" idx="11"/>
          </p:nvPr>
        </p:nvSpPr>
        <p:spPr/>
        <p:txBody>
          <a:bodyPr/>
          <a:lstStyle/>
          <a:p>
            <a:r>
              <a:rPr lang="ru-RU" dirty="0" smtClean="0">
                <a:solidFill>
                  <a:prstClr val="white"/>
                </a:solidFill>
              </a:rPr>
              <a:t>6</a:t>
            </a:r>
            <a:endParaRPr lang="ru-RU" dirty="0">
              <a:solidFill>
                <a:prstClr val="white"/>
              </a:solidFill>
            </a:endParaRPr>
          </a:p>
        </p:txBody>
      </p:sp>
      <p:sp>
        <p:nvSpPr>
          <p:cNvPr id="5" name="Содержимое 4"/>
          <p:cNvSpPr>
            <a:spLocks noGrp="1"/>
          </p:cNvSpPr>
          <p:nvPr>
            <p:ph idx="1"/>
          </p:nvPr>
        </p:nvSpPr>
        <p:spPr>
          <a:xfrm>
            <a:off x="822674" y="1205182"/>
            <a:ext cx="7320689" cy="3621940"/>
          </a:xfrm>
        </p:spPr>
        <p:txBody>
          <a:bodyPr>
            <a:normAutofit fontScale="85000" lnSpcReduction="10000"/>
          </a:bodyPr>
          <a:lstStyle/>
          <a:p>
            <a:pPr lvl="3" indent="0">
              <a:lnSpc>
                <a:spcPct val="100000"/>
              </a:lnSpc>
              <a:spcBef>
                <a:spcPts val="1052"/>
              </a:spcBef>
            </a:pPr>
            <a:r>
              <a:rPr lang="ru-RU" sz="2200" b="1" dirty="0">
                <a:latin typeface="Arial Narrow" pitchFamily="34" charset="0"/>
              </a:rPr>
              <a:t>•	соответствующий законодательству проект мирового соглашения предусматривает полное погашение требований об уплате обязательных платежей и требований Российской Федерации по денежным обязательствам ежемесячно, пропорционально, равными долями в течение года с даты утверждения мирового соглашения арбитражным судом;</a:t>
            </a:r>
          </a:p>
          <a:p>
            <a:pPr lvl="3" indent="0">
              <a:lnSpc>
                <a:spcPct val="100000"/>
              </a:lnSpc>
              <a:spcBef>
                <a:spcPts val="1052"/>
              </a:spcBef>
            </a:pPr>
            <a:r>
              <a:rPr lang="ru-RU" sz="2200" b="1" dirty="0">
                <a:latin typeface="Arial Narrow" pitchFamily="34" charset="0"/>
              </a:rPr>
              <a:t>•	третьим лицом предоставлено обеспечение исполнения должником условий мирового соглашения по погашению требований об уплате обязательных платежей и требований Российской Федерации по денежным обязательствам в виде залога имущества такого лица, поручительства либо банковской гарантии, соответствующее требованиям к обеспечению исполнения обязанности по уплате налогов и соборов, предусмотренным НК РФ.</a:t>
            </a:r>
          </a:p>
          <a:p>
            <a:pPr lvl="3" indent="0">
              <a:lnSpc>
                <a:spcPct val="100000"/>
              </a:lnSpc>
              <a:spcBef>
                <a:spcPts val="1052"/>
              </a:spcBef>
            </a:pPr>
            <a:endParaRPr lang="ru-RU" sz="2200" b="1" dirty="0">
              <a:latin typeface="Arial Narrow" pitchFamily="34" charset="0"/>
            </a:endParaRPr>
          </a:p>
        </p:txBody>
      </p:sp>
    </p:spTree>
    <p:extLst>
      <p:ext uri="{BB962C8B-B14F-4D97-AF65-F5344CB8AC3E}">
        <p14:creationId xmlns:p14="http://schemas.microsoft.com/office/powerpoint/2010/main" val="42894183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Стрелка вниз 19"/>
          <p:cNvSpPr/>
          <p:nvPr/>
        </p:nvSpPr>
        <p:spPr>
          <a:xfrm rot="10800000">
            <a:off x="7056276" y="2909306"/>
            <a:ext cx="720080" cy="11661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7" name="Стрелка вниз 16"/>
          <p:cNvSpPr/>
          <p:nvPr/>
        </p:nvSpPr>
        <p:spPr>
          <a:xfrm rot="16200000">
            <a:off x="5659339" y="3829931"/>
            <a:ext cx="720080" cy="11661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3" name="Стрелка вниз 12"/>
          <p:cNvSpPr/>
          <p:nvPr/>
        </p:nvSpPr>
        <p:spPr>
          <a:xfrm>
            <a:off x="1619672" y="3507854"/>
            <a:ext cx="720080"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Заголовок 9"/>
          <p:cNvSpPr>
            <a:spLocks noGrp="1"/>
          </p:cNvSpPr>
          <p:nvPr>
            <p:ph type="title"/>
          </p:nvPr>
        </p:nvSpPr>
        <p:spPr>
          <a:xfrm>
            <a:off x="861964" y="267494"/>
            <a:ext cx="7337192" cy="323712"/>
          </a:xfrm>
        </p:spPr>
        <p:txBody>
          <a:bodyPr>
            <a:normAutofit fontScale="90000"/>
          </a:bodyPr>
          <a:lstStyle/>
          <a:p>
            <a:pPr algn="ctr"/>
            <a:r>
              <a:rPr lang="ru-RU" sz="2000" dirty="0" smtClean="0">
                <a:latin typeface="Times New Roman" panose="02020603050405020304" pitchFamily="18" charset="0"/>
                <a:cs typeface="Times New Roman" panose="02020603050405020304" pitchFamily="18" charset="0"/>
              </a:rPr>
              <a:t>  </a:t>
            </a:r>
            <a:r>
              <a:rPr lang="ru-RU" sz="31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Внесудебное </a:t>
            </a:r>
            <a:r>
              <a:rPr lang="ru-RU" sz="31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банкротство граждан</a:t>
            </a:r>
          </a:p>
        </p:txBody>
      </p:sp>
      <p:sp>
        <p:nvSpPr>
          <p:cNvPr id="6" name="Номер слайда 5"/>
          <p:cNvSpPr>
            <a:spLocks noGrp="1"/>
          </p:cNvSpPr>
          <p:nvPr>
            <p:ph type="sldNum" sz="quarter" idx="11"/>
          </p:nvPr>
        </p:nvSpPr>
        <p:spPr/>
        <p:txBody>
          <a:bodyPr/>
          <a:lstStyle/>
          <a:p>
            <a:r>
              <a:rPr lang="ru-RU" dirty="0">
                <a:solidFill>
                  <a:prstClr val="white"/>
                </a:solidFill>
              </a:rPr>
              <a:t>7</a:t>
            </a:r>
          </a:p>
        </p:txBody>
      </p:sp>
      <p:sp>
        <p:nvSpPr>
          <p:cNvPr id="7" name="Скругленный прямоугольник 6"/>
          <p:cNvSpPr/>
          <p:nvPr/>
        </p:nvSpPr>
        <p:spPr>
          <a:xfrm>
            <a:off x="899592" y="699542"/>
            <a:ext cx="7704856" cy="288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Федеральный закон </a:t>
            </a:r>
            <a:r>
              <a:rPr lang="ru-RU" dirty="0"/>
              <a:t>РФ от 31.07.2020 N 289-ФЗ</a:t>
            </a:r>
          </a:p>
        </p:txBody>
      </p:sp>
      <p:graphicFrame>
        <p:nvGraphicFramePr>
          <p:cNvPr id="3" name="Схема 2"/>
          <p:cNvGraphicFramePr/>
          <p:nvPr>
            <p:extLst>
              <p:ext uri="{D42A27DB-BD31-4B8C-83A1-F6EECF244321}">
                <p14:modId xmlns:p14="http://schemas.microsoft.com/office/powerpoint/2010/main" val="2938270970"/>
              </p:ext>
            </p:extLst>
          </p:nvPr>
        </p:nvGraphicFramePr>
        <p:xfrm>
          <a:off x="683568" y="1203598"/>
          <a:ext cx="4560168" cy="2608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861964" y="1563638"/>
            <a:ext cx="288032" cy="288032"/>
          </a:xfrm>
          <a:prstGeom prst="rect">
            <a:avLst/>
          </a:prstGeom>
        </p:spPr>
        <p:txBody>
          <a:bodyPr vert="horz" wrap="square" lIns="104306" tIns="52153" rIns="104306" bIns="52153" rtlCol="0" anchor="ctr">
            <a:noAutofit/>
          </a:bodyPr>
          <a:lstStyle/>
          <a:p>
            <a:pPr marL="0" marR="0" indent="0" algn="l" defTabSz="1043056" rtl="0" eaLnBrk="1" fontAlgn="auto" latinLnBrk="0" hangingPunct="1">
              <a:lnSpc>
                <a:spcPct val="100000"/>
              </a:lnSpc>
              <a:spcBef>
                <a:spcPct val="0"/>
              </a:spcBef>
              <a:spcAft>
                <a:spcPts val="0"/>
              </a:spcAft>
              <a:buClrTx/>
              <a:buSzTx/>
              <a:buFontTx/>
              <a:buNone/>
              <a:tabLst/>
            </a:pPr>
            <a:r>
              <a:rPr kumimoji="0" lang="ru-RU" sz="3600" b="1" i="0" u="none" strike="noStrike" kern="1200" cap="none" spc="0" normalizeH="0" baseline="0" noProof="0" dirty="0" smtClean="0">
                <a:ln>
                  <a:noFill/>
                </a:ln>
                <a:solidFill>
                  <a:srgbClr val="005AA9"/>
                </a:solidFill>
                <a:effectLst/>
                <a:uLnTx/>
                <a:uFillTx/>
                <a:latin typeface="+mj-lt"/>
                <a:ea typeface="+mj-ea"/>
                <a:cs typeface="+mj-cs"/>
              </a:rPr>
              <a:t>1</a:t>
            </a:r>
          </a:p>
        </p:txBody>
      </p:sp>
      <p:sp>
        <p:nvSpPr>
          <p:cNvPr id="9" name="TextBox 8"/>
          <p:cNvSpPr txBox="1"/>
          <p:nvPr/>
        </p:nvSpPr>
        <p:spPr>
          <a:xfrm>
            <a:off x="1040062" y="2355726"/>
            <a:ext cx="288032" cy="288032"/>
          </a:xfrm>
          <a:prstGeom prst="rect">
            <a:avLst/>
          </a:prstGeom>
        </p:spPr>
        <p:txBody>
          <a:bodyPr vert="horz" wrap="square" lIns="104306" tIns="52153" rIns="104306" bIns="52153" rtlCol="0" anchor="ctr">
            <a:noAutofit/>
          </a:bodyPr>
          <a:lstStyle/>
          <a:p>
            <a:pPr marL="0" marR="0" indent="0" algn="l" defTabSz="1043056" rtl="0" eaLnBrk="1" fontAlgn="auto" latinLnBrk="0" hangingPunct="1">
              <a:lnSpc>
                <a:spcPct val="100000"/>
              </a:lnSpc>
              <a:spcBef>
                <a:spcPct val="0"/>
              </a:spcBef>
              <a:spcAft>
                <a:spcPts val="0"/>
              </a:spcAft>
              <a:buClrTx/>
              <a:buSzTx/>
              <a:buFontTx/>
              <a:buNone/>
              <a:tabLst/>
            </a:pPr>
            <a:r>
              <a:rPr kumimoji="0" lang="ru-RU" sz="3600" b="1" i="0" u="none" strike="noStrike" kern="1200" cap="none" spc="0" normalizeH="0" baseline="0" noProof="0" dirty="0" smtClean="0">
                <a:ln>
                  <a:noFill/>
                </a:ln>
                <a:solidFill>
                  <a:srgbClr val="005AA9"/>
                </a:solidFill>
                <a:effectLst/>
                <a:uLnTx/>
                <a:uFillTx/>
                <a:latin typeface="+mj-lt"/>
                <a:ea typeface="+mj-ea"/>
                <a:cs typeface="+mj-cs"/>
              </a:rPr>
              <a:t>2</a:t>
            </a:r>
          </a:p>
        </p:txBody>
      </p:sp>
      <p:sp>
        <p:nvSpPr>
          <p:cNvPr id="11" name="TextBox 10"/>
          <p:cNvSpPr txBox="1"/>
          <p:nvPr/>
        </p:nvSpPr>
        <p:spPr>
          <a:xfrm>
            <a:off x="861964" y="3152378"/>
            <a:ext cx="288032" cy="288032"/>
          </a:xfrm>
          <a:prstGeom prst="rect">
            <a:avLst/>
          </a:prstGeom>
        </p:spPr>
        <p:txBody>
          <a:bodyPr vert="horz" wrap="square" lIns="104306" tIns="52153" rIns="104306" bIns="52153" rtlCol="0" anchor="ctr">
            <a:noAutofit/>
          </a:bodyPr>
          <a:lstStyle/>
          <a:p>
            <a:pPr marL="0" marR="0" indent="0" algn="l" defTabSz="1043056" rtl="0" eaLnBrk="1" fontAlgn="auto" latinLnBrk="0" hangingPunct="1">
              <a:lnSpc>
                <a:spcPct val="100000"/>
              </a:lnSpc>
              <a:spcBef>
                <a:spcPct val="0"/>
              </a:spcBef>
              <a:spcAft>
                <a:spcPts val="0"/>
              </a:spcAft>
              <a:buClrTx/>
              <a:buSzTx/>
              <a:buFontTx/>
              <a:buNone/>
              <a:tabLst/>
            </a:pPr>
            <a:r>
              <a:rPr lang="ru-RU" sz="3600" dirty="0">
                <a:solidFill>
                  <a:srgbClr val="005AA9"/>
                </a:solidFill>
                <a:latin typeface="+mj-lt"/>
                <a:ea typeface="+mj-ea"/>
                <a:cs typeface="+mj-cs"/>
              </a:rPr>
              <a:t>3</a:t>
            </a:r>
            <a:endParaRPr kumimoji="0" lang="ru-RU" sz="3600" b="1" i="0" u="none" strike="noStrike" kern="1200" cap="none" spc="0" normalizeH="0" baseline="0" noProof="0" dirty="0" smtClean="0">
              <a:ln>
                <a:noFill/>
              </a:ln>
              <a:solidFill>
                <a:srgbClr val="005AA9"/>
              </a:solidFill>
              <a:effectLst/>
              <a:uLnTx/>
              <a:uFillTx/>
              <a:latin typeface="+mj-lt"/>
              <a:ea typeface="+mj-ea"/>
              <a:cs typeface="+mj-cs"/>
            </a:endParaRPr>
          </a:p>
        </p:txBody>
      </p:sp>
      <p:sp>
        <p:nvSpPr>
          <p:cNvPr id="8" name="TextBox 7"/>
          <p:cNvSpPr txBox="1"/>
          <p:nvPr/>
        </p:nvSpPr>
        <p:spPr>
          <a:xfrm>
            <a:off x="1403648" y="1059582"/>
            <a:ext cx="4464496" cy="432048"/>
          </a:xfrm>
          <a:prstGeom prst="rect">
            <a:avLst/>
          </a:prstGeom>
        </p:spPr>
        <p:txBody>
          <a:bodyPr vert="horz" wrap="square" lIns="104306" tIns="52153" rIns="104306" bIns="52153" rtlCol="0" anchor="ctr">
            <a:noAutofit/>
          </a:bodyPr>
          <a:lstStyle/>
          <a:p>
            <a:pPr marL="0" marR="0" indent="0" algn="l" defTabSz="1043056" rtl="0" eaLnBrk="1" fontAlgn="auto" latinLnBrk="0" hangingPunct="1">
              <a:lnSpc>
                <a:spcPct val="100000"/>
              </a:lnSpc>
              <a:spcBef>
                <a:spcPct val="0"/>
              </a:spcBef>
              <a:spcAft>
                <a:spcPts val="0"/>
              </a:spcAft>
              <a:buClrTx/>
              <a:buSzTx/>
              <a:buFontTx/>
              <a:buNone/>
              <a:tabLst/>
            </a:pPr>
            <a:r>
              <a:rPr kumimoji="0" lang="ru-RU" sz="2000" i="0" u="none" strike="noStrike" kern="1200" cap="none" spc="0" normalizeH="0" baseline="0" noProof="0" dirty="0" smtClean="0">
                <a:ln>
                  <a:noFill/>
                </a:ln>
                <a:solidFill>
                  <a:srgbClr val="005AA9"/>
                </a:solidFill>
                <a:effectLst/>
                <a:uLnTx/>
                <a:uFillTx/>
                <a:latin typeface="+mj-lt"/>
                <a:ea typeface="+mj-ea"/>
                <a:cs typeface="+mj-cs"/>
              </a:rPr>
              <a:t>Условия для обращения:</a:t>
            </a:r>
          </a:p>
        </p:txBody>
      </p:sp>
      <p:sp>
        <p:nvSpPr>
          <p:cNvPr id="12" name="Скругленный прямоугольник 11"/>
          <p:cNvSpPr/>
          <p:nvPr/>
        </p:nvSpPr>
        <p:spPr>
          <a:xfrm>
            <a:off x="1173586" y="4011910"/>
            <a:ext cx="1656184" cy="7920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Заявление в МФЦ</a:t>
            </a:r>
            <a:endParaRPr lang="ru-RU" dirty="0">
              <a:solidFill>
                <a:schemeClr val="tx1"/>
              </a:solidFill>
            </a:endParaRPr>
          </a:p>
        </p:txBody>
      </p:sp>
      <p:sp>
        <p:nvSpPr>
          <p:cNvPr id="14" name="Стрелка вниз 13"/>
          <p:cNvSpPr/>
          <p:nvPr/>
        </p:nvSpPr>
        <p:spPr>
          <a:xfrm rot="16200000">
            <a:off x="3052813" y="3824871"/>
            <a:ext cx="720080" cy="11661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5" name="Скругленный прямоугольник 14"/>
          <p:cNvSpPr/>
          <p:nvPr/>
        </p:nvSpPr>
        <p:spPr>
          <a:xfrm>
            <a:off x="3995937" y="4011910"/>
            <a:ext cx="1656184" cy="7920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Публикация сведений в ЕФРСБ</a:t>
            </a:r>
            <a:endParaRPr lang="ru-RU" dirty="0">
              <a:solidFill>
                <a:schemeClr val="tx1"/>
              </a:solidFill>
            </a:endParaRPr>
          </a:p>
        </p:txBody>
      </p:sp>
      <p:sp>
        <p:nvSpPr>
          <p:cNvPr id="16" name="Скругленный прямоугольник 15"/>
          <p:cNvSpPr/>
          <p:nvPr/>
        </p:nvSpPr>
        <p:spPr>
          <a:xfrm>
            <a:off x="6588224" y="4016970"/>
            <a:ext cx="1656184" cy="79208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solidFill>
                  <a:schemeClr val="tx1"/>
                </a:solidFill>
              </a:rPr>
              <a:t>Завершение процедуры</a:t>
            </a:r>
            <a:endParaRPr lang="ru-RU" dirty="0">
              <a:solidFill>
                <a:schemeClr val="tx1"/>
              </a:solidFill>
            </a:endParaRPr>
          </a:p>
        </p:txBody>
      </p:sp>
      <p:sp>
        <p:nvSpPr>
          <p:cNvPr id="18" name="TextBox 17"/>
          <p:cNvSpPr txBox="1"/>
          <p:nvPr/>
        </p:nvSpPr>
        <p:spPr>
          <a:xfrm>
            <a:off x="2829769" y="4227933"/>
            <a:ext cx="1201365" cy="360040"/>
          </a:xfrm>
          <a:prstGeom prst="rect">
            <a:avLst/>
          </a:prstGeom>
        </p:spPr>
        <p:txBody>
          <a:bodyPr vert="horz" wrap="square" lIns="104306" tIns="52153" rIns="104306" bIns="52153" rtlCol="0" anchor="ctr">
            <a:normAutofit fontScale="32500" lnSpcReduction="20000"/>
          </a:bodyPr>
          <a:lstStyle/>
          <a:p>
            <a:pPr marL="0" marR="0" indent="0" algn="l" defTabSz="1043056" rtl="0" eaLnBrk="1" fontAlgn="auto" latinLnBrk="0" hangingPunct="1">
              <a:lnSpc>
                <a:spcPct val="100000"/>
              </a:lnSpc>
              <a:spcBef>
                <a:spcPct val="0"/>
              </a:spcBef>
              <a:spcAft>
                <a:spcPts val="0"/>
              </a:spcAft>
              <a:buClrTx/>
              <a:buSzTx/>
              <a:buFontTx/>
              <a:buNone/>
              <a:tabLst/>
            </a:pPr>
            <a:r>
              <a:rPr kumimoji="0" lang="ru-RU" sz="4800" b="1" i="0" u="none" strike="noStrike" kern="1200" cap="none" spc="0" normalizeH="0" baseline="0" noProof="0" dirty="0" smtClean="0">
                <a:ln>
                  <a:noFill/>
                </a:ln>
                <a:solidFill>
                  <a:schemeClr val="bg1"/>
                </a:solidFill>
                <a:effectLst/>
                <a:uLnTx/>
                <a:uFillTx/>
                <a:latin typeface="+mj-lt"/>
                <a:ea typeface="+mj-ea"/>
                <a:cs typeface="+mj-cs"/>
              </a:rPr>
              <a:t>3 </a:t>
            </a:r>
            <a:r>
              <a:rPr kumimoji="0" lang="ru-RU" sz="4800" b="1" i="0" u="none" strike="noStrike" kern="1200" cap="none" spc="0" normalizeH="0" baseline="0" noProof="0" dirty="0" err="1" smtClean="0">
                <a:ln>
                  <a:noFill/>
                </a:ln>
                <a:solidFill>
                  <a:schemeClr val="bg1"/>
                </a:solidFill>
                <a:effectLst/>
                <a:uLnTx/>
                <a:uFillTx/>
                <a:latin typeface="+mj-lt"/>
                <a:ea typeface="+mj-ea"/>
                <a:cs typeface="+mj-cs"/>
              </a:rPr>
              <a:t>раб.дня</a:t>
            </a:r>
            <a:endParaRPr kumimoji="0" lang="ru-RU" sz="4800" b="1" i="0" u="none" strike="noStrike" kern="1200" cap="none" spc="0" normalizeH="0" baseline="0" noProof="0" dirty="0" smtClean="0">
              <a:ln>
                <a:noFill/>
              </a:ln>
              <a:solidFill>
                <a:schemeClr val="bg1"/>
              </a:solidFill>
              <a:effectLst/>
              <a:uLnTx/>
              <a:uFillTx/>
              <a:latin typeface="+mj-lt"/>
              <a:ea typeface="+mj-ea"/>
              <a:cs typeface="+mj-cs"/>
            </a:endParaRPr>
          </a:p>
        </p:txBody>
      </p:sp>
      <p:sp>
        <p:nvSpPr>
          <p:cNvPr id="19" name="TextBox 18"/>
          <p:cNvSpPr txBox="1"/>
          <p:nvPr/>
        </p:nvSpPr>
        <p:spPr>
          <a:xfrm>
            <a:off x="5724128" y="4232994"/>
            <a:ext cx="1201365" cy="360040"/>
          </a:xfrm>
          <a:prstGeom prst="rect">
            <a:avLst/>
          </a:prstGeom>
        </p:spPr>
        <p:txBody>
          <a:bodyPr vert="horz" wrap="square" lIns="104306" tIns="52153" rIns="104306" bIns="52153" rtlCol="0" anchor="ctr">
            <a:normAutofit fontScale="40000" lnSpcReduction="20000"/>
          </a:bodyPr>
          <a:lstStyle/>
          <a:p>
            <a:pPr marL="0" marR="0" indent="0" algn="l" defTabSz="1043056" rtl="0" eaLnBrk="1" fontAlgn="auto" latinLnBrk="0" hangingPunct="1">
              <a:lnSpc>
                <a:spcPct val="100000"/>
              </a:lnSpc>
              <a:spcBef>
                <a:spcPct val="0"/>
              </a:spcBef>
              <a:spcAft>
                <a:spcPts val="0"/>
              </a:spcAft>
              <a:buClrTx/>
              <a:buSzTx/>
              <a:buFontTx/>
              <a:buNone/>
              <a:tabLst/>
            </a:pPr>
            <a:r>
              <a:rPr kumimoji="0" lang="ru-RU" sz="4800" b="1" i="0" u="none" strike="noStrike" kern="1200" cap="none" spc="0" normalizeH="0" baseline="0" noProof="0" dirty="0" smtClean="0">
                <a:ln>
                  <a:noFill/>
                </a:ln>
                <a:solidFill>
                  <a:schemeClr val="bg1"/>
                </a:solidFill>
                <a:effectLst/>
                <a:uLnTx/>
                <a:uFillTx/>
                <a:latin typeface="+mj-lt"/>
                <a:ea typeface="+mj-ea"/>
                <a:cs typeface="+mj-cs"/>
              </a:rPr>
              <a:t>6 мес.</a:t>
            </a:r>
          </a:p>
        </p:txBody>
      </p:sp>
      <p:sp>
        <p:nvSpPr>
          <p:cNvPr id="21" name="Скругленный прямоугольник 20"/>
          <p:cNvSpPr/>
          <p:nvPr/>
        </p:nvSpPr>
        <p:spPr>
          <a:xfrm>
            <a:off x="5724128" y="1779662"/>
            <a:ext cx="2534518" cy="111612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100" dirty="0" smtClean="0">
                <a:solidFill>
                  <a:schemeClr val="tx1"/>
                </a:solidFill>
              </a:rPr>
              <a:t>Освобождение </a:t>
            </a:r>
            <a:r>
              <a:rPr lang="ru-RU" sz="1100" dirty="0">
                <a:solidFill>
                  <a:schemeClr val="tx1"/>
                </a:solidFill>
              </a:rPr>
              <a:t>от дальнейшего исполнения требований кредиторов, указанных </a:t>
            </a:r>
            <a:r>
              <a:rPr lang="ru-RU" sz="1100" dirty="0" smtClean="0">
                <a:solidFill>
                  <a:schemeClr val="tx1"/>
                </a:solidFill>
              </a:rPr>
              <a:t>должником </a:t>
            </a:r>
            <a:r>
              <a:rPr lang="ru-RU" sz="1100" dirty="0">
                <a:solidFill>
                  <a:schemeClr val="tx1"/>
                </a:solidFill>
              </a:rPr>
              <a:t>в заявлении о признании его банкротом во внесудебном порядке</a:t>
            </a:r>
          </a:p>
        </p:txBody>
      </p:sp>
    </p:spTree>
    <p:extLst>
      <p:ext uri="{BB962C8B-B14F-4D97-AF65-F5344CB8AC3E}">
        <p14:creationId xmlns:p14="http://schemas.microsoft.com/office/powerpoint/2010/main" val="18432828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a:xfrm>
            <a:off x="827584" y="267494"/>
            <a:ext cx="7337192" cy="395720"/>
          </a:xfrm>
        </p:spPr>
        <p:txBody>
          <a:bodyPr>
            <a:normAutofit fontScale="90000"/>
          </a:bodyPr>
          <a:lstStyle/>
          <a:p>
            <a:pPr algn="ctr"/>
            <a:r>
              <a:rPr lang="ru-RU" sz="32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Мораторий на банкротство</a:t>
            </a:r>
            <a:endParaRPr lang="ru-RU" sz="32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6" name="Номер слайда 5"/>
          <p:cNvSpPr>
            <a:spLocks noGrp="1"/>
          </p:cNvSpPr>
          <p:nvPr>
            <p:ph type="sldNum" sz="quarter" idx="11"/>
          </p:nvPr>
        </p:nvSpPr>
        <p:spPr/>
        <p:txBody>
          <a:bodyPr/>
          <a:lstStyle/>
          <a:p>
            <a:r>
              <a:rPr lang="ru-RU" dirty="0" smtClean="0">
                <a:solidFill>
                  <a:prstClr val="white"/>
                </a:solidFill>
              </a:rPr>
              <a:t>8</a:t>
            </a:r>
            <a:endParaRPr lang="ru-RU" dirty="0">
              <a:solidFill>
                <a:prstClr val="white"/>
              </a:solidFill>
            </a:endParaRPr>
          </a:p>
        </p:txBody>
      </p:sp>
      <p:sp>
        <p:nvSpPr>
          <p:cNvPr id="2" name="Скругленный прямоугольник 1"/>
          <p:cNvSpPr/>
          <p:nvPr/>
        </p:nvSpPr>
        <p:spPr>
          <a:xfrm>
            <a:off x="971600" y="771550"/>
            <a:ext cx="7704856"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Постановление </a:t>
            </a:r>
            <a:r>
              <a:rPr lang="ru-RU" dirty="0"/>
              <a:t>Правительства РФ от 28.03.2022 № 497</a:t>
            </a:r>
          </a:p>
        </p:txBody>
      </p:sp>
      <p:graphicFrame>
        <p:nvGraphicFramePr>
          <p:cNvPr id="3" name="Схема 2"/>
          <p:cNvGraphicFramePr/>
          <p:nvPr>
            <p:extLst>
              <p:ext uri="{D42A27DB-BD31-4B8C-83A1-F6EECF244321}">
                <p14:modId xmlns:p14="http://schemas.microsoft.com/office/powerpoint/2010/main" val="3805161310"/>
              </p:ext>
            </p:extLst>
          </p:nvPr>
        </p:nvGraphicFramePr>
        <p:xfrm>
          <a:off x="971600" y="699542"/>
          <a:ext cx="6840760" cy="2592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Схема 6"/>
          <p:cNvGraphicFramePr/>
          <p:nvPr>
            <p:extLst>
              <p:ext uri="{D42A27DB-BD31-4B8C-83A1-F6EECF244321}">
                <p14:modId xmlns:p14="http://schemas.microsoft.com/office/powerpoint/2010/main" val="310401568"/>
              </p:ext>
            </p:extLst>
          </p:nvPr>
        </p:nvGraphicFramePr>
        <p:xfrm>
          <a:off x="899592" y="3147814"/>
          <a:ext cx="7056784" cy="158417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4" name="TextBox 3"/>
          <p:cNvSpPr txBox="1"/>
          <p:nvPr/>
        </p:nvSpPr>
        <p:spPr>
          <a:xfrm>
            <a:off x="971600" y="2859782"/>
            <a:ext cx="4392488" cy="216024"/>
          </a:xfrm>
          <a:prstGeom prst="rect">
            <a:avLst/>
          </a:prstGeom>
        </p:spPr>
        <p:txBody>
          <a:bodyPr vert="horz" wrap="square" lIns="104306" tIns="52153" rIns="104306" bIns="52153" rtlCol="0" anchor="ctr">
            <a:noAutofit/>
          </a:bodyPr>
          <a:lstStyle/>
          <a:p>
            <a:pPr marL="0" marR="0" indent="0" algn="l" defTabSz="1043056" rtl="0" eaLnBrk="1" fontAlgn="auto" latinLnBrk="0" hangingPunct="1">
              <a:lnSpc>
                <a:spcPct val="100000"/>
              </a:lnSpc>
              <a:spcBef>
                <a:spcPct val="0"/>
              </a:spcBef>
              <a:spcAft>
                <a:spcPts val="0"/>
              </a:spcAft>
              <a:buClrTx/>
              <a:buSzTx/>
              <a:buFontTx/>
              <a:buNone/>
              <a:tabLst/>
            </a:pPr>
            <a:r>
              <a:rPr kumimoji="0" lang="ru-RU" sz="1600" b="1" i="0" u="sng" strike="noStrike" kern="1200" cap="none" spc="0" normalizeH="0" baseline="0" noProof="0" dirty="0" smtClean="0">
                <a:ln>
                  <a:noFill/>
                </a:ln>
                <a:solidFill>
                  <a:srgbClr val="005AA9"/>
                </a:solidFill>
                <a:effectLst/>
                <a:uLnTx/>
                <a:uFillTx/>
                <a:latin typeface="+mj-lt"/>
                <a:ea typeface="+mj-ea"/>
                <a:cs typeface="+mj-cs"/>
              </a:rPr>
              <a:t>Действие</a:t>
            </a:r>
            <a:r>
              <a:rPr kumimoji="0" lang="ru-RU" sz="1600" b="1" i="0" u="sng" strike="noStrike" kern="1200" cap="none" spc="0" normalizeH="0" noProof="0" dirty="0" smtClean="0">
                <a:ln>
                  <a:noFill/>
                </a:ln>
                <a:solidFill>
                  <a:srgbClr val="005AA9"/>
                </a:solidFill>
                <a:effectLst/>
                <a:uLnTx/>
                <a:uFillTx/>
                <a:latin typeface="+mj-lt"/>
                <a:ea typeface="+mj-ea"/>
                <a:cs typeface="+mj-cs"/>
              </a:rPr>
              <a:t> моратория не распространяется:</a:t>
            </a:r>
            <a:endParaRPr kumimoji="0" lang="ru-RU" sz="1600" b="1" i="0" u="sng" strike="noStrike" kern="1200" cap="none" spc="0" normalizeH="0" baseline="0" noProof="0" dirty="0" smtClean="0">
              <a:ln>
                <a:noFill/>
              </a:ln>
              <a:solidFill>
                <a:srgbClr val="005AA9"/>
              </a:solidFill>
              <a:effectLst/>
              <a:uLnTx/>
              <a:uFillTx/>
              <a:latin typeface="+mj-lt"/>
              <a:ea typeface="+mj-ea"/>
              <a:cs typeface="+mj-cs"/>
            </a:endParaRPr>
          </a:p>
        </p:txBody>
      </p:sp>
    </p:spTree>
    <p:extLst>
      <p:ext uri="{BB962C8B-B14F-4D97-AF65-F5344CB8AC3E}">
        <p14:creationId xmlns:p14="http://schemas.microsoft.com/office/powerpoint/2010/main" val="35887917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Заголовок 9"/>
          <p:cNvSpPr>
            <a:spLocks noGrp="1"/>
          </p:cNvSpPr>
          <p:nvPr>
            <p:ph type="title"/>
          </p:nvPr>
        </p:nvSpPr>
        <p:spPr/>
        <p:txBody>
          <a:bodyPr>
            <a:normAutofit/>
          </a:bodyPr>
          <a:lstStyle/>
          <a:p>
            <a:r>
              <a:rPr lang="ru-RU" sz="4000" dirty="0" smtClean="0">
                <a:effectLst>
                  <a:outerShdw blurRad="38100" dist="38100" dir="2700000" algn="tl">
                    <a:srgbClr val="000000">
                      <a:alpha val="43137"/>
                    </a:srgbClr>
                  </a:outerShdw>
                </a:effectLst>
                <a:latin typeface="Arial Narrow" pitchFamily="34" charset="0"/>
              </a:rPr>
              <a:t>Преднамеренное банкротство</a:t>
            </a:r>
            <a:endParaRPr lang="ru-RU" sz="4000" dirty="0">
              <a:effectLst>
                <a:outerShdw blurRad="38100" dist="38100" dir="2700000" algn="tl">
                  <a:srgbClr val="000000">
                    <a:alpha val="43137"/>
                  </a:srgbClr>
                </a:outerShdw>
              </a:effectLst>
              <a:latin typeface="Arial Narrow" pitchFamily="34" charset="0"/>
            </a:endParaRPr>
          </a:p>
        </p:txBody>
      </p:sp>
      <p:sp>
        <p:nvSpPr>
          <p:cNvPr id="6" name="Номер слайда 5"/>
          <p:cNvSpPr>
            <a:spLocks noGrp="1"/>
          </p:cNvSpPr>
          <p:nvPr>
            <p:ph type="sldNum" sz="quarter" idx="11"/>
          </p:nvPr>
        </p:nvSpPr>
        <p:spPr/>
        <p:txBody>
          <a:bodyPr/>
          <a:lstStyle/>
          <a:p>
            <a:r>
              <a:rPr lang="ru-RU" dirty="0" smtClean="0">
                <a:solidFill>
                  <a:prstClr val="white"/>
                </a:solidFill>
              </a:rPr>
              <a:t>9</a:t>
            </a:r>
            <a:endParaRPr lang="ru-RU" dirty="0">
              <a:solidFill>
                <a:prstClr val="white"/>
              </a:solidFill>
            </a:endParaRPr>
          </a:p>
        </p:txBody>
      </p:sp>
      <p:sp>
        <p:nvSpPr>
          <p:cNvPr id="5" name="Содержимое 4"/>
          <p:cNvSpPr>
            <a:spLocks noGrp="1"/>
          </p:cNvSpPr>
          <p:nvPr>
            <p:ph idx="1"/>
          </p:nvPr>
        </p:nvSpPr>
        <p:spPr>
          <a:xfrm>
            <a:off x="822674" y="1205182"/>
            <a:ext cx="7320689" cy="3621940"/>
          </a:xfrm>
        </p:spPr>
        <p:txBody>
          <a:bodyPr>
            <a:normAutofit fontScale="77500" lnSpcReduction="20000"/>
          </a:bodyPr>
          <a:lstStyle/>
          <a:p>
            <a:pPr lvl="3" indent="0">
              <a:lnSpc>
                <a:spcPct val="100000"/>
              </a:lnSpc>
              <a:spcBef>
                <a:spcPts val="1052"/>
              </a:spcBef>
            </a:pPr>
            <a:r>
              <a:rPr lang="ru-RU" sz="2600" b="1" dirty="0" smtClean="0">
                <a:solidFill>
                  <a:srgbClr val="FF0000"/>
                </a:solidFill>
                <a:latin typeface="Arial Narrow" pitchFamily="34" charset="0"/>
              </a:rPr>
              <a:t>Статья 196 УК </a:t>
            </a:r>
            <a:r>
              <a:rPr lang="ru-RU" sz="2600" b="1" dirty="0">
                <a:solidFill>
                  <a:srgbClr val="FF0000"/>
                </a:solidFill>
                <a:latin typeface="Arial Narrow" pitchFamily="34" charset="0"/>
              </a:rPr>
              <a:t>РФ.</a:t>
            </a:r>
          </a:p>
          <a:p>
            <a:pPr lvl="3" indent="0">
              <a:lnSpc>
                <a:spcPct val="100000"/>
              </a:lnSpc>
              <a:spcBef>
                <a:spcPts val="1052"/>
              </a:spcBef>
            </a:pPr>
            <a:r>
              <a:rPr lang="ru-RU" sz="2200" b="1" dirty="0">
                <a:latin typeface="Arial Narrow" pitchFamily="34" charset="0"/>
              </a:rPr>
              <a:t>Преднамеренное банкротство, то есть совершение руководителем или учредителем (участником) юридического лица либо гражданином, в том числе индивидуальным предпринимателем, действий (бездействия), заведомо влекущих неспособность юридического лица или гражданина, в том числе индивидуального предпринимателя, в полном объеме удовлетворить требования кредиторов по денежным обязательствам и (или) исполнить обязанность по уплате обязательных платежей, если эти действия (бездействие) причинили крупный </a:t>
            </a:r>
            <a:r>
              <a:rPr lang="ru-RU" sz="2200" b="1" dirty="0" smtClean="0">
                <a:latin typeface="Arial Narrow" pitchFamily="34" charset="0"/>
              </a:rPr>
              <a:t>ущерб</a:t>
            </a:r>
            <a:r>
              <a:rPr lang="ru-RU" sz="2200" b="1" dirty="0">
                <a:latin typeface="Arial Narrow" pitchFamily="34" charset="0"/>
              </a:rPr>
              <a:t>.</a:t>
            </a:r>
          </a:p>
          <a:p>
            <a:pPr lvl="3" indent="0">
              <a:lnSpc>
                <a:spcPct val="100000"/>
              </a:lnSpc>
              <a:spcBef>
                <a:spcPts val="1052"/>
              </a:spcBef>
            </a:pPr>
            <a:r>
              <a:rPr lang="ru-RU" sz="2200" b="1" dirty="0" smtClean="0">
                <a:latin typeface="Arial Narrow" pitchFamily="34" charset="0"/>
              </a:rPr>
              <a:t>Наказывается </a:t>
            </a:r>
            <a:r>
              <a:rPr lang="ru-RU" sz="2200" b="1" dirty="0">
                <a:latin typeface="Arial Narrow" pitchFamily="34" charset="0"/>
              </a:rPr>
              <a:t>штрафом в размере от двухсот тысяч до пятисот тысяч рублей или в размере заработной платы или иного дохода осужденного за период от одного года до трех лет, либо принудительными работами на срок до пяти лет, либо лишением свободы на срок до шести лет со штрафом в размере до двухсот тысяч рублей или в размере заработной платы или иного дохода осужденного за период до восемнадцати месяцев либо без такового.</a:t>
            </a:r>
          </a:p>
          <a:p>
            <a:pPr lvl="3" indent="0">
              <a:lnSpc>
                <a:spcPct val="100000"/>
              </a:lnSpc>
              <a:spcBef>
                <a:spcPts val="1052"/>
              </a:spcBef>
            </a:pPr>
            <a:endParaRPr lang="ru-RU" sz="2200" b="1" dirty="0">
              <a:latin typeface="Arial Narrow" pitchFamily="34" charset="0"/>
            </a:endParaRPr>
          </a:p>
        </p:txBody>
      </p:sp>
    </p:spTree>
    <p:extLst>
      <p:ext uri="{BB962C8B-B14F-4D97-AF65-F5344CB8AC3E}">
        <p14:creationId xmlns:p14="http://schemas.microsoft.com/office/powerpoint/2010/main" val="564298973"/>
      </p:ext>
    </p:extLst>
  </p:cSld>
  <p:clrMapOvr>
    <a:masterClrMapping/>
  </p:clrMapOvr>
  <p:timing>
    <p:tnLst>
      <p:par>
        <p:cTn id="1" dur="indefinite" restart="never" nodeType="tmRoot"/>
      </p:par>
    </p:tnLst>
  </p:timing>
</p:sld>
</file>

<file path=ppt/theme/theme1.xml><?xml version="1.0" encoding="utf-8"?>
<a:theme xmlns:a="http://schemas.openxmlformats.org/drawingml/2006/main" name="5_Ppt0000006">
  <a:themeElements>
    <a:clrScheme name="5_Ppt0000006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5_Ppt0000006">
      <a:majorFont>
        <a:latin typeface="Calibri"/>
        <a:ea typeface=""/>
        <a:cs typeface=""/>
      </a:majorFont>
      <a:minorFont>
        <a:latin typeface="Calibri"/>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5_Ppt0000006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9_Ppt0000009">
  <a:themeElements>
    <a:clrScheme name="9_Ppt0000009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9_Ppt0000009">
      <a:majorFont>
        <a:latin typeface="Calibri"/>
        <a:ea typeface=""/>
        <a:cs typeface=""/>
      </a:majorFont>
      <a:minorFont>
        <a:latin typeface="Calibri"/>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9_Ppt0000009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pt0000006">
  <a:themeElements>
    <a:clrScheme name="Ppt0000006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Ppt0000006">
      <a:majorFont>
        <a:latin typeface="Calibri"/>
        <a:ea typeface=""/>
        <a:cs typeface=""/>
      </a:majorFont>
      <a:minorFont>
        <a:latin typeface="Calibri"/>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0000006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6_Ppt0000006">
  <a:themeElements>
    <a:clrScheme name="6_Ppt0000006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6_Ppt0000006">
      <a:majorFont>
        <a:latin typeface="Calibri"/>
        <a:ea typeface=""/>
        <a:cs typeface=""/>
      </a:majorFont>
      <a:minorFont>
        <a:latin typeface="Calibri"/>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6_Ppt0000006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7_Ppt0000006">
  <a:themeElements>
    <a:clrScheme name="7_Ppt0000006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7_Ppt0000006">
      <a:majorFont>
        <a:latin typeface="Calibri"/>
        <a:ea typeface=""/>
        <a:cs typeface=""/>
      </a:majorFont>
      <a:minorFont>
        <a:latin typeface="Calibri"/>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7_Ppt0000006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8_Ppt0000006">
  <a:themeElements>
    <a:clrScheme name="8_Ppt0000006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8_Ppt0000006">
      <a:majorFont>
        <a:latin typeface="Calibri"/>
        <a:ea typeface=""/>
        <a:cs typeface=""/>
      </a:majorFont>
      <a:minorFont>
        <a:latin typeface="Calibri"/>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8_Ppt0000006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Present_FNS2012_A4">
  <a:themeElements>
    <a:clrScheme name="1_Present_FNS2012_A4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Present_FNS2012_A4">
      <a:majorFont>
        <a:latin typeface="Calibri"/>
        <a:ea typeface=""/>
        <a:cs typeface=""/>
      </a:majorFont>
      <a:minorFont>
        <a:latin typeface="Calibri"/>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Present_FNS2012_A4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Present_FNS2012_A4">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104306" tIns="52153" rIns="104306" bIns="52153" rtlCol="0" anchor="ctr">
        <a:normAutofit/>
      </a:bodyPr>
      <a:lstStyle>
        <a:defPPr marL="0" marR="0" indent="0" algn="l" defTabSz="1043056" rtl="0" eaLnBrk="1" fontAlgn="auto" latinLnBrk="0" hangingPunct="1">
          <a:lnSpc>
            <a:spcPct val="100000"/>
          </a:lnSpc>
          <a:spcBef>
            <a:spcPct val="0"/>
          </a:spcBef>
          <a:spcAft>
            <a:spcPts val="0"/>
          </a:spcAft>
          <a:buClrTx/>
          <a:buSzTx/>
          <a:buFontTx/>
          <a:buNone/>
          <a:tabLst/>
          <a:defRPr kumimoji="0" sz="4800" b="1" i="0" u="none" strike="noStrike" kern="1200" cap="none" spc="0" normalizeH="0" baseline="0" noProof="0" dirty="0" smtClean="0">
            <a:ln>
              <a:noFill/>
            </a:ln>
            <a:solidFill>
              <a:srgbClr val="005AA9"/>
            </a:solidFill>
            <a:effectLst/>
            <a:uLnTx/>
            <a:uFillTx/>
            <a:latin typeface="+mj-lt"/>
            <a:ea typeface="+mj-ea"/>
            <a:cs typeface="+mj-cs"/>
          </a:defRPr>
        </a:defPPr>
      </a:lstStyle>
    </a:txDef>
  </a:objectDefaults>
  <a:extraClrSchemeLst/>
</a:theme>
</file>

<file path=ppt/theme/theme8.xml><?xml version="1.0" encoding="utf-8"?>
<a:theme xmlns:a="http://schemas.openxmlformats.org/drawingml/2006/main" name="7_Present_FNS2012_A4">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104306" tIns="52153" rIns="104306" bIns="52153" rtlCol="0" anchor="ctr">
        <a:normAutofit/>
      </a:bodyPr>
      <a:lstStyle>
        <a:defPPr marL="0" marR="0" indent="0" algn="l" defTabSz="1043056" rtl="0" eaLnBrk="1" fontAlgn="auto" latinLnBrk="0" hangingPunct="1">
          <a:lnSpc>
            <a:spcPct val="100000"/>
          </a:lnSpc>
          <a:spcBef>
            <a:spcPct val="0"/>
          </a:spcBef>
          <a:spcAft>
            <a:spcPts val="0"/>
          </a:spcAft>
          <a:buClrTx/>
          <a:buSzTx/>
          <a:buFontTx/>
          <a:buNone/>
          <a:tabLst/>
          <a:defRPr kumimoji="0" sz="4800" b="1" i="0" u="none" strike="noStrike" kern="1200" cap="none" spc="0" normalizeH="0" baseline="0" noProof="0" dirty="0" smtClean="0">
            <a:ln>
              <a:noFill/>
            </a:ln>
            <a:solidFill>
              <a:srgbClr val="005AA9"/>
            </a:solidFill>
            <a:effectLst/>
            <a:uLnTx/>
            <a:uFillTx/>
            <a:latin typeface="+mj-lt"/>
            <a:ea typeface="+mj-ea"/>
            <a:cs typeface="+mj-cs"/>
          </a:defRPr>
        </a:defPPr>
      </a:lstStyle>
    </a:txDef>
  </a:objectDefaults>
  <a:extraClrSchemeLst/>
</a:theme>
</file>

<file path=ppt/theme/theme9.xml><?xml version="1.0" encoding="utf-8"?>
<a:theme xmlns:a="http://schemas.openxmlformats.org/drawingml/2006/main" name="6_Present_FNS2012_A4">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104306" tIns="52153" rIns="104306" bIns="52153" rtlCol="0" anchor="ctr">
        <a:normAutofit/>
      </a:bodyPr>
      <a:lstStyle>
        <a:defPPr marL="0" marR="0" indent="0" algn="l" defTabSz="1043056" rtl="0" eaLnBrk="1" fontAlgn="auto" latinLnBrk="0" hangingPunct="1">
          <a:lnSpc>
            <a:spcPct val="100000"/>
          </a:lnSpc>
          <a:spcBef>
            <a:spcPct val="0"/>
          </a:spcBef>
          <a:spcAft>
            <a:spcPts val="0"/>
          </a:spcAft>
          <a:buClrTx/>
          <a:buSzTx/>
          <a:buFontTx/>
          <a:buNone/>
          <a:tabLst/>
          <a:defRPr kumimoji="0" sz="4800" b="1" i="0" u="none" strike="noStrike" kern="1200" cap="none" spc="0" normalizeH="0" baseline="0" noProof="0" dirty="0" smtClean="0">
            <a:ln>
              <a:noFill/>
            </a:ln>
            <a:solidFill>
              <a:srgbClr val="005AA9"/>
            </a:solidFill>
            <a:effectLst/>
            <a:uLnTx/>
            <a:uFillTx/>
            <a:latin typeface="+mj-lt"/>
            <a:ea typeface="+mj-ea"/>
            <a:cs typeface="+mj-cs"/>
          </a:defRPr>
        </a:defPPr>
      </a:lstStyle>
    </a:txDef>
  </a:objectDefaults>
  <a:extraClrSchemeLst/>
</a:theme>
</file>

<file path=ppt/theme/themeOverride1.xml><?xml version="1.0" encoding="utf-8"?>
<a:themeOverride xmlns:a="http://schemas.openxmlformats.org/drawingml/2006/main">
  <a:clrScheme name="5_Ppt0000006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слайды 18.12.</Template>
  <TotalTime>5085</TotalTime>
  <Words>773</Words>
  <Application>Microsoft Office PowerPoint</Application>
  <PresentationFormat>Экран (16:9)</PresentationFormat>
  <Paragraphs>123</Paragraphs>
  <Slides>14</Slides>
  <Notes>1</Notes>
  <HiddenSlides>0</HiddenSlides>
  <MMClips>0</MMClips>
  <ScaleCrop>false</ScaleCrop>
  <HeadingPairs>
    <vt:vector size="4" baseType="variant">
      <vt:variant>
        <vt:lpstr>Тема</vt:lpstr>
      </vt:variant>
      <vt:variant>
        <vt:i4>10</vt:i4>
      </vt:variant>
      <vt:variant>
        <vt:lpstr>Заголовки слайдов</vt:lpstr>
      </vt:variant>
      <vt:variant>
        <vt:i4>14</vt:i4>
      </vt:variant>
    </vt:vector>
  </HeadingPairs>
  <TitlesOfParts>
    <vt:vector size="24" baseType="lpstr">
      <vt:lpstr>5_Ppt0000006</vt:lpstr>
      <vt:lpstr>Ppt0000006</vt:lpstr>
      <vt:lpstr>6_Ppt0000006</vt:lpstr>
      <vt:lpstr>7_Ppt0000006</vt:lpstr>
      <vt:lpstr>8_Ppt0000006</vt:lpstr>
      <vt:lpstr>2_Present_FNS2012_A4</vt:lpstr>
      <vt:lpstr>Present_FNS2012_A4</vt:lpstr>
      <vt:lpstr>7_Present_FNS2012_A4</vt:lpstr>
      <vt:lpstr>6_Present_FNS2012_A4</vt:lpstr>
      <vt:lpstr>9_Ppt0000009</vt:lpstr>
      <vt:lpstr>Проблемные вопросы банкротства  юридических и физических лиц</vt:lpstr>
      <vt:lpstr>Количество должников, находящихся в процедурах банкротства в 2018-2022 годах, всего по Новгородской области</vt:lpstr>
      <vt:lpstr>Юридические и физические лица в процедурах банкротства</vt:lpstr>
      <vt:lpstr>Структура дел о банкротстве по видам деятельности должников, всего по Новгородской области</vt:lpstr>
      <vt:lpstr>Погашено задолженности в ходе дел о несостоятельности в 2021, 2022 г.г., млн.руб. </vt:lpstr>
      <vt:lpstr>Мировое соглашение</vt:lpstr>
      <vt:lpstr>  Внесудебное банкротство граждан</vt:lpstr>
      <vt:lpstr>Мораторий на банкротство</vt:lpstr>
      <vt:lpstr>Преднамеренное банкротство</vt:lpstr>
      <vt:lpstr>Субсидиарная ответственность</vt:lpstr>
      <vt:lpstr>Презумпции для привлечения к субсидиарной ответственности</vt:lpstr>
      <vt:lpstr>Субсидиарная ответственность</vt:lpstr>
      <vt:lpstr>Основные задачи</vt:lpstr>
      <vt:lpstr>Спасибо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Власов Вадим Альбертович</dc:creator>
  <cp:lastModifiedBy>Кузьменко Андрей Александрович</cp:lastModifiedBy>
  <cp:revision>406</cp:revision>
  <cp:lastPrinted>2019-06-03T13:21:50Z</cp:lastPrinted>
  <dcterms:created xsi:type="dcterms:W3CDTF">1601-01-01T00:00:00Z</dcterms:created>
  <dcterms:modified xsi:type="dcterms:W3CDTF">2022-08-29T11:30:05Z</dcterms:modified>
</cp:coreProperties>
</file>