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 id="2147483857" r:id="rId2"/>
    <p:sldMasterId id="2147483858" r:id="rId3"/>
    <p:sldMasterId id="2147483859" r:id="rId4"/>
    <p:sldMasterId id="2147483860" r:id="rId5"/>
    <p:sldMasterId id="2147483975" r:id="rId6"/>
    <p:sldMasterId id="2147483987" r:id="rId7"/>
    <p:sldMasterId id="2147484064" r:id="rId8"/>
    <p:sldMasterId id="2147484076" r:id="rId9"/>
    <p:sldMasterId id="2147484088" r:id="rId10"/>
  </p:sldMasterIdLst>
  <p:notesMasterIdLst>
    <p:notesMasterId r:id="rId26"/>
  </p:notesMasterIdLst>
  <p:sldIdLst>
    <p:sldId id="316" r:id="rId11"/>
    <p:sldId id="285" r:id="rId12"/>
    <p:sldId id="311" r:id="rId13"/>
    <p:sldId id="291" r:id="rId14"/>
    <p:sldId id="312" r:id="rId15"/>
    <p:sldId id="323" r:id="rId16"/>
    <p:sldId id="305" r:id="rId17"/>
    <p:sldId id="317" r:id="rId18"/>
    <p:sldId id="318" r:id="rId19"/>
    <p:sldId id="319" r:id="rId20"/>
    <p:sldId id="320" r:id="rId21"/>
    <p:sldId id="321" r:id="rId22"/>
    <p:sldId id="322" r:id="rId23"/>
    <p:sldId id="301" r:id="rId24"/>
    <p:sldId id="300" r:id="rId25"/>
  </p:sldIdLst>
  <p:sldSz cx="9144000" cy="6858000" type="screen4x3"/>
  <p:notesSz cx="6769100" cy="9906000"/>
  <p:defaultTextStyle>
    <a:defPPr>
      <a:defRPr lang="en-US"/>
    </a:defPPr>
    <a:lvl1pPr algn="l" rtl="0" fontAlgn="base">
      <a:spcBef>
        <a:spcPct val="0"/>
      </a:spcBef>
      <a:spcAft>
        <a:spcPct val="0"/>
      </a:spcAft>
      <a:defRPr b="1" kern="1200">
        <a:solidFill>
          <a:schemeClr val="accent2"/>
        </a:solidFill>
        <a:latin typeface="Arial" charset="0"/>
        <a:ea typeface="+mn-ea"/>
        <a:cs typeface="+mn-cs"/>
      </a:defRPr>
    </a:lvl1pPr>
    <a:lvl2pPr marL="454147" algn="l" rtl="0" fontAlgn="base">
      <a:spcBef>
        <a:spcPct val="0"/>
      </a:spcBef>
      <a:spcAft>
        <a:spcPct val="0"/>
      </a:spcAft>
      <a:defRPr b="1" kern="1200">
        <a:solidFill>
          <a:schemeClr val="accent2"/>
        </a:solidFill>
        <a:latin typeface="Arial" charset="0"/>
        <a:ea typeface="+mn-ea"/>
        <a:cs typeface="+mn-cs"/>
      </a:defRPr>
    </a:lvl2pPr>
    <a:lvl3pPr marL="908286" algn="l" rtl="0" fontAlgn="base">
      <a:spcBef>
        <a:spcPct val="0"/>
      </a:spcBef>
      <a:spcAft>
        <a:spcPct val="0"/>
      </a:spcAft>
      <a:defRPr b="1" kern="1200">
        <a:solidFill>
          <a:schemeClr val="accent2"/>
        </a:solidFill>
        <a:latin typeface="Arial" charset="0"/>
        <a:ea typeface="+mn-ea"/>
        <a:cs typeface="+mn-cs"/>
      </a:defRPr>
    </a:lvl3pPr>
    <a:lvl4pPr marL="1362433" algn="l" rtl="0" fontAlgn="base">
      <a:spcBef>
        <a:spcPct val="0"/>
      </a:spcBef>
      <a:spcAft>
        <a:spcPct val="0"/>
      </a:spcAft>
      <a:defRPr b="1" kern="1200">
        <a:solidFill>
          <a:schemeClr val="accent2"/>
        </a:solidFill>
        <a:latin typeface="Arial" charset="0"/>
        <a:ea typeface="+mn-ea"/>
        <a:cs typeface="+mn-cs"/>
      </a:defRPr>
    </a:lvl4pPr>
    <a:lvl5pPr marL="1816580" algn="l" rtl="0" fontAlgn="base">
      <a:spcBef>
        <a:spcPct val="0"/>
      </a:spcBef>
      <a:spcAft>
        <a:spcPct val="0"/>
      </a:spcAft>
      <a:defRPr b="1" kern="1200">
        <a:solidFill>
          <a:schemeClr val="accent2"/>
        </a:solidFill>
        <a:latin typeface="Arial" charset="0"/>
        <a:ea typeface="+mn-ea"/>
        <a:cs typeface="+mn-cs"/>
      </a:defRPr>
    </a:lvl5pPr>
    <a:lvl6pPr marL="2270721" algn="l" defTabSz="908286" rtl="0" eaLnBrk="1" latinLnBrk="0" hangingPunct="1">
      <a:defRPr b="1" kern="1200">
        <a:solidFill>
          <a:schemeClr val="accent2"/>
        </a:solidFill>
        <a:latin typeface="Arial" charset="0"/>
        <a:ea typeface="+mn-ea"/>
        <a:cs typeface="+mn-cs"/>
      </a:defRPr>
    </a:lvl6pPr>
    <a:lvl7pPr marL="2724863" algn="l" defTabSz="908286" rtl="0" eaLnBrk="1" latinLnBrk="0" hangingPunct="1">
      <a:defRPr b="1" kern="1200">
        <a:solidFill>
          <a:schemeClr val="accent2"/>
        </a:solidFill>
        <a:latin typeface="Arial" charset="0"/>
        <a:ea typeface="+mn-ea"/>
        <a:cs typeface="+mn-cs"/>
      </a:defRPr>
    </a:lvl7pPr>
    <a:lvl8pPr marL="3179014" algn="l" defTabSz="908286" rtl="0" eaLnBrk="1" latinLnBrk="0" hangingPunct="1">
      <a:defRPr b="1" kern="1200">
        <a:solidFill>
          <a:schemeClr val="accent2"/>
        </a:solidFill>
        <a:latin typeface="Arial" charset="0"/>
        <a:ea typeface="+mn-ea"/>
        <a:cs typeface="+mn-cs"/>
      </a:defRPr>
    </a:lvl8pPr>
    <a:lvl9pPr marL="3633154" algn="l" defTabSz="908286" rtl="0" eaLnBrk="1" latinLnBrk="0" hangingPunct="1">
      <a:defRPr b="1" kern="1200">
        <a:solidFill>
          <a:schemeClr val="accent2"/>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00"/>
    <a:srgbClr val="EFF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6382" autoAdjust="0"/>
  </p:normalViewPr>
  <p:slideViewPr>
    <p:cSldViewPr>
      <p:cViewPr>
        <p:scale>
          <a:sx n="66" d="100"/>
          <a:sy n="66" d="100"/>
        </p:scale>
        <p:origin x="-2076" y="-1458"/>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0671378091872794E-2"/>
          <c:y val="1.6949152542372881E-2"/>
          <c:w val="0.91637220259128382"/>
          <c:h val="0.74011299435028244"/>
        </c:manualLayout>
      </c:layout>
      <c:bar3DChart>
        <c:barDir val="col"/>
        <c:grouping val="stacked"/>
        <c:varyColors val="0"/>
        <c:ser>
          <c:idx val="0"/>
          <c:order val="0"/>
          <c:tx>
            <c:strRef>
              <c:f>Sheet1!$A$2</c:f>
              <c:strCache>
                <c:ptCount val="1"/>
                <c:pt idx="0">
                  <c:v>возбуждено дел о признании должника банкротом </c:v>
                </c:pt>
              </c:strCache>
            </c:strRef>
          </c:tx>
          <c:spPr>
            <a:solidFill>
              <a:schemeClr val="accent1"/>
            </a:solidFill>
            <a:ln w="11621">
              <a:solidFill>
                <a:schemeClr val="tx1"/>
              </a:solidFill>
              <a:prstDash val="solid"/>
            </a:ln>
          </c:spPr>
          <c:invertIfNegative val="0"/>
          <c:cat>
            <c:numRef>
              <c:f>Sheet1!$B$1:$F$1</c:f>
              <c:numCache>
                <c:formatCode>General</c:formatCode>
                <c:ptCount val="5"/>
                <c:pt idx="0">
                  <c:v>2017</c:v>
                </c:pt>
                <c:pt idx="1">
                  <c:v>2018</c:v>
                </c:pt>
                <c:pt idx="2">
                  <c:v>2019</c:v>
                </c:pt>
                <c:pt idx="3">
                  <c:v>2020</c:v>
                </c:pt>
                <c:pt idx="4">
                  <c:v>2021</c:v>
                </c:pt>
              </c:numCache>
            </c:numRef>
          </c:cat>
          <c:val>
            <c:numRef>
              <c:f>Sheet1!$B$2:$F$2</c:f>
              <c:numCache>
                <c:formatCode>General</c:formatCode>
                <c:ptCount val="5"/>
                <c:pt idx="0">
                  <c:v>237</c:v>
                </c:pt>
                <c:pt idx="1">
                  <c:v>324</c:v>
                </c:pt>
                <c:pt idx="2">
                  <c:v>513</c:v>
                </c:pt>
                <c:pt idx="3">
                  <c:v>631</c:v>
                </c:pt>
                <c:pt idx="4">
                  <c:v>655</c:v>
                </c:pt>
              </c:numCache>
            </c:numRef>
          </c:val>
          <c:extLst xmlns:c16r2="http://schemas.microsoft.com/office/drawing/2015/06/chart">
            <c:ext xmlns:c16="http://schemas.microsoft.com/office/drawing/2014/chart" uri="{C3380CC4-5D6E-409C-BE32-E72D297353CC}">
              <c16:uniqueId val="{00000000-1534-4551-889A-0AEF301AAB40}"/>
            </c:ext>
          </c:extLst>
        </c:ser>
        <c:dLbls>
          <c:showLegendKey val="0"/>
          <c:showVal val="0"/>
          <c:showCatName val="0"/>
          <c:showSerName val="0"/>
          <c:showPercent val="0"/>
          <c:showBubbleSize val="0"/>
        </c:dLbls>
        <c:gapWidth val="150"/>
        <c:gapDepth val="0"/>
        <c:shape val="box"/>
        <c:axId val="144798464"/>
        <c:axId val="144800000"/>
        <c:axId val="0"/>
      </c:bar3DChart>
      <c:catAx>
        <c:axId val="144798464"/>
        <c:scaling>
          <c:orientation val="minMax"/>
        </c:scaling>
        <c:delete val="0"/>
        <c:axPos val="b"/>
        <c:numFmt formatCode="General" sourceLinked="1"/>
        <c:majorTickMark val="out"/>
        <c:minorTickMark val="none"/>
        <c:tickLblPos val="low"/>
        <c:spPr>
          <a:ln w="2905">
            <a:solidFill>
              <a:schemeClr val="tx1"/>
            </a:solidFill>
            <a:prstDash val="solid"/>
          </a:ln>
        </c:spPr>
        <c:txPr>
          <a:bodyPr rot="0" vert="horz"/>
          <a:lstStyle/>
          <a:p>
            <a:pPr>
              <a:defRPr sz="2105" b="1" i="0" u="none" strike="noStrike" baseline="0">
                <a:solidFill>
                  <a:schemeClr val="tx1"/>
                </a:solidFill>
                <a:latin typeface="Arial"/>
                <a:ea typeface="Arial"/>
                <a:cs typeface="Arial"/>
              </a:defRPr>
            </a:pPr>
            <a:endParaRPr lang="ru-RU"/>
          </a:p>
        </c:txPr>
        <c:crossAx val="144800000"/>
        <c:crosses val="autoZero"/>
        <c:auto val="1"/>
        <c:lblAlgn val="ctr"/>
        <c:lblOffset val="100"/>
        <c:tickLblSkip val="1"/>
        <c:tickMarkSkip val="1"/>
        <c:noMultiLvlLbl val="0"/>
      </c:catAx>
      <c:valAx>
        <c:axId val="144800000"/>
        <c:scaling>
          <c:orientation val="minMax"/>
        </c:scaling>
        <c:delete val="0"/>
        <c:axPos val="l"/>
        <c:majorGridlines>
          <c:spPr>
            <a:ln w="2905">
              <a:solidFill>
                <a:schemeClr val="tx1"/>
              </a:solidFill>
              <a:prstDash val="solid"/>
            </a:ln>
          </c:spPr>
        </c:majorGridlines>
        <c:numFmt formatCode="General" sourceLinked="1"/>
        <c:majorTickMark val="out"/>
        <c:minorTickMark val="none"/>
        <c:tickLblPos val="nextTo"/>
        <c:spPr>
          <a:ln w="2905">
            <a:solidFill>
              <a:schemeClr val="tx1"/>
            </a:solidFill>
            <a:prstDash val="solid"/>
          </a:ln>
        </c:spPr>
        <c:txPr>
          <a:bodyPr rot="0" vert="horz"/>
          <a:lstStyle/>
          <a:p>
            <a:pPr>
              <a:defRPr sz="2105" b="1" i="0" u="none" strike="noStrike" baseline="0">
                <a:solidFill>
                  <a:schemeClr val="tx1"/>
                </a:solidFill>
                <a:latin typeface="Arial"/>
                <a:ea typeface="Arial"/>
                <a:cs typeface="Arial"/>
              </a:defRPr>
            </a:pPr>
            <a:endParaRPr lang="ru-RU"/>
          </a:p>
        </c:txPr>
        <c:crossAx val="144798464"/>
        <c:crosses val="autoZero"/>
        <c:crossBetween val="between"/>
      </c:valAx>
      <c:spPr>
        <a:noFill/>
        <a:ln w="23279">
          <a:noFill/>
        </a:ln>
      </c:spPr>
    </c:plotArea>
    <c:legend>
      <c:legendPos val="r"/>
      <c:legendEntry>
        <c:idx val="0"/>
        <c:txPr>
          <a:bodyPr/>
          <a:lstStyle/>
          <a:p>
            <a:pPr>
              <a:defRPr sz="1176" b="1" i="0" u="none" strike="noStrike" baseline="0">
                <a:solidFill>
                  <a:schemeClr val="tx1"/>
                </a:solidFill>
                <a:latin typeface="Arial"/>
                <a:ea typeface="Arial"/>
                <a:cs typeface="Arial"/>
              </a:defRPr>
            </a:pPr>
            <a:endParaRPr lang="ru-RU"/>
          </a:p>
        </c:txPr>
      </c:legendEntry>
      <c:layout>
        <c:manualLayout>
          <c:xMode val="edge"/>
          <c:yMode val="edge"/>
          <c:x val="0"/>
          <c:y val="0.88636365430788711"/>
          <c:w val="0.99514568998724295"/>
          <c:h val="0.10227279007760459"/>
        </c:manualLayout>
      </c:layout>
      <c:overlay val="0"/>
      <c:spPr>
        <a:noFill/>
        <a:ln w="23242">
          <a:noFill/>
        </a:ln>
      </c:spPr>
      <c:txPr>
        <a:bodyPr/>
        <a:lstStyle/>
        <a:p>
          <a:pPr>
            <a:defRPr sz="1936"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2105" b="1" i="0" u="none" strike="noStrike" baseline="0">
          <a:solidFill>
            <a:schemeClr val="tx1"/>
          </a:solidFill>
          <a:latin typeface="Arial"/>
          <a:ea typeface="Arial"/>
          <a:cs typeface="Aria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1"/>
      <c:rAngAx val="0"/>
      <c:perspective val="30"/>
    </c:view3D>
    <c:floor>
      <c:thickness val="0"/>
    </c:floor>
    <c:sideWall>
      <c:thickness val="0"/>
    </c:sideWall>
    <c:backWall>
      <c:thickness val="0"/>
    </c:backWall>
    <c:plotArea>
      <c:layout>
        <c:manualLayout>
          <c:layoutTarget val="inner"/>
          <c:xMode val="edge"/>
          <c:yMode val="edge"/>
          <c:x val="2.0092139069243523E-2"/>
          <c:y val="8.3858708803636814E-2"/>
          <c:w val="0.92364987153687461"/>
          <c:h val="0.91118802383484343"/>
        </c:manualLayout>
      </c:layout>
      <c:pie3DChart>
        <c:varyColors val="1"/>
        <c:ser>
          <c:idx val="0"/>
          <c:order val="0"/>
          <c:tx>
            <c:strRef>
              <c:f>Лист1!$B$1</c:f>
              <c:strCache>
                <c:ptCount val="1"/>
                <c:pt idx="0">
                  <c:v>количество</c:v>
                </c:pt>
              </c:strCache>
            </c:strRef>
          </c:tx>
          <c:spPr>
            <a:ln>
              <a:solidFill>
                <a:schemeClr val="tx1"/>
              </a:solidFill>
            </a:ln>
          </c:spPr>
          <c:explosion val="21"/>
          <c:dPt>
            <c:idx val="0"/>
            <c:bubble3D val="0"/>
            <c:spPr>
              <a:solidFill>
                <a:srgbClr val="FF5050"/>
              </a:solidFill>
              <a:ln>
                <a:solidFill>
                  <a:schemeClr val="tx1"/>
                </a:solidFill>
              </a:ln>
            </c:spPr>
          </c:dPt>
          <c:dPt>
            <c:idx val="1"/>
            <c:bubble3D val="0"/>
            <c:spPr>
              <a:solidFill>
                <a:schemeClr val="tx2">
                  <a:lumMod val="60000"/>
                  <a:lumOff val="40000"/>
                </a:schemeClr>
              </a:solidFill>
              <a:ln>
                <a:solidFill>
                  <a:schemeClr val="tx1"/>
                </a:solidFill>
              </a:ln>
            </c:spPr>
          </c:dPt>
          <c:dPt>
            <c:idx val="2"/>
            <c:bubble3D val="0"/>
            <c:spPr>
              <a:solidFill>
                <a:srgbClr val="31CC00"/>
              </a:solidFill>
              <a:ln>
                <a:solidFill>
                  <a:schemeClr val="tx1"/>
                </a:solidFill>
              </a:ln>
            </c:spPr>
          </c:dPt>
          <c:dLbls>
            <c:dLbl>
              <c:idx val="0"/>
              <c:layout>
                <c:manualLayout>
                  <c:x val="8.1365411145283423E-2"/>
                  <c:y val="8.0694130966652677E-2"/>
                </c:manualLayout>
              </c:layout>
              <c:tx>
                <c:rich>
                  <a:bodyPr/>
                  <a:lstStyle/>
                  <a:p>
                    <a:r>
                      <a:rPr lang="ru-RU"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7068667653870981"/>
                  <c:y val="-0.19440610959681229"/>
                </c:manualLayout>
              </c:layout>
              <c:tx>
                <c:rich>
                  <a:bodyPr/>
                  <a:lstStyle/>
                  <a:p>
                    <a:r>
                      <a:rPr lang="ru-RU" dirty="0" smtClean="0"/>
                      <a:t>154</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070085178013188"/>
                  <c:y val="5.7798766179186278E-2"/>
                </c:manualLayout>
              </c:layout>
              <c:tx>
                <c:rich>
                  <a:bodyPr/>
                  <a:lstStyle/>
                  <a:p>
                    <a:r>
                      <a:rPr lang="ru-RU" dirty="0" smtClean="0"/>
                      <a:t>13</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648397058637408E-2"/>
                  <c:y val="-0.10729116650539997"/>
                </c:manualLayout>
              </c:layout>
              <c:tx>
                <c:rich>
                  <a:bodyPr/>
                  <a:lstStyle/>
                  <a:p>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solidFill>
                <a:schemeClr val="bg1"/>
              </a:solidFill>
              <a:ln>
                <a:solidFill>
                  <a:schemeClr val="tx1"/>
                </a:solidFill>
              </a:ln>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1">
                  <c:v>конкурсное производство</c:v>
                </c:pt>
                <c:pt idx="2">
                  <c:v>наблюдение</c:v>
                </c:pt>
              </c:strCache>
            </c:strRef>
          </c:cat>
          <c:val>
            <c:numRef>
              <c:f>Лист1!$B$2:$B$4</c:f>
              <c:numCache>
                <c:formatCode>General</c:formatCode>
                <c:ptCount val="3"/>
                <c:pt idx="1">
                  <c:v>154</c:v>
                </c:pt>
                <c:pt idx="2">
                  <c:v>13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1"/>
      <c:rAngAx val="0"/>
      <c:perspective val="30"/>
    </c:view3D>
    <c:floor>
      <c:thickness val="0"/>
    </c:floor>
    <c:sideWall>
      <c:thickness val="0"/>
    </c:sideWall>
    <c:backWall>
      <c:thickness val="0"/>
    </c:backWall>
    <c:plotArea>
      <c:layout>
        <c:manualLayout>
          <c:layoutTarget val="inner"/>
          <c:xMode val="edge"/>
          <c:yMode val="edge"/>
          <c:x val="0.17798765732782323"/>
          <c:y val="0.15584584428217549"/>
          <c:w val="0.82189263453486006"/>
          <c:h val="0.80787646687952464"/>
        </c:manualLayout>
      </c:layout>
      <c:pie3DChart>
        <c:varyColors val="1"/>
        <c:ser>
          <c:idx val="0"/>
          <c:order val="0"/>
          <c:tx>
            <c:strRef>
              <c:f>Лист1!$B$1</c:f>
              <c:strCache>
                <c:ptCount val="1"/>
                <c:pt idx="0">
                  <c:v>количество</c:v>
                </c:pt>
              </c:strCache>
            </c:strRef>
          </c:tx>
          <c:spPr>
            <a:ln>
              <a:solidFill>
                <a:schemeClr val="tx1"/>
              </a:solidFill>
            </a:ln>
          </c:spPr>
          <c:dPt>
            <c:idx val="0"/>
            <c:bubble3D val="0"/>
            <c:explosion val="7"/>
            <c:spPr>
              <a:solidFill>
                <a:srgbClr val="FF0000"/>
              </a:solidFill>
              <a:ln>
                <a:solidFill>
                  <a:schemeClr val="tx1"/>
                </a:solidFill>
              </a:ln>
            </c:spPr>
          </c:dPt>
          <c:dPt>
            <c:idx val="1"/>
            <c:bubble3D val="0"/>
            <c:spPr>
              <a:solidFill>
                <a:schemeClr val="tx2">
                  <a:lumMod val="60000"/>
                  <a:lumOff val="40000"/>
                </a:schemeClr>
              </a:solidFill>
              <a:ln>
                <a:solidFill>
                  <a:schemeClr val="tx1"/>
                </a:solidFill>
              </a:ln>
            </c:spPr>
          </c:dPt>
          <c:dLbls>
            <c:dLbl>
              <c:idx val="0"/>
              <c:layout>
                <c:manualLayout>
                  <c:x val="-0.11568925291825813"/>
                  <c:y val="-0.32264069656028088"/>
                </c:manualLayout>
              </c:layout>
              <c:tx>
                <c:rich>
                  <a:bodyPr/>
                  <a:lstStyle/>
                  <a:p>
                    <a:r>
                      <a:rPr lang="ru-RU"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9150987533952166E-2"/>
                  <c:y val="0.18848923058452308"/>
                </c:manualLayout>
              </c:layout>
              <c:tx>
                <c:rich>
                  <a:bodyPr/>
                  <a:lstStyle/>
                  <a:p>
                    <a:r>
                      <a:rPr lang="ru-RU" dirty="0" smtClean="0"/>
                      <a:t>459</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chemeClr val="tx1"/>
                </a:solidFill>
              </a:ln>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реструктуризация долга</c:v>
                </c:pt>
                <c:pt idx="1">
                  <c:v>реализация имущества</c:v>
                </c:pt>
              </c:strCache>
            </c:strRef>
          </c:cat>
          <c:val>
            <c:numRef>
              <c:f>Лист1!$B$2:$B$3</c:f>
              <c:numCache>
                <c:formatCode>General</c:formatCode>
                <c:ptCount val="2"/>
                <c:pt idx="0">
                  <c:v>29</c:v>
                </c:pt>
                <c:pt idx="1">
                  <c:v>459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64829396325458E-2"/>
          <c:y val="2.331002331002331E-3"/>
          <c:w val="0.55643044619422577"/>
          <c:h val="0.9883449883449883"/>
        </c:manualLayout>
      </c:layout>
      <c:pieChart>
        <c:varyColors val="1"/>
        <c:ser>
          <c:idx val="0"/>
          <c:order val="0"/>
          <c:tx>
            <c:strRef>
              <c:f>Sheet1!$A$2</c:f>
              <c:strCache>
                <c:ptCount val="1"/>
                <c:pt idx="0">
                  <c:v>Восток</c:v>
                </c:pt>
              </c:strCache>
            </c:strRef>
          </c:tx>
          <c:spPr>
            <a:solidFill>
              <a:schemeClr val="accent1"/>
            </a:solidFill>
            <a:ln w="12917">
              <a:solidFill>
                <a:schemeClr val="tx1"/>
              </a:solidFill>
              <a:prstDash val="solid"/>
            </a:ln>
          </c:spPr>
          <c:dPt>
            <c:idx val="0"/>
            <c:bubble3D val="0"/>
            <c:spPr>
              <a:solidFill>
                <a:srgbClr val="CC99FF"/>
              </a:solidFill>
              <a:ln w="12917">
                <a:solidFill>
                  <a:schemeClr val="tx1"/>
                </a:solidFill>
                <a:prstDash val="solid"/>
              </a:ln>
            </c:spPr>
            <c:extLst xmlns:c16r2="http://schemas.microsoft.com/office/drawing/2015/06/chart">
              <c:ext xmlns:c16="http://schemas.microsoft.com/office/drawing/2014/chart" uri="{C3380CC4-5D6E-409C-BE32-E72D297353CC}">
                <c16:uniqueId val="{00000001-5641-436D-911F-41DAD7707E6E}"/>
              </c:ext>
            </c:extLst>
          </c:dPt>
          <c:dPt>
            <c:idx val="1"/>
            <c:bubble3D val="0"/>
            <c:spPr>
              <a:solidFill>
                <a:srgbClr val="FF9900"/>
              </a:solidFill>
              <a:ln w="12917">
                <a:solidFill>
                  <a:schemeClr val="tx1"/>
                </a:solidFill>
                <a:prstDash val="solid"/>
              </a:ln>
            </c:spPr>
            <c:extLst xmlns:c16r2="http://schemas.microsoft.com/office/drawing/2015/06/chart">
              <c:ext xmlns:c16="http://schemas.microsoft.com/office/drawing/2014/chart" uri="{C3380CC4-5D6E-409C-BE32-E72D297353CC}">
                <c16:uniqueId val="{00000003-5641-436D-911F-41DAD7707E6E}"/>
              </c:ext>
            </c:extLst>
          </c:dPt>
          <c:dPt>
            <c:idx val="2"/>
            <c:bubble3D val="0"/>
            <c:spPr>
              <a:solidFill>
                <a:srgbClr val="CCFFFF"/>
              </a:solidFill>
              <a:ln w="12917">
                <a:solidFill>
                  <a:schemeClr val="tx1"/>
                </a:solidFill>
                <a:prstDash val="solid"/>
              </a:ln>
            </c:spPr>
            <c:extLst xmlns:c16r2="http://schemas.microsoft.com/office/drawing/2015/06/chart">
              <c:ext xmlns:c16="http://schemas.microsoft.com/office/drawing/2014/chart" uri="{C3380CC4-5D6E-409C-BE32-E72D297353CC}">
                <c16:uniqueId val="{00000005-5641-436D-911F-41DAD7707E6E}"/>
              </c:ext>
            </c:extLst>
          </c:dPt>
          <c:dPt>
            <c:idx val="3"/>
            <c:bubble3D val="0"/>
            <c:spPr>
              <a:solidFill>
                <a:schemeClr val="accent2"/>
              </a:solidFill>
              <a:ln w="12917">
                <a:solidFill>
                  <a:schemeClr val="tx1"/>
                </a:solidFill>
                <a:prstDash val="solid"/>
              </a:ln>
            </c:spPr>
            <c:extLst xmlns:c16r2="http://schemas.microsoft.com/office/drawing/2015/06/chart">
              <c:ext xmlns:c16="http://schemas.microsoft.com/office/drawing/2014/chart" uri="{C3380CC4-5D6E-409C-BE32-E72D297353CC}">
                <c16:uniqueId val="{00000007-5641-436D-911F-41DAD7707E6E}"/>
              </c:ext>
            </c:extLst>
          </c:dPt>
          <c:dPt>
            <c:idx val="4"/>
            <c:bubble3D val="0"/>
            <c:spPr>
              <a:solidFill>
                <a:schemeClr val="bg2"/>
              </a:solidFill>
              <a:ln w="12917">
                <a:solidFill>
                  <a:schemeClr val="tx1"/>
                </a:solidFill>
                <a:prstDash val="solid"/>
              </a:ln>
            </c:spPr>
            <c:extLst xmlns:c16r2="http://schemas.microsoft.com/office/drawing/2015/06/chart">
              <c:ext xmlns:c16="http://schemas.microsoft.com/office/drawing/2014/chart" uri="{C3380CC4-5D6E-409C-BE32-E72D297353CC}">
                <c16:uniqueId val="{00000009-5641-436D-911F-41DAD7707E6E}"/>
              </c:ext>
            </c:extLst>
          </c:dPt>
          <c:dPt>
            <c:idx val="5"/>
            <c:bubble3D val="0"/>
            <c:spPr>
              <a:solidFill>
                <a:srgbClr val="FFFF99"/>
              </a:solidFill>
              <a:ln w="12917">
                <a:solidFill>
                  <a:schemeClr val="tx1"/>
                </a:solidFill>
                <a:prstDash val="solid"/>
              </a:ln>
            </c:spPr>
            <c:extLst xmlns:c16r2="http://schemas.microsoft.com/office/drawing/2015/06/chart">
              <c:ext xmlns:c16="http://schemas.microsoft.com/office/drawing/2014/chart" uri="{C3380CC4-5D6E-409C-BE32-E72D297353CC}">
                <c16:uniqueId val="{0000000B-5641-436D-911F-41DAD7707E6E}"/>
              </c:ext>
            </c:extLst>
          </c:dPt>
          <c:dPt>
            <c:idx val="6"/>
            <c:bubble3D val="0"/>
            <c:spPr>
              <a:solidFill>
                <a:srgbClr val="0066CC"/>
              </a:solidFill>
              <a:ln w="12917">
                <a:solidFill>
                  <a:schemeClr val="tx1"/>
                </a:solidFill>
                <a:prstDash val="solid"/>
              </a:ln>
            </c:spPr>
            <c:extLst xmlns:c16r2="http://schemas.microsoft.com/office/drawing/2015/06/chart">
              <c:ext xmlns:c16="http://schemas.microsoft.com/office/drawing/2014/chart" uri="{C3380CC4-5D6E-409C-BE32-E72D297353CC}">
                <c16:uniqueId val="{0000000D-5641-436D-911F-41DAD7707E6E}"/>
              </c:ext>
            </c:extLst>
          </c:dPt>
          <c:cat>
            <c:strRef>
              <c:f>Sheet1!$B$1:$H$1</c:f>
              <c:strCache>
                <c:ptCount val="7"/>
                <c:pt idx="0">
                  <c:v>С/х</c:v>
                </c:pt>
                <c:pt idx="1">
                  <c:v>Обрабатывающее производство</c:v>
                </c:pt>
                <c:pt idx="2">
                  <c:v>Строительство</c:v>
                </c:pt>
                <c:pt idx="3">
                  <c:v>Транспортировка и хранение</c:v>
                </c:pt>
                <c:pt idx="4">
                  <c:v>Операции с недвижимым имуществом и предоставление услуг</c:v>
                </c:pt>
                <c:pt idx="5">
                  <c:v>Торговля</c:v>
                </c:pt>
                <c:pt idx="6">
                  <c:v>Иные виды деятельности</c:v>
                </c:pt>
              </c:strCache>
            </c:strRef>
          </c:cat>
          <c:val>
            <c:numRef>
              <c:f>Sheet1!$B$2:$H$2</c:f>
              <c:numCache>
                <c:formatCode>General</c:formatCode>
                <c:ptCount val="7"/>
                <c:pt idx="0">
                  <c:v>15</c:v>
                </c:pt>
                <c:pt idx="1">
                  <c:v>14</c:v>
                </c:pt>
                <c:pt idx="2">
                  <c:v>27</c:v>
                </c:pt>
                <c:pt idx="3">
                  <c:v>17</c:v>
                </c:pt>
                <c:pt idx="4">
                  <c:v>46</c:v>
                </c:pt>
                <c:pt idx="5">
                  <c:v>37</c:v>
                </c:pt>
                <c:pt idx="6">
                  <c:v>8</c:v>
                </c:pt>
              </c:numCache>
            </c:numRef>
          </c:val>
          <c:extLst xmlns:c16r2="http://schemas.microsoft.com/office/drawing/2015/06/chart">
            <c:ext xmlns:c16="http://schemas.microsoft.com/office/drawing/2014/chart" uri="{C3380CC4-5D6E-409C-BE32-E72D297353CC}">
              <c16:uniqueId val="{0000000E-5641-436D-911F-41DAD7707E6E}"/>
            </c:ext>
          </c:extLst>
        </c:ser>
        <c:dLbls>
          <c:showLegendKey val="0"/>
          <c:showVal val="0"/>
          <c:showCatName val="0"/>
          <c:showSerName val="0"/>
          <c:showPercent val="0"/>
          <c:showBubbleSize val="0"/>
          <c:showLeaderLines val="1"/>
        </c:dLbls>
        <c:firstSliceAng val="0"/>
      </c:pieChart>
      <c:spPr>
        <a:noFill/>
        <a:ln w="25834">
          <a:noFill/>
        </a:ln>
      </c:spPr>
    </c:plotArea>
    <c:legend>
      <c:legendPos val="r"/>
      <c:layout>
        <c:manualLayout>
          <c:xMode val="edge"/>
          <c:yMode val="edge"/>
          <c:x val="0.65098418420588988"/>
          <c:y val="9.1778213730984333E-3"/>
          <c:w val="0.33858267716535434"/>
          <c:h val="0.91608391608391604"/>
        </c:manualLayout>
      </c:layout>
      <c:overlay val="0"/>
      <c:spPr>
        <a:noFill/>
        <a:ln w="25834">
          <a:noFill/>
        </a:ln>
      </c:spPr>
      <c:txPr>
        <a:bodyPr/>
        <a:lstStyle/>
        <a:p>
          <a:pPr>
            <a:defRPr sz="1002" b="1" i="0" u="none" strike="noStrike" baseline="0">
              <a:solidFill>
                <a:schemeClr val="tx1"/>
              </a:solidFill>
              <a:latin typeface="Arial"/>
              <a:ea typeface="Arial"/>
              <a:cs typeface="Arial"/>
            </a:defRPr>
          </a:pPr>
          <a:endParaRPr lang="ru-RU"/>
        </a:p>
      </c:txPr>
    </c:legend>
    <c:plotVisOnly val="1"/>
    <c:dispBlanksAs val="zero"/>
    <c:showDLblsOverMax val="0"/>
  </c:chart>
  <c:spPr>
    <a:noFill/>
    <a:ln>
      <a:noFill/>
    </a:ln>
  </c:spPr>
  <c:txPr>
    <a:bodyPr/>
    <a:lstStyle/>
    <a:p>
      <a:pPr>
        <a:defRPr sz="1882" b="1" i="0" u="none" strike="noStrike" baseline="0">
          <a:solidFill>
            <a:schemeClr val="tx1"/>
          </a:solidFill>
          <a:latin typeface="Arial"/>
          <a:ea typeface="Arial"/>
          <a:cs typeface="Arial"/>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8095624702668365E-2"/>
          <c:y val="4.0561624403914177E-2"/>
          <c:w val="0.54108648421780292"/>
          <c:h val="0.87397044966138715"/>
        </c:manualLayout>
      </c:layout>
      <c:bar3DChart>
        <c:barDir val="col"/>
        <c:grouping val="percentStacked"/>
        <c:varyColors val="0"/>
        <c:ser>
          <c:idx val="0"/>
          <c:order val="0"/>
          <c:tx>
            <c:strRef>
              <c:f>Лист1!$B$1</c:f>
              <c:strCache>
                <c:ptCount val="1"/>
                <c:pt idx="0">
                  <c:v>по текущим платежам - 58.3 %</c:v>
                </c:pt>
              </c:strCache>
            </c:strRef>
          </c:tx>
          <c:invertIfNegative val="0"/>
          <c:dLbls>
            <c:dLbl>
              <c:idx val="0"/>
              <c:layout/>
              <c:tx>
                <c:rich>
                  <a:bodyPr/>
                  <a:lstStyle/>
                  <a:p>
                    <a:r>
                      <a:rPr lang="ru-RU" dirty="0" smtClean="0"/>
                      <a:t>240.7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solidFill>
                <a:schemeClr val="bg2"/>
              </a:solidFill>
            </c:spPr>
            <c:txPr>
              <a:bodyPr/>
              <a:lstStyle/>
              <a:p>
                <a:pPr algn="ctr">
                  <a:defRPr lang="ru-RU" sz="1400" b="1"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c:f>
              <c:strCache>
                <c:ptCount val="1"/>
                <c:pt idx="0">
                  <c:v>на 01.01.2021</c:v>
                </c:pt>
              </c:strCache>
            </c:strRef>
          </c:cat>
          <c:val>
            <c:numRef>
              <c:f>Лист1!$B$2</c:f>
              <c:numCache>
                <c:formatCode>#,##0.0</c:formatCode>
                <c:ptCount val="1"/>
                <c:pt idx="0">
                  <c:v>240.7</c:v>
                </c:pt>
              </c:numCache>
            </c:numRef>
          </c:val>
        </c:ser>
        <c:ser>
          <c:idx val="1"/>
          <c:order val="1"/>
          <c:tx>
            <c:strRef>
              <c:f>Лист1!$C$1</c:f>
              <c:strCache>
                <c:ptCount val="1"/>
                <c:pt idx="0">
                  <c:v>По мировому соглашению - 10.7%</c:v>
                </c:pt>
              </c:strCache>
            </c:strRef>
          </c:tx>
          <c:invertIfNegative val="0"/>
          <c:dLbls>
            <c:dLbl>
              <c:idx val="0"/>
              <c:layout/>
              <c:tx>
                <c:rich>
                  <a:bodyPr/>
                  <a:lstStyle/>
                  <a:p>
                    <a:r>
                      <a:rPr lang="ru-RU" dirty="0" smtClean="0"/>
                      <a:t>44.1</a:t>
                    </a:r>
                    <a:endParaRPr lang="en-US" dirty="0"/>
                  </a:p>
                </c:rich>
              </c:tx>
              <c:showLegendKey val="0"/>
              <c:showVal val="1"/>
              <c:showCatName val="0"/>
              <c:showSerName val="0"/>
              <c:showPercent val="0"/>
              <c:showBubbleSize val="0"/>
            </c:dLbl>
            <c:spPr>
              <a:solidFill>
                <a:schemeClr val="bg2"/>
              </a:solidFill>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c:f>
              <c:strCache>
                <c:ptCount val="1"/>
                <c:pt idx="0">
                  <c:v>на 01.01.2021</c:v>
                </c:pt>
              </c:strCache>
            </c:strRef>
          </c:cat>
          <c:val>
            <c:numRef>
              <c:f>Лист1!$C$2</c:f>
              <c:numCache>
                <c:formatCode>#,##0.0</c:formatCode>
                <c:ptCount val="1"/>
                <c:pt idx="0">
                  <c:v>44.1</c:v>
                </c:pt>
              </c:numCache>
            </c:numRef>
          </c:val>
        </c:ser>
        <c:ser>
          <c:idx val="2"/>
          <c:order val="2"/>
          <c:tx>
            <c:strRef>
              <c:f>Лист1!$D$1</c:f>
              <c:strCache>
                <c:ptCount val="1"/>
                <c:pt idx="0">
                  <c:v>погашено после подачи УО заявления в суд - 23.6 %</c:v>
                </c:pt>
              </c:strCache>
            </c:strRef>
          </c:tx>
          <c:invertIfNegative val="0"/>
          <c:dLbls>
            <c:dLbl>
              <c:idx val="0"/>
              <c:layout/>
              <c:tx>
                <c:rich>
                  <a:bodyPr/>
                  <a:lstStyle/>
                  <a:p>
                    <a:pPr algn="ctr">
                      <a:defRPr lang="ru-RU" sz="1400" b="1" i="0" u="none" strike="noStrike" kern="1200" baseline="0">
                        <a:solidFill>
                          <a:prstClr val="black"/>
                        </a:solidFill>
                        <a:latin typeface="+mn-lt"/>
                        <a:ea typeface="+mn-ea"/>
                        <a:cs typeface="+mn-cs"/>
                      </a:defRPr>
                    </a:pPr>
                    <a:r>
                      <a:rPr lang="ru-RU" dirty="0" smtClean="0"/>
                      <a:t>97.5</a:t>
                    </a:r>
                    <a:endParaRPr lang="en-US" dirty="0"/>
                  </a:p>
                </c:rich>
              </c:tx>
              <c:spPr>
                <a:solidFill>
                  <a:schemeClr val="bg1"/>
                </a:solidFill>
              </c:spPr>
              <c:showLegendKey val="0"/>
              <c:showVal val="1"/>
              <c:showCatName val="0"/>
              <c:showSerName val="0"/>
              <c:showPercent val="0"/>
              <c:showBubbleSize val="0"/>
            </c:dLbl>
            <c:spPr>
              <a:noFill/>
              <a:ln>
                <a:noFill/>
              </a:ln>
              <a:effectLst/>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 01.01.2021</c:v>
                </c:pt>
              </c:strCache>
            </c:strRef>
          </c:cat>
          <c:val>
            <c:numRef>
              <c:f>Лист1!$D$2</c:f>
              <c:numCache>
                <c:formatCode>#,##0.0</c:formatCode>
                <c:ptCount val="1"/>
                <c:pt idx="0">
                  <c:v>97.5</c:v>
                </c:pt>
              </c:numCache>
            </c:numRef>
          </c:val>
        </c:ser>
        <c:ser>
          <c:idx val="3"/>
          <c:order val="3"/>
          <c:tx>
            <c:strRef>
              <c:f>Лист1!$E$1</c:f>
              <c:strCache>
                <c:ptCount val="1"/>
                <c:pt idx="0">
                  <c:v>по РТК - 7.4%</c:v>
                </c:pt>
              </c:strCache>
            </c:strRef>
          </c:tx>
          <c:invertIfNegative val="0"/>
          <c:dLbls>
            <c:dLbl>
              <c:idx val="0"/>
              <c:layout/>
              <c:tx>
                <c:rich>
                  <a:bodyPr/>
                  <a:lstStyle/>
                  <a:p>
                    <a:r>
                      <a:rPr lang="ru-RU" smtClean="0"/>
                      <a:t>30.5</a:t>
                    </a:r>
                    <a:endParaRPr lang="en-US"/>
                  </a:p>
                </c:rich>
              </c:tx>
              <c:showLegendKey val="0"/>
              <c:showVal val="1"/>
              <c:showCatName val="0"/>
              <c:showSerName val="0"/>
              <c:showPercent val="0"/>
              <c:showBubbleSize val="0"/>
            </c:dLbl>
            <c:spPr>
              <a:solidFill>
                <a:schemeClr val="bg2"/>
              </a:solidFill>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c:f>
              <c:strCache>
                <c:ptCount val="1"/>
                <c:pt idx="0">
                  <c:v>на 01.01.2021</c:v>
                </c:pt>
              </c:strCache>
            </c:strRef>
          </c:cat>
          <c:val>
            <c:numRef>
              <c:f>Лист1!$E$2</c:f>
              <c:numCache>
                <c:formatCode>#,##0.0</c:formatCode>
                <c:ptCount val="1"/>
                <c:pt idx="0">
                  <c:v>30.5</c:v>
                </c:pt>
              </c:numCache>
            </c:numRef>
          </c:val>
        </c:ser>
        <c:dLbls>
          <c:showLegendKey val="0"/>
          <c:showVal val="0"/>
          <c:showCatName val="0"/>
          <c:showSerName val="0"/>
          <c:showPercent val="0"/>
          <c:showBubbleSize val="0"/>
        </c:dLbls>
        <c:gapWidth val="150"/>
        <c:shape val="box"/>
        <c:axId val="66141184"/>
        <c:axId val="66163456"/>
        <c:axId val="0"/>
      </c:bar3DChart>
      <c:catAx>
        <c:axId val="66141184"/>
        <c:scaling>
          <c:orientation val="minMax"/>
        </c:scaling>
        <c:delete val="0"/>
        <c:axPos val="b"/>
        <c:numFmt formatCode="General" sourceLinked="0"/>
        <c:majorTickMark val="out"/>
        <c:minorTickMark val="none"/>
        <c:tickLblPos val="nextTo"/>
        <c:crossAx val="66163456"/>
        <c:crossesAt val="0"/>
        <c:auto val="1"/>
        <c:lblAlgn val="ctr"/>
        <c:lblOffset val="100"/>
        <c:noMultiLvlLbl val="0"/>
      </c:catAx>
      <c:valAx>
        <c:axId val="66163456"/>
        <c:scaling>
          <c:orientation val="minMax"/>
        </c:scaling>
        <c:delete val="0"/>
        <c:axPos val="l"/>
        <c:majorGridlines/>
        <c:numFmt formatCode="0%" sourceLinked="0"/>
        <c:majorTickMark val="out"/>
        <c:minorTickMark val="none"/>
        <c:tickLblPos val="nextTo"/>
        <c:crossAx val="66141184"/>
        <c:crosses val="autoZero"/>
        <c:crossBetween val="between"/>
      </c:valAx>
    </c:plotArea>
    <c:legend>
      <c:legendPos val="r"/>
      <c:legendEntry>
        <c:idx val="0"/>
        <c:txPr>
          <a:bodyPr/>
          <a:lstStyle/>
          <a:p>
            <a:pPr>
              <a:defRPr sz="2000" b="1"/>
            </a:pPr>
            <a:endParaRPr lang="ru-RU"/>
          </a:p>
        </c:txPr>
      </c:legendEntry>
      <c:legendEntry>
        <c:idx val="1"/>
        <c:txPr>
          <a:bodyPr/>
          <a:lstStyle/>
          <a:p>
            <a:pPr>
              <a:defRPr sz="2000" b="1"/>
            </a:pPr>
            <a:endParaRPr lang="ru-RU"/>
          </a:p>
        </c:txPr>
      </c:legendEntry>
      <c:legendEntry>
        <c:idx val="2"/>
        <c:txPr>
          <a:bodyPr/>
          <a:lstStyle/>
          <a:p>
            <a:pPr>
              <a:defRPr sz="2000" b="1"/>
            </a:pPr>
            <a:endParaRPr lang="ru-RU"/>
          </a:p>
        </c:txPr>
      </c:legendEntry>
      <c:legendEntry>
        <c:idx val="3"/>
        <c:txPr>
          <a:bodyPr/>
          <a:lstStyle/>
          <a:p>
            <a:pPr>
              <a:defRPr lang="ru-RU" sz="2000" b="1" i="0" u="none" strike="noStrike" kern="1200" baseline="0">
                <a:solidFill>
                  <a:prstClr val="black"/>
                </a:solidFill>
                <a:latin typeface="+mn-lt"/>
                <a:ea typeface="+mn-ea"/>
                <a:cs typeface="+mn-cs"/>
              </a:defRPr>
            </a:pPr>
            <a:endParaRPr lang="ru-RU"/>
          </a:p>
        </c:txPr>
      </c:legendEntry>
      <c:layout>
        <c:manualLayout>
          <c:xMode val="edge"/>
          <c:yMode val="edge"/>
          <c:x val="0.63249797980661215"/>
          <c:y val="8.9862545614120701E-2"/>
          <c:w val="0.35679272351381247"/>
          <c:h val="0.8814302667868098"/>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8095624702668365E-2"/>
          <c:y val="4.0561624403914177E-2"/>
          <c:w val="0.54108648421780292"/>
          <c:h val="0.87397044966138715"/>
        </c:manualLayout>
      </c:layout>
      <c:bar3DChart>
        <c:barDir val="col"/>
        <c:grouping val="percentStacked"/>
        <c:varyColors val="0"/>
        <c:ser>
          <c:idx val="0"/>
          <c:order val="0"/>
          <c:tx>
            <c:strRef>
              <c:f>Лист1!$B$1</c:f>
              <c:strCache>
                <c:ptCount val="1"/>
                <c:pt idx="0">
                  <c:v>по текущим платежам - 51.5 %</c:v>
                </c:pt>
              </c:strCache>
            </c:strRef>
          </c:tx>
          <c:invertIfNegative val="0"/>
          <c:dLbls>
            <c:dLbl>
              <c:idx val="0"/>
              <c:layout/>
              <c:tx>
                <c:rich>
                  <a:bodyPr/>
                  <a:lstStyle/>
                  <a:p>
                    <a:r>
                      <a:rPr lang="ru-RU" dirty="0" smtClean="0"/>
                      <a:t>240.7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solidFill>
                <a:schemeClr val="bg2"/>
              </a:solidFill>
            </c:spPr>
            <c:txPr>
              <a:bodyPr/>
              <a:lstStyle/>
              <a:p>
                <a:pPr algn="ctr">
                  <a:defRPr lang="ru-RU" sz="1400" b="1" i="0" u="none" strike="noStrike" kern="1200" baseline="0">
                    <a:solidFill>
                      <a:schemeClr val="tx1"/>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c:f>
              <c:strCache>
                <c:ptCount val="1"/>
                <c:pt idx="0">
                  <c:v>на 01.09.2021</c:v>
                </c:pt>
              </c:strCache>
            </c:strRef>
          </c:cat>
          <c:val>
            <c:numRef>
              <c:f>Лист1!$B$2</c:f>
              <c:numCache>
                <c:formatCode>#,##0.0</c:formatCode>
                <c:ptCount val="1"/>
                <c:pt idx="0">
                  <c:v>104.2</c:v>
                </c:pt>
              </c:numCache>
            </c:numRef>
          </c:val>
        </c:ser>
        <c:ser>
          <c:idx val="1"/>
          <c:order val="1"/>
          <c:tx>
            <c:strRef>
              <c:f>Лист1!$C$1</c:f>
              <c:strCache>
                <c:ptCount val="1"/>
                <c:pt idx="0">
                  <c:v>По мировому соглашению - 7.2%</c:v>
                </c:pt>
              </c:strCache>
            </c:strRef>
          </c:tx>
          <c:invertIfNegative val="0"/>
          <c:dLbls>
            <c:dLbl>
              <c:idx val="0"/>
              <c:layout/>
              <c:tx>
                <c:rich>
                  <a:bodyPr/>
                  <a:lstStyle/>
                  <a:p>
                    <a:r>
                      <a:rPr lang="ru-RU" dirty="0" smtClean="0"/>
                      <a:t>44.1</a:t>
                    </a:r>
                    <a:endParaRPr lang="en-US" dirty="0"/>
                  </a:p>
                </c:rich>
              </c:tx>
              <c:showLegendKey val="0"/>
              <c:showVal val="1"/>
              <c:showCatName val="0"/>
              <c:showSerName val="0"/>
              <c:showPercent val="0"/>
              <c:showBubbleSize val="0"/>
            </c:dLbl>
            <c:spPr>
              <a:solidFill>
                <a:schemeClr val="bg2"/>
              </a:solidFill>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c:f>
              <c:strCache>
                <c:ptCount val="1"/>
                <c:pt idx="0">
                  <c:v>на 01.09.2021</c:v>
                </c:pt>
              </c:strCache>
            </c:strRef>
          </c:cat>
          <c:val>
            <c:numRef>
              <c:f>Лист1!$C$2</c:f>
              <c:numCache>
                <c:formatCode>#,##0.0</c:formatCode>
                <c:ptCount val="1"/>
                <c:pt idx="0">
                  <c:v>14.5</c:v>
                </c:pt>
              </c:numCache>
            </c:numRef>
          </c:val>
        </c:ser>
        <c:ser>
          <c:idx val="2"/>
          <c:order val="2"/>
          <c:tx>
            <c:strRef>
              <c:f>Лист1!$D$1</c:f>
              <c:strCache>
                <c:ptCount val="1"/>
                <c:pt idx="0">
                  <c:v>погашено после подачи УО заявления в суд - 22.4 %</c:v>
                </c:pt>
              </c:strCache>
            </c:strRef>
          </c:tx>
          <c:invertIfNegative val="0"/>
          <c:dLbls>
            <c:dLbl>
              <c:idx val="0"/>
              <c:layout/>
              <c:tx>
                <c:rich>
                  <a:bodyPr/>
                  <a:lstStyle/>
                  <a:p>
                    <a:pPr algn="ctr">
                      <a:defRPr lang="ru-RU" sz="1400" b="1" i="0" u="none" strike="noStrike" kern="1200" baseline="0">
                        <a:solidFill>
                          <a:prstClr val="black"/>
                        </a:solidFill>
                        <a:latin typeface="+mn-lt"/>
                        <a:ea typeface="+mn-ea"/>
                        <a:cs typeface="+mn-cs"/>
                      </a:defRPr>
                    </a:pPr>
                    <a:r>
                      <a:rPr lang="ru-RU" dirty="0" smtClean="0"/>
                      <a:t>97.5</a:t>
                    </a:r>
                    <a:endParaRPr lang="en-US" dirty="0"/>
                  </a:p>
                </c:rich>
              </c:tx>
              <c:spPr>
                <a:solidFill>
                  <a:schemeClr val="bg1"/>
                </a:solidFill>
              </c:spPr>
              <c:showLegendKey val="0"/>
              <c:showVal val="1"/>
              <c:showCatName val="0"/>
              <c:showSerName val="0"/>
              <c:showPercent val="0"/>
              <c:showBubbleSize val="0"/>
            </c:dLbl>
            <c:spPr>
              <a:noFill/>
              <a:ln>
                <a:noFill/>
              </a:ln>
              <a:effectLst/>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на 01.09.2021</c:v>
                </c:pt>
              </c:strCache>
            </c:strRef>
          </c:cat>
          <c:val>
            <c:numRef>
              <c:f>Лист1!$D$2</c:f>
              <c:numCache>
                <c:formatCode>#,##0.0</c:formatCode>
                <c:ptCount val="1"/>
                <c:pt idx="0">
                  <c:v>45.3</c:v>
                </c:pt>
              </c:numCache>
            </c:numRef>
          </c:val>
        </c:ser>
        <c:ser>
          <c:idx val="3"/>
          <c:order val="3"/>
          <c:tx>
            <c:strRef>
              <c:f>Лист1!$E$1</c:f>
              <c:strCache>
                <c:ptCount val="1"/>
                <c:pt idx="0">
                  <c:v>по РТК - 18.7%</c:v>
                </c:pt>
              </c:strCache>
            </c:strRef>
          </c:tx>
          <c:invertIfNegative val="0"/>
          <c:dLbls>
            <c:dLbl>
              <c:idx val="0"/>
              <c:layout/>
              <c:tx>
                <c:rich>
                  <a:bodyPr/>
                  <a:lstStyle/>
                  <a:p>
                    <a:r>
                      <a:rPr lang="ru-RU" smtClean="0"/>
                      <a:t>30.5</a:t>
                    </a:r>
                    <a:endParaRPr lang="en-US"/>
                  </a:p>
                </c:rich>
              </c:tx>
              <c:showLegendKey val="0"/>
              <c:showVal val="1"/>
              <c:showCatName val="0"/>
              <c:showSerName val="0"/>
              <c:showPercent val="0"/>
              <c:showBubbleSize val="0"/>
            </c:dLbl>
            <c:spPr>
              <a:solidFill>
                <a:schemeClr val="bg2"/>
              </a:solidFill>
            </c:spPr>
            <c:txPr>
              <a:bodyPr/>
              <a:lstStyle/>
              <a:p>
                <a:pPr algn="ctr">
                  <a:defRPr lang="ru-RU" sz="1400" b="1" i="0" u="none" strike="noStrike" kern="1200" baseline="0">
                    <a:solidFill>
                      <a:prstClr val="black"/>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c:f>
              <c:strCache>
                <c:ptCount val="1"/>
                <c:pt idx="0">
                  <c:v>на 01.09.2021</c:v>
                </c:pt>
              </c:strCache>
            </c:strRef>
          </c:cat>
          <c:val>
            <c:numRef>
              <c:f>Лист1!$E$2</c:f>
              <c:numCache>
                <c:formatCode>#,##0.0</c:formatCode>
                <c:ptCount val="1"/>
                <c:pt idx="0">
                  <c:v>37.700000000000003</c:v>
                </c:pt>
              </c:numCache>
            </c:numRef>
          </c:val>
        </c:ser>
        <c:dLbls>
          <c:showLegendKey val="0"/>
          <c:showVal val="0"/>
          <c:showCatName val="0"/>
          <c:showSerName val="0"/>
          <c:showPercent val="0"/>
          <c:showBubbleSize val="0"/>
        </c:dLbls>
        <c:gapWidth val="150"/>
        <c:shape val="box"/>
        <c:axId val="77208576"/>
        <c:axId val="77301248"/>
        <c:axId val="0"/>
      </c:bar3DChart>
      <c:catAx>
        <c:axId val="77208576"/>
        <c:scaling>
          <c:orientation val="minMax"/>
        </c:scaling>
        <c:delete val="0"/>
        <c:axPos val="b"/>
        <c:numFmt formatCode="General" sourceLinked="0"/>
        <c:majorTickMark val="out"/>
        <c:minorTickMark val="none"/>
        <c:tickLblPos val="nextTo"/>
        <c:crossAx val="77301248"/>
        <c:crossesAt val="0"/>
        <c:auto val="1"/>
        <c:lblAlgn val="ctr"/>
        <c:lblOffset val="100"/>
        <c:noMultiLvlLbl val="0"/>
      </c:catAx>
      <c:valAx>
        <c:axId val="77301248"/>
        <c:scaling>
          <c:orientation val="minMax"/>
        </c:scaling>
        <c:delete val="0"/>
        <c:axPos val="l"/>
        <c:majorGridlines/>
        <c:numFmt formatCode="0%" sourceLinked="0"/>
        <c:majorTickMark val="out"/>
        <c:minorTickMark val="none"/>
        <c:tickLblPos val="nextTo"/>
        <c:crossAx val="77208576"/>
        <c:crosses val="autoZero"/>
        <c:crossBetween val="between"/>
      </c:valAx>
    </c:plotArea>
    <c:legend>
      <c:legendPos val="r"/>
      <c:legendEntry>
        <c:idx val="0"/>
        <c:txPr>
          <a:bodyPr/>
          <a:lstStyle/>
          <a:p>
            <a:pPr>
              <a:defRPr sz="2000" b="1"/>
            </a:pPr>
            <a:endParaRPr lang="ru-RU"/>
          </a:p>
        </c:txPr>
      </c:legendEntry>
      <c:legendEntry>
        <c:idx val="1"/>
        <c:txPr>
          <a:bodyPr/>
          <a:lstStyle/>
          <a:p>
            <a:pPr>
              <a:defRPr sz="2000" b="1"/>
            </a:pPr>
            <a:endParaRPr lang="ru-RU"/>
          </a:p>
        </c:txPr>
      </c:legendEntry>
      <c:legendEntry>
        <c:idx val="2"/>
        <c:txPr>
          <a:bodyPr/>
          <a:lstStyle/>
          <a:p>
            <a:pPr>
              <a:defRPr sz="2000" b="1"/>
            </a:pPr>
            <a:endParaRPr lang="ru-RU"/>
          </a:p>
        </c:txPr>
      </c:legendEntry>
      <c:legendEntry>
        <c:idx val="3"/>
        <c:txPr>
          <a:bodyPr/>
          <a:lstStyle/>
          <a:p>
            <a:pPr>
              <a:defRPr lang="ru-RU" sz="2000" b="1" i="0" u="none" strike="noStrike" kern="1200" baseline="0">
                <a:solidFill>
                  <a:prstClr val="black"/>
                </a:solidFill>
                <a:latin typeface="+mn-lt"/>
                <a:ea typeface="+mn-ea"/>
                <a:cs typeface="+mn-cs"/>
              </a:defRPr>
            </a:pPr>
            <a:endParaRPr lang="ru-RU"/>
          </a:p>
        </c:txPr>
      </c:legendEntry>
      <c:layout>
        <c:manualLayout>
          <c:xMode val="edge"/>
          <c:yMode val="edge"/>
          <c:x val="0.63249797980661215"/>
          <c:y val="8.9862545614120701E-2"/>
          <c:w val="0.35679272351381247"/>
          <c:h val="0.8814302667868098"/>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9.0556328696033538E-3"/>
          <c:w val="0.61339338364113394"/>
          <c:h val="0.89905025057747068"/>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2153649594489502"/>
          <c:y val="0.1506593623477735"/>
          <c:w val="0.36218326168887222"/>
          <c:h val="0.56012912451274266"/>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rawing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0.00786</cdr:x>
      <cdr:y>0.29977</cdr:y>
    </cdr:from>
    <cdr:to>
      <cdr:x>0.05529</cdr:x>
      <cdr:y>0.4195</cdr:y>
    </cdr:to>
    <cdr:sp macro="" textlink="">
      <cdr:nvSpPr>
        <cdr:cNvPr id="8" name="Скругленный прямоугольник 7"/>
        <cdr:cNvSpPr/>
      </cdr:nvSpPr>
      <cdr:spPr>
        <a:xfrm xmlns:a="http://schemas.openxmlformats.org/drawingml/2006/main">
          <a:off x="72008" y="903857"/>
          <a:ext cx="434656" cy="361007"/>
        </a:xfrm>
        <a:prstGeom xmlns:a="http://schemas.openxmlformats.org/drawingml/2006/main" prst="roundRect">
          <a:avLst/>
        </a:prstGeom>
        <a:solidFill xmlns:a="http://schemas.openxmlformats.org/drawingml/2006/main">
          <a:schemeClr val="tx2">
            <a:lumMod val="60000"/>
            <a:lumOff val="40000"/>
          </a:schemeClr>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algn="l" defTabSz="1042988" rtl="0" fontAlgn="base">
            <a:spcBef>
              <a:spcPct val="0"/>
            </a:spcBef>
            <a:spcAft>
              <a:spcPct val="0"/>
            </a:spcAft>
            <a:defRPr kern="1200">
              <a:solidFill>
                <a:schemeClr val="lt1"/>
              </a:solidFill>
              <a:latin typeface="+mn-lt"/>
              <a:ea typeface="+mn-ea"/>
              <a:cs typeface="+mn-cs"/>
            </a:defRPr>
          </a:lvl1pPr>
          <a:lvl2pPr marL="520700" indent="-63500" algn="l" defTabSz="1042988" rtl="0" fontAlgn="base">
            <a:spcBef>
              <a:spcPct val="0"/>
            </a:spcBef>
            <a:spcAft>
              <a:spcPct val="0"/>
            </a:spcAft>
            <a:defRPr kern="1200">
              <a:solidFill>
                <a:schemeClr val="lt1"/>
              </a:solidFill>
              <a:latin typeface="+mn-lt"/>
              <a:ea typeface="+mn-ea"/>
              <a:cs typeface="+mn-cs"/>
            </a:defRPr>
          </a:lvl2pPr>
          <a:lvl3pPr marL="1042988" indent="-128588" algn="l" defTabSz="1042988" rtl="0" fontAlgn="base">
            <a:spcBef>
              <a:spcPct val="0"/>
            </a:spcBef>
            <a:spcAft>
              <a:spcPct val="0"/>
            </a:spcAft>
            <a:defRPr kern="1200">
              <a:solidFill>
                <a:schemeClr val="lt1"/>
              </a:solidFill>
              <a:latin typeface="+mn-lt"/>
              <a:ea typeface="+mn-ea"/>
              <a:cs typeface="+mn-cs"/>
            </a:defRPr>
          </a:lvl3pPr>
          <a:lvl4pPr marL="1563688" indent="-192088" algn="l" defTabSz="1042988" rtl="0" fontAlgn="base">
            <a:spcBef>
              <a:spcPct val="0"/>
            </a:spcBef>
            <a:spcAft>
              <a:spcPct val="0"/>
            </a:spcAft>
            <a:defRPr kern="1200">
              <a:solidFill>
                <a:schemeClr val="lt1"/>
              </a:solidFill>
              <a:latin typeface="+mn-lt"/>
              <a:ea typeface="+mn-ea"/>
              <a:cs typeface="+mn-cs"/>
            </a:defRPr>
          </a:lvl4pPr>
          <a:lvl5pPr marL="2085975" indent="-257175" algn="l" defTabSz="1042988"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ru-RU"/>
        </a:p>
      </cdr:txBody>
    </cdr:sp>
  </cdr:relSizeAnchor>
  <cdr:relSizeAnchor xmlns:cdr="http://schemas.openxmlformats.org/drawingml/2006/chartDrawing">
    <cdr:from>
      <cdr:x>0.00786</cdr:x>
      <cdr:y>0.51471</cdr:y>
    </cdr:from>
    <cdr:to>
      <cdr:x>0.05529</cdr:x>
      <cdr:y>0.63444</cdr:y>
    </cdr:to>
    <cdr:sp macro="" textlink="">
      <cdr:nvSpPr>
        <cdr:cNvPr id="9" name="Скругленный прямоугольник 8"/>
        <cdr:cNvSpPr/>
      </cdr:nvSpPr>
      <cdr:spPr>
        <a:xfrm xmlns:a="http://schemas.openxmlformats.org/drawingml/2006/main">
          <a:off x="72008" y="1551929"/>
          <a:ext cx="434654" cy="361007"/>
        </a:xfrm>
        <a:prstGeom xmlns:a="http://schemas.openxmlformats.org/drawingml/2006/main" prst="roundRect">
          <a:avLst/>
        </a:prstGeom>
        <a:solidFill xmlns:a="http://schemas.openxmlformats.org/drawingml/2006/main">
          <a:srgbClr val="FF0000"/>
        </a:solidFill>
        <a:ln xmlns:a="http://schemas.openxmlformats.org/drawingml/2006/main" w="317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algn="l" defTabSz="1042988" rtl="0" fontAlgn="base">
            <a:spcBef>
              <a:spcPct val="0"/>
            </a:spcBef>
            <a:spcAft>
              <a:spcPct val="0"/>
            </a:spcAft>
            <a:defRPr kern="1200">
              <a:solidFill>
                <a:schemeClr val="lt1"/>
              </a:solidFill>
              <a:latin typeface="+mn-lt"/>
              <a:ea typeface="+mn-ea"/>
              <a:cs typeface="+mn-cs"/>
            </a:defRPr>
          </a:lvl1pPr>
          <a:lvl2pPr marL="520700" indent="-63500" algn="l" defTabSz="1042988" rtl="0" fontAlgn="base">
            <a:spcBef>
              <a:spcPct val="0"/>
            </a:spcBef>
            <a:spcAft>
              <a:spcPct val="0"/>
            </a:spcAft>
            <a:defRPr kern="1200">
              <a:solidFill>
                <a:schemeClr val="lt1"/>
              </a:solidFill>
              <a:latin typeface="+mn-lt"/>
              <a:ea typeface="+mn-ea"/>
              <a:cs typeface="+mn-cs"/>
            </a:defRPr>
          </a:lvl2pPr>
          <a:lvl3pPr marL="1042988" indent="-128588" algn="l" defTabSz="1042988" rtl="0" fontAlgn="base">
            <a:spcBef>
              <a:spcPct val="0"/>
            </a:spcBef>
            <a:spcAft>
              <a:spcPct val="0"/>
            </a:spcAft>
            <a:defRPr kern="1200">
              <a:solidFill>
                <a:schemeClr val="lt1"/>
              </a:solidFill>
              <a:latin typeface="+mn-lt"/>
              <a:ea typeface="+mn-ea"/>
              <a:cs typeface="+mn-cs"/>
            </a:defRPr>
          </a:lvl3pPr>
          <a:lvl4pPr marL="1563688" indent="-192088" algn="l" defTabSz="1042988" rtl="0" fontAlgn="base">
            <a:spcBef>
              <a:spcPct val="0"/>
            </a:spcBef>
            <a:spcAft>
              <a:spcPct val="0"/>
            </a:spcAft>
            <a:defRPr kern="1200">
              <a:solidFill>
                <a:schemeClr val="lt1"/>
              </a:solidFill>
              <a:latin typeface="+mn-lt"/>
              <a:ea typeface="+mn-ea"/>
              <a:cs typeface="+mn-cs"/>
            </a:defRPr>
          </a:lvl4pPr>
          <a:lvl5pPr marL="2085975" indent="-257175" algn="l" defTabSz="1042988"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endParaRPr lang="ru-RU"/>
        </a:p>
      </cdr:txBody>
    </cdr:sp>
  </cdr:relSizeAnchor>
  <cdr:relSizeAnchor xmlns:cdr="http://schemas.openxmlformats.org/drawingml/2006/chartDrawing">
    <cdr:from>
      <cdr:x>0.06309</cdr:x>
      <cdr:y>0.29977</cdr:y>
    </cdr:from>
    <cdr:to>
      <cdr:x>0.36475</cdr:x>
      <cdr:y>0.40616</cdr:y>
    </cdr:to>
    <cdr:sp macro="" textlink="">
      <cdr:nvSpPr>
        <cdr:cNvPr id="10" name="Rectangle 5"/>
        <cdr:cNvSpPr>
          <a:spLocks xmlns:a="http://schemas.openxmlformats.org/drawingml/2006/main" noChangeArrowheads="1"/>
        </cdr:cNvSpPr>
      </cdr:nvSpPr>
      <cdr:spPr bwMode="auto">
        <a:xfrm xmlns:a="http://schemas.openxmlformats.org/drawingml/2006/main">
          <a:off x="578206" y="903857"/>
          <a:ext cx="2764430" cy="32076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lIns="104306" tIns="52153" rIns="104306" bIns="52153">
          <a:spAutoFit/>
        </a:bodyPr>
        <a:lstStyle xmlns:a="http://schemas.openxmlformats.org/drawingml/2006/main">
          <a:defPPr>
            <a:defRPr lang="ru-RU"/>
          </a:defPPr>
          <a:lvl1pPr algn="l" defTabSz="1042988" rtl="0" fontAlgn="base">
            <a:spcBef>
              <a:spcPct val="0"/>
            </a:spcBef>
            <a:spcAft>
              <a:spcPct val="0"/>
            </a:spcAft>
            <a:defRPr kern="1200">
              <a:solidFill>
                <a:schemeClr val="tx1"/>
              </a:solidFill>
              <a:latin typeface="Arial" pitchFamily="34" charset="0"/>
              <a:ea typeface="+mn-ea"/>
              <a:cs typeface="+mn-cs"/>
            </a:defRPr>
          </a:lvl1pPr>
          <a:lvl2pPr marL="520700" indent="-63500" algn="l" defTabSz="1042988" rtl="0" fontAlgn="base">
            <a:spcBef>
              <a:spcPct val="0"/>
            </a:spcBef>
            <a:spcAft>
              <a:spcPct val="0"/>
            </a:spcAft>
            <a:defRPr kern="1200">
              <a:solidFill>
                <a:schemeClr val="tx1"/>
              </a:solidFill>
              <a:latin typeface="Arial" pitchFamily="34" charset="0"/>
              <a:ea typeface="+mn-ea"/>
              <a:cs typeface="+mn-cs"/>
            </a:defRPr>
          </a:lvl2pPr>
          <a:lvl3pPr marL="1042988" indent="-128588" algn="l" defTabSz="1042988" rtl="0" fontAlgn="base">
            <a:spcBef>
              <a:spcPct val="0"/>
            </a:spcBef>
            <a:spcAft>
              <a:spcPct val="0"/>
            </a:spcAft>
            <a:defRPr kern="1200">
              <a:solidFill>
                <a:schemeClr val="tx1"/>
              </a:solidFill>
              <a:latin typeface="Arial" pitchFamily="34" charset="0"/>
              <a:ea typeface="+mn-ea"/>
              <a:cs typeface="+mn-cs"/>
            </a:defRPr>
          </a:lvl3pPr>
          <a:lvl4pPr marL="1563688" indent="-192088" algn="l" defTabSz="1042988" rtl="0" fontAlgn="base">
            <a:spcBef>
              <a:spcPct val="0"/>
            </a:spcBef>
            <a:spcAft>
              <a:spcPct val="0"/>
            </a:spcAft>
            <a:defRPr kern="1200">
              <a:solidFill>
                <a:schemeClr val="tx1"/>
              </a:solidFill>
              <a:latin typeface="Arial" pitchFamily="34" charset="0"/>
              <a:ea typeface="+mn-ea"/>
              <a:cs typeface="+mn-cs"/>
            </a:defRPr>
          </a:lvl4pPr>
          <a:lvl5pPr marL="2085975" indent="-257175" algn="l" defTabSz="1042988"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defTabSz="1189038"/>
          <a:r>
            <a:rPr lang="ru-RU" sz="1400" b="1" dirty="0">
              <a:solidFill>
                <a:schemeClr val="tx2"/>
              </a:solidFill>
            </a:rPr>
            <a:t>реализация имущества</a:t>
          </a:r>
        </a:p>
      </cdr:txBody>
    </cdr:sp>
  </cdr:relSizeAnchor>
  <cdr:relSizeAnchor xmlns:cdr="http://schemas.openxmlformats.org/drawingml/2006/chartDrawing">
    <cdr:from>
      <cdr:x>0.06286</cdr:x>
      <cdr:y>0.51471</cdr:y>
    </cdr:from>
    <cdr:to>
      <cdr:x>0.37613</cdr:x>
      <cdr:y>0.62109</cdr:y>
    </cdr:to>
    <cdr:sp macro="" textlink="">
      <cdr:nvSpPr>
        <cdr:cNvPr id="12" name="Rectangle 5"/>
        <cdr:cNvSpPr>
          <a:spLocks xmlns:a="http://schemas.openxmlformats.org/drawingml/2006/main" noChangeArrowheads="1"/>
        </cdr:cNvSpPr>
      </cdr:nvSpPr>
      <cdr:spPr bwMode="auto">
        <a:xfrm xmlns:a="http://schemas.openxmlformats.org/drawingml/2006/main">
          <a:off x="576064" y="1551929"/>
          <a:ext cx="2870864" cy="32076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none" lIns="104306" tIns="52153" rIns="104306" bIns="52153">
          <a:spAutoFit/>
        </a:bodyPr>
        <a:lstStyle xmlns:a="http://schemas.openxmlformats.org/drawingml/2006/main">
          <a:defPPr>
            <a:defRPr lang="ru-RU"/>
          </a:defPPr>
          <a:lvl1pPr algn="l" defTabSz="1042988" rtl="0" fontAlgn="base">
            <a:spcBef>
              <a:spcPct val="0"/>
            </a:spcBef>
            <a:spcAft>
              <a:spcPct val="0"/>
            </a:spcAft>
            <a:defRPr kern="1200">
              <a:solidFill>
                <a:schemeClr val="tx1"/>
              </a:solidFill>
              <a:latin typeface="Arial" pitchFamily="34" charset="0"/>
              <a:ea typeface="+mn-ea"/>
              <a:cs typeface="+mn-cs"/>
            </a:defRPr>
          </a:lvl1pPr>
          <a:lvl2pPr marL="520700" indent="-63500" algn="l" defTabSz="1042988" rtl="0" fontAlgn="base">
            <a:spcBef>
              <a:spcPct val="0"/>
            </a:spcBef>
            <a:spcAft>
              <a:spcPct val="0"/>
            </a:spcAft>
            <a:defRPr kern="1200">
              <a:solidFill>
                <a:schemeClr val="tx1"/>
              </a:solidFill>
              <a:latin typeface="Arial" pitchFamily="34" charset="0"/>
              <a:ea typeface="+mn-ea"/>
              <a:cs typeface="+mn-cs"/>
            </a:defRPr>
          </a:lvl2pPr>
          <a:lvl3pPr marL="1042988" indent="-128588" algn="l" defTabSz="1042988" rtl="0" fontAlgn="base">
            <a:spcBef>
              <a:spcPct val="0"/>
            </a:spcBef>
            <a:spcAft>
              <a:spcPct val="0"/>
            </a:spcAft>
            <a:defRPr kern="1200">
              <a:solidFill>
                <a:schemeClr val="tx1"/>
              </a:solidFill>
              <a:latin typeface="Arial" pitchFamily="34" charset="0"/>
              <a:ea typeface="+mn-ea"/>
              <a:cs typeface="+mn-cs"/>
            </a:defRPr>
          </a:lvl3pPr>
          <a:lvl4pPr marL="1563688" indent="-192088" algn="l" defTabSz="1042988" rtl="0" fontAlgn="base">
            <a:spcBef>
              <a:spcPct val="0"/>
            </a:spcBef>
            <a:spcAft>
              <a:spcPct val="0"/>
            </a:spcAft>
            <a:defRPr kern="1200">
              <a:solidFill>
                <a:schemeClr val="tx1"/>
              </a:solidFill>
              <a:latin typeface="Arial" pitchFamily="34" charset="0"/>
              <a:ea typeface="+mn-ea"/>
              <a:cs typeface="+mn-cs"/>
            </a:defRPr>
          </a:lvl4pPr>
          <a:lvl5pPr marL="2085975" indent="-257175" algn="l" defTabSz="1042988"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defTabSz="1189038"/>
          <a:r>
            <a:rPr lang="ru-RU" sz="1400" b="1" dirty="0">
              <a:solidFill>
                <a:schemeClr val="tx2"/>
              </a:solidFill>
            </a:rPr>
            <a:t>реструктуризация </a:t>
          </a:r>
          <a:r>
            <a:rPr lang="ru-RU" sz="1400" b="1" dirty="0" smtClean="0">
              <a:solidFill>
                <a:schemeClr val="tx2"/>
              </a:solidFill>
            </a:rPr>
            <a:t>долга</a:t>
          </a:r>
          <a:endParaRPr lang="ru-RU" sz="1400" b="1"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0.58196</cdr:x>
      <cdr:y>0.02455</cdr:y>
    </cdr:from>
    <cdr:to>
      <cdr:x>0.84127</cdr:x>
      <cdr:y>0.44531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80134" y="141452"/>
          <a:ext cx="2352714" cy="2423834"/>
        </a:xfrm>
        <a:prstGeom xmlns:a="http://schemas.openxmlformats.org/drawingml/2006/main" prst="rect">
          <a:avLst/>
        </a:prstGeom>
      </cdr:spPr>
    </cdr:pic>
  </cdr:relSizeAnchor>
  <cdr:relSizeAnchor xmlns:cdr="http://schemas.openxmlformats.org/drawingml/2006/chartDrawing">
    <cdr:from>
      <cdr:x>0.60317</cdr:x>
      <cdr:y>0.5375</cdr:y>
    </cdr:from>
    <cdr:to>
      <cdr:x>0.84127</cdr:x>
      <cdr:y>0.86067</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72608" y="3096344"/>
          <a:ext cx="2160240" cy="1861666"/>
        </a:xfrm>
        <a:prstGeom xmlns:a="http://schemas.openxmlformats.org/drawingml/2006/main" prst="rect">
          <a:avLst/>
        </a:prstGeom>
      </cdr:spPr>
    </cdr:pic>
  </cdr:relSizeAnchor>
  <cdr:relSizeAnchor xmlns:cdr="http://schemas.openxmlformats.org/drawingml/2006/chartDrawing">
    <cdr:from>
      <cdr:x>0.26984</cdr:x>
      <cdr:y>0.4934</cdr:y>
    </cdr:from>
    <cdr:to>
      <cdr:x>0.38095</cdr:x>
      <cdr:y>0.4934</cdr:y>
    </cdr:to>
    <cdr:cxnSp macro="">
      <cdr:nvCxnSpPr>
        <cdr:cNvPr id="11" name="Прямая со стрелкой 10"/>
        <cdr:cNvCxnSpPr/>
      </cdr:nvCxnSpPr>
      <cdr:spPr>
        <a:xfrm xmlns:a="http://schemas.openxmlformats.org/drawingml/2006/main">
          <a:off x="2448272" y="2842285"/>
          <a:ext cx="1008112" cy="0"/>
        </a:xfrm>
        <a:prstGeom xmlns:a="http://schemas.openxmlformats.org/drawingml/2006/main" prst="straightConnector1">
          <a:avLst/>
        </a:prstGeom>
        <a:ln xmlns:a="http://schemas.openxmlformats.org/drawingml/2006/main" w="698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0.48564</cdr:x>
      <cdr:y>0.4934</cdr:y>
    </cdr:from>
    <cdr:to>
      <cdr:x>0.60317</cdr:x>
      <cdr:y>0.49448</cdr:y>
    </cdr:to>
    <cdr:cxnSp macro="">
      <cdr:nvCxnSpPr>
        <cdr:cNvPr id="12" name="Прямая со стрелкой 11"/>
        <cdr:cNvCxnSpPr/>
      </cdr:nvCxnSpPr>
      <cdr:spPr>
        <a:xfrm xmlns:a="http://schemas.openxmlformats.org/drawingml/2006/main" flipH="1" flipV="1">
          <a:off x="4406260" y="2842285"/>
          <a:ext cx="1066348" cy="6240"/>
        </a:xfrm>
        <a:prstGeom xmlns:a="http://schemas.openxmlformats.org/drawingml/2006/main" prst="straightConnector1">
          <a:avLst/>
        </a:prstGeom>
        <a:ln xmlns:a="http://schemas.openxmlformats.org/drawingml/2006/main" w="698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0.33333</cdr:x>
      <cdr:y>0.69275</cdr:y>
    </cdr:from>
    <cdr:to>
      <cdr:x>0.58196</cdr:x>
      <cdr:y>0.86775</cdr:y>
    </cdr:to>
    <cdr:sp macro="" textlink="">
      <cdr:nvSpPr>
        <cdr:cNvPr id="20" name="Равно 19"/>
        <cdr:cNvSpPr/>
      </cdr:nvSpPr>
      <cdr:spPr>
        <a:xfrm xmlns:a="http://schemas.openxmlformats.org/drawingml/2006/main">
          <a:off x="3024336" y="3990698"/>
          <a:ext cx="2255798" cy="1008112"/>
        </a:xfrm>
        <a:prstGeom xmlns:a="http://schemas.openxmlformats.org/drawingml/2006/main" prst="mathEqual">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33700"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buFontTx/>
              <a:buNone/>
              <a:defRPr sz="1200" b="0">
                <a:solidFill>
                  <a:schemeClr val="tx1"/>
                </a:solidFill>
                <a:latin typeface="Times New Roman" pitchFamily="18" charset="0"/>
              </a:defRPr>
            </a:lvl1pPr>
          </a:lstStyle>
          <a:p>
            <a:pPr>
              <a:defRPr/>
            </a:pPr>
            <a:endParaRPr lang="ru-RU"/>
          </a:p>
        </p:txBody>
      </p:sp>
      <p:sp>
        <p:nvSpPr>
          <p:cNvPr id="62467" name="Rectangle 3"/>
          <p:cNvSpPr>
            <a:spLocks noGrp="1" noChangeArrowheads="1"/>
          </p:cNvSpPr>
          <p:nvPr>
            <p:ph type="dt" idx="1"/>
          </p:nvPr>
        </p:nvSpPr>
        <p:spPr bwMode="auto">
          <a:xfrm>
            <a:off x="3833813" y="0"/>
            <a:ext cx="2933700"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buFontTx/>
              <a:buNone/>
              <a:defRPr sz="1200" b="0">
                <a:solidFill>
                  <a:schemeClr val="tx1"/>
                </a:solidFill>
                <a:latin typeface="Times New Roman" pitchFamily="18" charset="0"/>
              </a:defRPr>
            </a:lvl1pPr>
          </a:lstStyle>
          <a:p>
            <a:pPr>
              <a:defRPr/>
            </a:pPr>
            <a:endParaRPr lang="ru-RU"/>
          </a:p>
        </p:txBody>
      </p:sp>
      <p:sp>
        <p:nvSpPr>
          <p:cNvPr id="67588" name="Rectangle 4"/>
          <p:cNvSpPr>
            <a:spLocks noGrp="1" noRot="1" noChangeAspec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76275" y="4705350"/>
            <a:ext cx="5416550" cy="44577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2470" name="Rectangle 6"/>
          <p:cNvSpPr>
            <a:spLocks noGrp="1" noChangeArrowheads="1"/>
          </p:cNvSpPr>
          <p:nvPr>
            <p:ph type="ftr" sz="quarter" idx="4"/>
          </p:nvPr>
        </p:nvSpPr>
        <p:spPr bwMode="auto">
          <a:xfrm>
            <a:off x="0" y="9409113"/>
            <a:ext cx="2933700"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buFontTx/>
              <a:buNone/>
              <a:defRPr sz="1200" b="0">
                <a:solidFill>
                  <a:schemeClr val="tx1"/>
                </a:solidFill>
                <a:latin typeface="Times New Roman" pitchFamily="18" charset="0"/>
              </a:defRPr>
            </a:lvl1pPr>
          </a:lstStyle>
          <a:p>
            <a:pPr>
              <a:defRPr/>
            </a:pPr>
            <a:endParaRPr lang="ru-RU"/>
          </a:p>
        </p:txBody>
      </p:sp>
      <p:sp>
        <p:nvSpPr>
          <p:cNvPr id="62471" name="Rectangle 7"/>
          <p:cNvSpPr>
            <a:spLocks noGrp="1" noChangeArrowheads="1"/>
          </p:cNvSpPr>
          <p:nvPr>
            <p:ph type="sldNum" sz="quarter" idx="5"/>
          </p:nvPr>
        </p:nvSpPr>
        <p:spPr bwMode="auto">
          <a:xfrm>
            <a:off x="3833813" y="9409113"/>
            <a:ext cx="2933700"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buFontTx/>
              <a:buNone/>
              <a:defRPr sz="1200" b="0">
                <a:solidFill>
                  <a:schemeClr val="tx1"/>
                </a:solidFill>
                <a:latin typeface="Times New Roman" pitchFamily="18" charset="0"/>
              </a:defRPr>
            </a:lvl1pPr>
          </a:lstStyle>
          <a:p>
            <a:pPr>
              <a:defRPr/>
            </a:pPr>
            <a:fld id="{207F7E13-D6DB-42B7-B9F7-D3B21718C448}" type="slidenum">
              <a:rPr lang="ru-RU"/>
              <a:pPr>
                <a:defRPr/>
              </a:pPr>
              <a:t>‹#›</a:t>
            </a:fld>
            <a:endParaRPr lang="ru-RU"/>
          </a:p>
        </p:txBody>
      </p:sp>
    </p:spTree>
    <p:extLst>
      <p:ext uri="{BB962C8B-B14F-4D97-AF65-F5344CB8AC3E}">
        <p14:creationId xmlns:p14="http://schemas.microsoft.com/office/powerpoint/2010/main" val="1182830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4147"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8286"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243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658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70721" algn="l" defTabSz="908286" rtl="0" eaLnBrk="1" latinLnBrk="0" hangingPunct="1">
      <a:defRPr sz="1200" kern="1200">
        <a:solidFill>
          <a:schemeClr val="tx1"/>
        </a:solidFill>
        <a:latin typeface="+mn-lt"/>
        <a:ea typeface="+mn-ea"/>
        <a:cs typeface="+mn-cs"/>
      </a:defRPr>
    </a:lvl6pPr>
    <a:lvl7pPr marL="2724863" algn="l" defTabSz="908286" rtl="0" eaLnBrk="1" latinLnBrk="0" hangingPunct="1">
      <a:defRPr sz="1200" kern="1200">
        <a:solidFill>
          <a:schemeClr val="tx1"/>
        </a:solidFill>
        <a:latin typeface="+mn-lt"/>
        <a:ea typeface="+mn-ea"/>
        <a:cs typeface="+mn-cs"/>
      </a:defRPr>
    </a:lvl7pPr>
    <a:lvl8pPr marL="3179014" algn="l" defTabSz="908286" rtl="0" eaLnBrk="1" latinLnBrk="0" hangingPunct="1">
      <a:defRPr sz="1200" kern="1200">
        <a:solidFill>
          <a:schemeClr val="tx1"/>
        </a:solidFill>
        <a:latin typeface="+mn-lt"/>
        <a:ea typeface="+mn-ea"/>
        <a:cs typeface="+mn-cs"/>
      </a:defRPr>
    </a:lvl8pPr>
    <a:lvl9pPr marL="3633154" algn="l" defTabSz="908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noTextEdit="1"/>
          </p:cNvSpPr>
          <p:nvPr>
            <p:ph type="sldImg"/>
          </p:nvPr>
        </p:nvSpPr>
        <p:spPr bwMode="auto">
          <a:xfrm>
            <a:off x="927100" y="390525"/>
            <a:ext cx="4957763" cy="3717925"/>
          </a:xfrm>
          <a:noFill/>
          <a:ln>
            <a:solidFill>
              <a:srgbClr val="000000"/>
            </a:solidFill>
            <a:miter lim="800000"/>
            <a:headEnd/>
            <a:tailEnd/>
          </a:ln>
        </p:spPr>
      </p:sp>
      <p:sp>
        <p:nvSpPr>
          <p:cNvPr id="35842" name="Заметки 2"/>
          <p:cNvSpPr>
            <a:spLocks noGrp="1"/>
          </p:cNvSpPr>
          <p:nvPr>
            <p:ph type="body" idx="1"/>
          </p:nvPr>
        </p:nvSpPr>
        <p:spPr bwMode="auto">
          <a:xfrm>
            <a:off x="401437" y="4171953"/>
            <a:ext cx="6048411" cy="4460168"/>
          </a:xfrm>
          <a:noFill/>
        </p:spPr>
        <p:txBody>
          <a:bodyPr wrap="square" lIns="91762" tIns="45880" rIns="91762" bIns="45880" numCol="1" anchor="t" anchorCtr="0" compatLnSpc="1">
            <a:prstTxWarp prst="textNoShape">
              <a:avLst/>
            </a:prstTxWarp>
          </a:bodyPr>
          <a:lstStyle/>
          <a:p>
            <a:pPr eaLnBrk="1" hangingPunct="1">
              <a:lnSpc>
                <a:spcPct val="90000"/>
              </a:lnSpc>
              <a:spcBef>
                <a:spcPct val="0"/>
              </a:spcBef>
            </a:pPr>
            <a:endParaRPr lang="ru-RU" altLang="ru-RU" dirty="0" smtClean="0"/>
          </a:p>
        </p:txBody>
      </p:sp>
      <p:sp>
        <p:nvSpPr>
          <p:cNvPr id="35843" name="Номер слайда 3"/>
          <p:cNvSpPr txBox="1">
            <a:spLocks noGrp="1"/>
          </p:cNvSpPr>
          <p:nvPr/>
        </p:nvSpPr>
        <p:spPr bwMode="auto">
          <a:xfrm>
            <a:off x="3880024" y="9417149"/>
            <a:ext cx="2969679" cy="495221"/>
          </a:xfrm>
          <a:prstGeom prst="rect">
            <a:avLst/>
          </a:prstGeom>
          <a:noFill/>
          <a:ln w="9525">
            <a:noFill/>
            <a:miter lim="800000"/>
            <a:headEnd/>
            <a:tailEnd/>
          </a:ln>
        </p:spPr>
        <p:txBody>
          <a:bodyPr lIns="91762" tIns="45880" rIns="91762" bIns="45880" anchor="b"/>
          <a:lstStyle/>
          <a:p>
            <a:pPr algn="r"/>
            <a:fld id="{F35AF5AC-B032-461F-A3AC-B50C455E6453}" type="slidenum">
              <a:rPr lang="ru-RU" altLang="ru-RU" sz="1200" b="0">
                <a:solidFill>
                  <a:srgbClr val="000000"/>
                </a:solidFill>
                <a:cs typeface="Arial" charset="0"/>
              </a:rPr>
              <a:pPr algn="r"/>
              <a:t>15</a:t>
            </a:fld>
            <a:endParaRPr lang="ru-RU" altLang="ru-RU" sz="1200" b="0">
              <a:solidFill>
                <a:srgbClr val="000000"/>
              </a:solidFill>
              <a:cs typeface="Arial" charset="0"/>
            </a:endParaRPr>
          </a:p>
        </p:txBody>
      </p:sp>
    </p:spTree>
    <p:extLst>
      <p:ext uri="{BB962C8B-B14F-4D97-AF65-F5344CB8AC3E}">
        <p14:creationId xmlns:p14="http://schemas.microsoft.com/office/powerpoint/2010/main" val="272711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4147" indent="0" algn="ctr">
              <a:buNone/>
              <a:defRPr/>
            </a:lvl2pPr>
            <a:lvl3pPr marL="908286" indent="0" algn="ctr">
              <a:buNone/>
              <a:defRPr/>
            </a:lvl3pPr>
            <a:lvl4pPr marL="1362433" indent="0" algn="ctr">
              <a:buNone/>
              <a:defRPr/>
            </a:lvl4pPr>
            <a:lvl5pPr marL="1816580" indent="0" algn="ctr">
              <a:buNone/>
              <a:defRPr/>
            </a:lvl5pPr>
            <a:lvl6pPr marL="2270721" indent="0" algn="ctr">
              <a:buNone/>
              <a:defRPr/>
            </a:lvl6pPr>
            <a:lvl7pPr marL="2724863" indent="0" algn="ctr">
              <a:buNone/>
              <a:defRPr/>
            </a:lvl7pPr>
            <a:lvl8pPr marL="3179014" indent="0" algn="ctr">
              <a:buNone/>
              <a:defRPr/>
            </a:lvl8pPr>
            <a:lvl9pPr marL="3633154" indent="0" algn="ctr">
              <a:buNone/>
              <a:defRPr/>
            </a:lvl9pPr>
          </a:lstStyle>
          <a:p>
            <a:r>
              <a:rPr lang="ru-RU" smtClean="0"/>
              <a:t>Образец подзаголовка</a:t>
            </a:r>
            <a:endParaRPr lang="ru-RU"/>
          </a:p>
        </p:txBody>
      </p:sp>
      <p:sp>
        <p:nvSpPr>
          <p:cNvPr id="4" name="Номер слайда 13"/>
          <p:cNvSpPr>
            <a:spLocks noGrp="1"/>
          </p:cNvSpPr>
          <p:nvPr>
            <p:ph type="sldNum" sz="quarter" idx="10"/>
          </p:nvPr>
        </p:nvSpPr>
        <p:spPr/>
        <p:txBody>
          <a:bodyPr/>
          <a:lstStyle>
            <a:lvl1pPr>
              <a:defRPr/>
            </a:lvl1pPr>
          </a:lstStyle>
          <a:p>
            <a:pPr>
              <a:defRPr/>
            </a:pPr>
            <a:fld id="{DA0BE304-57FB-47D5-B33E-85CDBE1932B5}" type="slidenum">
              <a:rPr lang="ru-RU"/>
              <a:pPr>
                <a:defRPr/>
              </a:pPr>
              <a:t>‹#›</a:t>
            </a:fld>
            <a:endParaRPr lang="ru-RU"/>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133C6D3B-EBA0-4661-AC18-29D886BA7BB5}" type="slidenum">
              <a:rPr lang="ru-RU"/>
              <a:pPr>
                <a:defRPr/>
              </a:pPr>
              <a:t>‹#›</a:t>
            </a:fld>
            <a:endParaRPr lang="ru-RU"/>
          </a:p>
        </p:txBody>
      </p:sp>
    </p:spTree>
  </p:cSld>
  <p:clrMapOvr>
    <a:masterClrMapping/>
  </p:clrMapOvr>
  <p:transition spd="slow">
    <p:pull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91"/>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926153" y="5127634"/>
            <a:ext cx="923925" cy="3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12407" eaLnBrk="1" hangingPunct="1">
              <a:defRPr/>
            </a:pPr>
            <a:endParaRPr lang="ru-RU" b="0" smtClean="0">
              <a:solidFill>
                <a:srgbClr val="0066B3"/>
              </a:solidFill>
              <a:latin typeface="Calibri" pitchFamily="34" charset="0"/>
            </a:endParaRPr>
          </a:p>
        </p:txBody>
      </p:sp>
      <p:sp>
        <p:nvSpPr>
          <p:cNvPr id="3" name="Содержимое 2"/>
          <p:cNvSpPr>
            <a:spLocks noGrp="1"/>
          </p:cNvSpPr>
          <p:nvPr>
            <p:ph idx="1"/>
          </p:nvPr>
        </p:nvSpPr>
        <p:spPr>
          <a:xfrm>
            <a:off x="822637" y="1606873"/>
            <a:ext cx="7320689" cy="4829253"/>
          </a:xfrm>
        </p:spPr>
        <p:txBody>
          <a:bodyPr/>
          <a:lstStyle>
            <a:lvl1pPr marL="318585" indent="0">
              <a:buFontTx/>
              <a:buNone/>
              <a:defRPr b="1">
                <a:latin typeface="+mj-lt"/>
              </a:defRPr>
            </a:lvl1pPr>
            <a:lvl2pPr marL="315802" indent="2783">
              <a:defRPr>
                <a:latin typeface="+mj-lt"/>
              </a:defRPr>
            </a:lvl2pPr>
            <a:lvl3pPr marL="550914" indent="-228156">
              <a:tabLst/>
              <a:defRPr>
                <a:latin typeface="+mj-lt"/>
              </a:defRPr>
            </a:lvl3pPr>
            <a:lvl4pPr marL="0" indent="315802">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822635" y="501070"/>
            <a:ext cx="7337192" cy="1105803"/>
          </a:xfrm>
        </p:spPr>
        <p:txBody>
          <a:bodyPr/>
          <a:lstStyle>
            <a:lvl1pPr marL="0" marR="0" indent="0" defTabSz="914077" rtl="0" eaLnBrk="1" fontAlgn="auto" latinLnBrk="0" hangingPunct="1">
              <a:lnSpc>
                <a:spcPct val="100000"/>
              </a:lnSpc>
              <a:spcBef>
                <a:spcPct val="0"/>
              </a:spcBef>
              <a:spcAft>
                <a:spcPts val="0"/>
              </a:spcAft>
              <a:tabLst/>
              <a:defRPr sz="4700"/>
            </a:lvl1pPr>
          </a:lstStyle>
          <a:p>
            <a:pPr lvl="0"/>
            <a:r>
              <a:rPr lang="ru-RU" noProof="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05400343-83F4-499F-AEBB-30FD572BEB59}"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510410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1485"/>
            <a:ext cx="7772400" cy="1468967"/>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Tree>
    <p:extLst>
      <p:ext uri="{BB962C8B-B14F-4D97-AF65-F5344CB8AC3E}">
        <p14:creationId xmlns:p14="http://schemas.microsoft.com/office/powerpoint/2010/main" val="25035014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278918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313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185"/>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22838379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11188" y="1989667"/>
            <a:ext cx="3740150" cy="429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03738" y="1989667"/>
            <a:ext cx="3740150" cy="429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706563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5167"/>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9821368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2559105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454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1"/>
            <a:ext cx="3008313" cy="1162049"/>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00975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7267"/>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425823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88988"/>
            <a:ext cx="1835150"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7" y="488988"/>
            <a:ext cx="5356225"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A872AFA7-E6E7-4C12-A256-A70A328E4C64}" type="slidenum">
              <a:rPr lang="ru-RU"/>
              <a:pPr>
                <a:defRPr/>
              </a:pPr>
              <a:t>‹#›</a:t>
            </a:fld>
            <a:endParaRPr lang="ru-RU"/>
          </a:p>
        </p:txBody>
      </p:sp>
    </p:spTree>
  </p:cSld>
  <p:clrMapOvr>
    <a:masterClrMapping/>
  </p:clrMapOvr>
  <p:transition spd="slow">
    <p:pull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178894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35714" y="745067"/>
            <a:ext cx="1908175" cy="5537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1189" y="745067"/>
            <a:ext cx="5572125" cy="5537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09926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4147" indent="0" algn="ctr">
              <a:buNone/>
              <a:defRPr/>
            </a:lvl2pPr>
            <a:lvl3pPr marL="908286" indent="0" algn="ctr">
              <a:buNone/>
              <a:defRPr/>
            </a:lvl3pPr>
            <a:lvl4pPr marL="1362433" indent="0" algn="ctr">
              <a:buNone/>
              <a:defRPr/>
            </a:lvl4pPr>
            <a:lvl5pPr marL="1816580" indent="0" algn="ctr">
              <a:buNone/>
              <a:defRPr/>
            </a:lvl5pPr>
            <a:lvl6pPr marL="2270721" indent="0" algn="ctr">
              <a:buNone/>
              <a:defRPr/>
            </a:lvl6pPr>
            <a:lvl7pPr marL="2724863" indent="0" algn="ctr">
              <a:buNone/>
              <a:defRPr/>
            </a:lvl7pPr>
            <a:lvl8pPr marL="3179014" indent="0" algn="ctr">
              <a:buNone/>
              <a:defRPr/>
            </a:lvl8pPr>
            <a:lvl9pPr marL="3633154"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a:ln/>
        </p:spPr>
        <p:txBody>
          <a:bodyPr/>
          <a:lstStyle>
            <a:lvl1pPr>
              <a:defRPr/>
            </a:lvl1pPr>
          </a:lstStyle>
          <a:p>
            <a:pPr>
              <a:defRPr/>
            </a:pPr>
            <a:endParaRPr 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p>
        </p:txBody>
      </p:sp>
      <p:sp>
        <p:nvSpPr>
          <p:cNvPr id="6" name="Номер слайда 5"/>
          <p:cNvSpPr>
            <a:spLocks noGrp="1"/>
          </p:cNvSpPr>
          <p:nvPr>
            <p:ph type="sldNum" sz="quarter" idx="12"/>
          </p:nvPr>
        </p:nvSpPr>
        <p:spPr>
          <a:ln/>
        </p:spPr>
        <p:txBody>
          <a:bodyPr/>
          <a:lstStyle>
            <a:lvl1pPr>
              <a:defRPr/>
            </a:lvl1pPr>
          </a:lstStyle>
          <a:p>
            <a:pPr>
              <a:defRPr/>
            </a:pPr>
            <a:fld id="{552DEFFE-EA54-479B-AB31-8410D780394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p>
        </p:txBody>
      </p:sp>
      <p:sp>
        <p:nvSpPr>
          <p:cNvPr id="6" name="Номер слайда 5"/>
          <p:cNvSpPr>
            <a:spLocks noGrp="1"/>
          </p:cNvSpPr>
          <p:nvPr>
            <p:ph type="sldNum" sz="quarter" idx="12"/>
          </p:nvPr>
        </p:nvSpPr>
        <p:spPr>
          <a:ln/>
        </p:spPr>
        <p:txBody>
          <a:bodyPr/>
          <a:lstStyle>
            <a:lvl1pPr>
              <a:defRPr/>
            </a:lvl1pPr>
          </a:lstStyle>
          <a:p>
            <a:pPr>
              <a:defRPr/>
            </a:pPr>
            <a:fld id="{E67D9830-CC85-4344-9E32-3852881FF78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4147" indent="0">
              <a:buNone/>
              <a:defRPr sz="1800"/>
            </a:lvl2pPr>
            <a:lvl3pPr marL="908286" indent="0">
              <a:buNone/>
              <a:defRPr sz="1600"/>
            </a:lvl3pPr>
            <a:lvl4pPr marL="1362433" indent="0">
              <a:buNone/>
              <a:defRPr sz="1400"/>
            </a:lvl4pPr>
            <a:lvl5pPr marL="1816580" indent="0">
              <a:buNone/>
              <a:defRPr sz="1400"/>
            </a:lvl5pPr>
            <a:lvl6pPr marL="2270721" indent="0">
              <a:buNone/>
              <a:defRPr sz="1400"/>
            </a:lvl6pPr>
            <a:lvl7pPr marL="2724863" indent="0">
              <a:buNone/>
              <a:defRPr sz="1400"/>
            </a:lvl7pPr>
            <a:lvl8pPr marL="3179014" indent="0">
              <a:buNone/>
              <a:defRPr sz="1400"/>
            </a:lvl8pPr>
            <a:lvl9pPr marL="3633154" indent="0">
              <a:buNone/>
              <a:defRPr sz="1400"/>
            </a:lvl9pPr>
          </a:lstStyle>
          <a:p>
            <a:pPr lvl="0"/>
            <a:r>
              <a:rPr lang="ru-RU" smtClean="0"/>
              <a:t>Образец текста</a:t>
            </a:r>
          </a:p>
        </p:txBody>
      </p:sp>
      <p:sp>
        <p:nvSpPr>
          <p:cNvPr id="4" name="Дата 3"/>
          <p:cNvSpPr>
            <a:spLocks noGrp="1"/>
          </p:cNvSpPr>
          <p:nvPr>
            <p:ph type="dt" sz="half" idx="10"/>
          </p:nvPr>
        </p:nvSpPr>
        <p:spPr>
          <a:ln/>
        </p:spPr>
        <p:txBody>
          <a:bodyPr/>
          <a:lstStyle>
            <a:lvl1pPr>
              <a:defRPr/>
            </a:lvl1pPr>
          </a:lstStyle>
          <a:p>
            <a:pPr>
              <a:defRPr/>
            </a:pPr>
            <a:endParaRPr 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p>
        </p:txBody>
      </p:sp>
      <p:sp>
        <p:nvSpPr>
          <p:cNvPr id="6" name="Номер слайда 5"/>
          <p:cNvSpPr>
            <a:spLocks noGrp="1"/>
          </p:cNvSpPr>
          <p:nvPr>
            <p:ph type="sldNum" sz="quarter" idx="12"/>
          </p:nvPr>
        </p:nvSpPr>
        <p:spPr>
          <a:ln/>
        </p:spPr>
        <p:txBody>
          <a:bodyPr/>
          <a:lstStyle>
            <a:lvl1pPr>
              <a:defRPr/>
            </a:lvl1pPr>
          </a:lstStyle>
          <a:p>
            <a:pPr>
              <a:defRPr/>
            </a:pPr>
            <a:fld id="{BB18563B-D9A7-450D-9669-6FB9C1007E40}"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977" y="1600238"/>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64065" y="1600238"/>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ln/>
        </p:spPr>
        <p:txBody>
          <a:bodyPr/>
          <a:lstStyle>
            <a:lvl1pPr>
              <a:defRPr/>
            </a:lvl1pPr>
          </a:lstStyle>
          <a:p>
            <a:pPr>
              <a:defRPr/>
            </a:pPr>
            <a:endParaRPr 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p>
        </p:txBody>
      </p:sp>
      <p:sp>
        <p:nvSpPr>
          <p:cNvPr id="7" name="Номер слайда 5"/>
          <p:cNvSpPr>
            <a:spLocks noGrp="1"/>
          </p:cNvSpPr>
          <p:nvPr>
            <p:ph type="sldNum" sz="quarter" idx="12"/>
          </p:nvPr>
        </p:nvSpPr>
        <p:spPr>
          <a:ln/>
        </p:spPr>
        <p:txBody>
          <a:bodyPr/>
          <a:lstStyle>
            <a:lvl1pPr>
              <a:defRPr/>
            </a:lvl1pPr>
          </a:lstStyle>
          <a:p>
            <a:pPr>
              <a:defRPr/>
            </a:pPr>
            <a:fld id="{25E5312B-5B68-43B2-B83E-E613CF30CDD6}"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3"/>
            <a:ext cx="4041775"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ln/>
        </p:spPr>
        <p:txBody>
          <a:bodyPr/>
          <a:lstStyle>
            <a:lvl1pPr>
              <a:defRPr/>
            </a:lvl1pPr>
          </a:lstStyle>
          <a:p>
            <a:pPr>
              <a:defRPr/>
            </a:pPr>
            <a:endParaRPr lang="ru-RU"/>
          </a:p>
        </p:txBody>
      </p:sp>
      <p:sp>
        <p:nvSpPr>
          <p:cNvPr id="8" name="Нижний колонтитул 4"/>
          <p:cNvSpPr>
            <a:spLocks noGrp="1"/>
          </p:cNvSpPr>
          <p:nvPr>
            <p:ph type="ftr" sz="quarter" idx="11"/>
          </p:nvPr>
        </p:nvSpPr>
        <p:spPr>
          <a:ln/>
        </p:spPr>
        <p:txBody>
          <a:bodyPr/>
          <a:lstStyle>
            <a:lvl1pPr>
              <a:defRPr/>
            </a:lvl1pPr>
          </a:lstStyle>
          <a:p>
            <a:pPr>
              <a:defRPr/>
            </a:pPr>
            <a:endParaRPr lang="ru-RU"/>
          </a:p>
        </p:txBody>
      </p:sp>
      <p:sp>
        <p:nvSpPr>
          <p:cNvPr id="9" name="Номер слайда 5"/>
          <p:cNvSpPr>
            <a:spLocks noGrp="1"/>
          </p:cNvSpPr>
          <p:nvPr>
            <p:ph type="sldNum" sz="quarter" idx="12"/>
          </p:nvPr>
        </p:nvSpPr>
        <p:spPr>
          <a:ln/>
        </p:spPr>
        <p:txBody>
          <a:bodyPr/>
          <a:lstStyle>
            <a:lvl1pPr>
              <a:defRPr/>
            </a:lvl1pPr>
          </a:lstStyle>
          <a:p>
            <a:pPr>
              <a:defRPr/>
            </a:pPr>
            <a:fld id="{9D534725-5B41-40EE-A474-5093BB66CCDE}"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a:ln/>
        </p:spPr>
        <p:txBody>
          <a:bodyPr/>
          <a:lstStyle>
            <a:lvl1pPr>
              <a:defRPr/>
            </a:lvl1pPr>
          </a:lstStyle>
          <a:p>
            <a:pPr>
              <a:defRPr/>
            </a:pPr>
            <a:endParaRPr lang="ru-RU"/>
          </a:p>
        </p:txBody>
      </p:sp>
      <p:sp>
        <p:nvSpPr>
          <p:cNvPr id="4" name="Нижний колонтитул 4"/>
          <p:cNvSpPr>
            <a:spLocks noGrp="1"/>
          </p:cNvSpPr>
          <p:nvPr>
            <p:ph type="ftr" sz="quarter" idx="11"/>
          </p:nvPr>
        </p:nvSpPr>
        <p:spPr>
          <a:ln/>
        </p:spPr>
        <p:txBody>
          <a:bodyPr/>
          <a:lstStyle>
            <a:lvl1pPr>
              <a:defRPr/>
            </a:lvl1pPr>
          </a:lstStyle>
          <a:p>
            <a:pPr>
              <a:defRPr/>
            </a:pPr>
            <a:endParaRPr lang="ru-RU"/>
          </a:p>
        </p:txBody>
      </p:sp>
      <p:sp>
        <p:nvSpPr>
          <p:cNvPr id="5" name="Номер слайда 5"/>
          <p:cNvSpPr>
            <a:spLocks noGrp="1"/>
          </p:cNvSpPr>
          <p:nvPr>
            <p:ph type="sldNum" sz="quarter" idx="12"/>
          </p:nvPr>
        </p:nvSpPr>
        <p:spPr>
          <a:ln/>
        </p:spPr>
        <p:txBody>
          <a:bodyPr/>
          <a:lstStyle>
            <a:lvl1pPr>
              <a:defRPr/>
            </a:lvl1pPr>
          </a:lstStyle>
          <a:p>
            <a:pPr>
              <a:defRPr/>
            </a:pPr>
            <a:fld id="{19BF6432-4DD0-4FBF-9072-37081E73F62E}"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ln/>
        </p:spPr>
        <p:txBody>
          <a:bodyPr/>
          <a:lstStyle>
            <a:lvl1pPr>
              <a:defRPr/>
            </a:lvl1pPr>
          </a:lstStyle>
          <a:p>
            <a:pPr>
              <a:defRPr/>
            </a:pPr>
            <a:endParaRPr lang="ru-RU"/>
          </a:p>
        </p:txBody>
      </p:sp>
      <p:sp>
        <p:nvSpPr>
          <p:cNvPr id="3" name="Нижний колонтитул 4"/>
          <p:cNvSpPr>
            <a:spLocks noGrp="1"/>
          </p:cNvSpPr>
          <p:nvPr>
            <p:ph type="ftr" sz="quarter" idx="11"/>
          </p:nvPr>
        </p:nvSpPr>
        <p:spPr>
          <a:ln/>
        </p:spPr>
        <p:txBody>
          <a:bodyPr/>
          <a:lstStyle>
            <a:lvl1pPr>
              <a:defRPr/>
            </a:lvl1pPr>
          </a:lstStyle>
          <a:p>
            <a:pPr>
              <a:defRPr/>
            </a:pPr>
            <a:endParaRPr lang="ru-RU"/>
          </a:p>
        </p:txBody>
      </p:sp>
      <p:sp>
        <p:nvSpPr>
          <p:cNvPr id="4" name="Номер слайда 5"/>
          <p:cNvSpPr>
            <a:spLocks noGrp="1"/>
          </p:cNvSpPr>
          <p:nvPr>
            <p:ph type="sldNum" sz="quarter" idx="12"/>
          </p:nvPr>
        </p:nvSpPr>
        <p:spPr>
          <a:ln/>
        </p:spPr>
        <p:txBody>
          <a:bodyPr/>
          <a:lstStyle>
            <a:lvl1pPr>
              <a:defRPr/>
            </a:lvl1pPr>
          </a:lstStyle>
          <a:p>
            <a:pPr>
              <a:defRPr/>
            </a:pPr>
            <a:fld id="{43EE2B29-ABCA-4747-BA41-536BD1AA419D}"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p>
        </p:txBody>
      </p:sp>
      <p:sp>
        <p:nvSpPr>
          <p:cNvPr id="7" name="Номер слайда 5"/>
          <p:cNvSpPr>
            <a:spLocks noGrp="1"/>
          </p:cNvSpPr>
          <p:nvPr>
            <p:ph type="sldNum" sz="quarter" idx="12"/>
          </p:nvPr>
        </p:nvSpPr>
        <p:spPr>
          <a:ln/>
        </p:spPr>
        <p:txBody>
          <a:bodyPr/>
          <a:lstStyle>
            <a:lvl1pPr>
              <a:defRPr/>
            </a:lvl1pPr>
          </a:lstStyle>
          <a:p>
            <a:pPr>
              <a:defRPr/>
            </a:pPr>
            <a:fld id="{9BEEBDFB-0EDB-4CF6-A05E-9CB9B50DC11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3"/>
          <p:cNvSpPr>
            <a:spLocks noGrp="1"/>
          </p:cNvSpPr>
          <p:nvPr>
            <p:ph type="sldNum" sz="quarter" idx="10"/>
          </p:nvPr>
        </p:nvSpPr>
        <p:spPr/>
        <p:txBody>
          <a:bodyPr/>
          <a:lstStyle>
            <a:lvl1pPr>
              <a:defRPr/>
            </a:lvl1pPr>
          </a:lstStyle>
          <a:p>
            <a:pPr>
              <a:defRPr/>
            </a:pPr>
            <a:fld id="{165E5542-FEC5-4A69-B49D-415FE81324D2}" type="slidenum">
              <a:rPr lang="ru-RU"/>
              <a:pPr>
                <a:defRPr/>
              </a:pPr>
              <a:t>‹#›</a:t>
            </a:fld>
            <a:endParaRPr lang="ru-RU"/>
          </a:p>
        </p:txBody>
      </p:sp>
    </p:spTree>
  </p:cSld>
  <p:clrMapOvr>
    <a:masterClrMapping/>
  </p:clrMapOvr>
  <p:transition spd="slow">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3"/>
          <p:cNvSpPr>
            <a:spLocks noGrp="1"/>
          </p:cNvSpPr>
          <p:nvPr>
            <p:ph type="dt" sz="half" idx="10"/>
          </p:nvPr>
        </p:nvSpPr>
        <p:spPr>
          <a:ln/>
        </p:spPr>
        <p:txBody>
          <a:bodyPr/>
          <a:lstStyle>
            <a:lvl1pPr>
              <a:defRPr/>
            </a:lvl1pPr>
          </a:lstStyle>
          <a:p>
            <a:pPr>
              <a:defRPr/>
            </a:pPr>
            <a:endParaRPr lang="ru-RU"/>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a:p>
        </p:txBody>
      </p:sp>
      <p:sp>
        <p:nvSpPr>
          <p:cNvPr id="7" name="Номер слайда 5"/>
          <p:cNvSpPr>
            <a:spLocks noGrp="1"/>
          </p:cNvSpPr>
          <p:nvPr>
            <p:ph type="sldNum" sz="quarter" idx="12"/>
          </p:nvPr>
        </p:nvSpPr>
        <p:spPr>
          <a:ln/>
        </p:spPr>
        <p:txBody>
          <a:bodyPr/>
          <a:lstStyle>
            <a:lvl1pPr>
              <a:defRPr/>
            </a:lvl1pPr>
          </a:lstStyle>
          <a:p>
            <a:pPr>
              <a:defRPr/>
            </a:pPr>
            <a:fld id="{984C4067-DD89-4632-B456-232C6FF09AA4}"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p>
        </p:txBody>
      </p:sp>
      <p:sp>
        <p:nvSpPr>
          <p:cNvPr id="6" name="Номер слайда 5"/>
          <p:cNvSpPr>
            <a:spLocks noGrp="1"/>
          </p:cNvSpPr>
          <p:nvPr>
            <p:ph type="sldNum" sz="quarter" idx="12"/>
          </p:nvPr>
        </p:nvSpPr>
        <p:spPr>
          <a:ln/>
        </p:spPr>
        <p:txBody>
          <a:bodyPr/>
          <a:lstStyle>
            <a:lvl1pPr>
              <a:defRPr/>
            </a:lvl1pPr>
          </a:lstStyle>
          <a:p>
            <a:pPr>
              <a:defRPr/>
            </a:pPr>
            <a:fld id="{9EAC424E-6E6A-439E-A96F-43EACF528F90}"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88988"/>
            <a:ext cx="1835150"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7" y="488988"/>
            <a:ext cx="5356225"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ln/>
        </p:spPr>
        <p:txBody>
          <a:bodyPr/>
          <a:lstStyle>
            <a:lvl1pPr>
              <a:defRPr/>
            </a:lvl1pPr>
          </a:lstStyle>
          <a:p>
            <a:pPr>
              <a:defRPr/>
            </a:pPr>
            <a:endParaRPr lang="ru-RU"/>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a:p>
        </p:txBody>
      </p:sp>
      <p:sp>
        <p:nvSpPr>
          <p:cNvPr id="6" name="Номер слайда 5"/>
          <p:cNvSpPr>
            <a:spLocks noGrp="1"/>
          </p:cNvSpPr>
          <p:nvPr>
            <p:ph type="sldNum" sz="quarter" idx="12"/>
          </p:nvPr>
        </p:nvSpPr>
        <p:spPr>
          <a:ln/>
        </p:spPr>
        <p:txBody>
          <a:bodyPr/>
          <a:lstStyle>
            <a:lvl1pPr>
              <a:defRPr/>
            </a:lvl1pPr>
          </a:lstStyle>
          <a:p>
            <a:pPr>
              <a:defRPr/>
            </a:pPr>
            <a:fld id="{40332543-BF4F-4A2D-B503-0181BEDF4CCE}"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4147" indent="0" algn="ctr">
              <a:buNone/>
              <a:defRPr/>
            </a:lvl2pPr>
            <a:lvl3pPr marL="908286" indent="0" algn="ctr">
              <a:buNone/>
              <a:defRPr/>
            </a:lvl3pPr>
            <a:lvl4pPr marL="1362433" indent="0" algn="ctr">
              <a:buNone/>
              <a:defRPr/>
            </a:lvl4pPr>
            <a:lvl5pPr marL="1816580" indent="0" algn="ctr">
              <a:buNone/>
              <a:defRPr/>
            </a:lvl5pPr>
            <a:lvl6pPr marL="2270721" indent="0" algn="ctr">
              <a:buNone/>
              <a:defRPr/>
            </a:lvl6pPr>
            <a:lvl7pPr marL="2724863" indent="0" algn="ctr">
              <a:buNone/>
              <a:defRPr/>
            </a:lvl7pPr>
            <a:lvl8pPr marL="3179014" indent="0" algn="ctr">
              <a:buNone/>
              <a:defRPr/>
            </a:lvl8pPr>
            <a:lvl9pPr marL="3633154" indent="0" algn="ctr">
              <a:buNone/>
              <a:defRPr/>
            </a:lvl9pPr>
          </a:lstStyle>
          <a:p>
            <a:r>
              <a:rPr lang="ru-RU" smtClean="0"/>
              <a:t>Образец подзаголовка</a:t>
            </a:r>
            <a:endParaRPr lang="ru-RU"/>
          </a:p>
        </p:txBody>
      </p:sp>
      <p:sp>
        <p:nvSpPr>
          <p:cNvPr id="4" name="Номер слайда 12"/>
          <p:cNvSpPr>
            <a:spLocks noGrp="1"/>
          </p:cNvSpPr>
          <p:nvPr>
            <p:ph type="sldNum" sz="quarter" idx="10"/>
          </p:nvPr>
        </p:nvSpPr>
        <p:spPr/>
        <p:txBody>
          <a:bodyPr/>
          <a:lstStyle>
            <a:lvl1pPr>
              <a:defRPr/>
            </a:lvl1pPr>
          </a:lstStyle>
          <a:p>
            <a:pPr>
              <a:defRPr/>
            </a:pPr>
            <a:fld id="{8794880A-327B-49F8-B62D-6C63B2F9497F}"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2"/>
          <p:cNvSpPr>
            <a:spLocks noGrp="1"/>
          </p:cNvSpPr>
          <p:nvPr>
            <p:ph type="sldNum" sz="quarter" idx="10"/>
          </p:nvPr>
        </p:nvSpPr>
        <p:spPr/>
        <p:txBody>
          <a:bodyPr/>
          <a:lstStyle>
            <a:lvl1pPr>
              <a:defRPr/>
            </a:lvl1pPr>
          </a:lstStyle>
          <a:p>
            <a:pPr>
              <a:defRPr/>
            </a:pPr>
            <a:fld id="{2BACBE61-DCC0-4153-B148-7AB351C043D2}"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4147" indent="0">
              <a:buNone/>
              <a:defRPr sz="1800"/>
            </a:lvl2pPr>
            <a:lvl3pPr marL="908286" indent="0">
              <a:buNone/>
              <a:defRPr sz="1600"/>
            </a:lvl3pPr>
            <a:lvl4pPr marL="1362433" indent="0">
              <a:buNone/>
              <a:defRPr sz="1400"/>
            </a:lvl4pPr>
            <a:lvl5pPr marL="1816580" indent="0">
              <a:buNone/>
              <a:defRPr sz="1400"/>
            </a:lvl5pPr>
            <a:lvl6pPr marL="2270721" indent="0">
              <a:buNone/>
              <a:defRPr sz="1400"/>
            </a:lvl6pPr>
            <a:lvl7pPr marL="2724863" indent="0">
              <a:buNone/>
              <a:defRPr sz="1400"/>
            </a:lvl7pPr>
            <a:lvl8pPr marL="3179014" indent="0">
              <a:buNone/>
              <a:defRPr sz="1400"/>
            </a:lvl8pPr>
            <a:lvl9pPr marL="3633154" indent="0">
              <a:buNone/>
              <a:defRPr sz="1400"/>
            </a:lvl9pPr>
          </a:lstStyle>
          <a:p>
            <a:pPr lvl="0"/>
            <a:r>
              <a:rPr lang="ru-RU" smtClean="0"/>
              <a:t>Образец текста</a:t>
            </a:r>
          </a:p>
        </p:txBody>
      </p:sp>
      <p:sp>
        <p:nvSpPr>
          <p:cNvPr id="4" name="Номер слайда 12"/>
          <p:cNvSpPr>
            <a:spLocks noGrp="1"/>
          </p:cNvSpPr>
          <p:nvPr>
            <p:ph type="sldNum" sz="quarter" idx="10"/>
          </p:nvPr>
        </p:nvSpPr>
        <p:spPr/>
        <p:txBody>
          <a:bodyPr/>
          <a:lstStyle>
            <a:lvl1pPr>
              <a:defRPr/>
            </a:lvl1pPr>
          </a:lstStyle>
          <a:p>
            <a:pPr>
              <a:defRPr/>
            </a:pPr>
            <a:fld id="{371D2D82-30B2-4057-9367-7E33D939B151}"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977" y="1600238"/>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64065" y="1600238"/>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2"/>
          <p:cNvSpPr>
            <a:spLocks noGrp="1"/>
          </p:cNvSpPr>
          <p:nvPr>
            <p:ph type="sldNum" sz="quarter" idx="10"/>
          </p:nvPr>
        </p:nvSpPr>
        <p:spPr/>
        <p:txBody>
          <a:bodyPr/>
          <a:lstStyle>
            <a:lvl1pPr>
              <a:defRPr/>
            </a:lvl1pPr>
          </a:lstStyle>
          <a:p>
            <a:pPr>
              <a:defRPr/>
            </a:pPr>
            <a:fld id="{14408BE7-A66B-4258-A2A2-47D06AE85504}"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3"/>
            <a:ext cx="4041775"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2"/>
          <p:cNvSpPr>
            <a:spLocks noGrp="1"/>
          </p:cNvSpPr>
          <p:nvPr>
            <p:ph type="sldNum" sz="quarter" idx="10"/>
          </p:nvPr>
        </p:nvSpPr>
        <p:spPr/>
        <p:txBody>
          <a:bodyPr/>
          <a:lstStyle>
            <a:lvl1pPr>
              <a:defRPr/>
            </a:lvl1pPr>
          </a:lstStyle>
          <a:p>
            <a:pPr>
              <a:defRPr/>
            </a:pPr>
            <a:fld id="{069E99A2-E0A0-492A-8645-E71886B972CA}"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2"/>
          <p:cNvSpPr>
            <a:spLocks noGrp="1"/>
          </p:cNvSpPr>
          <p:nvPr>
            <p:ph type="sldNum" sz="quarter" idx="10"/>
          </p:nvPr>
        </p:nvSpPr>
        <p:spPr/>
        <p:txBody>
          <a:bodyPr/>
          <a:lstStyle>
            <a:lvl1pPr>
              <a:defRPr/>
            </a:lvl1pPr>
          </a:lstStyle>
          <a:p>
            <a:pPr>
              <a:defRPr/>
            </a:pPr>
            <a:fld id="{9E6E413B-FFFA-4F10-8C76-FAC15F5332D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2"/>
          <p:cNvSpPr>
            <a:spLocks noGrp="1"/>
          </p:cNvSpPr>
          <p:nvPr>
            <p:ph type="sldNum" sz="quarter" idx="10"/>
          </p:nvPr>
        </p:nvSpPr>
        <p:spPr/>
        <p:txBody>
          <a:bodyPr/>
          <a:lstStyle>
            <a:lvl1pPr>
              <a:defRPr/>
            </a:lvl1pPr>
          </a:lstStyle>
          <a:p>
            <a:pPr>
              <a:defRPr/>
            </a:pPr>
            <a:fld id="{E53093AB-25C8-4FD8-96FC-3DEEF576606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4147" indent="0">
              <a:buNone/>
              <a:defRPr sz="1800"/>
            </a:lvl2pPr>
            <a:lvl3pPr marL="908286" indent="0">
              <a:buNone/>
              <a:defRPr sz="1600"/>
            </a:lvl3pPr>
            <a:lvl4pPr marL="1362433" indent="0">
              <a:buNone/>
              <a:defRPr sz="1400"/>
            </a:lvl4pPr>
            <a:lvl5pPr marL="1816580" indent="0">
              <a:buNone/>
              <a:defRPr sz="1400"/>
            </a:lvl5pPr>
            <a:lvl6pPr marL="2270721" indent="0">
              <a:buNone/>
              <a:defRPr sz="1400"/>
            </a:lvl6pPr>
            <a:lvl7pPr marL="2724863" indent="0">
              <a:buNone/>
              <a:defRPr sz="1400"/>
            </a:lvl7pPr>
            <a:lvl8pPr marL="3179014" indent="0">
              <a:buNone/>
              <a:defRPr sz="1400"/>
            </a:lvl8pPr>
            <a:lvl9pPr marL="3633154" indent="0">
              <a:buNone/>
              <a:defRPr sz="1400"/>
            </a:lvl9pPr>
          </a:lstStyle>
          <a:p>
            <a:pPr lvl="0"/>
            <a:r>
              <a:rPr lang="ru-RU" smtClean="0"/>
              <a:t>Образец текста</a:t>
            </a:r>
          </a:p>
        </p:txBody>
      </p:sp>
      <p:sp>
        <p:nvSpPr>
          <p:cNvPr id="4" name="Номер слайда 13"/>
          <p:cNvSpPr>
            <a:spLocks noGrp="1"/>
          </p:cNvSpPr>
          <p:nvPr>
            <p:ph type="sldNum" sz="quarter" idx="10"/>
          </p:nvPr>
        </p:nvSpPr>
        <p:spPr/>
        <p:txBody>
          <a:bodyPr/>
          <a:lstStyle>
            <a:lvl1pPr>
              <a:defRPr/>
            </a:lvl1pPr>
          </a:lstStyle>
          <a:p>
            <a:pPr>
              <a:defRPr/>
            </a:pPr>
            <a:fld id="{7E5435A4-6EB6-4ABC-A3DF-C212B197AB2A}" type="slidenum">
              <a:rPr lang="ru-RU"/>
              <a:pPr>
                <a:defRPr/>
              </a:pPr>
              <a:t>‹#›</a:t>
            </a:fld>
            <a:endParaRPr lang="ru-RU"/>
          </a:p>
        </p:txBody>
      </p:sp>
    </p:spTree>
  </p:cSld>
  <p:clrMapOvr>
    <a:masterClrMapping/>
  </p:clrMapOvr>
  <p:transition spd="slow">
    <p:pull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Номер слайда 12"/>
          <p:cNvSpPr>
            <a:spLocks noGrp="1"/>
          </p:cNvSpPr>
          <p:nvPr>
            <p:ph type="sldNum" sz="quarter" idx="10"/>
          </p:nvPr>
        </p:nvSpPr>
        <p:spPr/>
        <p:txBody>
          <a:bodyPr/>
          <a:lstStyle>
            <a:lvl1pPr>
              <a:defRPr/>
            </a:lvl1pPr>
          </a:lstStyle>
          <a:p>
            <a:pPr>
              <a:defRPr/>
            </a:pPr>
            <a:fld id="{8D6D603F-0E54-43CB-9F90-F5D5054B8630}"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Номер слайда 12"/>
          <p:cNvSpPr>
            <a:spLocks noGrp="1"/>
          </p:cNvSpPr>
          <p:nvPr>
            <p:ph type="sldNum" sz="quarter" idx="10"/>
          </p:nvPr>
        </p:nvSpPr>
        <p:spPr/>
        <p:txBody>
          <a:bodyPr/>
          <a:lstStyle>
            <a:lvl1pPr>
              <a:defRPr/>
            </a:lvl1pPr>
          </a:lstStyle>
          <a:p>
            <a:pPr>
              <a:defRPr/>
            </a:pPr>
            <a:fld id="{DADA8E2F-EFF5-406D-93C0-AAFE7E1C5156}"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2"/>
          <p:cNvSpPr>
            <a:spLocks noGrp="1"/>
          </p:cNvSpPr>
          <p:nvPr>
            <p:ph type="sldNum" sz="quarter" idx="10"/>
          </p:nvPr>
        </p:nvSpPr>
        <p:spPr/>
        <p:txBody>
          <a:bodyPr/>
          <a:lstStyle>
            <a:lvl1pPr>
              <a:defRPr/>
            </a:lvl1pPr>
          </a:lstStyle>
          <a:p>
            <a:pPr>
              <a:defRPr/>
            </a:pPr>
            <a:fld id="{8E84D428-EF20-49AF-9B2B-2F9D188F3B6B}"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88988"/>
            <a:ext cx="1835150"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7" y="488988"/>
            <a:ext cx="5356225"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12"/>
          <p:cNvSpPr>
            <a:spLocks noGrp="1"/>
          </p:cNvSpPr>
          <p:nvPr>
            <p:ph type="sldNum" sz="quarter" idx="10"/>
          </p:nvPr>
        </p:nvSpPr>
        <p:spPr/>
        <p:txBody>
          <a:bodyPr/>
          <a:lstStyle>
            <a:lvl1pPr>
              <a:defRPr/>
            </a:lvl1pPr>
          </a:lstStyle>
          <a:p>
            <a:pPr>
              <a:defRPr/>
            </a:pPr>
            <a:fld id="{A59D67C1-D5CD-4402-8059-991E687F11E4}"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4147" indent="0" algn="ctr">
              <a:buNone/>
              <a:defRPr/>
            </a:lvl2pPr>
            <a:lvl3pPr marL="908286" indent="0" algn="ctr">
              <a:buNone/>
              <a:defRPr/>
            </a:lvl3pPr>
            <a:lvl4pPr marL="1362433" indent="0" algn="ctr">
              <a:buNone/>
              <a:defRPr/>
            </a:lvl4pPr>
            <a:lvl5pPr marL="1816580" indent="0" algn="ctr">
              <a:buNone/>
              <a:defRPr/>
            </a:lvl5pPr>
            <a:lvl6pPr marL="2270721" indent="0" algn="ctr">
              <a:buNone/>
              <a:defRPr/>
            </a:lvl6pPr>
            <a:lvl7pPr marL="2724863" indent="0" algn="ctr">
              <a:buNone/>
              <a:defRPr/>
            </a:lvl7pPr>
            <a:lvl8pPr marL="3179014" indent="0" algn="ctr">
              <a:buNone/>
              <a:defRPr/>
            </a:lvl8pPr>
            <a:lvl9pPr marL="3633154" indent="0" algn="ctr">
              <a:buNone/>
              <a:defRPr/>
            </a:lvl9pPr>
          </a:lstStyle>
          <a:p>
            <a:r>
              <a:rPr lang="ru-RU" smtClean="0"/>
              <a:t>Образец подзаголовка</a:t>
            </a:r>
            <a:endParaRPr lang="ru-RU"/>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62FC268A-618B-4065-A551-32D8A5F7252A}" type="slidenum">
              <a:rPr lang="ru-RU"/>
              <a:pPr>
                <a:defRPr/>
              </a:pPr>
              <a:t>‹#›</a:t>
            </a:fld>
            <a:endParaRPr 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32295671-C3AF-4E75-9B36-D0941A603DCC}" type="slidenum">
              <a:rPr lang="ru-RU"/>
              <a:pPr>
                <a:defRPr/>
              </a:pPr>
              <a:t>‹#›</a:t>
            </a:fld>
            <a:endParaRPr 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4147" indent="0">
              <a:buNone/>
              <a:defRPr sz="1800"/>
            </a:lvl2pPr>
            <a:lvl3pPr marL="908286" indent="0">
              <a:buNone/>
              <a:defRPr sz="1600"/>
            </a:lvl3pPr>
            <a:lvl4pPr marL="1362433" indent="0">
              <a:buNone/>
              <a:defRPr sz="1400"/>
            </a:lvl4pPr>
            <a:lvl5pPr marL="1816580" indent="0">
              <a:buNone/>
              <a:defRPr sz="1400"/>
            </a:lvl5pPr>
            <a:lvl6pPr marL="2270721" indent="0">
              <a:buNone/>
              <a:defRPr sz="1400"/>
            </a:lvl6pPr>
            <a:lvl7pPr marL="2724863" indent="0">
              <a:buNone/>
              <a:defRPr sz="1400"/>
            </a:lvl7pPr>
            <a:lvl8pPr marL="3179014" indent="0">
              <a:buNone/>
              <a:defRPr sz="1400"/>
            </a:lvl8pPr>
            <a:lvl9pPr marL="3633154" indent="0">
              <a:buNone/>
              <a:defRPr sz="1400"/>
            </a:lvl9pPr>
          </a:lstStyle>
          <a:p>
            <a:pPr lvl="0"/>
            <a:r>
              <a:rPr lang="ru-RU" smtClean="0"/>
              <a:t>Образец текста</a:t>
            </a:r>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9B61EB45-0421-4B1D-B119-4099AE010305}" type="slidenum">
              <a:rPr lang="ru-RU"/>
              <a:pPr>
                <a:defRPr/>
              </a:pPr>
              <a:t>‹#›</a:t>
            </a:fld>
            <a:endParaRPr 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977" y="1600238"/>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64065" y="1600238"/>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pPr>
              <a:defRPr/>
            </a:pPr>
            <a:fld id="{B86C29E6-9104-4AE7-AAFE-8D9611009ACF}" type="slidenum">
              <a:rPr lang="ru-RU"/>
              <a:pPr>
                <a:defRPr/>
              </a:pPr>
              <a:t>‹#›</a:t>
            </a:fld>
            <a:endParaRPr lang="ru-RU"/>
          </a:p>
        </p:txBody>
      </p:sp>
      <p:sp>
        <p:nvSpPr>
          <p:cNvPr id="7"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3"/>
            <a:ext cx="4041775"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0"/>
          <p:cNvSpPr>
            <a:spLocks noGrp="1"/>
          </p:cNvSpPr>
          <p:nvPr>
            <p:ph type="dt" sz="half" idx="10"/>
          </p:nvPr>
        </p:nvSpPr>
        <p:spPr/>
        <p:txBody>
          <a:bodyPr/>
          <a:lstStyle>
            <a:lvl1pPr>
              <a:defRPr/>
            </a:lvl1pPr>
          </a:lstStyle>
          <a:p>
            <a:pPr>
              <a:defRPr/>
            </a:pPr>
            <a:endParaRPr lang="ru-RU"/>
          </a:p>
        </p:txBody>
      </p:sp>
      <p:sp>
        <p:nvSpPr>
          <p:cNvPr id="8" name="Номер слайда 11"/>
          <p:cNvSpPr>
            <a:spLocks noGrp="1"/>
          </p:cNvSpPr>
          <p:nvPr>
            <p:ph type="sldNum" sz="quarter" idx="11"/>
          </p:nvPr>
        </p:nvSpPr>
        <p:spPr/>
        <p:txBody>
          <a:bodyPr/>
          <a:lstStyle>
            <a:lvl1pPr>
              <a:defRPr/>
            </a:lvl1pPr>
          </a:lstStyle>
          <a:p>
            <a:pPr>
              <a:defRPr/>
            </a:pPr>
            <a:fld id="{072CF582-947B-459B-8D87-EEE44011CF75}" type="slidenum">
              <a:rPr lang="ru-RU"/>
              <a:pPr>
                <a:defRPr/>
              </a:pPr>
              <a:t>‹#›</a:t>
            </a:fld>
            <a:endParaRPr lang="ru-RU"/>
          </a:p>
        </p:txBody>
      </p:sp>
      <p:sp>
        <p:nvSpPr>
          <p:cNvPr id="9"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омер слайда 11"/>
          <p:cNvSpPr>
            <a:spLocks noGrp="1"/>
          </p:cNvSpPr>
          <p:nvPr>
            <p:ph type="sldNum" sz="quarter" idx="11"/>
          </p:nvPr>
        </p:nvSpPr>
        <p:spPr/>
        <p:txBody>
          <a:bodyPr/>
          <a:lstStyle>
            <a:lvl1pPr>
              <a:defRPr/>
            </a:lvl1pPr>
          </a:lstStyle>
          <a:p>
            <a:pPr>
              <a:defRPr/>
            </a:pPr>
            <a:fld id="{C5233C39-DCD4-4B56-BFB4-AF8DF387F65E}" type="slidenum">
              <a:rPr lang="ru-RU"/>
              <a:pPr>
                <a:defRPr/>
              </a:pPr>
              <a:t>‹#›</a:t>
            </a:fld>
            <a:endParaRPr lang="ru-RU"/>
          </a:p>
        </p:txBody>
      </p:sp>
      <p:sp>
        <p:nvSpPr>
          <p:cNvPr id="5"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977" y="1600238"/>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64065" y="1600238"/>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13"/>
          <p:cNvSpPr>
            <a:spLocks noGrp="1"/>
          </p:cNvSpPr>
          <p:nvPr>
            <p:ph type="sldNum" sz="quarter" idx="10"/>
          </p:nvPr>
        </p:nvSpPr>
        <p:spPr/>
        <p:txBody>
          <a:bodyPr/>
          <a:lstStyle>
            <a:lvl1pPr>
              <a:defRPr/>
            </a:lvl1pPr>
          </a:lstStyle>
          <a:p>
            <a:pPr>
              <a:defRPr/>
            </a:pPr>
            <a:fld id="{68CED912-6C12-4418-8AA3-2C9A2DA0890A}" type="slidenum">
              <a:rPr lang="ru-RU"/>
              <a:pPr>
                <a:defRPr/>
              </a:pPr>
              <a:t>‹#›</a:t>
            </a:fld>
            <a:endParaRPr lang="ru-RU"/>
          </a:p>
        </p:txBody>
      </p:sp>
    </p:spTree>
  </p:cSld>
  <p:clrMapOvr>
    <a:masterClrMapping/>
  </p:clrMapOvr>
  <p:transition spd="slow">
    <p:pull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pPr>
              <a:defRPr/>
            </a:pPr>
            <a:endParaRPr lang="ru-RU"/>
          </a:p>
        </p:txBody>
      </p:sp>
      <p:sp>
        <p:nvSpPr>
          <p:cNvPr id="3" name="Номер слайда 11"/>
          <p:cNvSpPr>
            <a:spLocks noGrp="1"/>
          </p:cNvSpPr>
          <p:nvPr>
            <p:ph type="sldNum" sz="quarter" idx="11"/>
          </p:nvPr>
        </p:nvSpPr>
        <p:spPr/>
        <p:txBody>
          <a:bodyPr/>
          <a:lstStyle>
            <a:lvl1pPr>
              <a:defRPr/>
            </a:lvl1pPr>
          </a:lstStyle>
          <a:p>
            <a:pPr>
              <a:defRPr/>
            </a:pPr>
            <a:fld id="{A7A10682-8FF1-4C2E-8CEC-87621F3F5668}" type="slidenum">
              <a:rPr lang="ru-RU"/>
              <a:pPr>
                <a:defRPr/>
              </a:pPr>
              <a:t>‹#›</a:t>
            </a:fld>
            <a:endParaRPr lang="ru-RU"/>
          </a:p>
        </p:txBody>
      </p:sp>
      <p:sp>
        <p:nvSpPr>
          <p:cNvPr id="4"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pPr>
              <a:defRPr/>
            </a:pPr>
            <a:fld id="{5A99753B-3375-4E57-A0BC-D257860045EF}" type="slidenum">
              <a:rPr lang="ru-RU"/>
              <a:pPr>
                <a:defRPr/>
              </a:pPr>
              <a:t>‹#›</a:t>
            </a:fld>
            <a:endParaRPr lang="ru-RU"/>
          </a:p>
        </p:txBody>
      </p:sp>
      <p:sp>
        <p:nvSpPr>
          <p:cNvPr id="7"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омер слайда 11"/>
          <p:cNvSpPr>
            <a:spLocks noGrp="1"/>
          </p:cNvSpPr>
          <p:nvPr>
            <p:ph type="sldNum" sz="quarter" idx="11"/>
          </p:nvPr>
        </p:nvSpPr>
        <p:spPr/>
        <p:txBody>
          <a:bodyPr/>
          <a:lstStyle>
            <a:lvl1pPr>
              <a:defRPr/>
            </a:lvl1pPr>
          </a:lstStyle>
          <a:p>
            <a:pPr>
              <a:defRPr/>
            </a:pPr>
            <a:fld id="{26B99AC4-10FA-4325-A9CC-99118F61B16E}" type="slidenum">
              <a:rPr lang="ru-RU"/>
              <a:pPr>
                <a:defRPr/>
              </a:pPr>
              <a:t>‹#›</a:t>
            </a:fld>
            <a:endParaRPr lang="ru-RU"/>
          </a:p>
        </p:txBody>
      </p:sp>
      <p:sp>
        <p:nvSpPr>
          <p:cNvPr id="7"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0C1FBF53-15C0-4F39-981A-A2466C585C2A}" type="slidenum">
              <a:rPr lang="ru-RU"/>
              <a:pPr>
                <a:defRPr/>
              </a:pPr>
              <a:t>‹#›</a:t>
            </a:fld>
            <a:endParaRPr 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88988"/>
            <a:ext cx="1835150"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7" y="488988"/>
            <a:ext cx="5356225"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омер слайда 11"/>
          <p:cNvSpPr>
            <a:spLocks noGrp="1"/>
          </p:cNvSpPr>
          <p:nvPr>
            <p:ph type="sldNum" sz="quarter" idx="11"/>
          </p:nvPr>
        </p:nvSpPr>
        <p:spPr/>
        <p:txBody>
          <a:bodyPr/>
          <a:lstStyle>
            <a:lvl1pPr>
              <a:defRPr/>
            </a:lvl1pPr>
          </a:lstStyle>
          <a:p>
            <a:pPr>
              <a:defRPr/>
            </a:pPr>
            <a:fld id="{1E67ABFF-E2DB-4F3E-BADB-C4DD37FDD59A}" type="slidenum">
              <a:rPr lang="ru-RU"/>
              <a:pPr>
                <a:defRPr/>
              </a:pPr>
              <a:t>‹#›</a:t>
            </a:fld>
            <a:endParaRPr lang="ru-RU"/>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4147" indent="0" algn="ctr">
              <a:buNone/>
              <a:defRPr/>
            </a:lvl2pPr>
            <a:lvl3pPr marL="908286" indent="0" algn="ctr">
              <a:buNone/>
              <a:defRPr/>
            </a:lvl3pPr>
            <a:lvl4pPr marL="1362433" indent="0" algn="ctr">
              <a:buNone/>
              <a:defRPr/>
            </a:lvl4pPr>
            <a:lvl5pPr marL="1816580" indent="0" algn="ctr">
              <a:buNone/>
              <a:defRPr/>
            </a:lvl5pPr>
            <a:lvl6pPr marL="2270721" indent="0" algn="ctr">
              <a:buNone/>
              <a:defRPr/>
            </a:lvl6pPr>
            <a:lvl7pPr marL="2724863" indent="0" algn="ctr">
              <a:buNone/>
              <a:defRPr/>
            </a:lvl7pPr>
            <a:lvl8pPr marL="3179014" indent="0" algn="ctr">
              <a:buNone/>
              <a:defRPr/>
            </a:lvl8pPr>
            <a:lvl9pPr marL="3633154" indent="0" algn="ctr">
              <a:buNone/>
              <a:defRPr/>
            </a:lvl9pPr>
          </a:lstStyle>
          <a:p>
            <a:r>
              <a:rPr lang="ru-RU" smtClean="0"/>
              <a:t>Образец подзаголовка</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7FECEE-098F-490D-859E-3A2FF4410517}"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DD04B8-93F7-406A-92EC-627E0B2BF088}"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4147" indent="0">
              <a:buNone/>
              <a:defRPr sz="1800"/>
            </a:lvl2pPr>
            <a:lvl3pPr marL="908286" indent="0">
              <a:buNone/>
              <a:defRPr sz="1600"/>
            </a:lvl3pPr>
            <a:lvl4pPr marL="1362433" indent="0">
              <a:buNone/>
              <a:defRPr sz="1400"/>
            </a:lvl4pPr>
            <a:lvl5pPr marL="1816580" indent="0">
              <a:buNone/>
              <a:defRPr sz="1400"/>
            </a:lvl5pPr>
            <a:lvl6pPr marL="2270721" indent="0">
              <a:buNone/>
              <a:defRPr sz="1400"/>
            </a:lvl6pPr>
            <a:lvl7pPr marL="2724863" indent="0">
              <a:buNone/>
              <a:defRPr sz="1400"/>
            </a:lvl7pPr>
            <a:lvl8pPr marL="3179014" indent="0">
              <a:buNone/>
              <a:defRPr sz="1400"/>
            </a:lvl8pPr>
            <a:lvl9pPr marL="3633154" indent="0">
              <a:buNone/>
              <a:defRPr sz="1400"/>
            </a:lvl9pPr>
          </a:lstStyle>
          <a:p>
            <a:pPr lvl="0"/>
            <a:r>
              <a:rPr lang="ru-RU" smtClean="0"/>
              <a:t>Образец текста</a:t>
            </a:r>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AE0046-5E0D-43F2-A498-D700BA0ABAF2}"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5977" y="1600238"/>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64065" y="1600238"/>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562D7D-D070-4DD2-8EE3-85B7D6B8DBF1}"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3"/>
            <a:ext cx="4041775"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1"/>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96D7F85-71E7-4576-8CEC-93D31E4B7DE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3"/>
            <a:ext cx="4041775" cy="639762"/>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13"/>
          <p:cNvSpPr>
            <a:spLocks noGrp="1"/>
          </p:cNvSpPr>
          <p:nvPr>
            <p:ph type="sldNum" sz="quarter" idx="10"/>
          </p:nvPr>
        </p:nvSpPr>
        <p:spPr/>
        <p:txBody>
          <a:bodyPr/>
          <a:lstStyle>
            <a:lvl1pPr>
              <a:defRPr/>
            </a:lvl1pPr>
          </a:lstStyle>
          <a:p>
            <a:pPr>
              <a:defRPr/>
            </a:pPr>
            <a:fld id="{93B0CDC1-5065-46D3-B0AC-1408B5A89B6E}" type="slidenum">
              <a:rPr lang="ru-RU"/>
              <a:pPr>
                <a:defRPr/>
              </a:pPr>
              <a:t>‹#›</a:t>
            </a:fld>
            <a:endParaRPr lang="ru-RU"/>
          </a:p>
        </p:txBody>
      </p:sp>
    </p:spTree>
  </p:cSld>
  <p:clrMapOvr>
    <a:masterClrMapping/>
  </p:clrMapOvr>
  <p:transition spd="slow">
    <p:pull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1"/>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D4FFFD8-D11D-4246-AE51-A8B9456993F8}"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16F9176-5323-4A48-9A78-934710D395B6}"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3DA77E9-2D20-4309-B881-09A1C60A2FA4}"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1"/>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CDC790-AF4C-4983-B833-EB799CBCB0AB}"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C702199-771F-4366-A09F-CEA5A92F3BF7}"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88988"/>
            <a:ext cx="1835150" cy="5946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7" y="488988"/>
            <a:ext cx="5356225" cy="5946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01ADE8-8163-485F-B079-AAED06DDF77A}"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0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lvl1pPr>
            <a:lvl2pPr marL="451828" indent="0" algn="ctr">
              <a:buNone/>
              <a:defRPr/>
            </a:lvl2pPr>
            <a:lvl3pPr marL="903651" indent="0" algn="ctr">
              <a:buNone/>
              <a:defRPr/>
            </a:lvl3pPr>
            <a:lvl4pPr marL="1355476" indent="0" algn="ctr">
              <a:buNone/>
              <a:defRPr/>
            </a:lvl4pPr>
            <a:lvl5pPr marL="1807312" indent="0" algn="ctr">
              <a:buNone/>
              <a:defRPr/>
            </a:lvl5pPr>
            <a:lvl6pPr marL="2259131" indent="0" algn="ctr">
              <a:buNone/>
              <a:defRPr/>
            </a:lvl6pPr>
            <a:lvl7pPr marL="2710955" indent="0" algn="ctr">
              <a:buNone/>
              <a:defRPr/>
            </a:lvl7pPr>
            <a:lvl8pPr marL="3162787" indent="0" algn="ctr">
              <a:buNone/>
              <a:defRPr/>
            </a:lvl8pPr>
            <a:lvl9pPr marL="3614613"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4187634426"/>
      </p:ext>
    </p:extLst>
  </p:cSld>
  <p:clrMapOvr>
    <a:masterClrMapping/>
  </p:clrMapOvr>
  <p:transition spd="med">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68267111"/>
      </p:ext>
    </p:extLst>
  </p:cSld>
  <p:clrMapOvr>
    <a:masterClrMapping/>
  </p:clrMapOvr>
  <p:transition spd="med">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68"/>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1828" indent="0">
              <a:buNone/>
              <a:defRPr sz="1800"/>
            </a:lvl2pPr>
            <a:lvl3pPr marL="903651" indent="0">
              <a:buNone/>
              <a:defRPr sz="1600"/>
            </a:lvl3pPr>
            <a:lvl4pPr marL="1355476" indent="0">
              <a:buNone/>
              <a:defRPr sz="1400"/>
            </a:lvl4pPr>
            <a:lvl5pPr marL="1807312" indent="0">
              <a:buNone/>
              <a:defRPr sz="1400"/>
            </a:lvl5pPr>
            <a:lvl6pPr marL="2259131" indent="0">
              <a:buNone/>
              <a:defRPr sz="1400"/>
            </a:lvl6pPr>
            <a:lvl7pPr marL="2710955" indent="0">
              <a:buNone/>
              <a:defRPr sz="1400"/>
            </a:lvl7pPr>
            <a:lvl8pPr marL="3162787" indent="0">
              <a:buNone/>
              <a:defRPr sz="1400"/>
            </a:lvl8pPr>
            <a:lvl9pPr marL="3614613" indent="0">
              <a:buNone/>
              <a:defRPr sz="1400"/>
            </a:lvl9pPr>
          </a:lstStyle>
          <a:p>
            <a:pPr lvl="0"/>
            <a:r>
              <a:rPr lang="ru-RU" smtClean="0"/>
              <a:t>Образец текста</a:t>
            </a:r>
          </a:p>
        </p:txBody>
      </p:sp>
    </p:spTree>
    <p:extLst>
      <p:ext uri="{BB962C8B-B14F-4D97-AF65-F5344CB8AC3E}">
        <p14:creationId xmlns:p14="http://schemas.microsoft.com/office/powerpoint/2010/main" val="598583306"/>
      </p:ext>
    </p:extLst>
  </p:cSld>
  <p:clrMapOvr>
    <a:masterClrMapping/>
  </p:clrMapOvr>
  <p:transition spd="med">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5977" y="1600267"/>
            <a:ext cx="3595688"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64065" y="1600267"/>
            <a:ext cx="3595687"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94229706"/>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13"/>
          <p:cNvSpPr>
            <a:spLocks noGrp="1"/>
          </p:cNvSpPr>
          <p:nvPr>
            <p:ph type="sldNum" sz="quarter" idx="10"/>
          </p:nvPr>
        </p:nvSpPr>
        <p:spPr/>
        <p:txBody>
          <a:bodyPr/>
          <a:lstStyle>
            <a:lvl1pPr>
              <a:defRPr/>
            </a:lvl1pPr>
          </a:lstStyle>
          <a:p>
            <a:pPr>
              <a:defRPr/>
            </a:pPr>
            <a:fld id="{0D6F6442-3315-4A02-916C-8C0469C7AC2A}" type="slidenum">
              <a:rPr lang="ru-RU"/>
              <a:pPr>
                <a:defRPr/>
              </a:pPr>
              <a:t>‹#›</a:t>
            </a:fld>
            <a:endParaRPr lang="ru-RU"/>
          </a:p>
        </p:txBody>
      </p:sp>
    </p:spTree>
  </p:cSld>
  <p:clrMapOvr>
    <a:masterClrMapping/>
  </p:clrMapOvr>
  <p:transition spd="slow">
    <p:pull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1828" indent="0">
              <a:buNone/>
              <a:defRPr sz="2000" b="1"/>
            </a:lvl2pPr>
            <a:lvl3pPr marL="903651" indent="0">
              <a:buNone/>
              <a:defRPr sz="1800" b="1"/>
            </a:lvl3pPr>
            <a:lvl4pPr marL="1355476" indent="0">
              <a:buNone/>
              <a:defRPr sz="1600" b="1"/>
            </a:lvl4pPr>
            <a:lvl5pPr marL="1807312" indent="0">
              <a:buNone/>
              <a:defRPr sz="1600" b="1"/>
            </a:lvl5pPr>
            <a:lvl6pPr marL="2259131" indent="0">
              <a:buNone/>
              <a:defRPr sz="1600" b="1"/>
            </a:lvl6pPr>
            <a:lvl7pPr marL="2710955" indent="0">
              <a:buNone/>
              <a:defRPr sz="1600" b="1"/>
            </a:lvl7pPr>
            <a:lvl8pPr marL="3162787" indent="0">
              <a:buNone/>
              <a:defRPr sz="1600" b="1"/>
            </a:lvl8pPr>
            <a:lvl9pPr marL="36146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100" y="1535113"/>
            <a:ext cx="4041775" cy="639763"/>
          </a:xfrm>
        </p:spPr>
        <p:txBody>
          <a:bodyPr anchor="b"/>
          <a:lstStyle>
            <a:lvl1pPr marL="0" indent="0">
              <a:buNone/>
              <a:defRPr sz="2400" b="1"/>
            </a:lvl1pPr>
            <a:lvl2pPr marL="451828" indent="0">
              <a:buNone/>
              <a:defRPr sz="2000" b="1"/>
            </a:lvl2pPr>
            <a:lvl3pPr marL="903651" indent="0">
              <a:buNone/>
              <a:defRPr sz="1800" b="1"/>
            </a:lvl3pPr>
            <a:lvl4pPr marL="1355476" indent="0">
              <a:buNone/>
              <a:defRPr sz="1600" b="1"/>
            </a:lvl4pPr>
            <a:lvl5pPr marL="1807312" indent="0">
              <a:buNone/>
              <a:defRPr sz="1600" b="1"/>
            </a:lvl5pPr>
            <a:lvl6pPr marL="2259131" indent="0">
              <a:buNone/>
              <a:defRPr sz="1600" b="1"/>
            </a:lvl6pPr>
            <a:lvl7pPr marL="2710955" indent="0">
              <a:buNone/>
              <a:defRPr sz="1600" b="1"/>
            </a:lvl7pPr>
            <a:lvl8pPr marL="3162787" indent="0">
              <a:buNone/>
              <a:defRPr sz="1600" b="1"/>
            </a:lvl8pPr>
            <a:lvl9pPr marL="36146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10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72903848"/>
      </p:ext>
    </p:extLst>
  </p:cSld>
  <p:clrMapOvr>
    <a:masterClrMapping/>
  </p:clrMapOvr>
  <p:transition spd="med">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219190577"/>
      </p:ext>
    </p:extLst>
  </p:cSld>
  <p:clrMapOvr>
    <a:masterClrMapping/>
  </p:clrMapOvr>
  <p:transition spd="med">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984811"/>
      </p:ext>
    </p:extLst>
  </p:cSld>
  <p:clrMapOvr>
    <a:masterClrMapping/>
  </p:clrMapOvr>
  <p:transition spd="med">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69" y="273116"/>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69" y="1435104"/>
            <a:ext cx="3008313" cy="4691063"/>
          </a:xfrm>
        </p:spPr>
        <p:txBody>
          <a:bodyPr/>
          <a:lstStyle>
            <a:lvl1pPr marL="0" indent="0">
              <a:buNone/>
              <a:defRPr sz="1400"/>
            </a:lvl1pPr>
            <a:lvl2pPr marL="451828" indent="0">
              <a:buNone/>
              <a:defRPr sz="1200"/>
            </a:lvl2pPr>
            <a:lvl3pPr marL="903651" indent="0">
              <a:buNone/>
              <a:defRPr sz="1000"/>
            </a:lvl3pPr>
            <a:lvl4pPr marL="1355476" indent="0">
              <a:buNone/>
              <a:defRPr sz="900"/>
            </a:lvl4pPr>
            <a:lvl5pPr marL="1807312" indent="0">
              <a:buNone/>
              <a:defRPr sz="900"/>
            </a:lvl5pPr>
            <a:lvl6pPr marL="2259131" indent="0">
              <a:buNone/>
              <a:defRPr sz="900"/>
            </a:lvl6pPr>
            <a:lvl7pPr marL="2710955" indent="0">
              <a:buNone/>
              <a:defRPr sz="900"/>
            </a:lvl7pPr>
            <a:lvl8pPr marL="3162787" indent="0">
              <a:buNone/>
              <a:defRPr sz="900"/>
            </a:lvl8pPr>
            <a:lvl9pPr marL="3614613" indent="0">
              <a:buNone/>
              <a:defRPr sz="900"/>
            </a:lvl9pPr>
          </a:lstStyle>
          <a:p>
            <a:pPr lvl="0"/>
            <a:r>
              <a:rPr lang="ru-RU" smtClean="0"/>
              <a:t>Образец текста</a:t>
            </a:r>
          </a:p>
        </p:txBody>
      </p:sp>
    </p:spTree>
    <p:extLst>
      <p:ext uri="{BB962C8B-B14F-4D97-AF65-F5344CB8AC3E}">
        <p14:creationId xmlns:p14="http://schemas.microsoft.com/office/powerpoint/2010/main" val="2909527036"/>
      </p:ext>
    </p:extLst>
  </p:cSld>
  <p:clrMapOvr>
    <a:masterClrMapping/>
  </p:clrMapOvr>
  <p:transition spd="med">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4"/>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1828" indent="0">
              <a:buNone/>
              <a:defRPr sz="2800"/>
            </a:lvl2pPr>
            <a:lvl3pPr marL="903651" indent="0">
              <a:buNone/>
              <a:defRPr sz="2400"/>
            </a:lvl3pPr>
            <a:lvl4pPr marL="1355476" indent="0">
              <a:buNone/>
              <a:defRPr sz="2000"/>
            </a:lvl4pPr>
            <a:lvl5pPr marL="1807312" indent="0">
              <a:buNone/>
              <a:defRPr sz="2000"/>
            </a:lvl5pPr>
            <a:lvl6pPr marL="2259131" indent="0">
              <a:buNone/>
              <a:defRPr sz="2000"/>
            </a:lvl6pPr>
            <a:lvl7pPr marL="2710955" indent="0">
              <a:buNone/>
              <a:defRPr sz="2000"/>
            </a:lvl7pPr>
            <a:lvl8pPr marL="3162787" indent="0">
              <a:buNone/>
              <a:defRPr sz="2000"/>
            </a:lvl8pPr>
            <a:lvl9pPr marL="3614613" indent="0">
              <a:buNone/>
              <a:defRPr sz="2000"/>
            </a:lvl9pPr>
          </a:lstStyle>
          <a:p>
            <a:pPr lvl="0"/>
            <a:endParaRPr lang="ru-RU" noProof="0"/>
          </a:p>
        </p:txBody>
      </p:sp>
      <p:sp>
        <p:nvSpPr>
          <p:cNvPr id="4" name="Текст 3"/>
          <p:cNvSpPr>
            <a:spLocks noGrp="1"/>
          </p:cNvSpPr>
          <p:nvPr>
            <p:ph type="body" sz="half" idx="2"/>
          </p:nvPr>
        </p:nvSpPr>
        <p:spPr>
          <a:xfrm>
            <a:off x="1792288" y="5367413"/>
            <a:ext cx="5486400" cy="804863"/>
          </a:xfrm>
        </p:spPr>
        <p:txBody>
          <a:bodyPr/>
          <a:lstStyle>
            <a:lvl1pPr marL="0" indent="0">
              <a:buNone/>
              <a:defRPr sz="1400"/>
            </a:lvl1pPr>
            <a:lvl2pPr marL="451828" indent="0">
              <a:buNone/>
              <a:defRPr sz="1200"/>
            </a:lvl2pPr>
            <a:lvl3pPr marL="903651" indent="0">
              <a:buNone/>
              <a:defRPr sz="1000"/>
            </a:lvl3pPr>
            <a:lvl4pPr marL="1355476" indent="0">
              <a:buNone/>
              <a:defRPr sz="900"/>
            </a:lvl4pPr>
            <a:lvl5pPr marL="1807312" indent="0">
              <a:buNone/>
              <a:defRPr sz="900"/>
            </a:lvl5pPr>
            <a:lvl6pPr marL="2259131" indent="0">
              <a:buNone/>
              <a:defRPr sz="900"/>
            </a:lvl6pPr>
            <a:lvl7pPr marL="2710955" indent="0">
              <a:buNone/>
              <a:defRPr sz="900"/>
            </a:lvl7pPr>
            <a:lvl8pPr marL="3162787" indent="0">
              <a:buNone/>
              <a:defRPr sz="900"/>
            </a:lvl8pPr>
            <a:lvl9pPr marL="3614613" indent="0">
              <a:buNone/>
              <a:defRPr sz="900"/>
            </a:lvl9pPr>
          </a:lstStyle>
          <a:p>
            <a:pPr lvl="0"/>
            <a:r>
              <a:rPr lang="ru-RU" smtClean="0"/>
              <a:t>Образец текста</a:t>
            </a:r>
          </a:p>
        </p:txBody>
      </p:sp>
    </p:spTree>
    <p:extLst>
      <p:ext uri="{BB962C8B-B14F-4D97-AF65-F5344CB8AC3E}">
        <p14:creationId xmlns:p14="http://schemas.microsoft.com/office/powerpoint/2010/main" val="4181343479"/>
      </p:ext>
    </p:extLst>
  </p:cSld>
  <p:clrMapOvr>
    <a:masterClrMapping/>
  </p:clrMapOvr>
  <p:transition spd="med">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22193216"/>
      </p:ext>
    </p:extLst>
  </p:cSld>
  <p:clrMapOvr>
    <a:masterClrMapping/>
  </p:clrMapOvr>
  <p:transition spd="med">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24600" y="490542"/>
            <a:ext cx="1835150" cy="59451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5979" y="490542"/>
            <a:ext cx="5356225" cy="59451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33908219"/>
      </p:ext>
    </p:extLst>
  </p:cSld>
  <p:clrMapOvr>
    <a:masterClrMapping/>
  </p:clrMapOvr>
  <p:transition spd="med">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Z:\Projects\Текущие\Проектная\FNS_2012\_БРЭНДБУК\out\PPT\3_1_present-01.jpg"/>
          <p:cNvPicPr>
            <a:picLocks noChangeAspect="1" noChangeArrowheads="1"/>
          </p:cNvPicPr>
          <p:nvPr userDrawn="1"/>
        </p:nvPicPr>
        <p:blipFill>
          <a:blip r:embed="rId2" cstate="print"/>
          <a:stretch>
            <a:fillRect/>
          </a:stretch>
        </p:blipFill>
        <p:spPr bwMode="auto">
          <a:xfrm>
            <a:off x="1358" y="1428"/>
            <a:ext cx="9142642" cy="6855616"/>
          </a:xfrm>
          <a:prstGeom prst="rect">
            <a:avLst/>
          </a:prstGeom>
          <a:noFill/>
        </p:spPr>
      </p:pic>
      <p:sp>
        <p:nvSpPr>
          <p:cNvPr id="2" name="Заголовок 1"/>
          <p:cNvSpPr>
            <a:spLocks noGrp="1"/>
          </p:cNvSpPr>
          <p:nvPr>
            <p:ph type="ctrTitle" hasCustomPrompt="1"/>
          </p:nvPr>
        </p:nvSpPr>
        <p:spPr>
          <a:xfrm>
            <a:off x="685800" y="3363726"/>
            <a:ext cx="7772400" cy="1470025"/>
          </a:xfrm>
        </p:spPr>
        <p:txBody>
          <a:bodyPr>
            <a:normAutofit/>
          </a:bodyPr>
          <a:lstStyle>
            <a:lvl1pPr>
              <a:defRPr sz="5000" b="1">
                <a:solidFill>
                  <a:schemeClr val="bg1"/>
                </a:solidFill>
                <a:latin typeface="+mj-lt"/>
              </a:defRPr>
            </a:lvl1pPr>
          </a:lstStyle>
          <a:p>
            <a:r>
              <a:rPr lang="ru-RU" dirty="0" smtClean="0"/>
              <a:t>НАЗВАНИЕ ПРЕЗЕНТАЦИИ</a:t>
            </a:r>
            <a:endParaRPr lang="ru-RU" dirty="0"/>
          </a:p>
        </p:txBody>
      </p:sp>
      <p:sp>
        <p:nvSpPr>
          <p:cNvPr id="3" name="Подзаголовок 2"/>
          <p:cNvSpPr>
            <a:spLocks noGrp="1"/>
          </p:cNvSpPr>
          <p:nvPr>
            <p:ph type="subTitle" idx="1" hasCustomPrompt="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54147" indent="0" algn="ctr">
              <a:buNone/>
              <a:defRPr>
                <a:solidFill>
                  <a:schemeClr val="tx1">
                    <a:tint val="75000"/>
                  </a:schemeClr>
                </a:solidFill>
              </a:defRPr>
            </a:lvl2pPr>
            <a:lvl3pPr marL="908286" indent="0" algn="ctr">
              <a:buNone/>
              <a:defRPr>
                <a:solidFill>
                  <a:schemeClr val="tx1">
                    <a:tint val="75000"/>
                  </a:schemeClr>
                </a:solidFill>
              </a:defRPr>
            </a:lvl3pPr>
            <a:lvl4pPr marL="1362433" indent="0" algn="ctr">
              <a:buNone/>
              <a:defRPr>
                <a:solidFill>
                  <a:schemeClr val="tx1">
                    <a:tint val="75000"/>
                  </a:schemeClr>
                </a:solidFill>
              </a:defRPr>
            </a:lvl4pPr>
            <a:lvl5pPr marL="1816580" indent="0" algn="ctr">
              <a:buNone/>
              <a:defRPr>
                <a:solidFill>
                  <a:schemeClr val="tx1">
                    <a:tint val="75000"/>
                  </a:schemeClr>
                </a:solidFill>
              </a:defRPr>
            </a:lvl5pPr>
            <a:lvl6pPr marL="2270721" indent="0" algn="ctr">
              <a:buNone/>
              <a:defRPr>
                <a:solidFill>
                  <a:schemeClr val="tx1">
                    <a:tint val="75000"/>
                  </a:schemeClr>
                </a:solidFill>
              </a:defRPr>
            </a:lvl6pPr>
            <a:lvl7pPr marL="2724863" indent="0" algn="ctr">
              <a:buNone/>
              <a:defRPr>
                <a:solidFill>
                  <a:schemeClr val="tx1">
                    <a:tint val="75000"/>
                  </a:schemeClr>
                </a:solidFill>
              </a:defRPr>
            </a:lvl7pPr>
            <a:lvl8pPr marL="3179014" indent="0" algn="ctr">
              <a:buNone/>
              <a:defRPr>
                <a:solidFill>
                  <a:schemeClr val="tx1">
                    <a:tint val="75000"/>
                  </a:schemeClr>
                </a:solidFill>
              </a:defRPr>
            </a:lvl8pPr>
            <a:lvl9pPr marL="3633154" indent="0" algn="ctr">
              <a:buNone/>
              <a:defRPr>
                <a:solidFill>
                  <a:schemeClr val="tx1">
                    <a:tint val="75000"/>
                  </a:schemeClr>
                </a:solidFill>
              </a:defRPr>
            </a:lvl9pPr>
          </a:lstStyle>
          <a:p>
            <a:r>
              <a:rPr lang="ru-RU" dirty="0" smtClean="0"/>
              <a:t>22.12.2012</a:t>
            </a:r>
            <a:endParaRPr lang="ru-RU" dirty="0"/>
          </a:p>
        </p:txBody>
      </p:sp>
    </p:spTree>
    <p:extLst>
      <p:ext uri="{BB962C8B-B14F-4D97-AF65-F5344CB8AC3E}">
        <p14:creationId xmlns:p14="http://schemas.microsoft.com/office/powerpoint/2010/main" val="227690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2050"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394" y="1914"/>
            <a:ext cx="9142643" cy="6855616"/>
          </a:xfrm>
          <a:prstGeom prst="rect">
            <a:avLst/>
          </a:prstGeom>
          <a:noFill/>
        </p:spPr>
      </p:pic>
      <p:sp>
        <p:nvSpPr>
          <p:cNvPr id="3" name="Содержимое 2"/>
          <p:cNvSpPr>
            <a:spLocks noGrp="1"/>
          </p:cNvSpPr>
          <p:nvPr>
            <p:ph idx="1"/>
          </p:nvPr>
        </p:nvSpPr>
        <p:spPr>
          <a:xfrm>
            <a:off x="822672" y="1606908"/>
            <a:ext cx="7320689" cy="4829253"/>
          </a:xfrm>
        </p:spPr>
        <p:txBody>
          <a:bodyPr/>
          <a:lstStyle>
            <a:lvl1pPr marL="316564" indent="0">
              <a:buFontTx/>
              <a:buNone/>
              <a:defRPr b="1">
                <a:latin typeface="+mj-lt"/>
              </a:defRPr>
            </a:lvl1pPr>
            <a:lvl2pPr marL="313798" indent="2783">
              <a:defRPr>
                <a:latin typeface="+mj-lt"/>
              </a:defRPr>
            </a:lvl2pPr>
            <a:lvl3pPr marL="547424" indent="-226712">
              <a:tabLst/>
              <a:defRPr>
                <a:latin typeface="+mj-lt"/>
              </a:defRPr>
            </a:lvl3pPr>
            <a:lvl4pPr marL="0" indent="313798">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TextBox 9"/>
          <p:cNvSpPr txBox="1"/>
          <p:nvPr userDrawn="1"/>
        </p:nvSpPr>
        <p:spPr>
          <a:xfrm>
            <a:off x="5926640" y="5127081"/>
            <a:ext cx="923618" cy="376853"/>
          </a:xfrm>
          <a:prstGeom prst="rect">
            <a:avLst/>
          </a:prstGeom>
          <a:noFill/>
        </p:spPr>
        <p:txBody>
          <a:bodyPr wrap="square" lIns="79628" tIns="39815" rIns="79628" bIns="39815" rtlCol="0">
            <a:noAutofit/>
          </a:bodyPr>
          <a:lstStyle/>
          <a:p>
            <a:pPr defTabSz="908286" fontAlgn="auto">
              <a:spcBef>
                <a:spcPts val="0"/>
              </a:spcBef>
              <a:spcAft>
                <a:spcPts val="0"/>
              </a:spcAft>
            </a:pPr>
            <a:endParaRPr lang="ru-RU" b="0" dirty="0">
              <a:solidFill>
                <a:prstClr val="black"/>
              </a:solidFill>
              <a:latin typeface="Calibri"/>
            </a:endParaRPr>
          </a:p>
        </p:txBody>
      </p:sp>
      <p:sp>
        <p:nvSpPr>
          <p:cNvPr id="13" name="Заголовок 12"/>
          <p:cNvSpPr>
            <a:spLocks noGrp="1"/>
          </p:cNvSpPr>
          <p:nvPr>
            <p:ph type="title" hasCustomPrompt="1"/>
          </p:nvPr>
        </p:nvSpPr>
        <p:spPr>
          <a:xfrm>
            <a:off x="822635" y="501106"/>
            <a:ext cx="7337192" cy="1105803"/>
          </a:xfrm>
        </p:spPr>
        <p:txBody>
          <a:bodyPr/>
          <a:lstStyle>
            <a:lvl1pPr marL="0" marR="0" indent="0" defTabSz="908286" rtl="0" eaLnBrk="1" fontAlgn="auto" latinLnBrk="0" hangingPunct="1">
              <a:lnSpc>
                <a:spcPct val="100000"/>
              </a:lnSpc>
              <a:spcBef>
                <a:spcPct val="0"/>
              </a:spcBef>
              <a:spcAft>
                <a:spcPts val="0"/>
              </a:spcAft>
              <a:tabLst/>
              <a:defRPr sz="4700"/>
            </a:lvl1pPr>
          </a:lstStyle>
          <a:p>
            <a:pPr marL="0" marR="0" lvl="0" indent="0" defTabSz="908286"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850829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2" name="Picture 2" descr="Z:\Projects\Текущие\Проектная\FNS_2012\_БРЭНДБУК\out\PPT\3_1_present_A4-04.png"/>
          <p:cNvPicPr>
            <a:picLocks noChangeAspect="1" noChangeArrowheads="1"/>
          </p:cNvPicPr>
          <p:nvPr userDrawn="1"/>
        </p:nvPicPr>
        <p:blipFill>
          <a:blip r:embed="rId2" cstate="print"/>
          <a:stretch>
            <a:fillRect/>
          </a:stretch>
        </p:blipFill>
        <p:spPr bwMode="auto">
          <a:xfrm>
            <a:off x="37" y="472"/>
            <a:ext cx="9142643" cy="6855616"/>
          </a:xfrm>
          <a:prstGeom prst="rect">
            <a:avLst/>
          </a:prstGeom>
          <a:noFill/>
        </p:spPr>
      </p:pic>
      <p:sp>
        <p:nvSpPr>
          <p:cNvPr id="3" name="Содержимое 2"/>
          <p:cNvSpPr>
            <a:spLocks noGrp="1"/>
          </p:cNvSpPr>
          <p:nvPr>
            <p:ph idx="1"/>
          </p:nvPr>
        </p:nvSpPr>
        <p:spPr>
          <a:xfrm>
            <a:off x="822672" y="1606908"/>
            <a:ext cx="7320689" cy="4829253"/>
          </a:xfrm>
        </p:spPr>
        <p:txBody>
          <a:bodyPr/>
          <a:lstStyle>
            <a:lvl1pPr marL="316564" indent="0">
              <a:buFontTx/>
              <a:buNone/>
              <a:defRPr b="1">
                <a:latin typeface="+mj-lt"/>
              </a:defRPr>
            </a:lvl1pPr>
            <a:lvl2pPr marL="316564" indent="0">
              <a:defRPr>
                <a:latin typeface="+mj-lt"/>
              </a:defRPr>
            </a:lvl2pPr>
            <a:lvl3pPr marL="547424" indent="-226712">
              <a:defRPr>
                <a:latin typeface="+mj-lt"/>
              </a:defRPr>
            </a:lvl3pPr>
            <a:lvl4pPr marL="0" indent="313798">
              <a:defRPr>
                <a:latin typeface="+mj-lt"/>
              </a:defRPr>
            </a:lvl4pPr>
            <a:lvl5pPr marL="1249687"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hasCustomPrompt="1"/>
          </p:nvPr>
        </p:nvSpPr>
        <p:spPr>
          <a:xfrm>
            <a:off x="821926" y="501106"/>
            <a:ext cx="7337901" cy="1105803"/>
          </a:xfrm>
        </p:spPr>
        <p:txBody>
          <a:bodyPr/>
          <a:lstStyle>
            <a:lvl1pPr marL="0" marR="0" indent="0" defTabSz="908286" rtl="0" eaLnBrk="1" fontAlgn="auto" latinLnBrk="0" hangingPunct="1">
              <a:lnSpc>
                <a:spcPct val="100000"/>
              </a:lnSpc>
              <a:spcBef>
                <a:spcPct val="0"/>
              </a:spcBef>
              <a:spcAft>
                <a:spcPts val="0"/>
              </a:spcAft>
              <a:tabLst/>
              <a:defRPr sz="4700"/>
            </a:lvl1pPr>
          </a:lstStyle>
          <a:p>
            <a:pPr marL="0" marR="0" lvl="0" indent="0" defTabSz="908286" rtl="0" eaLnBrk="1" fontAlgn="auto" latinLnBrk="0" hangingPunct="1">
              <a:lnSpc>
                <a:spcPct val="100000"/>
              </a:lnSpc>
              <a:spcBef>
                <a:spcPct val="0"/>
              </a:spcBef>
              <a:spcAft>
                <a:spcPts val="0"/>
              </a:spcAft>
              <a:tabLst/>
              <a:defRPr/>
            </a:pPr>
            <a:r>
              <a:rPr kumimoji="0" lang="ru-RU" sz="4200" b="1" i="0" u="none" strike="noStrike" kern="1200" cap="none" spc="0" normalizeH="0" baseline="0" noProof="0" dirty="0" smtClean="0">
                <a:ln>
                  <a:noFill/>
                </a:ln>
                <a:solidFill>
                  <a:srgbClr val="005AA9"/>
                </a:solidFill>
                <a:effectLst/>
                <a:uLnTx/>
                <a:uFillTx/>
                <a:latin typeface="+mj-lt"/>
                <a:ea typeface="+mj-ea"/>
                <a:cs typeface="+mj-cs"/>
              </a:rPr>
              <a:t>1/ ЗАГОЛОВОК СЛАЙДА</a:t>
            </a:r>
          </a:p>
        </p:txBody>
      </p:sp>
      <p:sp>
        <p:nvSpPr>
          <p:cNvPr id="20" name="Номер слайда 19"/>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9565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3"/>
          <p:cNvSpPr>
            <a:spLocks noGrp="1"/>
          </p:cNvSpPr>
          <p:nvPr>
            <p:ph type="sldNum" sz="quarter" idx="10"/>
          </p:nvPr>
        </p:nvSpPr>
        <p:spPr/>
        <p:txBody>
          <a:bodyPr/>
          <a:lstStyle>
            <a:lvl1pPr>
              <a:defRPr/>
            </a:lvl1pPr>
          </a:lstStyle>
          <a:p>
            <a:pPr>
              <a:defRPr/>
            </a:pPr>
            <a:fld id="{5671062F-E687-4F88-B5A7-98F7FA46F0C6}" type="slidenum">
              <a:rPr lang="ru-RU"/>
              <a:pPr>
                <a:defRPr/>
              </a:pPr>
              <a:t>‹#›</a:t>
            </a:fld>
            <a:endParaRPr lang="ru-RU"/>
          </a:p>
        </p:txBody>
      </p:sp>
    </p:spTree>
  </p:cSld>
  <p:clrMapOvr>
    <a:masterClrMapping/>
  </p:clrMapOvr>
  <p:transition spd="slow">
    <p:pull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6"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37" y="2"/>
            <a:ext cx="9142643" cy="6855616"/>
          </a:xfrm>
          <a:prstGeom prst="rect">
            <a:avLst/>
          </a:prstGeom>
          <a:noFill/>
        </p:spPr>
      </p:pic>
      <p:sp>
        <p:nvSpPr>
          <p:cNvPr id="2" name="Заголовок 1"/>
          <p:cNvSpPr>
            <a:spLocks noGrp="1"/>
          </p:cNvSpPr>
          <p:nvPr>
            <p:ph type="title"/>
          </p:nvPr>
        </p:nvSpPr>
        <p:spPr>
          <a:xfrm>
            <a:off x="822672"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672" y="3429720"/>
            <a:ext cx="7320689" cy="3006404"/>
          </a:xfrm>
        </p:spPr>
        <p:txBody>
          <a:bodyPr anchor="t"/>
          <a:lstStyle>
            <a:lvl1pPr marL="0" indent="0">
              <a:buNone/>
              <a:defRPr sz="2000">
                <a:solidFill>
                  <a:schemeClr val="tx1">
                    <a:tint val="75000"/>
                  </a:schemeClr>
                </a:solidFill>
              </a:defRPr>
            </a:lvl1pPr>
            <a:lvl2pPr marL="454147" indent="0">
              <a:buNone/>
              <a:defRPr sz="1800">
                <a:solidFill>
                  <a:schemeClr val="tx1">
                    <a:tint val="75000"/>
                  </a:schemeClr>
                </a:solidFill>
              </a:defRPr>
            </a:lvl2pPr>
            <a:lvl3pPr marL="908286" indent="0">
              <a:buNone/>
              <a:defRPr sz="1600">
                <a:solidFill>
                  <a:schemeClr val="tx1">
                    <a:tint val="75000"/>
                  </a:schemeClr>
                </a:solidFill>
              </a:defRPr>
            </a:lvl3pPr>
            <a:lvl4pPr marL="1362433" indent="0">
              <a:buNone/>
              <a:defRPr sz="1400">
                <a:solidFill>
                  <a:schemeClr val="tx1">
                    <a:tint val="75000"/>
                  </a:schemeClr>
                </a:solidFill>
              </a:defRPr>
            </a:lvl4pPr>
            <a:lvl5pPr marL="1816580" indent="0">
              <a:buNone/>
              <a:defRPr sz="1400">
                <a:solidFill>
                  <a:schemeClr val="tx1">
                    <a:tint val="75000"/>
                  </a:schemeClr>
                </a:solidFill>
              </a:defRPr>
            </a:lvl5pPr>
            <a:lvl6pPr marL="2270721" indent="0">
              <a:buNone/>
              <a:defRPr sz="1400">
                <a:solidFill>
                  <a:schemeClr val="tx1">
                    <a:tint val="75000"/>
                  </a:schemeClr>
                </a:solidFill>
              </a:defRPr>
            </a:lvl6pPr>
            <a:lvl7pPr marL="2724863" indent="0">
              <a:buNone/>
              <a:defRPr sz="1400">
                <a:solidFill>
                  <a:schemeClr val="tx1">
                    <a:tint val="75000"/>
                  </a:schemeClr>
                </a:solidFill>
              </a:defRPr>
            </a:lvl7pPr>
            <a:lvl8pPr marL="3179014" indent="0">
              <a:buNone/>
              <a:defRPr sz="1400">
                <a:solidFill>
                  <a:schemeClr val="tx1">
                    <a:tint val="75000"/>
                  </a:schemeClr>
                </a:solidFill>
              </a:defRPr>
            </a:lvl8pPr>
            <a:lvl9pPr marL="3633154" indent="0">
              <a:buNone/>
              <a:defRPr sz="1400">
                <a:solidFill>
                  <a:schemeClr val="tx1">
                    <a:tint val="75000"/>
                  </a:schemeClr>
                </a:solidFill>
              </a:defRPr>
            </a:lvl9pPr>
          </a:lstStyle>
          <a:p>
            <a:pPr lvl="0"/>
            <a:r>
              <a:rPr lang="ru-RU" smtClean="0"/>
              <a:t>Образец текста</a:t>
            </a:r>
          </a:p>
        </p:txBody>
      </p:sp>
      <p:sp>
        <p:nvSpPr>
          <p:cNvPr id="14" name="Номер слайда 13"/>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634909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7"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394" y="1914"/>
            <a:ext cx="9142643" cy="6855616"/>
          </a:xfrm>
          <a:prstGeom prst="rect">
            <a:avLst/>
          </a:prstGeom>
          <a:noFill/>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4966"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Номер слайда 12"/>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405432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671" y="1606871"/>
            <a:ext cx="3674753" cy="568003"/>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2671"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3" y="1606871"/>
            <a:ext cx="3587825" cy="568003"/>
          </a:xfrm>
        </p:spPr>
        <p:txBody>
          <a:bodyPr anchor="b"/>
          <a:lstStyle>
            <a:lvl1pPr marL="0" indent="0">
              <a:buNone/>
              <a:defRPr sz="2400" b="1"/>
            </a:lvl1pPr>
            <a:lvl2pPr marL="454147" indent="0">
              <a:buNone/>
              <a:defRPr sz="2000" b="1"/>
            </a:lvl2pPr>
            <a:lvl3pPr marL="908286" indent="0">
              <a:buNone/>
              <a:defRPr sz="1800" b="1"/>
            </a:lvl3pPr>
            <a:lvl4pPr marL="1362433" indent="0">
              <a:buNone/>
              <a:defRPr sz="1600" b="1"/>
            </a:lvl4pPr>
            <a:lvl5pPr marL="1816580" indent="0">
              <a:buNone/>
              <a:defRPr sz="1600" b="1"/>
            </a:lvl5pPr>
            <a:lvl6pPr marL="2270721" indent="0">
              <a:buNone/>
              <a:defRPr sz="1600" b="1"/>
            </a:lvl6pPr>
            <a:lvl7pPr marL="2724863" indent="0">
              <a:buNone/>
              <a:defRPr sz="1600" b="1"/>
            </a:lvl7pPr>
            <a:lvl8pPr marL="3179014" indent="0">
              <a:buNone/>
              <a:defRPr sz="1600" b="1"/>
            </a:lvl8pPr>
            <a:lvl9pPr marL="363315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3"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Дата 10"/>
          <p:cNvSpPr>
            <a:spLocks noGrp="1"/>
          </p:cNvSpPr>
          <p:nvPr>
            <p:ph type="dt" sz="half" idx="10"/>
          </p:nvPr>
        </p:nvSpPr>
        <p:spPr/>
        <p:txBody>
          <a:bodyPr/>
          <a:lstStyle/>
          <a:p>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a:solidFill>
                <a:prstClr val="black">
                  <a:tint val="75000"/>
                </a:prstClr>
              </a:solidFill>
            </a:endParaRPr>
          </a:p>
        </p:txBody>
      </p:sp>
    </p:spTree>
    <p:extLst>
      <p:ext uri="{BB962C8B-B14F-4D97-AF65-F5344CB8AC3E}">
        <p14:creationId xmlns:p14="http://schemas.microsoft.com/office/powerpoint/2010/main" val="29508992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2" descr="Z:\Projects\Текущие\Проектная\FNS_2012\_БРЭНДБУК\out\PPT\3_1_present_A4-03.png"/>
          <p:cNvPicPr>
            <a:picLocks noChangeAspect="1" noChangeArrowheads="1"/>
          </p:cNvPicPr>
          <p:nvPr userDrawn="1"/>
        </p:nvPicPr>
        <p:blipFill>
          <a:blip r:embed="rId2" cstate="print"/>
          <a:stretch>
            <a:fillRect/>
          </a:stretch>
        </p:blipFill>
        <p:spPr bwMode="auto">
          <a:xfrm>
            <a:off x="1394" y="1914"/>
            <a:ext cx="9142643" cy="6855616"/>
          </a:xfrm>
          <a:prstGeom prst="rect">
            <a:avLst/>
          </a:prstGeom>
          <a:noFill/>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11" name="Дата 10"/>
          <p:cNvSpPr>
            <a:spLocks noGrp="1"/>
          </p:cNvSpPr>
          <p:nvPr>
            <p:ph type="dt" sz="half" idx="10"/>
          </p:nvPr>
        </p:nvSpPr>
        <p:spPr/>
        <p:txBody>
          <a:bodyPr/>
          <a:lstStyle/>
          <a:p>
            <a:endParaRPr lang="ru-RU">
              <a:solidFill>
                <a:prstClr val="black">
                  <a:tint val="75000"/>
                </a:prstClr>
              </a:solidFill>
            </a:endParaRPr>
          </a:p>
        </p:txBody>
      </p:sp>
      <p:sp>
        <p:nvSpPr>
          <p:cNvPr id="12" name="Номер слайда 11"/>
          <p:cNvSpPr>
            <a:spLocks noGrp="1"/>
          </p:cNvSpPr>
          <p:nvPr>
            <p:ph type="sldNum" sz="quarter" idx="11"/>
          </p:nvPr>
        </p:nvSpPr>
        <p:spPr/>
        <p:txBody>
          <a:bodyPr/>
          <a:lstStyle/>
          <a:p>
            <a:fld id="{E20E89E6-FE54-4E13-859C-1FA908D70D39}" type="slidenum">
              <a:rPr lang="ru-RU" smtClean="0">
                <a:solidFill>
                  <a:prstClr val="white"/>
                </a:solidFill>
              </a:rPr>
              <a:pPr/>
              <a:t>‹#›</a:t>
            </a:fld>
            <a:endParaRPr lang="ru-RU" dirty="0">
              <a:solidFill>
                <a:prstClr val="white"/>
              </a:solidFill>
            </a:endParaRPr>
          </a:p>
        </p:txBody>
      </p:sp>
      <p:sp>
        <p:nvSpPr>
          <p:cNvPr id="13" name="Нижний колонтитул 12"/>
          <p:cNvSpPr>
            <a:spLocks noGrp="1"/>
          </p:cNvSpPr>
          <p:nvPr>
            <p:ph type="ftr" sz="quarter" idx="12"/>
          </p:nvPr>
        </p:nvSpPr>
        <p:spPr/>
        <p:txBody>
          <a:bodyPr/>
          <a:lstStyle/>
          <a:p>
            <a:endParaRPr lang="ru-RU">
              <a:solidFill>
                <a:prstClr val="black">
                  <a:tint val="75000"/>
                </a:prstClr>
              </a:solidFill>
            </a:endParaRPr>
          </a:p>
        </p:txBody>
      </p:sp>
    </p:spTree>
    <p:extLst>
      <p:ext uri="{BB962C8B-B14F-4D97-AF65-F5344CB8AC3E}">
        <p14:creationId xmlns:p14="http://schemas.microsoft.com/office/powerpoint/2010/main" val="2214505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5"/>
          <p:cNvSpPr>
            <a:spLocks noGrp="1"/>
          </p:cNvSpPr>
          <p:nvPr>
            <p:ph type="sldNum" sz="quarter" idx="4"/>
          </p:nvPr>
        </p:nvSpPr>
        <p:spPr>
          <a:xfrm>
            <a:off x="8191048" y="5872591"/>
            <a:ext cx="567428" cy="653106"/>
          </a:xfrm>
          <a:prstGeom prst="rect">
            <a:avLst/>
          </a:prstGeom>
        </p:spPr>
        <p:txBody>
          <a:bodyPr vert="horz" lIns="90832" tIns="45416" rIns="90832" bIns="45416" rtlCol="0" anchor="ctr">
            <a:normAutofit/>
          </a:bodyPr>
          <a:lstStyle>
            <a:lvl1pPr algn="ctr">
              <a:defRPr sz="2400" i="0">
                <a:solidFill>
                  <a:schemeClr val="bg1"/>
                </a:solidFill>
                <a:latin typeface="+mj-lt"/>
              </a:defRPr>
            </a:lvl1pPr>
          </a:lstStyle>
          <a:p>
            <a:fld id="{E20E89E6-FE54-4E13-859C-1FA908D70D39}"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2511229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927742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20E89E6-FE54-4E13-859C-1FA908D70D39}"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983635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283553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20E89E6-FE54-4E13-859C-1FA908D70D39}"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546341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9"/>
            <a:ext cx="9142642" cy="68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3363697"/>
            <a:ext cx="7772400" cy="1470025"/>
          </a:xfrm>
        </p:spPr>
        <p:txBody>
          <a:bodyPr>
            <a:normAutofit/>
          </a:bodyPr>
          <a:lstStyle>
            <a:lvl1pPr>
              <a:defRPr sz="50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56474" indent="0" algn="ctr">
              <a:buNone/>
              <a:defRPr>
                <a:solidFill>
                  <a:schemeClr val="tx1">
                    <a:tint val="75000"/>
                  </a:schemeClr>
                </a:solidFill>
              </a:defRPr>
            </a:lvl2pPr>
            <a:lvl3pPr marL="912949" indent="0" algn="ctr">
              <a:buNone/>
              <a:defRPr>
                <a:solidFill>
                  <a:schemeClr val="tx1">
                    <a:tint val="75000"/>
                  </a:schemeClr>
                </a:solidFill>
              </a:defRPr>
            </a:lvl3pPr>
            <a:lvl4pPr marL="1369423" indent="0" algn="ctr">
              <a:buNone/>
              <a:defRPr>
                <a:solidFill>
                  <a:schemeClr val="tx1">
                    <a:tint val="75000"/>
                  </a:schemeClr>
                </a:solidFill>
              </a:defRPr>
            </a:lvl4pPr>
            <a:lvl5pPr marL="1825899" indent="0" algn="ctr">
              <a:buNone/>
              <a:defRPr>
                <a:solidFill>
                  <a:schemeClr val="tx1">
                    <a:tint val="75000"/>
                  </a:schemeClr>
                </a:solidFill>
              </a:defRPr>
            </a:lvl5pPr>
            <a:lvl6pPr marL="2282371" indent="0" algn="ctr">
              <a:buNone/>
              <a:defRPr>
                <a:solidFill>
                  <a:schemeClr val="tx1">
                    <a:tint val="75000"/>
                  </a:schemeClr>
                </a:solidFill>
              </a:defRPr>
            </a:lvl6pPr>
            <a:lvl7pPr marL="2738848" indent="0" algn="ctr">
              <a:buNone/>
              <a:defRPr>
                <a:solidFill>
                  <a:schemeClr val="tx1">
                    <a:tint val="75000"/>
                  </a:schemeClr>
                </a:solidFill>
              </a:defRPr>
            </a:lvl7pPr>
            <a:lvl8pPr marL="3195322" indent="0" algn="ctr">
              <a:buNone/>
              <a:defRPr>
                <a:solidFill>
                  <a:schemeClr val="tx1">
                    <a:tint val="75000"/>
                  </a:schemeClr>
                </a:solidFill>
              </a:defRPr>
            </a:lvl8pPr>
            <a:lvl9pPr marL="3651794" indent="0" algn="ctr">
              <a:buNone/>
              <a:defRPr>
                <a:solidFill>
                  <a:schemeClr val="tx1">
                    <a:tint val="75000"/>
                  </a:schemeClr>
                </a:solidFill>
              </a:defRPr>
            </a:lvl9pPr>
          </a:lstStyle>
          <a:p>
            <a:r>
              <a:rPr lang="en-US" dirty="0" smtClean="0"/>
              <a:t>Образец подзаголовка</a:t>
            </a:r>
            <a:endParaRPr lang="ru-RU" dirty="0"/>
          </a:p>
        </p:txBody>
      </p:sp>
    </p:spTree>
    <p:extLst>
      <p:ext uri="{BB962C8B-B14F-4D97-AF65-F5344CB8AC3E}">
        <p14:creationId xmlns:p14="http://schemas.microsoft.com/office/powerpoint/2010/main" val="365708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38"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38" y="1435100"/>
            <a:ext cx="3008313" cy="4691063"/>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E1B4257-1479-42CC-9CA2-E872D485CAE0}" type="slidenum">
              <a:rPr lang="ru-RU"/>
              <a:pPr>
                <a:defRPr/>
              </a:pPr>
              <a:t>‹#›</a:t>
            </a:fld>
            <a:endParaRPr lang="ru-RU"/>
          </a:p>
        </p:txBody>
      </p:sp>
    </p:spTree>
  </p:cSld>
  <p:clrMapOvr>
    <a:masterClrMapping/>
  </p:clrMapOvr>
  <p:transition spd="slow">
    <p:pull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 y="0"/>
            <a:ext cx="9142643"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43"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643" y="3429720"/>
            <a:ext cx="7320689" cy="3006404"/>
          </a:xfrm>
        </p:spPr>
        <p:txBody>
          <a:bodyPr/>
          <a:lstStyle>
            <a:lvl1pPr marL="0" indent="0">
              <a:buNone/>
              <a:defRPr sz="2000">
                <a:solidFill>
                  <a:schemeClr val="tx1">
                    <a:tint val="75000"/>
                  </a:schemeClr>
                </a:solidFill>
              </a:defRPr>
            </a:lvl1pPr>
            <a:lvl2pPr marL="456474" indent="0">
              <a:buNone/>
              <a:defRPr sz="1800">
                <a:solidFill>
                  <a:schemeClr val="tx1">
                    <a:tint val="75000"/>
                  </a:schemeClr>
                </a:solidFill>
              </a:defRPr>
            </a:lvl2pPr>
            <a:lvl3pPr marL="912949" indent="0">
              <a:buNone/>
              <a:defRPr sz="1600">
                <a:solidFill>
                  <a:schemeClr val="tx1">
                    <a:tint val="75000"/>
                  </a:schemeClr>
                </a:solidFill>
              </a:defRPr>
            </a:lvl3pPr>
            <a:lvl4pPr marL="1369423" indent="0">
              <a:buNone/>
              <a:defRPr sz="1400">
                <a:solidFill>
                  <a:schemeClr val="tx1">
                    <a:tint val="75000"/>
                  </a:schemeClr>
                </a:solidFill>
              </a:defRPr>
            </a:lvl4pPr>
            <a:lvl5pPr marL="1825899" indent="0">
              <a:buNone/>
              <a:defRPr sz="1400">
                <a:solidFill>
                  <a:schemeClr val="tx1">
                    <a:tint val="75000"/>
                  </a:schemeClr>
                </a:solidFill>
              </a:defRPr>
            </a:lvl5pPr>
            <a:lvl6pPr marL="2282371" indent="0">
              <a:buNone/>
              <a:defRPr sz="1400">
                <a:solidFill>
                  <a:schemeClr val="tx1">
                    <a:tint val="75000"/>
                  </a:schemeClr>
                </a:solidFill>
              </a:defRPr>
            </a:lvl6pPr>
            <a:lvl7pPr marL="2738848" indent="0">
              <a:buNone/>
              <a:defRPr sz="1400">
                <a:solidFill>
                  <a:schemeClr val="tx1">
                    <a:tint val="75000"/>
                  </a:schemeClr>
                </a:solidFill>
              </a:defRPr>
            </a:lvl7pPr>
            <a:lvl8pPr marL="3195322" indent="0">
              <a:buNone/>
              <a:defRPr sz="1400">
                <a:solidFill>
                  <a:schemeClr val="tx1">
                    <a:tint val="75000"/>
                  </a:schemeClr>
                </a:solidFill>
              </a:defRPr>
            </a:lvl8pPr>
            <a:lvl9pPr marL="3651794" indent="0">
              <a:buNone/>
              <a:defRPr sz="14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AE30E15-2C58-4713-A5B5-1FAF59A52D14}"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99772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2"/>
            <a:ext cx="9142642"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4937"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414BE24A-73E6-4084-A0E5-A62A533DA357}"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3886124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642" y="1606871"/>
            <a:ext cx="3674753" cy="568003"/>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2642"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3" y="1606871"/>
            <a:ext cx="3587825" cy="568003"/>
          </a:xfrm>
        </p:spPr>
        <p:txBody>
          <a:bodyPr anchor="b"/>
          <a:lstStyle>
            <a:lvl1pPr marL="0" indent="0">
              <a:buNone/>
              <a:defRPr sz="2400" b="1"/>
            </a:lvl1pPr>
            <a:lvl2pPr marL="456474" indent="0">
              <a:buNone/>
              <a:defRPr sz="2000" b="1"/>
            </a:lvl2pPr>
            <a:lvl3pPr marL="912949" indent="0">
              <a:buNone/>
              <a:defRPr sz="1800" b="1"/>
            </a:lvl3pPr>
            <a:lvl4pPr marL="1369423" indent="0">
              <a:buNone/>
              <a:defRPr sz="1600" b="1"/>
            </a:lvl4pPr>
            <a:lvl5pPr marL="1825899" indent="0">
              <a:buNone/>
              <a:defRPr sz="1600" b="1"/>
            </a:lvl5pPr>
            <a:lvl6pPr marL="2282371" indent="0">
              <a:buNone/>
              <a:defRPr sz="1600" b="1"/>
            </a:lvl6pPr>
            <a:lvl7pPr marL="2738848" indent="0">
              <a:buNone/>
              <a:defRPr sz="1600" b="1"/>
            </a:lvl7pPr>
            <a:lvl8pPr marL="3195322" indent="0">
              <a:buNone/>
              <a:defRPr sz="1600" b="1"/>
            </a:lvl8pPr>
            <a:lvl9pPr marL="365179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3"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7B7C2035-7073-4744-8904-A6E0B9260901}" type="datetime1">
              <a:rPr lang="ru-RU"/>
              <a:pPr>
                <a:defRPr/>
              </a:pPr>
              <a:t>01.09.2021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D91150-CC72-49BC-B222-7A2FFB08BBBA}"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6092956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2"/>
            <a:ext cx="9142642"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fld id="{A73CC094-1FC0-4389-872B-EFC319315F45}" type="datetime1">
              <a:rPr lang="ru-RU"/>
              <a:pPr>
                <a:defRPr/>
              </a:pPr>
              <a:t>01.09.2021</a:t>
            </a:fld>
            <a:endParaRPr lang="ru-RU"/>
          </a:p>
        </p:txBody>
      </p:sp>
      <p:sp>
        <p:nvSpPr>
          <p:cNvPr id="5" name="Номер слайда 11"/>
          <p:cNvSpPr>
            <a:spLocks noGrp="1"/>
          </p:cNvSpPr>
          <p:nvPr>
            <p:ph type="sldNum" sz="quarter" idx="11"/>
          </p:nvPr>
        </p:nvSpPr>
        <p:spPr/>
        <p:txBody>
          <a:bodyPr/>
          <a:lstStyle>
            <a:lvl1pPr>
              <a:defRPr/>
            </a:lvl1pPr>
          </a:lstStyle>
          <a:p>
            <a:pPr>
              <a:defRPr/>
            </a:pPr>
            <a:fld id="{32AD3ECE-4B1D-4F40-BBB2-4E77FB5CBB52}" type="slidenum">
              <a:rPr lang="ru-RU">
                <a:solidFill>
                  <a:prstClr val="white"/>
                </a:solidFill>
              </a:rPr>
              <a:pPr>
                <a:defRPr/>
              </a:pPr>
              <a:t>‹#›</a:t>
            </a:fld>
            <a:endParaRPr lang="ru-RU" dirty="0">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694262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0E9D08B-7611-4D7D-ADFE-E958F831EF13}" type="datetime1">
              <a:rPr lang="ru-RU"/>
              <a:pPr>
                <a:defRPr/>
              </a:pPr>
              <a:t>01.09.2021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191048" y="5873152"/>
            <a:ext cx="567428" cy="652251"/>
          </a:xfrm>
        </p:spPr>
        <p:txBody>
          <a:bodyPr/>
          <a:lstStyle>
            <a:lvl1pPr algn="ctr">
              <a:defRPr sz="2400" i="0">
                <a:solidFill>
                  <a:schemeClr val="bg1"/>
                </a:solidFill>
                <a:latin typeface="+mj-lt"/>
              </a:defRPr>
            </a:lvl1pPr>
          </a:lstStyle>
          <a:p>
            <a:pPr>
              <a:defRPr/>
            </a:pPr>
            <a:fld id="{A345A86D-AB8B-4361-8595-2C58047FF987}"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898198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9"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9" y="1435100"/>
            <a:ext cx="3008313" cy="4691063"/>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A8B785-2795-4169-A505-8E00FC81A506}" type="datetime1">
              <a:rPr lang="ru-RU"/>
              <a:pPr>
                <a:defRPr/>
              </a:pPr>
              <a:t>01.09.2021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1EC766-4BF8-46EE-B64F-79A5F462263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189137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6474" indent="0">
              <a:buNone/>
              <a:defRPr sz="2800"/>
            </a:lvl2pPr>
            <a:lvl3pPr marL="912949" indent="0">
              <a:buNone/>
              <a:defRPr sz="2400"/>
            </a:lvl3pPr>
            <a:lvl4pPr marL="1369423" indent="0">
              <a:buNone/>
              <a:defRPr sz="2000"/>
            </a:lvl4pPr>
            <a:lvl5pPr marL="1825899" indent="0">
              <a:buNone/>
              <a:defRPr sz="2000"/>
            </a:lvl5pPr>
            <a:lvl6pPr marL="2282371" indent="0">
              <a:buNone/>
              <a:defRPr sz="2000"/>
            </a:lvl6pPr>
            <a:lvl7pPr marL="2738848" indent="0">
              <a:buNone/>
              <a:defRPr sz="2000"/>
            </a:lvl7pPr>
            <a:lvl8pPr marL="3195322" indent="0">
              <a:buNone/>
              <a:defRPr sz="2000"/>
            </a:lvl8pPr>
            <a:lvl9pPr marL="3651794"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474" indent="0">
              <a:buNone/>
              <a:defRPr sz="1200"/>
            </a:lvl2pPr>
            <a:lvl3pPr marL="912949" indent="0">
              <a:buNone/>
              <a:defRPr sz="1000"/>
            </a:lvl3pPr>
            <a:lvl4pPr marL="1369423" indent="0">
              <a:buNone/>
              <a:defRPr sz="900"/>
            </a:lvl4pPr>
            <a:lvl5pPr marL="1825899" indent="0">
              <a:buNone/>
              <a:defRPr sz="900"/>
            </a:lvl5pPr>
            <a:lvl6pPr marL="2282371" indent="0">
              <a:buNone/>
              <a:defRPr sz="900"/>
            </a:lvl6pPr>
            <a:lvl7pPr marL="2738848" indent="0">
              <a:buNone/>
              <a:defRPr sz="900"/>
            </a:lvl7pPr>
            <a:lvl8pPr marL="3195322" indent="0">
              <a:buNone/>
              <a:defRPr sz="900"/>
            </a:lvl8pPr>
            <a:lvl9pPr marL="365179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F6E228-887D-4DA8-A350-B649696BC384}" type="datetime1">
              <a:rPr lang="ru-RU"/>
              <a:pPr>
                <a:defRPr/>
              </a:pPr>
              <a:t>01.09.2021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46E06E-CC24-4B74-B084-F2430699FC6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078342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F86057-B8E1-447C-B975-1C893B8D16CB}" type="datetime1">
              <a:rPr lang="ru-RU"/>
              <a:pPr>
                <a:defRPr/>
              </a:pPr>
              <a:t>01.09.2021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C9DCA4-1B22-47DB-821B-DB11259754A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0196100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B1FA98-8B95-4B77-A573-E4A4396AF40B}" type="datetime1">
              <a:rPr lang="ru-RU"/>
              <a:pPr>
                <a:defRPr/>
              </a:pPr>
              <a:t>01.09.2021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F50077-58BF-4F10-B8CC-D2B95C1C5ED4}"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4912640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1591"/>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926160" y="5127641"/>
            <a:ext cx="923925" cy="3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35" tIns="40018" rIns="80035" bIns="40018"/>
          <a:lstStyle>
            <a:lvl1pPr eaLnBrk="0" hangingPunct="0">
              <a:defRPr sz="2100">
                <a:solidFill>
                  <a:schemeClr val="tx1"/>
                </a:solidFill>
                <a:latin typeface="Arial" pitchFamily="34" charset="0"/>
              </a:defRPr>
            </a:lvl1pPr>
            <a:lvl2pPr marL="742950" indent="-285750" eaLnBrk="0" hangingPunct="0">
              <a:defRPr sz="2100">
                <a:solidFill>
                  <a:schemeClr val="tx1"/>
                </a:solidFill>
                <a:latin typeface="Arial" pitchFamily="34" charset="0"/>
              </a:defRPr>
            </a:lvl2pPr>
            <a:lvl3pPr marL="1143000" indent="-228600" eaLnBrk="0" hangingPunct="0">
              <a:defRPr sz="2100">
                <a:solidFill>
                  <a:schemeClr val="tx1"/>
                </a:solidFill>
                <a:latin typeface="Arial" pitchFamily="34" charset="0"/>
              </a:defRPr>
            </a:lvl3pPr>
            <a:lvl4pPr marL="1600200" indent="-228600" eaLnBrk="0" hangingPunct="0">
              <a:defRPr sz="2100">
                <a:solidFill>
                  <a:schemeClr val="tx1"/>
                </a:solidFill>
                <a:latin typeface="Arial" pitchFamily="34" charset="0"/>
              </a:defRPr>
            </a:lvl4pPr>
            <a:lvl5pPr marL="2057400" indent="-228600" eaLnBrk="0" hangingPunct="0">
              <a:defRPr sz="2100">
                <a:solidFill>
                  <a:schemeClr val="tx1"/>
                </a:solidFill>
                <a:latin typeface="Arial" pitchFamily="34" charset="0"/>
              </a:defRPr>
            </a:lvl5pPr>
            <a:lvl6pPr marL="2514600" indent="-228600" defTabSz="1042988" eaLnBrk="0" fontAlgn="base" hangingPunct="0">
              <a:spcBef>
                <a:spcPct val="0"/>
              </a:spcBef>
              <a:spcAft>
                <a:spcPct val="0"/>
              </a:spcAft>
              <a:defRPr sz="2100">
                <a:solidFill>
                  <a:schemeClr val="tx1"/>
                </a:solidFill>
                <a:latin typeface="Arial" pitchFamily="34" charset="0"/>
              </a:defRPr>
            </a:lvl6pPr>
            <a:lvl7pPr marL="2971800" indent="-228600" defTabSz="1042988" eaLnBrk="0" fontAlgn="base" hangingPunct="0">
              <a:spcBef>
                <a:spcPct val="0"/>
              </a:spcBef>
              <a:spcAft>
                <a:spcPct val="0"/>
              </a:spcAft>
              <a:defRPr sz="2100">
                <a:solidFill>
                  <a:schemeClr val="tx1"/>
                </a:solidFill>
                <a:latin typeface="Arial" pitchFamily="34" charset="0"/>
              </a:defRPr>
            </a:lvl7pPr>
            <a:lvl8pPr marL="3429000" indent="-228600" defTabSz="1042988" eaLnBrk="0" fontAlgn="base" hangingPunct="0">
              <a:spcBef>
                <a:spcPct val="0"/>
              </a:spcBef>
              <a:spcAft>
                <a:spcPct val="0"/>
              </a:spcAft>
              <a:defRPr sz="2100">
                <a:solidFill>
                  <a:schemeClr val="tx1"/>
                </a:solidFill>
                <a:latin typeface="Arial" pitchFamily="34" charset="0"/>
              </a:defRPr>
            </a:lvl8pPr>
            <a:lvl9pPr marL="3886200" indent="-228600" defTabSz="1042988" eaLnBrk="0" fontAlgn="base" hangingPunct="0">
              <a:spcBef>
                <a:spcPct val="0"/>
              </a:spcBef>
              <a:spcAft>
                <a:spcPct val="0"/>
              </a:spcAft>
              <a:defRPr sz="2100">
                <a:solidFill>
                  <a:schemeClr val="tx1"/>
                </a:solidFill>
                <a:latin typeface="Arial" pitchFamily="34" charset="0"/>
              </a:defRPr>
            </a:lvl9pPr>
          </a:lstStyle>
          <a:p>
            <a:pPr defTabSz="911280" eaLnBrk="1" hangingPunct="1">
              <a:defRPr/>
            </a:pPr>
            <a:endParaRPr lang="ru-RU" b="0" smtClean="0">
              <a:solidFill>
                <a:srgbClr val="0066B3"/>
              </a:solidFill>
              <a:latin typeface="Calibri" pitchFamily="34" charset="0"/>
            </a:endParaRPr>
          </a:p>
        </p:txBody>
      </p:sp>
      <p:sp>
        <p:nvSpPr>
          <p:cNvPr id="3" name="Содержимое 2"/>
          <p:cNvSpPr>
            <a:spLocks noGrp="1"/>
          </p:cNvSpPr>
          <p:nvPr>
            <p:ph idx="1"/>
          </p:nvPr>
        </p:nvSpPr>
        <p:spPr>
          <a:xfrm>
            <a:off x="822644" y="1606880"/>
            <a:ext cx="7320689" cy="4829253"/>
          </a:xfrm>
        </p:spPr>
        <p:txBody>
          <a:bodyPr/>
          <a:lstStyle>
            <a:lvl1pPr marL="318191" indent="0">
              <a:buFontTx/>
              <a:buNone/>
              <a:defRPr b="1">
                <a:latin typeface="+mj-lt"/>
              </a:defRPr>
            </a:lvl1pPr>
            <a:lvl2pPr marL="315411" indent="2783">
              <a:defRPr>
                <a:latin typeface="+mj-lt"/>
              </a:defRPr>
            </a:lvl2pPr>
            <a:lvl3pPr marL="550235" indent="-227875">
              <a:tabLst/>
              <a:defRPr>
                <a:latin typeface="+mj-lt"/>
              </a:defRPr>
            </a:lvl3pPr>
            <a:lvl4pPr marL="0" indent="315411">
              <a:lnSpc>
                <a:spcPts val="1578"/>
              </a:lnSpc>
              <a:spcBef>
                <a:spcPts val="351"/>
              </a:spcBef>
              <a:defRPr>
                <a:latin typeface="+mj-lt"/>
              </a:defRPr>
            </a:lvl4pPr>
            <a:lvl5pPr>
              <a:lnSpc>
                <a:spcPts val="1578"/>
              </a:lnSpc>
              <a:spcBef>
                <a:spcPts val="351"/>
              </a:spcBef>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822635" y="501077"/>
            <a:ext cx="7337192" cy="1105803"/>
          </a:xfrm>
        </p:spPr>
        <p:txBody>
          <a:bodyPr/>
          <a:lstStyle>
            <a:lvl1pPr marL="0" marR="0" indent="0" defTabSz="912949" rtl="0" eaLnBrk="1" fontAlgn="auto" latinLnBrk="0" hangingPunct="1">
              <a:lnSpc>
                <a:spcPct val="100000"/>
              </a:lnSpc>
              <a:spcBef>
                <a:spcPct val="0"/>
              </a:spcBef>
              <a:spcAft>
                <a:spcPts val="0"/>
              </a:spcAft>
              <a:tabLst/>
              <a:defRPr sz="4700"/>
            </a:lvl1pPr>
          </a:lstStyle>
          <a:p>
            <a:pPr lvl="0"/>
            <a:r>
              <a:rPr lang="ru-RU" noProof="0" smtClean="0"/>
              <a:t>Образец заголовка</a:t>
            </a:r>
            <a:endParaRPr lang="ru-RU" noProof="0" dirty="0" smtClean="0"/>
          </a:p>
        </p:txBody>
      </p:sp>
      <p:sp>
        <p:nvSpPr>
          <p:cNvPr id="6" name="Номер слайда 13"/>
          <p:cNvSpPr>
            <a:spLocks noGrp="1"/>
          </p:cNvSpPr>
          <p:nvPr>
            <p:ph type="sldNum" sz="quarter" idx="10"/>
          </p:nvPr>
        </p:nvSpPr>
        <p:spPr/>
        <p:txBody>
          <a:bodyPr/>
          <a:lstStyle>
            <a:lvl1pPr>
              <a:defRPr/>
            </a:lvl1pPr>
          </a:lstStyle>
          <a:p>
            <a:pPr>
              <a:defRPr/>
            </a:pPr>
            <a:fld id="{05400343-83F4-499F-AEBB-30FD572BEB59}" type="slidenum">
              <a:rPr lang="ru-RU" altLang="ru-RU">
                <a:solidFill>
                  <a:prstClr val="white"/>
                </a:solidFill>
              </a:rPr>
              <a:pPr>
                <a:defRPr/>
              </a:pPr>
              <a:t>‹#›</a:t>
            </a:fld>
            <a:endParaRPr lang="ru-RU" altLang="ru-RU">
              <a:solidFill>
                <a:prstClr val="white"/>
              </a:solidFill>
            </a:endParaRPr>
          </a:p>
        </p:txBody>
      </p:sp>
    </p:spTree>
    <p:extLst>
      <p:ext uri="{BB962C8B-B14F-4D97-AF65-F5344CB8AC3E}">
        <p14:creationId xmlns:p14="http://schemas.microsoft.com/office/powerpoint/2010/main" val="169306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4147" indent="0">
              <a:buNone/>
              <a:defRPr sz="2800"/>
            </a:lvl2pPr>
            <a:lvl3pPr marL="908286" indent="0">
              <a:buNone/>
              <a:defRPr sz="2400"/>
            </a:lvl3pPr>
            <a:lvl4pPr marL="1362433" indent="0">
              <a:buNone/>
              <a:defRPr sz="2000"/>
            </a:lvl4pPr>
            <a:lvl5pPr marL="1816580" indent="0">
              <a:buNone/>
              <a:defRPr sz="2000"/>
            </a:lvl5pPr>
            <a:lvl6pPr marL="2270721" indent="0">
              <a:buNone/>
              <a:defRPr sz="2000"/>
            </a:lvl6pPr>
            <a:lvl7pPr marL="2724863" indent="0">
              <a:buNone/>
              <a:defRPr sz="2000"/>
            </a:lvl7pPr>
            <a:lvl8pPr marL="3179014" indent="0">
              <a:buNone/>
              <a:defRPr sz="2000"/>
            </a:lvl8pPr>
            <a:lvl9pPr marL="3633154"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4147" indent="0">
              <a:buNone/>
              <a:defRPr sz="1200"/>
            </a:lvl2pPr>
            <a:lvl3pPr marL="908286" indent="0">
              <a:buNone/>
              <a:defRPr sz="1000"/>
            </a:lvl3pPr>
            <a:lvl4pPr marL="1362433" indent="0">
              <a:buNone/>
              <a:defRPr sz="900"/>
            </a:lvl4pPr>
            <a:lvl5pPr marL="1816580" indent="0">
              <a:buNone/>
              <a:defRPr sz="900"/>
            </a:lvl5pPr>
            <a:lvl6pPr marL="2270721" indent="0">
              <a:buNone/>
              <a:defRPr sz="900"/>
            </a:lvl6pPr>
            <a:lvl7pPr marL="2724863" indent="0">
              <a:buNone/>
              <a:defRPr sz="900"/>
            </a:lvl7pPr>
            <a:lvl8pPr marL="3179014" indent="0">
              <a:buNone/>
              <a:defRPr sz="900"/>
            </a:lvl8pPr>
            <a:lvl9pPr marL="3633154" indent="0">
              <a:buNone/>
              <a:defRPr sz="900"/>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A676A23B-E821-402A-BD84-3A42ADE10305}" type="slidenum">
              <a:rPr lang="ru-RU"/>
              <a:pPr>
                <a:defRPr/>
              </a:pPr>
              <a:t>‹#›</a:t>
            </a:fld>
            <a:endParaRPr lang="ru-RU"/>
          </a:p>
        </p:txBody>
      </p:sp>
    </p:spTree>
  </p:cSld>
  <p:clrMapOvr>
    <a:masterClrMapping/>
  </p:clrMapOvr>
  <p:transition spd="slow">
    <p:pull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2"/>
            <a:ext cx="9142642" cy="685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3363690"/>
            <a:ext cx="7772400" cy="1470025"/>
          </a:xfrm>
        </p:spPr>
        <p:txBody>
          <a:bodyPr>
            <a:normAutofit/>
          </a:bodyPr>
          <a:lstStyle>
            <a:lvl1pPr>
              <a:defRPr sz="50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4865834"/>
            <a:ext cx="6400800" cy="1752600"/>
          </a:xfrm>
        </p:spPr>
        <p:txBody>
          <a:bodyPr>
            <a:normAutofit/>
          </a:bodyPr>
          <a:lstStyle>
            <a:lvl1pPr marL="0" indent="0" algn="ctr">
              <a:buNone/>
              <a:defRPr sz="2800" b="0">
                <a:solidFill>
                  <a:schemeClr val="bg1"/>
                </a:solidFill>
                <a:latin typeface="+mj-lt"/>
              </a:defRPr>
            </a:lvl1pPr>
            <a:lvl2pPr marL="457039" indent="0" algn="ctr">
              <a:buNone/>
              <a:defRPr>
                <a:solidFill>
                  <a:schemeClr val="tx1">
                    <a:tint val="75000"/>
                  </a:schemeClr>
                </a:solidFill>
              </a:defRPr>
            </a:lvl2pPr>
            <a:lvl3pPr marL="914077" indent="0" algn="ctr">
              <a:buNone/>
              <a:defRPr>
                <a:solidFill>
                  <a:schemeClr val="tx1">
                    <a:tint val="75000"/>
                  </a:schemeClr>
                </a:solidFill>
              </a:defRPr>
            </a:lvl3pPr>
            <a:lvl4pPr marL="1371116" indent="0" algn="ctr">
              <a:buNone/>
              <a:defRPr>
                <a:solidFill>
                  <a:schemeClr val="tx1">
                    <a:tint val="75000"/>
                  </a:schemeClr>
                </a:solidFill>
              </a:defRPr>
            </a:lvl4pPr>
            <a:lvl5pPr marL="1828155" indent="0" algn="ctr">
              <a:buNone/>
              <a:defRPr>
                <a:solidFill>
                  <a:schemeClr val="tx1">
                    <a:tint val="75000"/>
                  </a:schemeClr>
                </a:solidFill>
              </a:defRPr>
            </a:lvl5pPr>
            <a:lvl6pPr marL="2285192" indent="0" algn="ctr">
              <a:buNone/>
              <a:defRPr>
                <a:solidFill>
                  <a:schemeClr val="tx1">
                    <a:tint val="75000"/>
                  </a:schemeClr>
                </a:solidFill>
              </a:defRPr>
            </a:lvl6pPr>
            <a:lvl7pPr marL="2742232" indent="0" algn="ctr">
              <a:buNone/>
              <a:defRPr>
                <a:solidFill>
                  <a:schemeClr val="tx1">
                    <a:tint val="75000"/>
                  </a:schemeClr>
                </a:solidFill>
              </a:defRPr>
            </a:lvl7pPr>
            <a:lvl8pPr marL="3199271" indent="0" algn="ctr">
              <a:buNone/>
              <a:defRPr>
                <a:solidFill>
                  <a:schemeClr val="tx1">
                    <a:tint val="75000"/>
                  </a:schemeClr>
                </a:solidFill>
              </a:defRPr>
            </a:lvl8pPr>
            <a:lvl9pPr marL="3656308" indent="0" algn="ctr">
              <a:buNone/>
              <a:defRPr>
                <a:solidFill>
                  <a:schemeClr val="tx1">
                    <a:tint val="75000"/>
                  </a:schemeClr>
                </a:solidFill>
              </a:defRPr>
            </a:lvl9pPr>
          </a:lstStyle>
          <a:p>
            <a:r>
              <a:rPr lang="en-US" dirty="0" smtClean="0"/>
              <a:t>Образец подзаголовка</a:t>
            </a:r>
            <a:endParaRPr lang="ru-RU" dirty="0"/>
          </a:p>
        </p:txBody>
      </p:sp>
    </p:spTree>
    <p:extLst>
      <p:ext uri="{BB962C8B-B14F-4D97-AF65-F5344CB8AC3E}">
        <p14:creationId xmlns:p14="http://schemas.microsoft.com/office/powerpoint/2010/main" val="110682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2643"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6" y="1012506"/>
            <a:ext cx="7320689" cy="2024630"/>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822636" y="3429720"/>
            <a:ext cx="7320689" cy="3006404"/>
          </a:xfrm>
        </p:spPr>
        <p:txBody>
          <a:bodyPr/>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5" indent="0">
              <a:buNone/>
              <a:defRPr sz="1400">
                <a:solidFill>
                  <a:schemeClr val="tx1">
                    <a:tint val="75000"/>
                  </a:schemeClr>
                </a:solidFill>
              </a:defRPr>
            </a:lvl5pPr>
            <a:lvl6pPr marL="2285192" indent="0">
              <a:buNone/>
              <a:defRPr sz="1400">
                <a:solidFill>
                  <a:schemeClr val="tx1">
                    <a:tint val="75000"/>
                  </a:schemeClr>
                </a:solidFill>
              </a:defRPr>
            </a:lvl6pPr>
            <a:lvl7pPr marL="2742232" indent="0">
              <a:buNone/>
              <a:defRPr sz="1400">
                <a:solidFill>
                  <a:schemeClr val="tx1">
                    <a:tint val="75000"/>
                  </a:schemeClr>
                </a:solidFill>
              </a:defRPr>
            </a:lvl7pPr>
            <a:lvl8pPr marL="3199271" indent="0">
              <a:buNone/>
              <a:defRPr sz="1400">
                <a:solidFill>
                  <a:schemeClr val="tx1">
                    <a:tint val="75000"/>
                  </a:schemeClr>
                </a:solidFill>
              </a:defRPr>
            </a:lvl8pPr>
            <a:lvl9pPr marL="3656308" indent="0">
              <a:buNone/>
              <a:defRPr sz="1400">
                <a:solidFill>
                  <a:schemeClr val="tx1">
                    <a:tint val="75000"/>
                  </a:schemeClr>
                </a:solidFill>
              </a:defRPr>
            </a:lvl9pPr>
          </a:lstStyle>
          <a:p>
            <a:pPr lvl="0"/>
            <a:r>
              <a:rPr lang="ru-RU" smtClean="0"/>
              <a:t>Образец текста</a:t>
            </a:r>
          </a:p>
        </p:txBody>
      </p:sp>
      <p:sp>
        <p:nvSpPr>
          <p:cNvPr id="5" name="Номер слайда 13"/>
          <p:cNvSpPr>
            <a:spLocks noGrp="1"/>
          </p:cNvSpPr>
          <p:nvPr>
            <p:ph type="sldNum" sz="quarter" idx="10"/>
          </p:nvPr>
        </p:nvSpPr>
        <p:spPr/>
        <p:txBody>
          <a:bodyPr/>
          <a:lstStyle>
            <a:lvl1pPr>
              <a:defRPr/>
            </a:lvl1pPr>
          </a:lstStyle>
          <a:p>
            <a:pPr>
              <a:defRPr/>
            </a:pPr>
            <a:fld id="{9AE30E15-2C58-4713-A5B5-1FAF59A52D14}"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2683240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2"/>
            <a:ext cx="9142642"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5" y="501068"/>
            <a:ext cx="7337192" cy="1105804"/>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822635" y="1606871"/>
            <a:ext cx="3620764"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14930" y="1606871"/>
            <a:ext cx="3644897" cy="4695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Номер слайда 12"/>
          <p:cNvSpPr>
            <a:spLocks noGrp="1"/>
          </p:cNvSpPr>
          <p:nvPr>
            <p:ph type="sldNum" sz="quarter" idx="10"/>
          </p:nvPr>
        </p:nvSpPr>
        <p:spPr/>
        <p:txBody>
          <a:bodyPr/>
          <a:lstStyle>
            <a:lvl1pPr>
              <a:defRPr/>
            </a:lvl1pPr>
          </a:lstStyle>
          <a:p>
            <a:pPr>
              <a:defRPr/>
            </a:pPr>
            <a:fld id="{414BE24A-73E6-4084-A0E5-A62A533DA357}"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831344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635" y="501067"/>
            <a:ext cx="7864166" cy="1105804"/>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822635" y="1606871"/>
            <a:ext cx="3674753" cy="568003"/>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822635" y="2174876"/>
            <a:ext cx="3674753" cy="42612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572002" y="1606871"/>
            <a:ext cx="3587825" cy="568003"/>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572002" y="2188098"/>
            <a:ext cx="3587825" cy="42480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7B7C2035-7073-4744-8904-A6E0B9260901}" type="datetime1">
              <a:rPr lang="ru-RU"/>
              <a:pPr>
                <a:defRPr/>
              </a:pPr>
              <a:t>01.09.2021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9D91150-CC72-49BC-B222-7A2FFB08BBBA}"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451389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8" y="1442"/>
            <a:ext cx="9142642" cy="685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822635" y="501068"/>
            <a:ext cx="7864166" cy="1105804"/>
          </a:xfrm>
        </p:spPr>
        <p:txBody>
          <a:bodyPr/>
          <a:lstStyle>
            <a:lvl1pPr algn="l">
              <a:defRPr/>
            </a:lvl1pPr>
          </a:lstStyle>
          <a:p>
            <a:r>
              <a:rPr lang="ru-RU" smtClean="0"/>
              <a:t>Образец заголовка</a:t>
            </a:r>
            <a:endParaRPr lang="ru-RU" dirty="0"/>
          </a:p>
        </p:txBody>
      </p:sp>
      <p:sp>
        <p:nvSpPr>
          <p:cNvPr id="4" name="Дата 10"/>
          <p:cNvSpPr>
            <a:spLocks noGrp="1"/>
          </p:cNvSpPr>
          <p:nvPr>
            <p:ph type="dt" sz="half" idx="10"/>
          </p:nvPr>
        </p:nvSpPr>
        <p:spPr/>
        <p:txBody>
          <a:bodyPr/>
          <a:lstStyle>
            <a:lvl1pPr>
              <a:defRPr/>
            </a:lvl1pPr>
          </a:lstStyle>
          <a:p>
            <a:pPr>
              <a:defRPr/>
            </a:pPr>
            <a:fld id="{A73CC094-1FC0-4389-872B-EFC319315F45}" type="datetime1">
              <a:rPr lang="ru-RU"/>
              <a:pPr>
                <a:defRPr/>
              </a:pPr>
              <a:t>01.09.2021</a:t>
            </a:fld>
            <a:endParaRPr lang="ru-RU"/>
          </a:p>
        </p:txBody>
      </p:sp>
      <p:sp>
        <p:nvSpPr>
          <p:cNvPr id="5" name="Номер слайда 11"/>
          <p:cNvSpPr>
            <a:spLocks noGrp="1"/>
          </p:cNvSpPr>
          <p:nvPr>
            <p:ph type="sldNum" sz="quarter" idx="11"/>
          </p:nvPr>
        </p:nvSpPr>
        <p:spPr/>
        <p:txBody>
          <a:bodyPr/>
          <a:lstStyle>
            <a:lvl1pPr>
              <a:defRPr/>
            </a:lvl1pPr>
          </a:lstStyle>
          <a:p>
            <a:pPr>
              <a:defRPr/>
            </a:pPr>
            <a:fld id="{32AD3ECE-4B1D-4F40-BBB2-4E77FB5CBB52}" type="slidenum">
              <a:rPr lang="ru-RU">
                <a:solidFill>
                  <a:prstClr val="white"/>
                </a:solidFill>
              </a:rPr>
              <a:pPr>
                <a:defRPr/>
              </a:pPr>
              <a:t>‹#›</a:t>
            </a:fld>
            <a:endParaRPr lang="ru-RU" dirty="0">
              <a:solidFill>
                <a:prstClr val="white"/>
              </a:solidFill>
            </a:endParaRPr>
          </a:p>
        </p:txBody>
      </p:sp>
      <p:sp>
        <p:nvSpPr>
          <p:cNvPr id="6" name="Нижний колонтитул 12"/>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5483912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0E9D08B-7611-4D7D-ADFE-E958F831EF13}" type="datetime1">
              <a:rPr lang="ru-RU"/>
              <a:pPr>
                <a:defRPr/>
              </a:pPr>
              <a:t>01.09.2021</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191048" y="5873145"/>
            <a:ext cx="567428" cy="652251"/>
          </a:xfrm>
        </p:spPr>
        <p:txBody>
          <a:bodyPr/>
          <a:lstStyle>
            <a:lvl1pPr algn="ctr">
              <a:defRPr sz="2400" i="0">
                <a:solidFill>
                  <a:schemeClr val="bg1"/>
                </a:solidFill>
                <a:latin typeface="+mj-lt"/>
              </a:defRPr>
            </a:lvl1pPr>
          </a:lstStyle>
          <a:p>
            <a:pPr>
              <a:defRPr/>
            </a:pPr>
            <a:fld id="{A345A86D-AB8B-4361-8595-2C58047FF987}"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22970541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4A8B785-2795-4169-A505-8E00FC81A506}" type="datetime1">
              <a:rPr lang="ru-RU"/>
              <a:pPr>
                <a:defRPr/>
              </a:pPr>
              <a:t>01.09.2021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1EC766-4BF8-46EE-B64F-79A5F462263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985888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F6E228-887D-4DA8-A350-B649696BC384}" type="datetime1">
              <a:rPr lang="ru-RU"/>
              <a:pPr>
                <a:defRPr/>
              </a:pPr>
              <a:t>01.09.2021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46E06E-CC24-4B74-B084-F2430699FC6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3035569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F86057-B8E1-447C-B975-1C893B8D16CB}" type="datetime1">
              <a:rPr lang="ru-RU"/>
              <a:pPr>
                <a:defRPr/>
              </a:pPr>
              <a:t>01.09.2021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C9DCA4-1B22-47DB-821B-DB11259754A6}"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162024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303213"/>
            <a:ext cx="2405063" cy="6451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303213"/>
            <a:ext cx="7065962" cy="6451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B1FA98-8B95-4B77-A573-E4A4396AF40B}" type="datetime1">
              <a:rPr lang="ru-RU"/>
              <a:pPr>
                <a:defRPr/>
              </a:pPr>
              <a:t>01.09.2021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F50077-58BF-4F10-B8CC-D2B95C1C5ED4}" type="slidenum">
              <a:rPr lang="ru-RU">
                <a:solidFill>
                  <a:prstClr val="white"/>
                </a:solidFill>
              </a:rPr>
              <a:pPr>
                <a:defRPr/>
              </a:pPr>
              <a:t>‹#›</a:t>
            </a:fld>
            <a:endParaRPr lang="ru-RU" dirty="0">
              <a:solidFill>
                <a:prstClr val="white"/>
              </a:solidFill>
            </a:endParaRPr>
          </a:p>
        </p:txBody>
      </p:sp>
    </p:spTree>
    <p:extLst>
      <p:ext uri="{BB962C8B-B14F-4D97-AF65-F5344CB8AC3E}">
        <p14:creationId xmlns:p14="http://schemas.microsoft.com/office/powerpoint/2010/main" val="412969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4.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Projects\Текущие\Проектная\FNS_2012\_БРЭНДБУК\out\PPT\3_1_present_A4-03.png"/>
          <p:cNvPicPr>
            <a:picLocks noChangeAspect="1" noChangeArrowheads="1"/>
          </p:cNvPicPr>
          <p:nvPr/>
        </p:nvPicPr>
        <p:blipFill>
          <a:blip r:embed="rId13"/>
          <a:srcRect/>
          <a:stretch>
            <a:fillRect/>
          </a:stretch>
        </p:blipFill>
        <p:spPr bwMode="auto">
          <a:xfrm>
            <a:off x="3" y="3"/>
            <a:ext cx="9142413" cy="6854825"/>
          </a:xfrm>
          <a:prstGeom prst="rect">
            <a:avLst/>
          </a:prstGeom>
          <a:noFill/>
          <a:ln w="9525">
            <a:noFill/>
            <a:miter lim="800000"/>
            <a:headEnd/>
            <a:tailEnd/>
          </a:ln>
        </p:spPr>
      </p:pic>
      <p:sp>
        <p:nvSpPr>
          <p:cNvPr id="1027" name="Заголовок 1"/>
          <p:cNvSpPr>
            <a:spLocks noGrp="1"/>
          </p:cNvSpPr>
          <p:nvPr>
            <p:ph type="title"/>
          </p:nvPr>
        </p:nvSpPr>
        <p:spPr bwMode="auto">
          <a:xfrm>
            <a:off x="816013" y="488951"/>
            <a:ext cx="7343775" cy="1111250"/>
          </a:xfrm>
          <a:prstGeom prst="rect">
            <a:avLst/>
          </a:prstGeom>
          <a:noFill/>
          <a:ln w="9525">
            <a:noFill/>
            <a:miter lim="800000"/>
            <a:headEnd/>
            <a:tailEnd/>
          </a:ln>
        </p:spPr>
        <p:txBody>
          <a:bodyPr vert="horz" wrap="square" lIns="90800" tIns="45400" rIns="90800" bIns="4540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816013" y="1600238"/>
            <a:ext cx="7343775" cy="4835525"/>
          </a:xfrm>
          <a:prstGeom prst="rect">
            <a:avLst/>
          </a:prstGeom>
          <a:noFill/>
          <a:ln w="9525">
            <a:noFill/>
            <a:miter lim="800000"/>
            <a:headEnd/>
            <a:tailEnd/>
          </a:ln>
        </p:spPr>
        <p:txBody>
          <a:bodyPr vert="horz" wrap="square" lIns="90800" tIns="45400" rIns="90800" bIns="454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 name="Номер слайда 13"/>
          <p:cNvSpPr>
            <a:spLocks noGrp="1"/>
          </p:cNvSpPr>
          <p:nvPr>
            <p:ph type="sldNum" sz="quarter" idx="4"/>
          </p:nvPr>
        </p:nvSpPr>
        <p:spPr bwMode="auto">
          <a:xfrm>
            <a:off x="8324850" y="6042025"/>
            <a:ext cx="619125" cy="631825"/>
          </a:xfrm>
          <a:prstGeom prst="rect">
            <a:avLst/>
          </a:prstGeom>
          <a:extLst/>
        </p:spPr>
        <p:txBody>
          <a:bodyPr vert="horz" wrap="square" lIns="90800" tIns="45400" rIns="90800" bIns="45400" numCol="1" anchor="ctr" anchorCtr="0" compatLnSpc="1">
            <a:prstTxWarp prst="textNoShape">
              <a:avLst/>
            </a:prstTxWarp>
          </a:bodyPr>
          <a:lstStyle>
            <a:lvl1pPr algn="ctr">
              <a:lnSpc>
                <a:spcPts val="2097"/>
              </a:lnSpc>
              <a:buFontTx/>
              <a:buNone/>
              <a:defRPr sz="2400" b="0">
                <a:solidFill>
                  <a:schemeClr val="bg1"/>
                </a:solidFill>
                <a:latin typeface="+mn-lt"/>
              </a:defRPr>
            </a:lvl1pPr>
          </a:lstStyle>
          <a:p>
            <a:pPr>
              <a:defRPr/>
            </a:pPr>
            <a:fld id="{369B7469-35A3-4413-AE57-600B2F5D58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0" r:id="rId1"/>
    <p:sldLayoutId id="2147483929" r:id="rId2"/>
    <p:sldLayoutId id="2147483928" r:id="rId3"/>
    <p:sldLayoutId id="2147483927" r:id="rId4"/>
    <p:sldLayoutId id="2147483926" r:id="rId5"/>
    <p:sldLayoutId id="2147483925" r:id="rId6"/>
    <p:sldLayoutId id="2147483924" r:id="rId7"/>
    <p:sldLayoutId id="2147483923" r:id="rId8"/>
    <p:sldLayoutId id="2147483922" r:id="rId9"/>
    <p:sldLayoutId id="2147483921" r:id="rId10"/>
    <p:sldLayoutId id="2147483920" r:id="rId11"/>
  </p:sldLayoutIdLst>
  <p:transition spd="slow">
    <p:pull dir="r"/>
  </p:transition>
  <p:timing>
    <p:tnLst>
      <p:par>
        <p:cTn id="1" dur="indefinite" restart="never" nodeType="tmRoot"/>
      </p:par>
    </p:tnLst>
  </p:timing>
  <p:hf hdr="0" ftr="0" dt="0"/>
  <p:txStyles>
    <p:titleStyle>
      <a:lvl1pPr algn="l" rtl="0" eaLnBrk="0" fontAlgn="base" hangingPunct="0">
        <a:lnSpc>
          <a:spcPts val="4560"/>
        </a:lnSpc>
        <a:spcBef>
          <a:spcPct val="0"/>
        </a:spcBef>
        <a:spcAft>
          <a:spcPct val="0"/>
        </a:spcAft>
        <a:defRPr sz="3700" b="1">
          <a:solidFill>
            <a:srgbClr val="005AA9"/>
          </a:solidFill>
          <a:latin typeface="+mj-lt"/>
          <a:ea typeface="+mj-ea"/>
          <a:cs typeface="+mj-cs"/>
        </a:defRPr>
      </a:lvl1pPr>
      <a:lvl2pPr algn="l" rtl="0" eaLnBrk="0" fontAlgn="base" hangingPunct="0">
        <a:lnSpc>
          <a:spcPts val="4560"/>
        </a:lnSpc>
        <a:spcBef>
          <a:spcPct val="0"/>
        </a:spcBef>
        <a:spcAft>
          <a:spcPct val="0"/>
        </a:spcAft>
        <a:defRPr sz="3700" b="1">
          <a:solidFill>
            <a:srgbClr val="005AA9"/>
          </a:solidFill>
          <a:latin typeface="Calibri" pitchFamily="34" charset="0"/>
        </a:defRPr>
      </a:lvl2pPr>
      <a:lvl3pPr algn="l" rtl="0" eaLnBrk="0" fontAlgn="base" hangingPunct="0">
        <a:lnSpc>
          <a:spcPts val="4560"/>
        </a:lnSpc>
        <a:spcBef>
          <a:spcPct val="0"/>
        </a:spcBef>
        <a:spcAft>
          <a:spcPct val="0"/>
        </a:spcAft>
        <a:defRPr sz="3700" b="1">
          <a:solidFill>
            <a:srgbClr val="005AA9"/>
          </a:solidFill>
          <a:latin typeface="Calibri" pitchFamily="34" charset="0"/>
        </a:defRPr>
      </a:lvl3pPr>
      <a:lvl4pPr algn="l" rtl="0" eaLnBrk="0" fontAlgn="base" hangingPunct="0">
        <a:lnSpc>
          <a:spcPts val="4560"/>
        </a:lnSpc>
        <a:spcBef>
          <a:spcPct val="0"/>
        </a:spcBef>
        <a:spcAft>
          <a:spcPct val="0"/>
        </a:spcAft>
        <a:defRPr sz="3700" b="1">
          <a:solidFill>
            <a:srgbClr val="005AA9"/>
          </a:solidFill>
          <a:latin typeface="Calibri" pitchFamily="34" charset="0"/>
        </a:defRPr>
      </a:lvl4pPr>
      <a:lvl5pPr algn="l" rtl="0" eaLnBrk="0" fontAlgn="base" hangingPunct="0">
        <a:lnSpc>
          <a:spcPts val="4560"/>
        </a:lnSpc>
        <a:spcBef>
          <a:spcPct val="0"/>
        </a:spcBef>
        <a:spcAft>
          <a:spcPct val="0"/>
        </a:spcAft>
        <a:defRPr sz="3700" b="1">
          <a:solidFill>
            <a:srgbClr val="005AA9"/>
          </a:solidFill>
          <a:latin typeface="Calibri" pitchFamily="34" charset="0"/>
        </a:defRPr>
      </a:lvl5pPr>
      <a:lvl6pPr marL="454147" algn="l" rtl="0" eaLnBrk="0" fontAlgn="base" hangingPunct="0">
        <a:lnSpc>
          <a:spcPts val="4560"/>
        </a:lnSpc>
        <a:spcBef>
          <a:spcPct val="0"/>
        </a:spcBef>
        <a:spcAft>
          <a:spcPct val="0"/>
        </a:spcAft>
        <a:defRPr sz="3700" b="1">
          <a:solidFill>
            <a:srgbClr val="005AA9"/>
          </a:solidFill>
          <a:latin typeface="Calibri" pitchFamily="34" charset="0"/>
        </a:defRPr>
      </a:lvl6pPr>
      <a:lvl7pPr marL="908286" algn="l" rtl="0" eaLnBrk="0" fontAlgn="base" hangingPunct="0">
        <a:lnSpc>
          <a:spcPts val="4560"/>
        </a:lnSpc>
        <a:spcBef>
          <a:spcPct val="0"/>
        </a:spcBef>
        <a:spcAft>
          <a:spcPct val="0"/>
        </a:spcAft>
        <a:defRPr sz="3700" b="1">
          <a:solidFill>
            <a:srgbClr val="005AA9"/>
          </a:solidFill>
          <a:latin typeface="Calibri" pitchFamily="34" charset="0"/>
        </a:defRPr>
      </a:lvl7pPr>
      <a:lvl8pPr marL="1362433" algn="l" rtl="0" eaLnBrk="0" fontAlgn="base" hangingPunct="0">
        <a:lnSpc>
          <a:spcPts val="4560"/>
        </a:lnSpc>
        <a:spcBef>
          <a:spcPct val="0"/>
        </a:spcBef>
        <a:spcAft>
          <a:spcPct val="0"/>
        </a:spcAft>
        <a:defRPr sz="3700" b="1">
          <a:solidFill>
            <a:srgbClr val="005AA9"/>
          </a:solidFill>
          <a:latin typeface="Calibri" pitchFamily="34" charset="0"/>
        </a:defRPr>
      </a:lvl8pPr>
      <a:lvl9pPr marL="1816580" algn="l" rtl="0" eaLnBrk="0" fontAlgn="base" hangingPunct="0">
        <a:lnSpc>
          <a:spcPts val="4560"/>
        </a:lnSpc>
        <a:spcBef>
          <a:spcPct val="0"/>
        </a:spcBef>
        <a:spcAft>
          <a:spcPct val="0"/>
        </a:spcAft>
        <a:defRPr sz="3700" b="1">
          <a:solidFill>
            <a:srgbClr val="005AA9"/>
          </a:solidFill>
          <a:latin typeface="Calibri" pitchFamily="34" charset="0"/>
        </a:defRPr>
      </a:lvl9pPr>
    </p:titleStyle>
    <p:bodyStyle>
      <a:lvl1pPr marL="316949" indent="-316949" algn="l"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6949" indent="137191" algn="l" rtl="0" eaLnBrk="0" fontAlgn="base" hangingPunct="0">
        <a:spcBef>
          <a:spcPct val="20000"/>
        </a:spcBef>
        <a:spcAft>
          <a:spcPct val="0"/>
        </a:spcAft>
        <a:buFont typeface="Arial" charset="0"/>
        <a:buChar char="–"/>
        <a:defRPr sz="2100">
          <a:solidFill>
            <a:srgbClr val="504F53"/>
          </a:solidFill>
          <a:latin typeface="+mn-lt"/>
        </a:defRPr>
      </a:lvl2pPr>
      <a:lvl3pPr marL="621293" indent="-227072" algn="l" rtl="0" eaLnBrk="0" fontAlgn="base" hangingPunct="0">
        <a:spcBef>
          <a:spcPct val="20000"/>
        </a:spcBef>
        <a:spcAft>
          <a:spcPct val="0"/>
        </a:spcAft>
        <a:buFont typeface="Arial" charset="0"/>
        <a:buChar char="•"/>
        <a:defRPr sz="2100">
          <a:solidFill>
            <a:srgbClr val="504F53"/>
          </a:solidFill>
          <a:latin typeface="+mn-lt"/>
        </a:defRPr>
      </a:lvl3pPr>
      <a:lvl4pPr marL="1589508" indent="-1275702" algn="just"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7330" indent="569258" algn="l"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70146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6pPr>
      <a:lvl7pPr marL="2155608"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7pPr>
      <a:lvl8pPr marL="260975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8pPr>
      <a:lvl9pPr marL="3063899"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Z:\Projects\Текущие\Проектная\FNS_2012\_БРЭНДБУК\out\PPT\3_1_present_16.9-03.png">
            <a:extLst>
              <a:ext uri="{FF2B5EF4-FFF2-40B4-BE49-F238E27FC236}">
                <a16:creationId xmlns:a16="http://schemas.microsoft.com/office/drawing/2014/main" xmlns="" id="{D29B3800-AF00-43B4-925F-6B007C9ABA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117"/>
            <a:ext cx="9144000" cy="685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Z:\Projects\Текущие\Проектная\FNS_2012\_БРЭНДБУК\out\PPT\3_1_present_16.9-01.png">
            <a:extLst>
              <a:ext uri="{FF2B5EF4-FFF2-40B4-BE49-F238E27FC236}">
                <a16:creationId xmlns:a16="http://schemas.microsoft.com/office/drawing/2014/main" xmlns="" id="{05444165-EBC2-46D0-9F61-0BFB5FFF3C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117"/>
            <a:ext cx="9144000" cy="685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Заголовок 1">
            <a:extLst>
              <a:ext uri="{FF2B5EF4-FFF2-40B4-BE49-F238E27FC236}">
                <a16:creationId xmlns:a16="http://schemas.microsoft.com/office/drawing/2014/main" xmlns="" id="{EBCB2386-A7F6-490A-8E2E-615B54FF1267}"/>
              </a:ext>
            </a:extLst>
          </p:cNvPr>
          <p:cNvSpPr>
            <a:spLocks noGrp="1"/>
          </p:cNvSpPr>
          <p:nvPr>
            <p:ph type="title"/>
          </p:nvPr>
        </p:nvSpPr>
        <p:spPr bwMode="auto">
          <a:xfrm>
            <a:off x="611188" y="745068"/>
            <a:ext cx="7632700" cy="123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0" tIns="40815" rIns="81630" bIns="40815" numCol="1" anchor="ctr" anchorCtr="0" compatLnSpc="1">
            <a:prstTxWarp prst="textNoShape">
              <a:avLst/>
            </a:prstTxWarp>
          </a:bodyPr>
          <a:lstStyle/>
          <a:p>
            <a:pPr lvl="0"/>
            <a:r>
              <a:rPr lang="ru-RU" altLang="ru-RU"/>
              <a:t>Образец заголовка</a:t>
            </a:r>
          </a:p>
        </p:txBody>
      </p:sp>
      <p:sp>
        <p:nvSpPr>
          <p:cNvPr id="2053" name="Текст 2">
            <a:extLst>
              <a:ext uri="{FF2B5EF4-FFF2-40B4-BE49-F238E27FC236}">
                <a16:creationId xmlns:a16="http://schemas.microsoft.com/office/drawing/2014/main" xmlns="" id="{9DB0A557-0D5B-4756-B29E-DB076AF0A9BF}"/>
              </a:ext>
            </a:extLst>
          </p:cNvPr>
          <p:cNvSpPr>
            <a:spLocks noGrp="1"/>
          </p:cNvSpPr>
          <p:nvPr>
            <p:ph type="body" idx="1"/>
          </p:nvPr>
        </p:nvSpPr>
        <p:spPr bwMode="auto">
          <a:xfrm>
            <a:off x="611188" y="1989667"/>
            <a:ext cx="76327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0" tIns="40815" rIns="81630" bIns="40815"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Tree>
    <p:extLst>
      <p:ext uri="{BB962C8B-B14F-4D97-AF65-F5344CB8AC3E}">
        <p14:creationId xmlns:p14="http://schemas.microsoft.com/office/powerpoint/2010/main" val="145866481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hdr="0" ftr="0" dt="0"/>
  <p:txStyles>
    <p:titleStyle>
      <a:lvl1pPr algn="l" defTabSz="815975" rtl="0" eaLnBrk="0" fontAlgn="base" hangingPunct="0">
        <a:spcBef>
          <a:spcPct val="0"/>
        </a:spcBef>
        <a:spcAft>
          <a:spcPct val="0"/>
        </a:spcAft>
        <a:defRPr sz="3800" b="1">
          <a:solidFill>
            <a:srgbClr val="005AA9"/>
          </a:solidFill>
          <a:latin typeface="+mj-lt"/>
          <a:ea typeface="+mj-ea"/>
          <a:cs typeface="+mj-cs"/>
        </a:defRPr>
      </a:lvl1pPr>
      <a:lvl2pPr algn="l" defTabSz="815975" rtl="0" eaLnBrk="0" fontAlgn="base" hangingPunct="0">
        <a:spcBef>
          <a:spcPct val="0"/>
        </a:spcBef>
        <a:spcAft>
          <a:spcPct val="0"/>
        </a:spcAft>
        <a:defRPr sz="3800" b="1">
          <a:solidFill>
            <a:srgbClr val="005AA9"/>
          </a:solidFill>
          <a:latin typeface="Calibri" pitchFamily="34" charset="0"/>
        </a:defRPr>
      </a:lvl2pPr>
      <a:lvl3pPr algn="l" defTabSz="815975" rtl="0" eaLnBrk="0" fontAlgn="base" hangingPunct="0">
        <a:spcBef>
          <a:spcPct val="0"/>
        </a:spcBef>
        <a:spcAft>
          <a:spcPct val="0"/>
        </a:spcAft>
        <a:defRPr sz="3800" b="1">
          <a:solidFill>
            <a:srgbClr val="005AA9"/>
          </a:solidFill>
          <a:latin typeface="Calibri" pitchFamily="34" charset="0"/>
        </a:defRPr>
      </a:lvl3pPr>
      <a:lvl4pPr algn="l" defTabSz="815975" rtl="0" eaLnBrk="0" fontAlgn="base" hangingPunct="0">
        <a:spcBef>
          <a:spcPct val="0"/>
        </a:spcBef>
        <a:spcAft>
          <a:spcPct val="0"/>
        </a:spcAft>
        <a:defRPr sz="3800" b="1">
          <a:solidFill>
            <a:srgbClr val="005AA9"/>
          </a:solidFill>
          <a:latin typeface="Calibri" pitchFamily="34" charset="0"/>
        </a:defRPr>
      </a:lvl4pPr>
      <a:lvl5pPr algn="l" defTabSz="815975" rtl="0" eaLnBrk="0" fontAlgn="base" hangingPunct="0">
        <a:spcBef>
          <a:spcPct val="0"/>
        </a:spcBef>
        <a:spcAft>
          <a:spcPct val="0"/>
        </a:spcAft>
        <a:defRPr sz="3800" b="1">
          <a:solidFill>
            <a:srgbClr val="005AA9"/>
          </a:solidFill>
          <a:latin typeface="Calibri" pitchFamily="34" charset="0"/>
        </a:defRPr>
      </a:lvl5pPr>
      <a:lvl6pPr marL="457200" algn="l" defTabSz="815975" rtl="0" eaLnBrk="0" fontAlgn="base" hangingPunct="0">
        <a:spcBef>
          <a:spcPct val="0"/>
        </a:spcBef>
        <a:spcAft>
          <a:spcPct val="0"/>
        </a:spcAft>
        <a:defRPr sz="3800" b="1">
          <a:solidFill>
            <a:srgbClr val="005AA9"/>
          </a:solidFill>
          <a:latin typeface="Calibri" pitchFamily="34" charset="0"/>
        </a:defRPr>
      </a:lvl6pPr>
      <a:lvl7pPr marL="914400" algn="l" defTabSz="815975" rtl="0" eaLnBrk="0" fontAlgn="base" hangingPunct="0">
        <a:spcBef>
          <a:spcPct val="0"/>
        </a:spcBef>
        <a:spcAft>
          <a:spcPct val="0"/>
        </a:spcAft>
        <a:defRPr sz="3800" b="1">
          <a:solidFill>
            <a:srgbClr val="005AA9"/>
          </a:solidFill>
          <a:latin typeface="Calibri" pitchFamily="34" charset="0"/>
        </a:defRPr>
      </a:lvl7pPr>
      <a:lvl8pPr marL="1371600" algn="l" defTabSz="815975" rtl="0" eaLnBrk="0" fontAlgn="base" hangingPunct="0">
        <a:spcBef>
          <a:spcPct val="0"/>
        </a:spcBef>
        <a:spcAft>
          <a:spcPct val="0"/>
        </a:spcAft>
        <a:defRPr sz="3800" b="1">
          <a:solidFill>
            <a:srgbClr val="005AA9"/>
          </a:solidFill>
          <a:latin typeface="Calibri" pitchFamily="34" charset="0"/>
        </a:defRPr>
      </a:lvl8pPr>
      <a:lvl9pPr marL="1828800" algn="l" defTabSz="815975" rtl="0" eaLnBrk="0" fontAlgn="base" hangingPunct="0">
        <a:spcBef>
          <a:spcPct val="0"/>
        </a:spcBef>
        <a:spcAft>
          <a:spcPct val="0"/>
        </a:spcAft>
        <a:defRPr sz="3800" b="1">
          <a:solidFill>
            <a:srgbClr val="005AA9"/>
          </a:solidFill>
          <a:latin typeface="Calibri" pitchFamily="34" charset="0"/>
        </a:defRPr>
      </a:lvl9pPr>
    </p:titleStyle>
    <p:bodyStyle>
      <a:lvl1pPr marL="284163" indent="-284163" algn="l" defTabSz="815975" rtl="0" eaLnBrk="0" fontAlgn="base" hangingPunct="0">
        <a:spcBef>
          <a:spcPct val="20000"/>
        </a:spcBef>
        <a:spcAft>
          <a:spcPct val="0"/>
        </a:spcAft>
        <a:buFont typeface="+mj-lt"/>
        <a:defRPr sz="2400">
          <a:solidFill>
            <a:srgbClr val="005AA9"/>
          </a:solidFill>
          <a:latin typeface="+mn-lt"/>
          <a:ea typeface="+mn-ea"/>
          <a:cs typeface="+mn-cs"/>
        </a:defRPr>
      </a:lvl1pPr>
      <a:lvl2pPr marL="284163" indent="173038" algn="l" defTabSz="815975" rtl="0" eaLnBrk="0" fontAlgn="base" hangingPunct="0">
        <a:spcBef>
          <a:spcPct val="20000"/>
        </a:spcBef>
        <a:spcAft>
          <a:spcPct val="0"/>
        </a:spcAft>
        <a:buFont typeface="Arial" panose="020B0604020202020204" pitchFamily="34" charset="0"/>
        <a:defRPr sz="2000">
          <a:solidFill>
            <a:srgbClr val="504F53"/>
          </a:solidFill>
          <a:latin typeface="+mn-lt"/>
        </a:defRPr>
      </a:lvl2pPr>
      <a:lvl3pPr marL="557213" indent="-203200" algn="l" defTabSz="815975" rtl="0" eaLnBrk="0" fontAlgn="base" hangingPunct="0">
        <a:spcBef>
          <a:spcPct val="20000"/>
        </a:spcBef>
        <a:spcAft>
          <a:spcPct val="0"/>
        </a:spcAft>
        <a:buFont typeface="Arial" panose="020B0604020202020204" pitchFamily="34" charset="0"/>
        <a:buChar char="•"/>
        <a:defRPr sz="2000">
          <a:solidFill>
            <a:srgbClr val="504F53"/>
          </a:solidFill>
          <a:latin typeface="+mn-lt"/>
        </a:defRPr>
      </a:lvl3pPr>
      <a:lvl4pPr marL="1600200" indent="-1319213" algn="just" defTabSz="815975" rtl="0" eaLnBrk="0" fontAlgn="base" hangingPunct="0">
        <a:lnSpc>
          <a:spcPts val="1900"/>
        </a:lnSpc>
        <a:spcBef>
          <a:spcPts val="400"/>
        </a:spcBef>
        <a:spcAft>
          <a:spcPct val="0"/>
        </a:spcAft>
        <a:buFont typeface="Arial" panose="020B0604020202020204" pitchFamily="34" charset="0"/>
        <a:defRPr sz="1600">
          <a:solidFill>
            <a:srgbClr val="504F53"/>
          </a:solidFill>
          <a:latin typeface="+mn-lt"/>
        </a:defRPr>
      </a:lvl4pPr>
      <a:lvl5pPr marL="1122363" indent="706438" algn="l" defTabSz="815975" rtl="0" eaLnBrk="0" fontAlgn="base" hangingPunct="0">
        <a:lnSpc>
          <a:spcPts val="1800"/>
        </a:lnSpc>
        <a:spcBef>
          <a:spcPts val="400"/>
        </a:spcBef>
        <a:spcAft>
          <a:spcPct val="0"/>
        </a:spcAft>
        <a:buFont typeface="Arial" panose="020B0604020202020204" pitchFamily="34" charset="0"/>
        <a:defRPr sz="1400">
          <a:solidFill>
            <a:srgbClr val="8D8C90"/>
          </a:solidFill>
          <a:latin typeface="+mn-lt"/>
        </a:defRPr>
      </a:lvl5pPr>
      <a:lvl6pPr marL="1579563" indent="706438" algn="l" defTabSz="815975" rtl="0" eaLnBrk="0" fontAlgn="base" hangingPunct="0">
        <a:lnSpc>
          <a:spcPts val="1800"/>
        </a:lnSpc>
        <a:spcBef>
          <a:spcPts val="400"/>
        </a:spcBef>
        <a:spcAft>
          <a:spcPct val="0"/>
        </a:spcAft>
        <a:buFont typeface="Arial" pitchFamily="34" charset="0"/>
        <a:defRPr sz="1400">
          <a:solidFill>
            <a:srgbClr val="8D8C90"/>
          </a:solidFill>
          <a:latin typeface="+mn-lt"/>
        </a:defRPr>
      </a:lvl6pPr>
      <a:lvl7pPr marL="2036763" indent="706438" algn="l" defTabSz="815975" rtl="0" eaLnBrk="0" fontAlgn="base" hangingPunct="0">
        <a:lnSpc>
          <a:spcPts val="1800"/>
        </a:lnSpc>
        <a:spcBef>
          <a:spcPts val="400"/>
        </a:spcBef>
        <a:spcAft>
          <a:spcPct val="0"/>
        </a:spcAft>
        <a:buFont typeface="Arial" pitchFamily="34" charset="0"/>
        <a:defRPr sz="1400">
          <a:solidFill>
            <a:srgbClr val="8D8C90"/>
          </a:solidFill>
          <a:latin typeface="+mn-lt"/>
        </a:defRPr>
      </a:lvl7pPr>
      <a:lvl8pPr marL="2493963" indent="706438" algn="l" defTabSz="815975" rtl="0" eaLnBrk="0" fontAlgn="base" hangingPunct="0">
        <a:lnSpc>
          <a:spcPts val="1800"/>
        </a:lnSpc>
        <a:spcBef>
          <a:spcPts val="400"/>
        </a:spcBef>
        <a:spcAft>
          <a:spcPct val="0"/>
        </a:spcAft>
        <a:buFont typeface="Arial" pitchFamily="34" charset="0"/>
        <a:defRPr sz="1400">
          <a:solidFill>
            <a:srgbClr val="8D8C90"/>
          </a:solidFill>
          <a:latin typeface="+mn-lt"/>
        </a:defRPr>
      </a:lvl8pPr>
      <a:lvl9pPr marL="2951163" indent="706438" algn="l" defTabSz="815975" rtl="0" eaLnBrk="0" fontAlgn="base" hangingPunct="0">
        <a:lnSpc>
          <a:spcPts val="1800"/>
        </a:lnSpc>
        <a:spcBef>
          <a:spcPts val="400"/>
        </a:spcBef>
        <a:spcAft>
          <a:spcPct val="0"/>
        </a:spcAft>
        <a:buFont typeface="Arial" pitchFamily="34" charset="0"/>
        <a:defRPr sz="1400">
          <a:solidFill>
            <a:srgbClr val="8D8C9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730" name="Заголовок 1"/>
          <p:cNvSpPr>
            <a:spLocks noGrp="1"/>
          </p:cNvSpPr>
          <p:nvPr>
            <p:ph type="title"/>
          </p:nvPr>
        </p:nvSpPr>
        <p:spPr bwMode="auto">
          <a:xfrm>
            <a:off x="816013" y="488951"/>
            <a:ext cx="7343775" cy="1111250"/>
          </a:xfrm>
          <a:prstGeom prst="rect">
            <a:avLst/>
          </a:prstGeom>
          <a:noFill/>
          <a:ln w="9525">
            <a:noFill/>
            <a:miter lim="800000"/>
            <a:headEnd/>
            <a:tailEnd/>
          </a:ln>
        </p:spPr>
        <p:txBody>
          <a:bodyPr vert="horz" wrap="square" lIns="90800" tIns="45400" rIns="90800" bIns="45400" numCol="1" anchor="ctr" anchorCtr="0" compatLnSpc="1">
            <a:prstTxWarp prst="textNoShape">
              <a:avLst/>
            </a:prstTxWarp>
          </a:bodyPr>
          <a:lstStyle/>
          <a:p>
            <a:pPr lvl="0"/>
            <a:r>
              <a:rPr lang="ru-RU" smtClean="0"/>
              <a:t>Образец заголовка</a:t>
            </a:r>
          </a:p>
        </p:txBody>
      </p:sp>
      <p:sp>
        <p:nvSpPr>
          <p:cNvPr id="73731" name="Текст 2"/>
          <p:cNvSpPr>
            <a:spLocks noGrp="1"/>
          </p:cNvSpPr>
          <p:nvPr>
            <p:ph type="body" idx="1"/>
          </p:nvPr>
        </p:nvSpPr>
        <p:spPr bwMode="auto">
          <a:xfrm>
            <a:off x="816013" y="1600238"/>
            <a:ext cx="7343775" cy="4835525"/>
          </a:xfrm>
          <a:prstGeom prst="rect">
            <a:avLst/>
          </a:prstGeom>
          <a:noFill/>
          <a:ln w="9525">
            <a:noFill/>
            <a:miter lim="800000"/>
            <a:headEnd/>
            <a:tailEnd/>
          </a:ln>
        </p:spPr>
        <p:txBody>
          <a:bodyPr vert="horz" wrap="square" lIns="90800" tIns="45400" rIns="90800" bIns="454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bwMode="auto">
          <a:xfrm>
            <a:off x="457201" y="6356388"/>
            <a:ext cx="2133600" cy="365125"/>
          </a:xfrm>
          <a:prstGeom prst="rect">
            <a:avLst/>
          </a:prstGeom>
          <a:noFill/>
          <a:ln>
            <a:noFill/>
          </a:ln>
          <a:extLst/>
        </p:spPr>
        <p:txBody>
          <a:bodyPr vert="horz" wrap="square" lIns="90800" tIns="45400" rIns="90800" bIns="45400" numCol="1" anchor="ctr" anchorCtr="0" compatLnSpc="1">
            <a:prstTxWarp prst="textNoShape">
              <a:avLst/>
            </a:prstTxWarp>
          </a:bodyPr>
          <a:lstStyle>
            <a:lvl1pPr algn="l" defTabSz="908286">
              <a:buFontTx/>
              <a:buNone/>
              <a:defRPr sz="1200" b="0">
                <a:solidFill>
                  <a:srgbClr val="898989"/>
                </a:solidFill>
                <a:latin typeface="+mn-lt"/>
                <a:cs typeface="+mn-cs"/>
              </a:defRPr>
            </a:lvl1pPr>
          </a:lstStyle>
          <a:p>
            <a:pPr>
              <a:defRPr/>
            </a:pPr>
            <a:endParaRPr lang="ru-RU"/>
          </a:p>
        </p:txBody>
      </p:sp>
      <p:sp>
        <p:nvSpPr>
          <p:cNvPr id="5" name="Нижний колонтитул 4"/>
          <p:cNvSpPr>
            <a:spLocks noGrp="1"/>
          </p:cNvSpPr>
          <p:nvPr>
            <p:ph type="ftr" sz="quarter" idx="3"/>
          </p:nvPr>
        </p:nvSpPr>
        <p:spPr bwMode="auto">
          <a:xfrm>
            <a:off x="3124203" y="6356388"/>
            <a:ext cx="2895600" cy="365125"/>
          </a:xfrm>
          <a:prstGeom prst="rect">
            <a:avLst/>
          </a:prstGeom>
          <a:noFill/>
          <a:ln>
            <a:noFill/>
          </a:ln>
          <a:extLst/>
        </p:spPr>
        <p:txBody>
          <a:bodyPr vert="horz" wrap="square" lIns="90800" tIns="45400" rIns="90800" bIns="45400" numCol="1" anchor="ctr" anchorCtr="0" compatLnSpc="1">
            <a:prstTxWarp prst="textNoShape">
              <a:avLst/>
            </a:prstTxWarp>
          </a:bodyPr>
          <a:lstStyle>
            <a:lvl1pPr algn="ctr" defTabSz="908286">
              <a:buFontTx/>
              <a:buNone/>
              <a:defRPr sz="1200" b="0">
                <a:solidFill>
                  <a:srgbClr val="898989"/>
                </a:solidFill>
                <a:latin typeface="+mn-lt"/>
                <a:cs typeface="+mn-cs"/>
              </a:defRPr>
            </a:lvl1pPr>
          </a:lstStyle>
          <a:p>
            <a:pPr>
              <a:defRPr/>
            </a:pPr>
            <a:endParaRPr lang="ru-RU"/>
          </a:p>
        </p:txBody>
      </p:sp>
      <p:sp>
        <p:nvSpPr>
          <p:cNvPr id="6" name="Номер слайда 5"/>
          <p:cNvSpPr>
            <a:spLocks noGrp="1"/>
          </p:cNvSpPr>
          <p:nvPr>
            <p:ph type="sldNum" sz="quarter" idx="4"/>
          </p:nvPr>
        </p:nvSpPr>
        <p:spPr bwMode="auto">
          <a:xfrm>
            <a:off x="8324850" y="6042025"/>
            <a:ext cx="619125" cy="631825"/>
          </a:xfrm>
          <a:prstGeom prst="rect">
            <a:avLst/>
          </a:prstGeom>
          <a:noFill/>
          <a:ln>
            <a:noFill/>
          </a:ln>
          <a:extLst/>
        </p:spPr>
        <p:txBody>
          <a:bodyPr vert="horz" wrap="square" lIns="90800" tIns="45400" rIns="90800" bIns="45400" numCol="1" anchor="ctr" anchorCtr="0" compatLnSpc="1">
            <a:prstTxWarp prst="textNoShape">
              <a:avLst/>
            </a:prstTxWarp>
          </a:bodyPr>
          <a:lstStyle>
            <a:lvl1pPr algn="ctr" defTabSz="908286">
              <a:lnSpc>
                <a:spcPts val="2097"/>
              </a:lnSpc>
              <a:buFontTx/>
              <a:buNone/>
              <a:defRPr sz="2400" b="0">
                <a:solidFill>
                  <a:schemeClr val="bg1"/>
                </a:solidFill>
                <a:latin typeface="+mn-lt"/>
                <a:cs typeface="+mn-cs"/>
              </a:defRPr>
            </a:lvl1pPr>
          </a:lstStyle>
          <a:p>
            <a:pPr>
              <a:defRPr/>
            </a:pPr>
            <a:fld id="{6B804111-86BB-4DCE-9326-83436D53B19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1" r:id="rId1"/>
    <p:sldLayoutId id="2147483940" r:id="rId2"/>
    <p:sldLayoutId id="2147483939" r:id="rId3"/>
    <p:sldLayoutId id="2147483938" r:id="rId4"/>
    <p:sldLayoutId id="2147483937" r:id="rId5"/>
    <p:sldLayoutId id="2147483936" r:id="rId6"/>
    <p:sldLayoutId id="2147483935" r:id="rId7"/>
    <p:sldLayoutId id="2147483934" r:id="rId8"/>
    <p:sldLayoutId id="2147483933" r:id="rId9"/>
    <p:sldLayoutId id="2147483932" r:id="rId10"/>
    <p:sldLayoutId id="2147483931" r:id="rId11"/>
  </p:sldLayoutIdLst>
  <p:hf hdr="0" ftr="0" dt="0"/>
  <p:txStyles>
    <p:titleStyle>
      <a:lvl1pPr algn="l" rtl="0" eaLnBrk="0" fontAlgn="base" hangingPunct="0">
        <a:lnSpc>
          <a:spcPts val="4560"/>
        </a:lnSpc>
        <a:spcBef>
          <a:spcPct val="0"/>
        </a:spcBef>
        <a:spcAft>
          <a:spcPct val="0"/>
        </a:spcAft>
        <a:defRPr sz="3700" b="1">
          <a:solidFill>
            <a:srgbClr val="005AA9"/>
          </a:solidFill>
          <a:latin typeface="+mj-lt"/>
          <a:ea typeface="+mj-ea"/>
          <a:cs typeface="+mj-cs"/>
        </a:defRPr>
      </a:lvl1pPr>
      <a:lvl2pPr algn="l" rtl="0" eaLnBrk="0" fontAlgn="base" hangingPunct="0">
        <a:lnSpc>
          <a:spcPts val="4560"/>
        </a:lnSpc>
        <a:spcBef>
          <a:spcPct val="0"/>
        </a:spcBef>
        <a:spcAft>
          <a:spcPct val="0"/>
        </a:spcAft>
        <a:defRPr sz="3700" b="1">
          <a:solidFill>
            <a:srgbClr val="005AA9"/>
          </a:solidFill>
          <a:latin typeface="Calibri" pitchFamily="34" charset="0"/>
        </a:defRPr>
      </a:lvl2pPr>
      <a:lvl3pPr algn="l" rtl="0" eaLnBrk="0" fontAlgn="base" hangingPunct="0">
        <a:lnSpc>
          <a:spcPts val="4560"/>
        </a:lnSpc>
        <a:spcBef>
          <a:spcPct val="0"/>
        </a:spcBef>
        <a:spcAft>
          <a:spcPct val="0"/>
        </a:spcAft>
        <a:defRPr sz="3700" b="1">
          <a:solidFill>
            <a:srgbClr val="005AA9"/>
          </a:solidFill>
          <a:latin typeface="Calibri" pitchFamily="34" charset="0"/>
        </a:defRPr>
      </a:lvl3pPr>
      <a:lvl4pPr algn="l" rtl="0" eaLnBrk="0" fontAlgn="base" hangingPunct="0">
        <a:lnSpc>
          <a:spcPts val="4560"/>
        </a:lnSpc>
        <a:spcBef>
          <a:spcPct val="0"/>
        </a:spcBef>
        <a:spcAft>
          <a:spcPct val="0"/>
        </a:spcAft>
        <a:defRPr sz="3700" b="1">
          <a:solidFill>
            <a:srgbClr val="005AA9"/>
          </a:solidFill>
          <a:latin typeface="Calibri" pitchFamily="34" charset="0"/>
        </a:defRPr>
      </a:lvl4pPr>
      <a:lvl5pPr algn="l" rtl="0" eaLnBrk="0" fontAlgn="base" hangingPunct="0">
        <a:lnSpc>
          <a:spcPts val="4560"/>
        </a:lnSpc>
        <a:spcBef>
          <a:spcPct val="0"/>
        </a:spcBef>
        <a:spcAft>
          <a:spcPct val="0"/>
        </a:spcAft>
        <a:defRPr sz="3700" b="1">
          <a:solidFill>
            <a:srgbClr val="005AA9"/>
          </a:solidFill>
          <a:latin typeface="Calibri" pitchFamily="34" charset="0"/>
        </a:defRPr>
      </a:lvl5pPr>
      <a:lvl6pPr marL="454147" algn="l" rtl="0" eaLnBrk="0" fontAlgn="base" hangingPunct="0">
        <a:lnSpc>
          <a:spcPts val="4560"/>
        </a:lnSpc>
        <a:spcBef>
          <a:spcPct val="0"/>
        </a:spcBef>
        <a:spcAft>
          <a:spcPct val="0"/>
        </a:spcAft>
        <a:defRPr sz="3700" b="1">
          <a:solidFill>
            <a:srgbClr val="005AA9"/>
          </a:solidFill>
          <a:latin typeface="Calibri" pitchFamily="34" charset="0"/>
        </a:defRPr>
      </a:lvl6pPr>
      <a:lvl7pPr marL="908286" algn="l" rtl="0" eaLnBrk="0" fontAlgn="base" hangingPunct="0">
        <a:lnSpc>
          <a:spcPts val="4560"/>
        </a:lnSpc>
        <a:spcBef>
          <a:spcPct val="0"/>
        </a:spcBef>
        <a:spcAft>
          <a:spcPct val="0"/>
        </a:spcAft>
        <a:defRPr sz="3700" b="1">
          <a:solidFill>
            <a:srgbClr val="005AA9"/>
          </a:solidFill>
          <a:latin typeface="Calibri" pitchFamily="34" charset="0"/>
        </a:defRPr>
      </a:lvl7pPr>
      <a:lvl8pPr marL="1362433" algn="l" rtl="0" eaLnBrk="0" fontAlgn="base" hangingPunct="0">
        <a:lnSpc>
          <a:spcPts val="4560"/>
        </a:lnSpc>
        <a:spcBef>
          <a:spcPct val="0"/>
        </a:spcBef>
        <a:spcAft>
          <a:spcPct val="0"/>
        </a:spcAft>
        <a:defRPr sz="3700" b="1">
          <a:solidFill>
            <a:srgbClr val="005AA9"/>
          </a:solidFill>
          <a:latin typeface="Calibri" pitchFamily="34" charset="0"/>
        </a:defRPr>
      </a:lvl8pPr>
      <a:lvl9pPr marL="1816580" algn="l" rtl="0" eaLnBrk="0" fontAlgn="base" hangingPunct="0">
        <a:lnSpc>
          <a:spcPts val="4560"/>
        </a:lnSpc>
        <a:spcBef>
          <a:spcPct val="0"/>
        </a:spcBef>
        <a:spcAft>
          <a:spcPct val="0"/>
        </a:spcAft>
        <a:defRPr sz="3700" b="1">
          <a:solidFill>
            <a:srgbClr val="005AA9"/>
          </a:solidFill>
          <a:latin typeface="Calibri" pitchFamily="34" charset="0"/>
        </a:defRPr>
      </a:lvl9pPr>
    </p:titleStyle>
    <p:bodyStyle>
      <a:lvl1pPr marL="316949" indent="-316949" algn="l"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6949" indent="137191" algn="l" rtl="0" eaLnBrk="0" fontAlgn="base" hangingPunct="0">
        <a:spcBef>
          <a:spcPct val="20000"/>
        </a:spcBef>
        <a:spcAft>
          <a:spcPct val="0"/>
        </a:spcAft>
        <a:buFont typeface="Arial" charset="0"/>
        <a:buChar char="–"/>
        <a:defRPr sz="2100">
          <a:solidFill>
            <a:srgbClr val="504F53"/>
          </a:solidFill>
          <a:latin typeface="+mn-lt"/>
        </a:defRPr>
      </a:lvl2pPr>
      <a:lvl3pPr marL="621293" indent="-227072" algn="l" rtl="0" eaLnBrk="0" fontAlgn="base" hangingPunct="0">
        <a:spcBef>
          <a:spcPct val="20000"/>
        </a:spcBef>
        <a:spcAft>
          <a:spcPct val="0"/>
        </a:spcAft>
        <a:buFont typeface="Arial" charset="0"/>
        <a:buChar char="•"/>
        <a:defRPr sz="2100">
          <a:solidFill>
            <a:srgbClr val="504F53"/>
          </a:solidFill>
          <a:latin typeface="+mn-lt"/>
        </a:defRPr>
      </a:lvl3pPr>
      <a:lvl4pPr marL="1589508" indent="-1275702" algn="just"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7330" indent="569258" algn="l"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70146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6pPr>
      <a:lvl7pPr marL="2155608"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7pPr>
      <a:lvl8pPr marL="260975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8pPr>
      <a:lvl9pPr marL="3063899"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Z:\Projects\Текущие\Проектная\FNS_2012\_БРЭНДБУК\out\PPT\3_1_present_A4-03.png"/>
          <p:cNvPicPr>
            <a:picLocks noChangeAspect="1" noChangeArrowheads="1"/>
          </p:cNvPicPr>
          <p:nvPr/>
        </p:nvPicPr>
        <p:blipFill>
          <a:blip r:embed="rId13"/>
          <a:srcRect/>
          <a:stretch>
            <a:fillRect/>
          </a:stretch>
        </p:blipFill>
        <p:spPr bwMode="auto">
          <a:xfrm>
            <a:off x="1588" y="1588"/>
            <a:ext cx="9142412" cy="6856412"/>
          </a:xfrm>
          <a:prstGeom prst="rect">
            <a:avLst/>
          </a:prstGeom>
          <a:noFill/>
          <a:ln w="9525">
            <a:noFill/>
            <a:miter lim="800000"/>
            <a:headEnd/>
            <a:tailEnd/>
          </a:ln>
        </p:spPr>
      </p:pic>
      <p:sp>
        <p:nvSpPr>
          <p:cNvPr id="25603" name="Заголовок 1"/>
          <p:cNvSpPr>
            <a:spLocks noGrp="1"/>
          </p:cNvSpPr>
          <p:nvPr>
            <p:ph type="title"/>
          </p:nvPr>
        </p:nvSpPr>
        <p:spPr bwMode="auto">
          <a:xfrm>
            <a:off x="816013" y="488951"/>
            <a:ext cx="7343775" cy="1111250"/>
          </a:xfrm>
          <a:prstGeom prst="rect">
            <a:avLst/>
          </a:prstGeom>
          <a:noFill/>
          <a:ln w="9525">
            <a:noFill/>
            <a:miter lim="800000"/>
            <a:headEnd/>
            <a:tailEnd/>
          </a:ln>
        </p:spPr>
        <p:txBody>
          <a:bodyPr vert="horz" wrap="square" lIns="90800" tIns="45400" rIns="90800" bIns="45400" numCol="1" anchor="ctr" anchorCtr="0" compatLnSpc="1">
            <a:prstTxWarp prst="textNoShape">
              <a:avLst/>
            </a:prstTxWarp>
          </a:bodyPr>
          <a:lstStyle/>
          <a:p>
            <a:pPr lvl="0"/>
            <a:r>
              <a:rPr lang="ru-RU" smtClean="0"/>
              <a:t>Образец заголовка</a:t>
            </a:r>
          </a:p>
        </p:txBody>
      </p:sp>
      <p:sp>
        <p:nvSpPr>
          <p:cNvPr id="25604" name="Текст 2"/>
          <p:cNvSpPr>
            <a:spLocks noGrp="1"/>
          </p:cNvSpPr>
          <p:nvPr>
            <p:ph type="body" idx="1"/>
          </p:nvPr>
        </p:nvSpPr>
        <p:spPr bwMode="auto">
          <a:xfrm>
            <a:off x="816013" y="1600238"/>
            <a:ext cx="7343775" cy="4835525"/>
          </a:xfrm>
          <a:prstGeom prst="rect">
            <a:avLst/>
          </a:prstGeom>
          <a:noFill/>
          <a:ln w="9525">
            <a:noFill/>
            <a:miter lim="800000"/>
            <a:headEnd/>
            <a:tailEnd/>
          </a:ln>
        </p:spPr>
        <p:txBody>
          <a:bodyPr vert="horz" wrap="square" lIns="90800" tIns="45400" rIns="90800" bIns="454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 name="Номер слайда 12"/>
          <p:cNvSpPr>
            <a:spLocks noGrp="1"/>
          </p:cNvSpPr>
          <p:nvPr>
            <p:ph type="sldNum" sz="quarter" idx="4"/>
          </p:nvPr>
        </p:nvSpPr>
        <p:spPr bwMode="auto">
          <a:xfrm>
            <a:off x="8324850" y="6042025"/>
            <a:ext cx="619125" cy="631825"/>
          </a:xfrm>
          <a:prstGeom prst="rect">
            <a:avLst/>
          </a:prstGeom>
          <a:extLst/>
        </p:spPr>
        <p:txBody>
          <a:bodyPr vert="horz" wrap="square" lIns="90800" tIns="45400" rIns="90800" bIns="45400" numCol="1" anchor="ctr" anchorCtr="0" compatLnSpc="1">
            <a:prstTxWarp prst="textNoShape">
              <a:avLst/>
            </a:prstTxWarp>
          </a:bodyPr>
          <a:lstStyle>
            <a:lvl1pPr algn="ctr">
              <a:lnSpc>
                <a:spcPts val="2097"/>
              </a:lnSpc>
              <a:buFontTx/>
              <a:buNone/>
              <a:defRPr sz="2400" b="0">
                <a:solidFill>
                  <a:schemeClr val="bg1"/>
                </a:solidFill>
                <a:latin typeface="+mn-lt"/>
              </a:defRPr>
            </a:lvl1pPr>
          </a:lstStyle>
          <a:p>
            <a:pPr>
              <a:defRPr/>
            </a:pPr>
            <a:fld id="{9420A111-2C48-44C2-8216-3C8E22DF394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52" r:id="rId1"/>
    <p:sldLayoutId id="2147483951" r:id="rId2"/>
    <p:sldLayoutId id="2147483950" r:id="rId3"/>
    <p:sldLayoutId id="2147483949" r:id="rId4"/>
    <p:sldLayoutId id="2147483948" r:id="rId5"/>
    <p:sldLayoutId id="2147483947" r:id="rId6"/>
    <p:sldLayoutId id="2147483946" r:id="rId7"/>
    <p:sldLayoutId id="2147483945" r:id="rId8"/>
    <p:sldLayoutId id="2147483944" r:id="rId9"/>
    <p:sldLayoutId id="2147483943" r:id="rId10"/>
    <p:sldLayoutId id="2147483942" r:id="rId11"/>
  </p:sldLayoutIdLst>
  <p:hf hdr="0" ftr="0" dt="0"/>
  <p:txStyles>
    <p:titleStyle>
      <a:lvl1pPr algn="l" rtl="0" eaLnBrk="0" fontAlgn="base" hangingPunct="0">
        <a:lnSpc>
          <a:spcPts val="4560"/>
        </a:lnSpc>
        <a:spcBef>
          <a:spcPct val="0"/>
        </a:spcBef>
        <a:spcAft>
          <a:spcPct val="0"/>
        </a:spcAft>
        <a:defRPr sz="3700" b="1">
          <a:solidFill>
            <a:srgbClr val="005AA9"/>
          </a:solidFill>
          <a:latin typeface="+mj-lt"/>
          <a:ea typeface="+mj-ea"/>
          <a:cs typeface="+mj-cs"/>
        </a:defRPr>
      </a:lvl1pPr>
      <a:lvl2pPr algn="l" rtl="0" eaLnBrk="0" fontAlgn="base" hangingPunct="0">
        <a:lnSpc>
          <a:spcPts val="4560"/>
        </a:lnSpc>
        <a:spcBef>
          <a:spcPct val="0"/>
        </a:spcBef>
        <a:spcAft>
          <a:spcPct val="0"/>
        </a:spcAft>
        <a:defRPr sz="3700" b="1">
          <a:solidFill>
            <a:srgbClr val="005AA9"/>
          </a:solidFill>
          <a:latin typeface="Calibri" pitchFamily="34" charset="0"/>
        </a:defRPr>
      </a:lvl2pPr>
      <a:lvl3pPr algn="l" rtl="0" eaLnBrk="0" fontAlgn="base" hangingPunct="0">
        <a:lnSpc>
          <a:spcPts val="4560"/>
        </a:lnSpc>
        <a:spcBef>
          <a:spcPct val="0"/>
        </a:spcBef>
        <a:spcAft>
          <a:spcPct val="0"/>
        </a:spcAft>
        <a:defRPr sz="3700" b="1">
          <a:solidFill>
            <a:srgbClr val="005AA9"/>
          </a:solidFill>
          <a:latin typeface="Calibri" pitchFamily="34" charset="0"/>
        </a:defRPr>
      </a:lvl3pPr>
      <a:lvl4pPr algn="l" rtl="0" eaLnBrk="0" fontAlgn="base" hangingPunct="0">
        <a:lnSpc>
          <a:spcPts val="4560"/>
        </a:lnSpc>
        <a:spcBef>
          <a:spcPct val="0"/>
        </a:spcBef>
        <a:spcAft>
          <a:spcPct val="0"/>
        </a:spcAft>
        <a:defRPr sz="3700" b="1">
          <a:solidFill>
            <a:srgbClr val="005AA9"/>
          </a:solidFill>
          <a:latin typeface="Calibri" pitchFamily="34" charset="0"/>
        </a:defRPr>
      </a:lvl4pPr>
      <a:lvl5pPr algn="l" rtl="0" eaLnBrk="0" fontAlgn="base" hangingPunct="0">
        <a:lnSpc>
          <a:spcPts val="4560"/>
        </a:lnSpc>
        <a:spcBef>
          <a:spcPct val="0"/>
        </a:spcBef>
        <a:spcAft>
          <a:spcPct val="0"/>
        </a:spcAft>
        <a:defRPr sz="3700" b="1">
          <a:solidFill>
            <a:srgbClr val="005AA9"/>
          </a:solidFill>
          <a:latin typeface="Calibri" pitchFamily="34" charset="0"/>
        </a:defRPr>
      </a:lvl5pPr>
      <a:lvl6pPr marL="454147" algn="l" rtl="0" eaLnBrk="0" fontAlgn="base" hangingPunct="0">
        <a:lnSpc>
          <a:spcPts val="4560"/>
        </a:lnSpc>
        <a:spcBef>
          <a:spcPct val="0"/>
        </a:spcBef>
        <a:spcAft>
          <a:spcPct val="0"/>
        </a:spcAft>
        <a:defRPr sz="3700" b="1">
          <a:solidFill>
            <a:srgbClr val="005AA9"/>
          </a:solidFill>
          <a:latin typeface="Calibri" pitchFamily="34" charset="0"/>
        </a:defRPr>
      </a:lvl6pPr>
      <a:lvl7pPr marL="908286" algn="l" rtl="0" eaLnBrk="0" fontAlgn="base" hangingPunct="0">
        <a:lnSpc>
          <a:spcPts val="4560"/>
        </a:lnSpc>
        <a:spcBef>
          <a:spcPct val="0"/>
        </a:spcBef>
        <a:spcAft>
          <a:spcPct val="0"/>
        </a:spcAft>
        <a:defRPr sz="3700" b="1">
          <a:solidFill>
            <a:srgbClr val="005AA9"/>
          </a:solidFill>
          <a:latin typeface="Calibri" pitchFamily="34" charset="0"/>
        </a:defRPr>
      </a:lvl7pPr>
      <a:lvl8pPr marL="1362433" algn="l" rtl="0" eaLnBrk="0" fontAlgn="base" hangingPunct="0">
        <a:lnSpc>
          <a:spcPts val="4560"/>
        </a:lnSpc>
        <a:spcBef>
          <a:spcPct val="0"/>
        </a:spcBef>
        <a:spcAft>
          <a:spcPct val="0"/>
        </a:spcAft>
        <a:defRPr sz="3700" b="1">
          <a:solidFill>
            <a:srgbClr val="005AA9"/>
          </a:solidFill>
          <a:latin typeface="Calibri" pitchFamily="34" charset="0"/>
        </a:defRPr>
      </a:lvl8pPr>
      <a:lvl9pPr marL="1816580" algn="l" rtl="0" eaLnBrk="0" fontAlgn="base" hangingPunct="0">
        <a:lnSpc>
          <a:spcPts val="4560"/>
        </a:lnSpc>
        <a:spcBef>
          <a:spcPct val="0"/>
        </a:spcBef>
        <a:spcAft>
          <a:spcPct val="0"/>
        </a:spcAft>
        <a:defRPr sz="3700" b="1">
          <a:solidFill>
            <a:srgbClr val="005AA9"/>
          </a:solidFill>
          <a:latin typeface="Calibri" pitchFamily="34" charset="0"/>
        </a:defRPr>
      </a:lvl9pPr>
    </p:titleStyle>
    <p:bodyStyle>
      <a:lvl1pPr marL="316949" indent="-316949" algn="l"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6949" indent="137191" algn="l" rtl="0" eaLnBrk="0" fontAlgn="base" hangingPunct="0">
        <a:spcBef>
          <a:spcPct val="20000"/>
        </a:spcBef>
        <a:spcAft>
          <a:spcPct val="0"/>
        </a:spcAft>
        <a:buFont typeface="Arial" charset="0"/>
        <a:buChar char="–"/>
        <a:defRPr sz="2100">
          <a:solidFill>
            <a:srgbClr val="504F53"/>
          </a:solidFill>
          <a:latin typeface="+mn-lt"/>
        </a:defRPr>
      </a:lvl2pPr>
      <a:lvl3pPr marL="621293" indent="-227072" algn="l" rtl="0" eaLnBrk="0" fontAlgn="base" hangingPunct="0">
        <a:spcBef>
          <a:spcPct val="20000"/>
        </a:spcBef>
        <a:spcAft>
          <a:spcPct val="0"/>
        </a:spcAft>
        <a:buFont typeface="Arial" charset="0"/>
        <a:buChar char="•"/>
        <a:defRPr sz="2100">
          <a:solidFill>
            <a:srgbClr val="504F53"/>
          </a:solidFill>
          <a:latin typeface="+mn-lt"/>
        </a:defRPr>
      </a:lvl3pPr>
      <a:lvl4pPr marL="1589508" indent="-1275702" algn="just"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7330" indent="569258" algn="l"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70146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6pPr>
      <a:lvl7pPr marL="2155608"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7pPr>
      <a:lvl8pPr marL="260975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8pPr>
      <a:lvl9pPr marL="3063899"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2" descr="Z:\Projects\Текущие\Проектная\FNS_2012\_БРЭНДБУК\out\PPT\3_1_present_A4-03.png"/>
          <p:cNvPicPr>
            <a:picLocks noChangeAspect="1" noChangeArrowheads="1"/>
          </p:cNvPicPr>
          <p:nvPr/>
        </p:nvPicPr>
        <p:blipFill>
          <a:blip r:embed="rId13"/>
          <a:srcRect/>
          <a:stretch>
            <a:fillRect/>
          </a:stretch>
        </p:blipFill>
        <p:spPr bwMode="auto">
          <a:xfrm>
            <a:off x="1588" y="1588"/>
            <a:ext cx="9142412" cy="6856412"/>
          </a:xfrm>
          <a:prstGeom prst="rect">
            <a:avLst/>
          </a:prstGeom>
          <a:noFill/>
          <a:ln w="9525">
            <a:noFill/>
            <a:miter lim="800000"/>
            <a:headEnd/>
            <a:tailEnd/>
          </a:ln>
        </p:spPr>
      </p:pic>
      <p:sp>
        <p:nvSpPr>
          <p:cNvPr id="37891" name="Заголовок 1"/>
          <p:cNvSpPr>
            <a:spLocks noGrp="1"/>
          </p:cNvSpPr>
          <p:nvPr>
            <p:ph type="title"/>
          </p:nvPr>
        </p:nvSpPr>
        <p:spPr bwMode="auto">
          <a:xfrm>
            <a:off x="816013" y="488951"/>
            <a:ext cx="7343775" cy="1111250"/>
          </a:xfrm>
          <a:prstGeom prst="rect">
            <a:avLst/>
          </a:prstGeom>
          <a:noFill/>
          <a:ln w="9525">
            <a:noFill/>
            <a:miter lim="800000"/>
            <a:headEnd/>
            <a:tailEnd/>
          </a:ln>
        </p:spPr>
        <p:txBody>
          <a:bodyPr vert="horz" wrap="square" lIns="90800" tIns="45400" rIns="90800" bIns="45400" numCol="1" anchor="ctr" anchorCtr="0" compatLnSpc="1">
            <a:prstTxWarp prst="textNoShape">
              <a:avLst/>
            </a:prstTxWarp>
          </a:bodyPr>
          <a:lstStyle/>
          <a:p>
            <a:pPr lvl="0"/>
            <a:r>
              <a:rPr lang="ru-RU" smtClean="0"/>
              <a:t>Образец заголовка</a:t>
            </a:r>
          </a:p>
        </p:txBody>
      </p:sp>
      <p:sp>
        <p:nvSpPr>
          <p:cNvPr id="37892" name="Текст 2"/>
          <p:cNvSpPr>
            <a:spLocks noGrp="1"/>
          </p:cNvSpPr>
          <p:nvPr>
            <p:ph type="body" idx="1"/>
          </p:nvPr>
        </p:nvSpPr>
        <p:spPr bwMode="auto">
          <a:xfrm>
            <a:off x="816013" y="1600238"/>
            <a:ext cx="7343775" cy="4835525"/>
          </a:xfrm>
          <a:prstGeom prst="rect">
            <a:avLst/>
          </a:prstGeom>
          <a:noFill/>
          <a:ln w="9525">
            <a:noFill/>
            <a:miter lim="800000"/>
            <a:headEnd/>
            <a:tailEnd/>
          </a:ln>
        </p:spPr>
        <p:txBody>
          <a:bodyPr vert="horz" wrap="square" lIns="90800" tIns="45400" rIns="90800" bIns="454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 name="Дата 10"/>
          <p:cNvSpPr>
            <a:spLocks noGrp="1"/>
          </p:cNvSpPr>
          <p:nvPr>
            <p:ph type="dt" sz="half" idx="2"/>
          </p:nvPr>
        </p:nvSpPr>
        <p:spPr bwMode="auto">
          <a:xfrm>
            <a:off x="457201" y="6356388"/>
            <a:ext cx="2133600" cy="365125"/>
          </a:xfrm>
          <a:prstGeom prst="rect">
            <a:avLst/>
          </a:prstGeom>
          <a:extLst/>
        </p:spPr>
        <p:txBody>
          <a:bodyPr vert="horz" wrap="square" lIns="90800" tIns="45400" rIns="90800" bIns="45400" numCol="1" anchor="ctr" anchorCtr="0" compatLnSpc="1">
            <a:prstTxWarp prst="textNoShape">
              <a:avLst/>
            </a:prstTxWarp>
          </a:bodyPr>
          <a:lstStyle>
            <a:lvl1pPr algn="l">
              <a:buFontTx/>
              <a:buNone/>
              <a:defRPr sz="1200" b="0">
                <a:solidFill>
                  <a:srgbClr val="898989"/>
                </a:solidFill>
                <a:latin typeface="+mn-lt"/>
              </a:defRPr>
            </a:lvl1pPr>
          </a:lstStyle>
          <a:p>
            <a:pPr>
              <a:defRPr/>
            </a:pPr>
            <a:endParaRPr lang="ru-RU"/>
          </a:p>
        </p:txBody>
      </p:sp>
      <p:sp>
        <p:nvSpPr>
          <p:cNvPr id="9" name="Номер слайда 11"/>
          <p:cNvSpPr>
            <a:spLocks noGrp="1"/>
          </p:cNvSpPr>
          <p:nvPr>
            <p:ph type="sldNum" sz="quarter" idx="4"/>
          </p:nvPr>
        </p:nvSpPr>
        <p:spPr bwMode="auto">
          <a:xfrm>
            <a:off x="8324850" y="6042025"/>
            <a:ext cx="619125" cy="631825"/>
          </a:xfrm>
          <a:prstGeom prst="rect">
            <a:avLst/>
          </a:prstGeom>
          <a:extLst/>
        </p:spPr>
        <p:txBody>
          <a:bodyPr vert="horz" wrap="square" lIns="90800" tIns="45400" rIns="90800" bIns="45400" numCol="1" anchor="ctr" anchorCtr="0" compatLnSpc="1">
            <a:prstTxWarp prst="textNoShape">
              <a:avLst/>
            </a:prstTxWarp>
          </a:bodyPr>
          <a:lstStyle>
            <a:lvl1pPr algn="ctr">
              <a:lnSpc>
                <a:spcPts val="2097"/>
              </a:lnSpc>
              <a:buFontTx/>
              <a:buNone/>
              <a:defRPr sz="2400" b="0">
                <a:solidFill>
                  <a:schemeClr val="bg1"/>
                </a:solidFill>
                <a:latin typeface="+mn-lt"/>
              </a:defRPr>
            </a:lvl1pPr>
          </a:lstStyle>
          <a:p>
            <a:pPr>
              <a:defRPr/>
            </a:pPr>
            <a:fld id="{85CFB249-048B-4440-8CEA-B5359615989D}" type="slidenum">
              <a:rPr lang="ru-RU"/>
              <a:pPr>
                <a:defRPr/>
              </a:pPr>
              <a:t>‹#›</a:t>
            </a:fld>
            <a:endParaRPr lang="ru-RU"/>
          </a:p>
        </p:txBody>
      </p:sp>
      <p:sp>
        <p:nvSpPr>
          <p:cNvPr id="10" name="Нижний колонтитул 12"/>
          <p:cNvSpPr>
            <a:spLocks noGrp="1"/>
          </p:cNvSpPr>
          <p:nvPr>
            <p:ph type="ftr" sz="quarter" idx="3"/>
          </p:nvPr>
        </p:nvSpPr>
        <p:spPr bwMode="auto">
          <a:xfrm>
            <a:off x="3124203" y="6356388"/>
            <a:ext cx="2895600" cy="365125"/>
          </a:xfrm>
          <a:prstGeom prst="rect">
            <a:avLst/>
          </a:prstGeom>
          <a:extLst/>
        </p:spPr>
        <p:txBody>
          <a:bodyPr vert="horz" wrap="square" lIns="90800" tIns="45400" rIns="90800" bIns="45400" numCol="1" anchor="ctr" anchorCtr="0" compatLnSpc="1">
            <a:prstTxWarp prst="textNoShape">
              <a:avLst/>
            </a:prstTxWarp>
          </a:bodyPr>
          <a:lstStyle>
            <a:lvl1pPr algn="ctr">
              <a:buFontTx/>
              <a:buNone/>
              <a:defRPr sz="1200" b="0">
                <a:solidFill>
                  <a:srgbClr val="898989"/>
                </a:solidFill>
                <a:latin typeface="+mn-lt"/>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963" r:id="rId1"/>
    <p:sldLayoutId id="2147483962" r:id="rId2"/>
    <p:sldLayoutId id="2147483961" r:id="rId3"/>
    <p:sldLayoutId id="2147483960" r:id="rId4"/>
    <p:sldLayoutId id="2147483959" r:id="rId5"/>
    <p:sldLayoutId id="2147483958" r:id="rId6"/>
    <p:sldLayoutId id="2147483957" r:id="rId7"/>
    <p:sldLayoutId id="2147483956" r:id="rId8"/>
    <p:sldLayoutId id="2147483955" r:id="rId9"/>
    <p:sldLayoutId id="2147483954" r:id="rId10"/>
    <p:sldLayoutId id="2147483953" r:id="rId11"/>
  </p:sldLayoutIdLst>
  <p:hf hdr="0" ftr="0" dt="0"/>
  <p:txStyles>
    <p:titleStyle>
      <a:lvl1pPr algn="l" rtl="0" eaLnBrk="0" fontAlgn="base" hangingPunct="0">
        <a:lnSpc>
          <a:spcPts val="4560"/>
        </a:lnSpc>
        <a:spcBef>
          <a:spcPct val="0"/>
        </a:spcBef>
        <a:spcAft>
          <a:spcPct val="0"/>
        </a:spcAft>
        <a:defRPr sz="3700" b="1">
          <a:solidFill>
            <a:srgbClr val="005AA9"/>
          </a:solidFill>
          <a:latin typeface="+mj-lt"/>
          <a:ea typeface="+mj-ea"/>
          <a:cs typeface="+mj-cs"/>
        </a:defRPr>
      </a:lvl1pPr>
      <a:lvl2pPr algn="l" rtl="0" eaLnBrk="0" fontAlgn="base" hangingPunct="0">
        <a:lnSpc>
          <a:spcPts val="4560"/>
        </a:lnSpc>
        <a:spcBef>
          <a:spcPct val="0"/>
        </a:spcBef>
        <a:spcAft>
          <a:spcPct val="0"/>
        </a:spcAft>
        <a:defRPr sz="3700" b="1">
          <a:solidFill>
            <a:srgbClr val="005AA9"/>
          </a:solidFill>
          <a:latin typeface="Calibri" pitchFamily="34" charset="0"/>
        </a:defRPr>
      </a:lvl2pPr>
      <a:lvl3pPr algn="l" rtl="0" eaLnBrk="0" fontAlgn="base" hangingPunct="0">
        <a:lnSpc>
          <a:spcPts val="4560"/>
        </a:lnSpc>
        <a:spcBef>
          <a:spcPct val="0"/>
        </a:spcBef>
        <a:spcAft>
          <a:spcPct val="0"/>
        </a:spcAft>
        <a:defRPr sz="3700" b="1">
          <a:solidFill>
            <a:srgbClr val="005AA9"/>
          </a:solidFill>
          <a:latin typeface="Calibri" pitchFamily="34" charset="0"/>
        </a:defRPr>
      </a:lvl3pPr>
      <a:lvl4pPr algn="l" rtl="0" eaLnBrk="0" fontAlgn="base" hangingPunct="0">
        <a:lnSpc>
          <a:spcPts val="4560"/>
        </a:lnSpc>
        <a:spcBef>
          <a:spcPct val="0"/>
        </a:spcBef>
        <a:spcAft>
          <a:spcPct val="0"/>
        </a:spcAft>
        <a:defRPr sz="3700" b="1">
          <a:solidFill>
            <a:srgbClr val="005AA9"/>
          </a:solidFill>
          <a:latin typeface="Calibri" pitchFamily="34" charset="0"/>
        </a:defRPr>
      </a:lvl4pPr>
      <a:lvl5pPr algn="l" rtl="0" eaLnBrk="0" fontAlgn="base" hangingPunct="0">
        <a:lnSpc>
          <a:spcPts val="4560"/>
        </a:lnSpc>
        <a:spcBef>
          <a:spcPct val="0"/>
        </a:spcBef>
        <a:spcAft>
          <a:spcPct val="0"/>
        </a:spcAft>
        <a:defRPr sz="3700" b="1">
          <a:solidFill>
            <a:srgbClr val="005AA9"/>
          </a:solidFill>
          <a:latin typeface="Calibri" pitchFamily="34" charset="0"/>
        </a:defRPr>
      </a:lvl5pPr>
      <a:lvl6pPr marL="454147" algn="l" rtl="0" eaLnBrk="0" fontAlgn="base" hangingPunct="0">
        <a:lnSpc>
          <a:spcPts val="4560"/>
        </a:lnSpc>
        <a:spcBef>
          <a:spcPct val="0"/>
        </a:spcBef>
        <a:spcAft>
          <a:spcPct val="0"/>
        </a:spcAft>
        <a:defRPr sz="3700" b="1">
          <a:solidFill>
            <a:srgbClr val="005AA9"/>
          </a:solidFill>
          <a:latin typeface="Calibri" pitchFamily="34" charset="0"/>
        </a:defRPr>
      </a:lvl6pPr>
      <a:lvl7pPr marL="908286" algn="l" rtl="0" eaLnBrk="0" fontAlgn="base" hangingPunct="0">
        <a:lnSpc>
          <a:spcPts val="4560"/>
        </a:lnSpc>
        <a:spcBef>
          <a:spcPct val="0"/>
        </a:spcBef>
        <a:spcAft>
          <a:spcPct val="0"/>
        </a:spcAft>
        <a:defRPr sz="3700" b="1">
          <a:solidFill>
            <a:srgbClr val="005AA9"/>
          </a:solidFill>
          <a:latin typeface="Calibri" pitchFamily="34" charset="0"/>
        </a:defRPr>
      </a:lvl7pPr>
      <a:lvl8pPr marL="1362433" algn="l" rtl="0" eaLnBrk="0" fontAlgn="base" hangingPunct="0">
        <a:lnSpc>
          <a:spcPts val="4560"/>
        </a:lnSpc>
        <a:spcBef>
          <a:spcPct val="0"/>
        </a:spcBef>
        <a:spcAft>
          <a:spcPct val="0"/>
        </a:spcAft>
        <a:defRPr sz="3700" b="1">
          <a:solidFill>
            <a:srgbClr val="005AA9"/>
          </a:solidFill>
          <a:latin typeface="Calibri" pitchFamily="34" charset="0"/>
        </a:defRPr>
      </a:lvl8pPr>
      <a:lvl9pPr marL="1816580" algn="l" rtl="0" eaLnBrk="0" fontAlgn="base" hangingPunct="0">
        <a:lnSpc>
          <a:spcPts val="4560"/>
        </a:lnSpc>
        <a:spcBef>
          <a:spcPct val="0"/>
        </a:spcBef>
        <a:spcAft>
          <a:spcPct val="0"/>
        </a:spcAft>
        <a:defRPr sz="3700" b="1">
          <a:solidFill>
            <a:srgbClr val="005AA9"/>
          </a:solidFill>
          <a:latin typeface="Calibri" pitchFamily="34" charset="0"/>
        </a:defRPr>
      </a:lvl9pPr>
    </p:titleStyle>
    <p:bodyStyle>
      <a:lvl1pPr marL="316949" indent="-316949" algn="l"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6949" indent="137191" algn="l" rtl="0" eaLnBrk="0" fontAlgn="base" hangingPunct="0">
        <a:spcBef>
          <a:spcPct val="20000"/>
        </a:spcBef>
        <a:spcAft>
          <a:spcPct val="0"/>
        </a:spcAft>
        <a:buFont typeface="Arial" charset="0"/>
        <a:buChar char="–"/>
        <a:defRPr sz="2100">
          <a:solidFill>
            <a:srgbClr val="504F53"/>
          </a:solidFill>
          <a:latin typeface="+mn-lt"/>
        </a:defRPr>
      </a:lvl2pPr>
      <a:lvl3pPr marL="621293" indent="-227072" algn="l" rtl="0" eaLnBrk="0" fontAlgn="base" hangingPunct="0">
        <a:spcBef>
          <a:spcPct val="20000"/>
        </a:spcBef>
        <a:spcAft>
          <a:spcPct val="0"/>
        </a:spcAft>
        <a:buFont typeface="Arial" charset="0"/>
        <a:buChar char="•"/>
        <a:defRPr sz="2100">
          <a:solidFill>
            <a:srgbClr val="504F53"/>
          </a:solidFill>
          <a:latin typeface="+mn-lt"/>
        </a:defRPr>
      </a:lvl3pPr>
      <a:lvl4pPr marL="1589508" indent="-1275702" algn="just"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7330" indent="569258" algn="l"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70146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6pPr>
      <a:lvl7pPr marL="2155608"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7pPr>
      <a:lvl8pPr marL="260975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8pPr>
      <a:lvl9pPr marL="3063899"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a:xfrm>
            <a:off x="816013" y="488951"/>
            <a:ext cx="7343775" cy="1111250"/>
          </a:xfrm>
          <a:prstGeom prst="rect">
            <a:avLst/>
          </a:prstGeom>
          <a:noFill/>
          <a:ln w="9525">
            <a:noFill/>
            <a:miter lim="800000"/>
            <a:headEnd/>
            <a:tailEnd/>
          </a:ln>
        </p:spPr>
        <p:txBody>
          <a:bodyPr vert="horz" wrap="square" lIns="90800" tIns="45400" rIns="90800" bIns="45400" numCol="1" anchor="ctr" anchorCtr="0" compatLnSpc="1">
            <a:prstTxWarp prst="textNoShape">
              <a:avLst/>
            </a:prstTxWarp>
          </a:bodyPr>
          <a:lstStyle/>
          <a:p>
            <a:pPr lvl="0"/>
            <a:r>
              <a:rPr lang="ru-RU" smtClean="0"/>
              <a:t>Образец заголовка</a:t>
            </a:r>
          </a:p>
        </p:txBody>
      </p:sp>
      <p:sp>
        <p:nvSpPr>
          <p:cNvPr id="50179" name="Текст 2"/>
          <p:cNvSpPr>
            <a:spLocks noGrp="1"/>
          </p:cNvSpPr>
          <p:nvPr>
            <p:ph type="body" idx="1"/>
          </p:nvPr>
        </p:nvSpPr>
        <p:spPr bwMode="auto">
          <a:xfrm>
            <a:off x="816013" y="1600238"/>
            <a:ext cx="7343775" cy="4835525"/>
          </a:xfrm>
          <a:prstGeom prst="rect">
            <a:avLst/>
          </a:prstGeom>
          <a:noFill/>
          <a:ln w="9525">
            <a:noFill/>
            <a:miter lim="800000"/>
            <a:headEnd/>
            <a:tailEnd/>
          </a:ln>
        </p:spPr>
        <p:txBody>
          <a:bodyPr vert="horz" wrap="square" lIns="90800" tIns="45400" rIns="90800" bIns="454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 name="Дата 1"/>
          <p:cNvSpPr>
            <a:spLocks noGrp="1"/>
          </p:cNvSpPr>
          <p:nvPr>
            <p:ph type="dt" sz="half" idx="2"/>
          </p:nvPr>
        </p:nvSpPr>
        <p:spPr bwMode="auto">
          <a:xfrm>
            <a:off x="457201" y="6356388"/>
            <a:ext cx="2133600" cy="365125"/>
          </a:xfrm>
          <a:prstGeom prst="rect">
            <a:avLst/>
          </a:prstGeom>
          <a:extLst/>
        </p:spPr>
        <p:txBody>
          <a:bodyPr vert="horz" wrap="square" lIns="90800" tIns="45400" rIns="90800" bIns="45400" numCol="1" anchor="ctr" anchorCtr="0" compatLnSpc="1">
            <a:prstTxWarp prst="textNoShape">
              <a:avLst/>
            </a:prstTxWarp>
          </a:bodyPr>
          <a:lstStyle>
            <a:lvl1pPr algn="l">
              <a:buFontTx/>
              <a:buNone/>
              <a:defRPr sz="1200" b="0">
                <a:solidFill>
                  <a:srgbClr val="898989"/>
                </a:solidFill>
                <a:latin typeface="+mn-lt"/>
              </a:defRPr>
            </a:lvl1pPr>
          </a:lstStyle>
          <a:p>
            <a:pPr>
              <a:defRPr/>
            </a:pPr>
            <a:endParaRPr lang="ru-RU"/>
          </a:p>
        </p:txBody>
      </p:sp>
      <p:sp>
        <p:nvSpPr>
          <p:cNvPr id="8" name="Нижний колонтитул 2"/>
          <p:cNvSpPr>
            <a:spLocks noGrp="1"/>
          </p:cNvSpPr>
          <p:nvPr>
            <p:ph type="ftr" sz="quarter" idx="3"/>
          </p:nvPr>
        </p:nvSpPr>
        <p:spPr bwMode="auto">
          <a:xfrm>
            <a:off x="3124203" y="6356388"/>
            <a:ext cx="2895600" cy="365125"/>
          </a:xfrm>
          <a:prstGeom prst="rect">
            <a:avLst/>
          </a:prstGeom>
          <a:extLst/>
        </p:spPr>
        <p:txBody>
          <a:bodyPr vert="horz" wrap="square" lIns="90800" tIns="45400" rIns="90800" bIns="45400" numCol="1" anchor="ctr" anchorCtr="0" compatLnSpc="1">
            <a:prstTxWarp prst="textNoShape">
              <a:avLst/>
            </a:prstTxWarp>
          </a:bodyPr>
          <a:lstStyle>
            <a:lvl1pPr algn="ctr">
              <a:buFontTx/>
              <a:buNone/>
              <a:defRPr sz="1200" b="0">
                <a:solidFill>
                  <a:srgbClr val="898989"/>
                </a:solidFill>
                <a:latin typeface="+mn-lt"/>
              </a:defRPr>
            </a:lvl1pPr>
          </a:lstStyle>
          <a:p>
            <a:pPr>
              <a:defRPr/>
            </a:pPr>
            <a:endParaRPr lang="ru-RU"/>
          </a:p>
        </p:txBody>
      </p:sp>
      <p:sp>
        <p:nvSpPr>
          <p:cNvPr id="9" name="Номер слайда 5"/>
          <p:cNvSpPr>
            <a:spLocks noGrp="1"/>
          </p:cNvSpPr>
          <p:nvPr>
            <p:ph type="sldNum" sz="quarter" idx="4"/>
          </p:nvPr>
        </p:nvSpPr>
        <p:spPr bwMode="auto">
          <a:xfrm>
            <a:off x="8191500" y="5873750"/>
            <a:ext cx="566738" cy="650875"/>
          </a:xfrm>
          <a:prstGeom prst="rect">
            <a:avLst/>
          </a:prstGeom>
          <a:extLst/>
        </p:spPr>
        <p:txBody>
          <a:bodyPr vert="horz" wrap="square" lIns="90800" tIns="45400" rIns="90800" bIns="45400" numCol="1" anchor="ctr" anchorCtr="0" compatLnSpc="1">
            <a:prstTxWarp prst="textNoShape">
              <a:avLst/>
            </a:prstTxWarp>
          </a:bodyPr>
          <a:lstStyle>
            <a:lvl1pPr algn="ctr">
              <a:lnSpc>
                <a:spcPts val="2097"/>
              </a:lnSpc>
              <a:buFontTx/>
              <a:buNone/>
              <a:defRPr sz="2400" b="0">
                <a:solidFill>
                  <a:schemeClr val="bg1"/>
                </a:solidFill>
                <a:latin typeface="+mn-lt"/>
              </a:defRPr>
            </a:lvl1pPr>
          </a:lstStyle>
          <a:p>
            <a:pPr>
              <a:defRPr/>
            </a:pPr>
            <a:fld id="{2AC589A1-B194-440E-9DFD-9ED7741A0A0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74" r:id="rId1"/>
    <p:sldLayoutId id="2147483973" r:id="rId2"/>
    <p:sldLayoutId id="2147483972" r:id="rId3"/>
    <p:sldLayoutId id="2147483971" r:id="rId4"/>
    <p:sldLayoutId id="2147483970" r:id="rId5"/>
    <p:sldLayoutId id="2147483969" r:id="rId6"/>
    <p:sldLayoutId id="2147483968" r:id="rId7"/>
    <p:sldLayoutId id="2147483967" r:id="rId8"/>
    <p:sldLayoutId id="2147483966" r:id="rId9"/>
    <p:sldLayoutId id="2147483965" r:id="rId10"/>
    <p:sldLayoutId id="2147483964" r:id="rId11"/>
  </p:sldLayoutIdLst>
  <p:hf hdr="0" ftr="0" dt="0"/>
  <p:txStyles>
    <p:titleStyle>
      <a:lvl1pPr algn="l" rtl="0" eaLnBrk="0" fontAlgn="base" hangingPunct="0">
        <a:lnSpc>
          <a:spcPts val="4560"/>
        </a:lnSpc>
        <a:spcBef>
          <a:spcPct val="0"/>
        </a:spcBef>
        <a:spcAft>
          <a:spcPct val="0"/>
        </a:spcAft>
        <a:defRPr sz="3700" b="1">
          <a:solidFill>
            <a:srgbClr val="005AA9"/>
          </a:solidFill>
          <a:latin typeface="+mj-lt"/>
          <a:ea typeface="+mj-ea"/>
          <a:cs typeface="+mj-cs"/>
        </a:defRPr>
      </a:lvl1pPr>
      <a:lvl2pPr algn="l" rtl="0" eaLnBrk="0" fontAlgn="base" hangingPunct="0">
        <a:lnSpc>
          <a:spcPts val="4560"/>
        </a:lnSpc>
        <a:spcBef>
          <a:spcPct val="0"/>
        </a:spcBef>
        <a:spcAft>
          <a:spcPct val="0"/>
        </a:spcAft>
        <a:defRPr sz="3700" b="1">
          <a:solidFill>
            <a:srgbClr val="005AA9"/>
          </a:solidFill>
          <a:latin typeface="Calibri" pitchFamily="34" charset="0"/>
        </a:defRPr>
      </a:lvl2pPr>
      <a:lvl3pPr algn="l" rtl="0" eaLnBrk="0" fontAlgn="base" hangingPunct="0">
        <a:lnSpc>
          <a:spcPts val="4560"/>
        </a:lnSpc>
        <a:spcBef>
          <a:spcPct val="0"/>
        </a:spcBef>
        <a:spcAft>
          <a:spcPct val="0"/>
        </a:spcAft>
        <a:defRPr sz="3700" b="1">
          <a:solidFill>
            <a:srgbClr val="005AA9"/>
          </a:solidFill>
          <a:latin typeface="Calibri" pitchFamily="34" charset="0"/>
        </a:defRPr>
      </a:lvl3pPr>
      <a:lvl4pPr algn="l" rtl="0" eaLnBrk="0" fontAlgn="base" hangingPunct="0">
        <a:lnSpc>
          <a:spcPts val="4560"/>
        </a:lnSpc>
        <a:spcBef>
          <a:spcPct val="0"/>
        </a:spcBef>
        <a:spcAft>
          <a:spcPct val="0"/>
        </a:spcAft>
        <a:defRPr sz="3700" b="1">
          <a:solidFill>
            <a:srgbClr val="005AA9"/>
          </a:solidFill>
          <a:latin typeface="Calibri" pitchFamily="34" charset="0"/>
        </a:defRPr>
      </a:lvl4pPr>
      <a:lvl5pPr algn="l" rtl="0" eaLnBrk="0" fontAlgn="base" hangingPunct="0">
        <a:lnSpc>
          <a:spcPts val="4560"/>
        </a:lnSpc>
        <a:spcBef>
          <a:spcPct val="0"/>
        </a:spcBef>
        <a:spcAft>
          <a:spcPct val="0"/>
        </a:spcAft>
        <a:defRPr sz="3700" b="1">
          <a:solidFill>
            <a:srgbClr val="005AA9"/>
          </a:solidFill>
          <a:latin typeface="Calibri" pitchFamily="34" charset="0"/>
        </a:defRPr>
      </a:lvl5pPr>
      <a:lvl6pPr marL="454147" algn="l" rtl="0" eaLnBrk="0" fontAlgn="base" hangingPunct="0">
        <a:lnSpc>
          <a:spcPts val="4560"/>
        </a:lnSpc>
        <a:spcBef>
          <a:spcPct val="0"/>
        </a:spcBef>
        <a:spcAft>
          <a:spcPct val="0"/>
        </a:spcAft>
        <a:defRPr sz="3700" b="1">
          <a:solidFill>
            <a:srgbClr val="005AA9"/>
          </a:solidFill>
          <a:latin typeface="Calibri" pitchFamily="34" charset="0"/>
        </a:defRPr>
      </a:lvl6pPr>
      <a:lvl7pPr marL="908286" algn="l" rtl="0" eaLnBrk="0" fontAlgn="base" hangingPunct="0">
        <a:lnSpc>
          <a:spcPts val="4560"/>
        </a:lnSpc>
        <a:spcBef>
          <a:spcPct val="0"/>
        </a:spcBef>
        <a:spcAft>
          <a:spcPct val="0"/>
        </a:spcAft>
        <a:defRPr sz="3700" b="1">
          <a:solidFill>
            <a:srgbClr val="005AA9"/>
          </a:solidFill>
          <a:latin typeface="Calibri" pitchFamily="34" charset="0"/>
        </a:defRPr>
      </a:lvl7pPr>
      <a:lvl8pPr marL="1362433" algn="l" rtl="0" eaLnBrk="0" fontAlgn="base" hangingPunct="0">
        <a:lnSpc>
          <a:spcPts val="4560"/>
        </a:lnSpc>
        <a:spcBef>
          <a:spcPct val="0"/>
        </a:spcBef>
        <a:spcAft>
          <a:spcPct val="0"/>
        </a:spcAft>
        <a:defRPr sz="3700" b="1">
          <a:solidFill>
            <a:srgbClr val="005AA9"/>
          </a:solidFill>
          <a:latin typeface="Calibri" pitchFamily="34" charset="0"/>
        </a:defRPr>
      </a:lvl8pPr>
      <a:lvl9pPr marL="1816580" algn="l" rtl="0" eaLnBrk="0" fontAlgn="base" hangingPunct="0">
        <a:lnSpc>
          <a:spcPts val="4560"/>
        </a:lnSpc>
        <a:spcBef>
          <a:spcPct val="0"/>
        </a:spcBef>
        <a:spcAft>
          <a:spcPct val="0"/>
        </a:spcAft>
        <a:defRPr sz="3700" b="1">
          <a:solidFill>
            <a:srgbClr val="005AA9"/>
          </a:solidFill>
          <a:latin typeface="Calibri" pitchFamily="34" charset="0"/>
        </a:defRPr>
      </a:lvl9pPr>
    </p:titleStyle>
    <p:bodyStyle>
      <a:lvl1pPr marL="316949" indent="-316949" algn="l"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6949" indent="137191" algn="l" rtl="0" eaLnBrk="0" fontAlgn="base" hangingPunct="0">
        <a:spcBef>
          <a:spcPct val="20000"/>
        </a:spcBef>
        <a:spcAft>
          <a:spcPct val="0"/>
        </a:spcAft>
        <a:buFont typeface="Arial" charset="0"/>
        <a:buChar char="–"/>
        <a:defRPr sz="2100">
          <a:solidFill>
            <a:srgbClr val="504F53"/>
          </a:solidFill>
          <a:latin typeface="+mn-lt"/>
        </a:defRPr>
      </a:lvl2pPr>
      <a:lvl3pPr marL="621293" indent="-227072" algn="l" rtl="0" eaLnBrk="0" fontAlgn="base" hangingPunct="0">
        <a:spcBef>
          <a:spcPct val="20000"/>
        </a:spcBef>
        <a:spcAft>
          <a:spcPct val="0"/>
        </a:spcAft>
        <a:buFont typeface="Arial" charset="0"/>
        <a:buChar char="•"/>
        <a:defRPr sz="2100">
          <a:solidFill>
            <a:srgbClr val="504F53"/>
          </a:solidFill>
          <a:latin typeface="+mn-lt"/>
        </a:defRPr>
      </a:lvl3pPr>
      <a:lvl4pPr marL="1589508" indent="-1275702" algn="just"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7330" indent="569258" algn="l"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70146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6pPr>
      <a:lvl7pPr marL="2155608"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7pPr>
      <a:lvl8pPr marL="2609754"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8pPr>
      <a:lvl9pPr marL="3063899" indent="569258" algn="l" rtl="0" eaLnBrk="0" fontAlgn="base" hangingPunct="0">
        <a:lnSpc>
          <a:spcPts val="1575"/>
        </a:lnSpc>
        <a:spcBef>
          <a:spcPts val="350"/>
        </a:spcBef>
        <a:spcAft>
          <a:spcPct val="0"/>
        </a:spcAft>
        <a:buFont typeface="Arial" pitchFamily="34" charset="0"/>
        <a:defRPr sz="1200">
          <a:solidFill>
            <a:srgbClr val="8D8C90"/>
          </a:solidFill>
          <a:latin typeface="+mn-lt"/>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Z:\Projects\Текущие\Проектная\FNS_2012\_БРЭНДБУК\out\PPT\3_1_present-01.jpg"/>
          <p:cNvPicPr>
            <a:picLocks noChangeAspect="1" noChangeArrowheads="1"/>
          </p:cNvPicPr>
          <p:nvPr/>
        </p:nvPicPr>
        <p:blipFill>
          <a:blip r:embed="rId13"/>
          <a:srcRect/>
          <a:stretch>
            <a:fillRect/>
          </a:stretch>
        </p:blipFill>
        <p:spPr bwMode="auto">
          <a:xfrm>
            <a:off x="1588" y="1592"/>
            <a:ext cx="9142412" cy="6854825"/>
          </a:xfrm>
          <a:prstGeom prst="rect">
            <a:avLst/>
          </a:prstGeom>
          <a:noFill/>
          <a:ln w="9525">
            <a:noFill/>
            <a:miter lim="800000"/>
            <a:headEnd/>
            <a:tailEnd/>
          </a:ln>
        </p:spPr>
      </p:pic>
      <p:sp>
        <p:nvSpPr>
          <p:cNvPr id="14339" name="Заголовок 1"/>
          <p:cNvSpPr>
            <a:spLocks noGrp="1"/>
          </p:cNvSpPr>
          <p:nvPr>
            <p:ph type="title"/>
          </p:nvPr>
        </p:nvSpPr>
        <p:spPr bwMode="auto">
          <a:xfrm>
            <a:off x="816042" y="490538"/>
            <a:ext cx="7343775" cy="1109662"/>
          </a:xfrm>
          <a:prstGeom prst="rect">
            <a:avLst/>
          </a:prstGeom>
          <a:noFill/>
          <a:ln w="9525">
            <a:noFill/>
            <a:miter lim="800000"/>
            <a:headEnd/>
            <a:tailEnd/>
          </a:ln>
        </p:spPr>
        <p:txBody>
          <a:bodyPr vert="horz" wrap="square" lIns="90320" tIns="45160" rIns="90320" bIns="45160" numCol="1" anchor="ctr" anchorCtr="0" compatLnSpc="1">
            <a:prstTxWarp prst="textNoShape">
              <a:avLst/>
            </a:prstTxWarp>
          </a:bodyPr>
          <a:lstStyle/>
          <a:p>
            <a:pPr lvl="0"/>
            <a:r>
              <a:rPr lang="ru-RU" altLang="ru-RU" smtClean="0"/>
              <a:t>Образец заголовка</a:t>
            </a:r>
          </a:p>
        </p:txBody>
      </p:sp>
      <p:sp>
        <p:nvSpPr>
          <p:cNvPr id="14340" name="Текст 2"/>
          <p:cNvSpPr>
            <a:spLocks noGrp="1"/>
          </p:cNvSpPr>
          <p:nvPr>
            <p:ph type="body" idx="1"/>
          </p:nvPr>
        </p:nvSpPr>
        <p:spPr bwMode="auto">
          <a:xfrm>
            <a:off x="816042" y="1600267"/>
            <a:ext cx="7343775" cy="4835525"/>
          </a:xfrm>
          <a:prstGeom prst="rect">
            <a:avLst/>
          </a:prstGeom>
          <a:noFill/>
          <a:ln w="9525">
            <a:noFill/>
            <a:miter lim="800000"/>
            <a:headEnd/>
            <a:tailEnd/>
          </a:ln>
        </p:spPr>
        <p:txBody>
          <a:bodyPr vert="horz" wrap="square" lIns="90320" tIns="45160" rIns="90320" bIns="4516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extLst>
      <p:ext uri="{BB962C8B-B14F-4D97-AF65-F5344CB8AC3E}">
        <p14:creationId xmlns:p14="http://schemas.microsoft.com/office/powerpoint/2010/main" val="63894192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spd="med">
    <p:split orient="vert"/>
  </p:transition>
  <p:timing>
    <p:tnLst>
      <p:par>
        <p:cTn id="1" dur="indefinite" restart="never" nodeType="tmRoot"/>
      </p:par>
    </p:tnLst>
  </p:timing>
  <p:txStyles>
    <p:titleStyle>
      <a:lvl1pPr algn="l" defTabSz="902082" rtl="0" eaLnBrk="0" fontAlgn="base" hangingPunct="0">
        <a:lnSpc>
          <a:spcPts val="4546"/>
        </a:lnSpc>
        <a:spcBef>
          <a:spcPct val="0"/>
        </a:spcBef>
        <a:spcAft>
          <a:spcPct val="0"/>
        </a:spcAft>
        <a:defRPr sz="3700" b="1">
          <a:solidFill>
            <a:srgbClr val="005AA9"/>
          </a:solidFill>
          <a:latin typeface="+mj-lt"/>
          <a:ea typeface="+mj-ea"/>
          <a:cs typeface="+mj-cs"/>
        </a:defRPr>
      </a:lvl1pPr>
      <a:lvl2pPr algn="l" defTabSz="902082" rtl="0" eaLnBrk="0" fontAlgn="base" hangingPunct="0">
        <a:lnSpc>
          <a:spcPts val="4546"/>
        </a:lnSpc>
        <a:spcBef>
          <a:spcPct val="0"/>
        </a:spcBef>
        <a:spcAft>
          <a:spcPct val="0"/>
        </a:spcAft>
        <a:defRPr sz="3700" b="1">
          <a:solidFill>
            <a:srgbClr val="005AA9"/>
          </a:solidFill>
          <a:latin typeface="Calibri" pitchFamily="34" charset="0"/>
        </a:defRPr>
      </a:lvl2pPr>
      <a:lvl3pPr algn="l" defTabSz="902082" rtl="0" eaLnBrk="0" fontAlgn="base" hangingPunct="0">
        <a:lnSpc>
          <a:spcPts val="4546"/>
        </a:lnSpc>
        <a:spcBef>
          <a:spcPct val="0"/>
        </a:spcBef>
        <a:spcAft>
          <a:spcPct val="0"/>
        </a:spcAft>
        <a:defRPr sz="3700" b="1">
          <a:solidFill>
            <a:srgbClr val="005AA9"/>
          </a:solidFill>
          <a:latin typeface="Calibri" pitchFamily="34" charset="0"/>
        </a:defRPr>
      </a:lvl3pPr>
      <a:lvl4pPr algn="l" defTabSz="902082" rtl="0" eaLnBrk="0" fontAlgn="base" hangingPunct="0">
        <a:lnSpc>
          <a:spcPts val="4546"/>
        </a:lnSpc>
        <a:spcBef>
          <a:spcPct val="0"/>
        </a:spcBef>
        <a:spcAft>
          <a:spcPct val="0"/>
        </a:spcAft>
        <a:defRPr sz="3700" b="1">
          <a:solidFill>
            <a:srgbClr val="005AA9"/>
          </a:solidFill>
          <a:latin typeface="Calibri" pitchFamily="34" charset="0"/>
        </a:defRPr>
      </a:lvl4pPr>
      <a:lvl5pPr algn="l" defTabSz="902082" rtl="0" eaLnBrk="0" fontAlgn="base" hangingPunct="0">
        <a:lnSpc>
          <a:spcPts val="4546"/>
        </a:lnSpc>
        <a:spcBef>
          <a:spcPct val="0"/>
        </a:spcBef>
        <a:spcAft>
          <a:spcPct val="0"/>
        </a:spcAft>
        <a:defRPr sz="3700" b="1">
          <a:solidFill>
            <a:srgbClr val="005AA9"/>
          </a:solidFill>
          <a:latin typeface="Calibri" pitchFamily="34" charset="0"/>
        </a:defRPr>
      </a:lvl5pPr>
      <a:lvl6pPr marL="451828" algn="l" defTabSz="902082" rtl="0" fontAlgn="base">
        <a:lnSpc>
          <a:spcPts val="4546"/>
        </a:lnSpc>
        <a:spcBef>
          <a:spcPct val="0"/>
        </a:spcBef>
        <a:spcAft>
          <a:spcPct val="0"/>
        </a:spcAft>
        <a:defRPr sz="3700" b="1">
          <a:solidFill>
            <a:srgbClr val="005AA9"/>
          </a:solidFill>
          <a:latin typeface="Calibri" pitchFamily="34" charset="0"/>
        </a:defRPr>
      </a:lvl6pPr>
      <a:lvl7pPr marL="903651" algn="l" defTabSz="902082" rtl="0" fontAlgn="base">
        <a:lnSpc>
          <a:spcPts val="4546"/>
        </a:lnSpc>
        <a:spcBef>
          <a:spcPct val="0"/>
        </a:spcBef>
        <a:spcAft>
          <a:spcPct val="0"/>
        </a:spcAft>
        <a:defRPr sz="3700" b="1">
          <a:solidFill>
            <a:srgbClr val="005AA9"/>
          </a:solidFill>
          <a:latin typeface="Calibri" pitchFamily="34" charset="0"/>
        </a:defRPr>
      </a:lvl7pPr>
      <a:lvl8pPr marL="1355476" algn="l" defTabSz="902082" rtl="0" fontAlgn="base">
        <a:lnSpc>
          <a:spcPts val="4546"/>
        </a:lnSpc>
        <a:spcBef>
          <a:spcPct val="0"/>
        </a:spcBef>
        <a:spcAft>
          <a:spcPct val="0"/>
        </a:spcAft>
        <a:defRPr sz="3700" b="1">
          <a:solidFill>
            <a:srgbClr val="005AA9"/>
          </a:solidFill>
          <a:latin typeface="Calibri" pitchFamily="34" charset="0"/>
        </a:defRPr>
      </a:lvl8pPr>
      <a:lvl9pPr marL="1807312" algn="l" defTabSz="902082" rtl="0" fontAlgn="base">
        <a:lnSpc>
          <a:spcPts val="4546"/>
        </a:lnSpc>
        <a:spcBef>
          <a:spcPct val="0"/>
        </a:spcBef>
        <a:spcAft>
          <a:spcPct val="0"/>
        </a:spcAft>
        <a:defRPr sz="3700" b="1">
          <a:solidFill>
            <a:srgbClr val="005AA9"/>
          </a:solidFill>
          <a:latin typeface="Calibri" pitchFamily="34" charset="0"/>
        </a:defRPr>
      </a:lvl9pPr>
    </p:titleStyle>
    <p:bodyStyle>
      <a:lvl1pPr marL="313764" indent="-313764" algn="l" defTabSz="902082" rtl="0" eaLnBrk="0" fontAlgn="base" hangingPunct="0">
        <a:spcBef>
          <a:spcPct val="20000"/>
        </a:spcBef>
        <a:spcAft>
          <a:spcPct val="0"/>
        </a:spcAft>
        <a:buFont typeface="Calibri" pitchFamily="34" charset="0"/>
        <a:buChar char="•"/>
        <a:defRPr sz="3200">
          <a:solidFill>
            <a:srgbClr val="005AA9"/>
          </a:solidFill>
          <a:latin typeface="+mn-lt"/>
          <a:ea typeface="+mn-ea"/>
          <a:cs typeface="+mn-cs"/>
        </a:defRPr>
      </a:lvl1pPr>
      <a:lvl2pPr marL="313764" indent="138056" algn="l" defTabSz="902082" rtl="0" eaLnBrk="0" fontAlgn="base" hangingPunct="0">
        <a:spcBef>
          <a:spcPct val="20000"/>
        </a:spcBef>
        <a:spcAft>
          <a:spcPct val="0"/>
        </a:spcAft>
        <a:buFont typeface="Arial" charset="0"/>
        <a:buChar char="–"/>
        <a:defRPr sz="2100">
          <a:solidFill>
            <a:srgbClr val="504F53"/>
          </a:solidFill>
          <a:latin typeface="+mn-lt"/>
        </a:defRPr>
      </a:lvl2pPr>
      <a:lvl3pPr marL="616551" indent="-224345" algn="l" defTabSz="902082" rtl="0" eaLnBrk="0" fontAlgn="base" hangingPunct="0">
        <a:spcBef>
          <a:spcPct val="20000"/>
        </a:spcBef>
        <a:spcAft>
          <a:spcPct val="0"/>
        </a:spcAft>
        <a:buFont typeface="Arial" charset="0"/>
        <a:buChar char="•"/>
        <a:defRPr sz="2100">
          <a:solidFill>
            <a:srgbClr val="504F53"/>
          </a:solidFill>
          <a:latin typeface="+mn-lt"/>
        </a:defRPr>
      </a:lvl3pPr>
      <a:lvl4pPr marL="1581395" indent="-1270757" algn="just" defTabSz="902082" rtl="0" eaLnBrk="0" fontAlgn="base" hangingPunct="0">
        <a:lnSpc>
          <a:spcPts val="1575"/>
        </a:lnSpc>
        <a:spcBef>
          <a:spcPts val="350"/>
        </a:spcBef>
        <a:spcAft>
          <a:spcPct val="0"/>
        </a:spcAft>
        <a:buFont typeface="Arial" charset="0"/>
        <a:buChar char="–"/>
        <a:defRPr sz="1400">
          <a:solidFill>
            <a:srgbClr val="504F53"/>
          </a:solidFill>
          <a:latin typeface="+mn-lt"/>
        </a:defRPr>
      </a:lvl4pPr>
      <a:lvl5pPr marL="1242526" indent="564789" algn="l" defTabSz="902082" rtl="0" eaLnBrk="0" fontAlgn="base" hangingPunct="0">
        <a:lnSpc>
          <a:spcPts val="1575"/>
        </a:lnSpc>
        <a:spcBef>
          <a:spcPts val="350"/>
        </a:spcBef>
        <a:spcAft>
          <a:spcPct val="0"/>
        </a:spcAft>
        <a:buFont typeface="Arial" charset="0"/>
        <a:buChar char="»"/>
        <a:defRPr sz="1200">
          <a:solidFill>
            <a:srgbClr val="8D8C90"/>
          </a:solidFill>
          <a:latin typeface="+mn-lt"/>
        </a:defRPr>
      </a:lvl5pPr>
      <a:lvl6pPr marL="1694353" indent="564789" algn="l" defTabSz="902082" rtl="0" fontAlgn="base">
        <a:lnSpc>
          <a:spcPts val="1575"/>
        </a:lnSpc>
        <a:spcBef>
          <a:spcPts val="350"/>
        </a:spcBef>
        <a:spcAft>
          <a:spcPct val="0"/>
        </a:spcAft>
        <a:buFont typeface="Arial" pitchFamily="34" charset="0"/>
        <a:buChar char="»"/>
        <a:defRPr sz="1200">
          <a:solidFill>
            <a:srgbClr val="8D8C90"/>
          </a:solidFill>
          <a:latin typeface="+mn-lt"/>
        </a:defRPr>
      </a:lvl6pPr>
      <a:lvl7pPr marL="2146174" indent="564789" algn="l" defTabSz="902082" rtl="0" fontAlgn="base">
        <a:lnSpc>
          <a:spcPts val="1575"/>
        </a:lnSpc>
        <a:spcBef>
          <a:spcPts val="350"/>
        </a:spcBef>
        <a:spcAft>
          <a:spcPct val="0"/>
        </a:spcAft>
        <a:buFont typeface="Arial" pitchFamily="34" charset="0"/>
        <a:buChar char="»"/>
        <a:defRPr sz="1200">
          <a:solidFill>
            <a:srgbClr val="8D8C90"/>
          </a:solidFill>
          <a:latin typeface="+mn-lt"/>
        </a:defRPr>
      </a:lvl7pPr>
      <a:lvl8pPr marL="2598004" indent="564789" algn="l" defTabSz="902082" rtl="0" fontAlgn="base">
        <a:lnSpc>
          <a:spcPts val="1575"/>
        </a:lnSpc>
        <a:spcBef>
          <a:spcPts val="350"/>
        </a:spcBef>
        <a:spcAft>
          <a:spcPct val="0"/>
        </a:spcAft>
        <a:buFont typeface="Arial" pitchFamily="34" charset="0"/>
        <a:buChar char="»"/>
        <a:defRPr sz="1200">
          <a:solidFill>
            <a:srgbClr val="8D8C90"/>
          </a:solidFill>
          <a:latin typeface="+mn-lt"/>
        </a:defRPr>
      </a:lvl8pPr>
      <a:lvl9pPr marL="3049824" indent="564789" algn="l" defTabSz="902082" rtl="0" fontAlgn="base">
        <a:lnSpc>
          <a:spcPts val="1575"/>
        </a:lnSpc>
        <a:spcBef>
          <a:spcPts val="350"/>
        </a:spcBef>
        <a:spcAft>
          <a:spcPct val="0"/>
        </a:spcAft>
        <a:buFont typeface="Arial" pitchFamily="34" charset="0"/>
        <a:buChar char="»"/>
        <a:defRPr sz="1200">
          <a:solidFill>
            <a:srgbClr val="8D8C90"/>
          </a:solidFill>
          <a:latin typeface="+mn-lt"/>
        </a:defRPr>
      </a:lvl9pPr>
    </p:bodyStyle>
    <p:otherStyle>
      <a:defPPr>
        <a:defRPr lang="ru-RU"/>
      </a:defPPr>
      <a:lvl1pPr marL="0" algn="l" defTabSz="903651" rtl="0" eaLnBrk="1" latinLnBrk="0" hangingPunct="1">
        <a:defRPr sz="1800" kern="1200">
          <a:solidFill>
            <a:schemeClr val="tx1"/>
          </a:solidFill>
          <a:latin typeface="+mn-lt"/>
          <a:ea typeface="+mn-ea"/>
          <a:cs typeface="+mn-cs"/>
        </a:defRPr>
      </a:lvl1pPr>
      <a:lvl2pPr marL="451828" algn="l" defTabSz="903651" rtl="0" eaLnBrk="1" latinLnBrk="0" hangingPunct="1">
        <a:defRPr sz="1800" kern="1200">
          <a:solidFill>
            <a:schemeClr val="tx1"/>
          </a:solidFill>
          <a:latin typeface="+mn-lt"/>
          <a:ea typeface="+mn-ea"/>
          <a:cs typeface="+mn-cs"/>
        </a:defRPr>
      </a:lvl2pPr>
      <a:lvl3pPr marL="903651" algn="l" defTabSz="903651" rtl="0" eaLnBrk="1" latinLnBrk="0" hangingPunct="1">
        <a:defRPr sz="1800" kern="1200">
          <a:solidFill>
            <a:schemeClr val="tx1"/>
          </a:solidFill>
          <a:latin typeface="+mn-lt"/>
          <a:ea typeface="+mn-ea"/>
          <a:cs typeface="+mn-cs"/>
        </a:defRPr>
      </a:lvl3pPr>
      <a:lvl4pPr marL="1355476" algn="l" defTabSz="903651" rtl="0" eaLnBrk="1" latinLnBrk="0" hangingPunct="1">
        <a:defRPr sz="1800" kern="1200">
          <a:solidFill>
            <a:schemeClr val="tx1"/>
          </a:solidFill>
          <a:latin typeface="+mn-lt"/>
          <a:ea typeface="+mn-ea"/>
          <a:cs typeface="+mn-cs"/>
        </a:defRPr>
      </a:lvl4pPr>
      <a:lvl5pPr marL="1807312" algn="l" defTabSz="903651" rtl="0" eaLnBrk="1" latinLnBrk="0" hangingPunct="1">
        <a:defRPr sz="1800" kern="1200">
          <a:solidFill>
            <a:schemeClr val="tx1"/>
          </a:solidFill>
          <a:latin typeface="+mn-lt"/>
          <a:ea typeface="+mn-ea"/>
          <a:cs typeface="+mn-cs"/>
        </a:defRPr>
      </a:lvl5pPr>
      <a:lvl6pPr marL="2259131" algn="l" defTabSz="903651" rtl="0" eaLnBrk="1" latinLnBrk="0" hangingPunct="1">
        <a:defRPr sz="1800" kern="1200">
          <a:solidFill>
            <a:schemeClr val="tx1"/>
          </a:solidFill>
          <a:latin typeface="+mn-lt"/>
          <a:ea typeface="+mn-ea"/>
          <a:cs typeface="+mn-cs"/>
        </a:defRPr>
      </a:lvl6pPr>
      <a:lvl7pPr marL="2710955" algn="l" defTabSz="903651" rtl="0" eaLnBrk="1" latinLnBrk="0" hangingPunct="1">
        <a:defRPr sz="1800" kern="1200">
          <a:solidFill>
            <a:schemeClr val="tx1"/>
          </a:solidFill>
          <a:latin typeface="+mn-lt"/>
          <a:ea typeface="+mn-ea"/>
          <a:cs typeface="+mn-cs"/>
        </a:defRPr>
      </a:lvl7pPr>
      <a:lvl8pPr marL="3162787" algn="l" defTabSz="903651" rtl="0" eaLnBrk="1" latinLnBrk="0" hangingPunct="1">
        <a:defRPr sz="1800" kern="1200">
          <a:solidFill>
            <a:schemeClr val="tx1"/>
          </a:solidFill>
          <a:latin typeface="+mn-lt"/>
          <a:ea typeface="+mn-ea"/>
          <a:cs typeface="+mn-cs"/>
        </a:defRPr>
      </a:lvl8pPr>
      <a:lvl9pPr marL="3614613" algn="l" defTabSz="90365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lumMod val="91000"/>
              </a:srgbClr>
            </a:gs>
            <a:gs pos="36000">
              <a:srgbClr val="005AA9"/>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990" y="490026"/>
            <a:ext cx="7343873" cy="1110281"/>
          </a:xfrm>
          <a:prstGeom prst="rect">
            <a:avLst/>
          </a:prstGeom>
        </p:spPr>
        <p:txBody>
          <a:bodyPr vert="horz" lIns="90832" tIns="45416" rIns="90832" bIns="45416"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15990" y="1600200"/>
            <a:ext cx="7343873" cy="4835924"/>
          </a:xfrm>
          <a:prstGeom prst="rect">
            <a:avLst/>
          </a:prstGeom>
        </p:spPr>
        <p:txBody>
          <a:bodyPr vert="horz" lIns="90832" tIns="45416" rIns="90832" bIns="45416"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1" y="6356388"/>
            <a:ext cx="2133600" cy="365125"/>
          </a:xfrm>
          <a:prstGeom prst="rect">
            <a:avLst/>
          </a:prstGeom>
        </p:spPr>
        <p:txBody>
          <a:bodyPr vert="horz" lIns="90832" tIns="45416" rIns="90832" bIns="45416" rtlCol="0" anchor="ctr"/>
          <a:lstStyle>
            <a:lvl1pPr algn="l">
              <a:defRPr sz="1200">
                <a:solidFill>
                  <a:schemeClr val="tx1">
                    <a:tint val="75000"/>
                  </a:schemeClr>
                </a:solidFill>
              </a:defRPr>
            </a:lvl1pPr>
          </a:lstStyle>
          <a:p>
            <a:pPr defTabSz="908286" fontAlgn="auto">
              <a:spcBef>
                <a:spcPts val="0"/>
              </a:spcBef>
              <a:spcAft>
                <a:spcPts val="0"/>
              </a:spcAft>
            </a:pPr>
            <a:endParaRPr lang="ru-RU" b="0">
              <a:solidFill>
                <a:prstClr val="black">
                  <a:tint val="75000"/>
                </a:prstClr>
              </a:solidFill>
              <a:latin typeface="Calibri"/>
            </a:endParaRPr>
          </a:p>
        </p:txBody>
      </p:sp>
      <p:sp>
        <p:nvSpPr>
          <p:cNvPr id="5" name="Нижний колонтитул 4"/>
          <p:cNvSpPr>
            <a:spLocks noGrp="1"/>
          </p:cNvSpPr>
          <p:nvPr>
            <p:ph type="ftr" sz="quarter" idx="3"/>
          </p:nvPr>
        </p:nvSpPr>
        <p:spPr>
          <a:xfrm>
            <a:off x="3124203" y="6356388"/>
            <a:ext cx="2895600" cy="365125"/>
          </a:xfrm>
          <a:prstGeom prst="rect">
            <a:avLst/>
          </a:prstGeom>
        </p:spPr>
        <p:txBody>
          <a:bodyPr vert="horz" lIns="90832" tIns="45416" rIns="90832" bIns="45416" rtlCol="0" anchor="ctr"/>
          <a:lstStyle>
            <a:lvl1pPr algn="ctr">
              <a:defRPr sz="1200">
                <a:solidFill>
                  <a:schemeClr val="tx1">
                    <a:tint val="75000"/>
                  </a:schemeClr>
                </a:solidFill>
              </a:defRPr>
            </a:lvl1pPr>
          </a:lstStyle>
          <a:p>
            <a:pPr defTabSz="908286" fontAlgn="auto">
              <a:spcBef>
                <a:spcPts val="0"/>
              </a:spcBef>
              <a:spcAft>
                <a:spcPts val="0"/>
              </a:spcAft>
            </a:pPr>
            <a:endParaRPr lang="ru-RU" b="0">
              <a:solidFill>
                <a:prstClr val="black">
                  <a:tint val="75000"/>
                </a:prstClr>
              </a:solidFill>
              <a:latin typeface="Calibri"/>
            </a:endParaRPr>
          </a:p>
        </p:txBody>
      </p:sp>
      <p:sp>
        <p:nvSpPr>
          <p:cNvPr id="6" name="Номер слайда 5"/>
          <p:cNvSpPr>
            <a:spLocks noGrp="1"/>
          </p:cNvSpPr>
          <p:nvPr>
            <p:ph type="sldNum" sz="quarter" idx="4"/>
          </p:nvPr>
        </p:nvSpPr>
        <p:spPr>
          <a:xfrm>
            <a:off x="8324084" y="6041425"/>
            <a:ext cx="619711" cy="631834"/>
          </a:xfrm>
          <a:prstGeom prst="rect">
            <a:avLst/>
          </a:prstGeom>
        </p:spPr>
        <p:txBody>
          <a:bodyPr vert="horz" lIns="90832" tIns="45416" rIns="90832" bIns="45416" rtlCol="0" anchor="ctr">
            <a:normAutofit/>
          </a:bodyPr>
          <a:lstStyle>
            <a:lvl1pPr algn="ctr">
              <a:lnSpc>
                <a:spcPts val="2104"/>
              </a:lnSpc>
              <a:defRPr sz="2400">
                <a:solidFill>
                  <a:schemeClr val="bg1"/>
                </a:solidFill>
              </a:defRPr>
            </a:lvl1pPr>
          </a:lstStyle>
          <a:p>
            <a:pPr defTabSz="908286" fontAlgn="auto">
              <a:spcBef>
                <a:spcPts val="0"/>
              </a:spcBef>
              <a:spcAft>
                <a:spcPts val="0"/>
              </a:spcAft>
            </a:pPr>
            <a:fld id="{E20E89E6-FE54-4E13-859C-1FA908D70D39}" type="slidenum">
              <a:rPr lang="ru-RU" b="0" smtClean="0">
                <a:solidFill>
                  <a:prstClr val="white"/>
                </a:solidFill>
                <a:latin typeface="Calibri"/>
              </a:rPr>
              <a:pPr defTabSz="908286" fontAlgn="auto">
                <a:spcBef>
                  <a:spcPts val="0"/>
                </a:spcBef>
                <a:spcAft>
                  <a:spcPts val="0"/>
                </a:spcAft>
              </a:pPr>
              <a:t>‹#›</a:t>
            </a:fld>
            <a:endParaRPr lang="ru-RU" b="0" dirty="0">
              <a:solidFill>
                <a:prstClr val="white"/>
              </a:solidFill>
              <a:latin typeface="Calibri"/>
            </a:endParaRPr>
          </a:p>
        </p:txBody>
      </p:sp>
    </p:spTree>
    <p:extLst>
      <p:ext uri="{BB962C8B-B14F-4D97-AF65-F5344CB8AC3E}">
        <p14:creationId xmlns:p14="http://schemas.microsoft.com/office/powerpoint/2010/main" val="614046611"/>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ftr="0" dt="0"/>
  <p:txStyles>
    <p:titleStyle>
      <a:lvl1pPr algn="l" defTabSz="908286" rtl="0" eaLnBrk="1" latinLnBrk="0" hangingPunct="1">
        <a:lnSpc>
          <a:spcPts val="4553"/>
        </a:lnSpc>
        <a:spcBef>
          <a:spcPct val="0"/>
        </a:spcBef>
        <a:buNone/>
        <a:defRPr sz="3700" b="1" i="0" kern="1200">
          <a:solidFill>
            <a:srgbClr val="005AA9"/>
          </a:solidFill>
          <a:latin typeface="+mj-lt"/>
          <a:ea typeface="+mj-ea"/>
          <a:cs typeface="+mj-cs"/>
        </a:defRPr>
      </a:lvl1pPr>
    </p:titleStyle>
    <p:bodyStyle>
      <a:lvl1pPr marL="316564" indent="0" algn="l" defTabSz="908286" rtl="0" eaLnBrk="1" latinLnBrk="0" hangingPunct="1">
        <a:spcBef>
          <a:spcPct val="20000"/>
        </a:spcBef>
        <a:buFont typeface="+mj-lt"/>
        <a:buNone/>
        <a:defRPr sz="3200" b="0" i="0" kern="1200">
          <a:solidFill>
            <a:srgbClr val="005AA9"/>
          </a:solidFill>
          <a:latin typeface="+mj-lt"/>
          <a:ea typeface="+mn-ea"/>
          <a:cs typeface="+mn-cs"/>
        </a:defRPr>
      </a:lvl1pPr>
      <a:lvl2pPr marL="316564" indent="0" algn="l" defTabSz="908286" rtl="0" eaLnBrk="1" latinLnBrk="0" hangingPunct="1">
        <a:spcBef>
          <a:spcPct val="20000"/>
        </a:spcBef>
        <a:buFont typeface="Arial" pitchFamily="34" charset="0"/>
        <a:buNone/>
        <a:defRPr sz="2100" b="0" i="0" kern="1200">
          <a:solidFill>
            <a:srgbClr val="504F53"/>
          </a:solidFill>
          <a:latin typeface="+mj-lt"/>
          <a:ea typeface="+mn-ea"/>
          <a:cs typeface="+mn-cs"/>
        </a:defRPr>
      </a:lvl2pPr>
      <a:lvl3pPr marL="620692" indent="-226712" algn="l" defTabSz="908286" rtl="0" eaLnBrk="1" latinLnBrk="0" hangingPunct="1">
        <a:spcBef>
          <a:spcPct val="20000"/>
        </a:spcBef>
        <a:buFont typeface="Arial" pitchFamily="34" charset="0"/>
        <a:buChar char="•"/>
        <a:defRPr sz="2100" b="0" i="0" kern="1200">
          <a:solidFill>
            <a:srgbClr val="504F53"/>
          </a:solidFill>
          <a:latin typeface="+mj-lt"/>
          <a:ea typeface="+mn-ea"/>
          <a:cs typeface="+mn-cs"/>
        </a:defRPr>
      </a:lvl3pPr>
      <a:lvl4pPr marL="0" indent="313798" algn="just" defTabSz="908286" rtl="0" eaLnBrk="1" latinLnBrk="0" hangingPunct="1">
        <a:lnSpc>
          <a:spcPts val="1578"/>
        </a:lnSpc>
        <a:spcBef>
          <a:spcPts val="351"/>
        </a:spcBef>
        <a:buFont typeface="Arial" pitchFamily="34" charset="0"/>
        <a:buNone/>
        <a:tabLst/>
        <a:defRPr sz="1400" b="0" i="0" kern="1200">
          <a:solidFill>
            <a:srgbClr val="504F53"/>
          </a:solidFill>
          <a:latin typeface="+mj-lt"/>
          <a:ea typeface="+mn-ea"/>
          <a:cs typeface="+mn-cs"/>
        </a:defRPr>
      </a:lvl4pPr>
      <a:lvl5pPr marL="1249687" indent="0" algn="l" defTabSz="908286" rtl="0" eaLnBrk="1" latinLnBrk="0" hangingPunct="1">
        <a:lnSpc>
          <a:spcPts val="1578"/>
        </a:lnSpc>
        <a:spcBef>
          <a:spcPts val="351"/>
        </a:spcBef>
        <a:buFont typeface="Arial" pitchFamily="34" charset="0"/>
        <a:buNone/>
        <a:defRPr sz="1200" b="0" i="0" kern="1200">
          <a:solidFill>
            <a:srgbClr val="8D8C90"/>
          </a:solidFill>
          <a:latin typeface="+mj-lt"/>
          <a:ea typeface="+mn-ea"/>
          <a:cs typeface="+mn-cs"/>
        </a:defRPr>
      </a:lvl5pPr>
      <a:lvl6pPr marL="2497795" indent="-227072" algn="l" defTabSz="908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1939" indent="-227072" algn="l" defTabSz="908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6081" indent="-227072" algn="l" defTabSz="908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0230" indent="-227072" algn="l" defTabSz="908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08286" rtl="0" eaLnBrk="1" latinLnBrk="0" hangingPunct="1">
        <a:defRPr sz="1800" kern="1200">
          <a:solidFill>
            <a:schemeClr val="tx1"/>
          </a:solidFill>
          <a:latin typeface="+mn-lt"/>
          <a:ea typeface="+mn-ea"/>
          <a:cs typeface="+mn-cs"/>
        </a:defRPr>
      </a:lvl1pPr>
      <a:lvl2pPr marL="454147" algn="l" defTabSz="908286" rtl="0" eaLnBrk="1" latinLnBrk="0" hangingPunct="1">
        <a:defRPr sz="1800" kern="1200">
          <a:solidFill>
            <a:schemeClr val="tx1"/>
          </a:solidFill>
          <a:latin typeface="+mn-lt"/>
          <a:ea typeface="+mn-ea"/>
          <a:cs typeface="+mn-cs"/>
        </a:defRPr>
      </a:lvl2pPr>
      <a:lvl3pPr marL="908286" algn="l" defTabSz="908286" rtl="0" eaLnBrk="1" latinLnBrk="0" hangingPunct="1">
        <a:defRPr sz="1800" kern="1200">
          <a:solidFill>
            <a:schemeClr val="tx1"/>
          </a:solidFill>
          <a:latin typeface="+mn-lt"/>
          <a:ea typeface="+mn-ea"/>
          <a:cs typeface="+mn-cs"/>
        </a:defRPr>
      </a:lvl3pPr>
      <a:lvl4pPr marL="1362433" algn="l" defTabSz="908286" rtl="0" eaLnBrk="1" latinLnBrk="0" hangingPunct="1">
        <a:defRPr sz="1800" kern="1200">
          <a:solidFill>
            <a:schemeClr val="tx1"/>
          </a:solidFill>
          <a:latin typeface="+mn-lt"/>
          <a:ea typeface="+mn-ea"/>
          <a:cs typeface="+mn-cs"/>
        </a:defRPr>
      </a:lvl4pPr>
      <a:lvl5pPr marL="1816580" algn="l" defTabSz="908286" rtl="0" eaLnBrk="1" latinLnBrk="0" hangingPunct="1">
        <a:defRPr sz="1800" kern="1200">
          <a:solidFill>
            <a:schemeClr val="tx1"/>
          </a:solidFill>
          <a:latin typeface="+mn-lt"/>
          <a:ea typeface="+mn-ea"/>
          <a:cs typeface="+mn-cs"/>
        </a:defRPr>
      </a:lvl5pPr>
      <a:lvl6pPr marL="2270721" algn="l" defTabSz="908286" rtl="0" eaLnBrk="1" latinLnBrk="0" hangingPunct="1">
        <a:defRPr sz="1800" kern="1200">
          <a:solidFill>
            <a:schemeClr val="tx1"/>
          </a:solidFill>
          <a:latin typeface="+mn-lt"/>
          <a:ea typeface="+mn-ea"/>
          <a:cs typeface="+mn-cs"/>
        </a:defRPr>
      </a:lvl6pPr>
      <a:lvl7pPr marL="2724863" algn="l" defTabSz="908286" rtl="0" eaLnBrk="1" latinLnBrk="0" hangingPunct="1">
        <a:defRPr sz="1800" kern="1200">
          <a:solidFill>
            <a:schemeClr val="tx1"/>
          </a:solidFill>
          <a:latin typeface="+mn-lt"/>
          <a:ea typeface="+mn-ea"/>
          <a:cs typeface="+mn-cs"/>
        </a:defRPr>
      </a:lvl7pPr>
      <a:lvl8pPr marL="3179014" algn="l" defTabSz="908286" rtl="0" eaLnBrk="1" latinLnBrk="0" hangingPunct="1">
        <a:defRPr sz="1800" kern="1200">
          <a:solidFill>
            <a:schemeClr val="tx1"/>
          </a:solidFill>
          <a:latin typeface="+mn-lt"/>
          <a:ea typeface="+mn-ea"/>
          <a:cs typeface="+mn-cs"/>
        </a:defRPr>
      </a:lvl8pPr>
      <a:lvl9pPr marL="3633154" algn="l" defTabSz="90828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15855" y="489553"/>
            <a:ext cx="7343979" cy="11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6" tIns="45648" rIns="91296" bIns="45648"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15855" y="1599681"/>
            <a:ext cx="7343979" cy="483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6" tIns="45648" rIns="91296" bIns="4564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472" y="6356941"/>
            <a:ext cx="2133962" cy="364281"/>
          </a:xfrm>
          <a:prstGeom prst="rect">
            <a:avLst/>
          </a:prstGeom>
        </p:spPr>
        <p:txBody>
          <a:bodyPr vert="horz" wrap="square" lIns="91296" tIns="45648" rIns="91296" bIns="45648" numCol="1" anchor="ctr" anchorCtr="0" compatLnSpc="1">
            <a:prstTxWarp prst="textNoShape">
              <a:avLst/>
            </a:prstTxWarp>
          </a:bodyPr>
          <a:lstStyle>
            <a:lvl1pPr>
              <a:defRPr sz="1200">
                <a:solidFill>
                  <a:srgbClr val="898989"/>
                </a:solidFill>
                <a:latin typeface="Calibri" pitchFamily="34" charset="0"/>
              </a:defRPr>
            </a:lvl1pPr>
          </a:lstStyle>
          <a:p>
            <a:pPr defTabSz="912890">
              <a:defRPr/>
            </a:pPr>
            <a:fld id="{CEF9222E-A6AB-4EAE-B89C-04FB356A9EFB}" type="datetime1">
              <a:rPr lang="ru-RU" b="0" smtClean="0"/>
              <a:pPr defTabSz="912890">
                <a:defRPr/>
              </a:pPr>
              <a:t>01.09.2021</a:t>
            </a:fld>
            <a:endParaRPr lang="ru-RU" b="0"/>
          </a:p>
        </p:txBody>
      </p:sp>
      <p:sp>
        <p:nvSpPr>
          <p:cNvPr id="5" name="Нижний колонтитул 4"/>
          <p:cNvSpPr>
            <a:spLocks noGrp="1"/>
          </p:cNvSpPr>
          <p:nvPr>
            <p:ph type="ftr" sz="quarter" idx="3"/>
          </p:nvPr>
        </p:nvSpPr>
        <p:spPr>
          <a:xfrm>
            <a:off x="3123575" y="6356941"/>
            <a:ext cx="2896867" cy="364281"/>
          </a:xfrm>
          <a:prstGeom prst="rect">
            <a:avLst/>
          </a:prstGeom>
        </p:spPr>
        <p:txBody>
          <a:bodyPr vert="horz" wrap="square" lIns="91296" tIns="45648" rIns="91296" bIns="45648" numCol="1" anchor="ctr" anchorCtr="0" compatLnSpc="1">
            <a:prstTxWarp prst="textNoShape">
              <a:avLst/>
            </a:prstTxWarp>
          </a:bodyPr>
          <a:lstStyle>
            <a:lvl1pPr algn="ctr">
              <a:defRPr sz="1200">
                <a:solidFill>
                  <a:srgbClr val="898989"/>
                </a:solidFill>
                <a:latin typeface="Calibri" pitchFamily="34" charset="0"/>
              </a:defRPr>
            </a:lvl1pPr>
          </a:lstStyle>
          <a:p>
            <a:pPr defTabSz="912890">
              <a:defRPr/>
            </a:pPr>
            <a:endParaRPr lang="ru-RU" b="0"/>
          </a:p>
        </p:txBody>
      </p:sp>
      <p:sp>
        <p:nvSpPr>
          <p:cNvPr id="6" name="Номер слайда 5"/>
          <p:cNvSpPr>
            <a:spLocks noGrp="1"/>
          </p:cNvSpPr>
          <p:nvPr>
            <p:ph type="sldNum" sz="quarter" idx="4"/>
          </p:nvPr>
        </p:nvSpPr>
        <p:spPr>
          <a:xfrm>
            <a:off x="8324081" y="6041609"/>
            <a:ext cx="620370" cy="632094"/>
          </a:xfrm>
          <a:prstGeom prst="rect">
            <a:avLst/>
          </a:prstGeom>
        </p:spPr>
        <p:txBody>
          <a:bodyPr vert="horz" lIns="91296" tIns="45648" rIns="91296" bIns="45648" rtlCol="0" anchor="ctr">
            <a:normAutofit/>
          </a:bodyPr>
          <a:lstStyle>
            <a:lvl1pPr algn="ctr" defTabSz="912949" fontAlgn="auto">
              <a:lnSpc>
                <a:spcPts val="2104"/>
              </a:lnSpc>
              <a:spcBef>
                <a:spcPts val="0"/>
              </a:spcBef>
              <a:spcAft>
                <a:spcPts val="0"/>
              </a:spcAft>
              <a:defRPr sz="2400">
                <a:solidFill>
                  <a:schemeClr val="bg1"/>
                </a:solidFill>
                <a:latin typeface="+mn-lt"/>
              </a:defRPr>
            </a:lvl1pPr>
          </a:lstStyle>
          <a:p>
            <a:pPr>
              <a:defRPr/>
            </a:pPr>
            <a:fld id="{0A12B565-DA26-4E0B-93E1-7E929A398801}" type="slidenum">
              <a:rPr lang="ru-RU" b="0">
                <a:solidFill>
                  <a:prstClr val="white"/>
                </a:solidFill>
              </a:rPr>
              <a:pPr>
                <a:defRPr/>
              </a:pPr>
              <a:t>‹#›</a:t>
            </a:fld>
            <a:endParaRPr lang="ru-RU" b="0" dirty="0">
              <a:solidFill>
                <a:prstClr val="white"/>
              </a:solidFill>
            </a:endParaRPr>
          </a:p>
        </p:txBody>
      </p:sp>
    </p:spTree>
    <p:extLst>
      <p:ext uri="{BB962C8B-B14F-4D97-AF65-F5344CB8AC3E}">
        <p14:creationId xmlns:p14="http://schemas.microsoft.com/office/powerpoint/2010/main" val="208731322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ransition spd="slow"/>
  <p:hf hdr="0" ftr="0" dt="0"/>
  <p:txStyles>
    <p:titleStyle>
      <a:lvl1pPr algn="l" defTabSz="912890" rtl="0" eaLnBrk="0" fontAlgn="base" hangingPunct="0">
        <a:lnSpc>
          <a:spcPts val="4553"/>
        </a:lnSpc>
        <a:spcBef>
          <a:spcPct val="0"/>
        </a:spcBef>
        <a:spcAft>
          <a:spcPct val="0"/>
        </a:spcAft>
        <a:defRPr sz="3700" b="1" kern="1200">
          <a:solidFill>
            <a:srgbClr val="005AA9"/>
          </a:solidFill>
          <a:latin typeface="+mj-lt"/>
          <a:ea typeface="+mj-ea"/>
          <a:cs typeface="+mj-cs"/>
        </a:defRPr>
      </a:lvl1pPr>
      <a:lvl2pPr algn="l" defTabSz="912890" rtl="0" eaLnBrk="0" fontAlgn="base" hangingPunct="0">
        <a:lnSpc>
          <a:spcPts val="4553"/>
        </a:lnSpc>
        <a:spcBef>
          <a:spcPct val="0"/>
        </a:spcBef>
        <a:spcAft>
          <a:spcPct val="0"/>
        </a:spcAft>
        <a:defRPr sz="3700" b="1">
          <a:solidFill>
            <a:srgbClr val="005AA9"/>
          </a:solidFill>
          <a:latin typeface="Calibri" pitchFamily="34" charset="0"/>
        </a:defRPr>
      </a:lvl2pPr>
      <a:lvl3pPr algn="l" defTabSz="912890" rtl="0" eaLnBrk="0" fontAlgn="base" hangingPunct="0">
        <a:lnSpc>
          <a:spcPts val="4553"/>
        </a:lnSpc>
        <a:spcBef>
          <a:spcPct val="0"/>
        </a:spcBef>
        <a:spcAft>
          <a:spcPct val="0"/>
        </a:spcAft>
        <a:defRPr sz="3700" b="1">
          <a:solidFill>
            <a:srgbClr val="005AA9"/>
          </a:solidFill>
          <a:latin typeface="Calibri" pitchFamily="34" charset="0"/>
        </a:defRPr>
      </a:lvl3pPr>
      <a:lvl4pPr algn="l" defTabSz="912890" rtl="0" eaLnBrk="0" fontAlgn="base" hangingPunct="0">
        <a:lnSpc>
          <a:spcPts val="4553"/>
        </a:lnSpc>
        <a:spcBef>
          <a:spcPct val="0"/>
        </a:spcBef>
        <a:spcAft>
          <a:spcPct val="0"/>
        </a:spcAft>
        <a:defRPr sz="3700" b="1">
          <a:solidFill>
            <a:srgbClr val="005AA9"/>
          </a:solidFill>
          <a:latin typeface="Calibri" pitchFamily="34" charset="0"/>
        </a:defRPr>
      </a:lvl4pPr>
      <a:lvl5pPr algn="l" defTabSz="912890" rtl="0" eaLnBrk="0" fontAlgn="base" hangingPunct="0">
        <a:lnSpc>
          <a:spcPts val="4553"/>
        </a:lnSpc>
        <a:spcBef>
          <a:spcPct val="0"/>
        </a:spcBef>
        <a:spcAft>
          <a:spcPct val="0"/>
        </a:spcAft>
        <a:defRPr sz="3700" b="1">
          <a:solidFill>
            <a:srgbClr val="005AA9"/>
          </a:solidFill>
          <a:latin typeface="Calibri" pitchFamily="34" charset="0"/>
        </a:defRPr>
      </a:lvl5pPr>
      <a:lvl6pPr marL="400170" algn="l" defTabSz="912890" rtl="0" fontAlgn="base">
        <a:lnSpc>
          <a:spcPts val="4553"/>
        </a:lnSpc>
        <a:spcBef>
          <a:spcPct val="0"/>
        </a:spcBef>
        <a:spcAft>
          <a:spcPct val="0"/>
        </a:spcAft>
        <a:defRPr sz="3700" b="1">
          <a:solidFill>
            <a:srgbClr val="005AA9"/>
          </a:solidFill>
          <a:latin typeface="Calibri" pitchFamily="34" charset="0"/>
        </a:defRPr>
      </a:lvl6pPr>
      <a:lvl7pPr marL="800337" algn="l" defTabSz="912890" rtl="0" fontAlgn="base">
        <a:lnSpc>
          <a:spcPts val="4553"/>
        </a:lnSpc>
        <a:spcBef>
          <a:spcPct val="0"/>
        </a:spcBef>
        <a:spcAft>
          <a:spcPct val="0"/>
        </a:spcAft>
        <a:defRPr sz="3700" b="1">
          <a:solidFill>
            <a:srgbClr val="005AA9"/>
          </a:solidFill>
          <a:latin typeface="Calibri" pitchFamily="34" charset="0"/>
        </a:defRPr>
      </a:lvl7pPr>
      <a:lvl8pPr marL="1200511" algn="l" defTabSz="912890" rtl="0" fontAlgn="base">
        <a:lnSpc>
          <a:spcPts val="4553"/>
        </a:lnSpc>
        <a:spcBef>
          <a:spcPct val="0"/>
        </a:spcBef>
        <a:spcAft>
          <a:spcPct val="0"/>
        </a:spcAft>
        <a:defRPr sz="3700" b="1">
          <a:solidFill>
            <a:srgbClr val="005AA9"/>
          </a:solidFill>
          <a:latin typeface="Calibri" pitchFamily="34" charset="0"/>
        </a:defRPr>
      </a:lvl8pPr>
      <a:lvl9pPr marL="1600680" algn="l" defTabSz="912890" rtl="0" fontAlgn="base">
        <a:lnSpc>
          <a:spcPts val="4553"/>
        </a:lnSpc>
        <a:spcBef>
          <a:spcPct val="0"/>
        </a:spcBef>
        <a:spcAft>
          <a:spcPct val="0"/>
        </a:spcAft>
        <a:defRPr sz="3700" b="1">
          <a:solidFill>
            <a:srgbClr val="005AA9"/>
          </a:solidFill>
          <a:latin typeface="Calibri" pitchFamily="34" charset="0"/>
        </a:defRPr>
      </a:lvl9pPr>
    </p:titleStyle>
    <p:bodyStyle>
      <a:lvl1pPr marL="318191" indent="-318191" algn="l" defTabSz="912890" rtl="0" eaLnBrk="0" fontAlgn="base" hangingPunct="0">
        <a:spcBef>
          <a:spcPct val="20000"/>
        </a:spcBef>
        <a:spcAft>
          <a:spcPct val="0"/>
        </a:spcAft>
        <a:buFont typeface="+mj-lt"/>
        <a:defRPr sz="3200" kern="1200">
          <a:solidFill>
            <a:srgbClr val="005AA9"/>
          </a:solidFill>
          <a:latin typeface="+mj-lt"/>
          <a:ea typeface="+mn-ea"/>
          <a:cs typeface="+mn-cs"/>
        </a:defRPr>
      </a:lvl1pPr>
      <a:lvl2pPr marL="318191" indent="81983" algn="l" defTabSz="912890" rtl="0" eaLnBrk="0" fontAlgn="base" hangingPunct="0">
        <a:spcBef>
          <a:spcPct val="20000"/>
        </a:spcBef>
        <a:spcAft>
          <a:spcPct val="0"/>
        </a:spcAft>
        <a:buFont typeface="Arial" pitchFamily="34" charset="0"/>
        <a:defRPr sz="2100" kern="1200">
          <a:solidFill>
            <a:srgbClr val="504F53"/>
          </a:solidFill>
          <a:latin typeface="+mj-lt"/>
          <a:ea typeface="+mn-ea"/>
          <a:cs typeface="+mn-cs"/>
        </a:defRPr>
      </a:lvl2pPr>
      <a:lvl3pPr marL="623879" indent="-227875" algn="l" defTabSz="912890" rtl="0" eaLnBrk="0" fontAlgn="base" hangingPunct="0">
        <a:spcBef>
          <a:spcPct val="20000"/>
        </a:spcBef>
        <a:spcAft>
          <a:spcPct val="0"/>
        </a:spcAft>
        <a:buFont typeface="Arial" pitchFamily="34" charset="0"/>
        <a:buChar char="•"/>
        <a:defRPr sz="2100" kern="1200">
          <a:solidFill>
            <a:srgbClr val="504F53"/>
          </a:solidFill>
          <a:latin typeface="+mj-lt"/>
          <a:ea typeface="+mn-ea"/>
          <a:cs typeface="+mn-cs"/>
        </a:defRPr>
      </a:lvl3pPr>
      <a:lvl4pPr marL="1400597" indent="-1085182" algn="just" defTabSz="912890" rtl="0" eaLnBrk="0" fontAlgn="base" hangingPunct="0">
        <a:lnSpc>
          <a:spcPts val="1578"/>
        </a:lnSpc>
        <a:spcBef>
          <a:spcPts val="351"/>
        </a:spcBef>
        <a:spcAft>
          <a:spcPct val="0"/>
        </a:spcAft>
        <a:buFont typeface="Arial" pitchFamily="34" charset="0"/>
        <a:defRPr sz="1400" kern="1200">
          <a:solidFill>
            <a:srgbClr val="504F53"/>
          </a:solidFill>
          <a:latin typeface="+mj-lt"/>
          <a:ea typeface="+mn-ea"/>
          <a:cs typeface="+mn-cs"/>
        </a:defRPr>
      </a:lvl4pPr>
      <a:lvl5pPr marL="1256091" indent="344592" algn="l" defTabSz="912890" rtl="0" eaLnBrk="0" fontAlgn="base" hangingPunct="0">
        <a:lnSpc>
          <a:spcPts val="1578"/>
        </a:lnSpc>
        <a:spcBef>
          <a:spcPts val="351"/>
        </a:spcBef>
        <a:spcAft>
          <a:spcPct val="0"/>
        </a:spcAft>
        <a:buFont typeface="Arial" pitchFamily="34" charset="0"/>
        <a:defRPr sz="1200" kern="1200">
          <a:solidFill>
            <a:srgbClr val="8D8C90"/>
          </a:solidFill>
          <a:latin typeface="+mj-lt"/>
          <a:ea typeface="+mn-ea"/>
          <a:cs typeface="+mn-cs"/>
        </a:defRPr>
      </a:lvl5pPr>
      <a:lvl6pPr marL="2510609"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8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60"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033" indent="-228237" algn="l" defTabSz="9129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949" rtl="0" eaLnBrk="1" latinLnBrk="0" hangingPunct="1">
        <a:defRPr sz="1800" kern="1200">
          <a:solidFill>
            <a:schemeClr val="tx1"/>
          </a:solidFill>
          <a:latin typeface="+mn-lt"/>
          <a:ea typeface="+mn-ea"/>
          <a:cs typeface="+mn-cs"/>
        </a:defRPr>
      </a:lvl1pPr>
      <a:lvl2pPr marL="456474" algn="l" defTabSz="912949" rtl="0" eaLnBrk="1" latinLnBrk="0" hangingPunct="1">
        <a:defRPr sz="1800" kern="1200">
          <a:solidFill>
            <a:schemeClr val="tx1"/>
          </a:solidFill>
          <a:latin typeface="+mn-lt"/>
          <a:ea typeface="+mn-ea"/>
          <a:cs typeface="+mn-cs"/>
        </a:defRPr>
      </a:lvl2pPr>
      <a:lvl3pPr marL="912949" algn="l" defTabSz="912949" rtl="0" eaLnBrk="1" latinLnBrk="0" hangingPunct="1">
        <a:defRPr sz="1800" kern="1200">
          <a:solidFill>
            <a:schemeClr val="tx1"/>
          </a:solidFill>
          <a:latin typeface="+mn-lt"/>
          <a:ea typeface="+mn-ea"/>
          <a:cs typeface="+mn-cs"/>
        </a:defRPr>
      </a:lvl3pPr>
      <a:lvl4pPr marL="1369423" algn="l" defTabSz="912949" rtl="0" eaLnBrk="1" latinLnBrk="0" hangingPunct="1">
        <a:defRPr sz="1800" kern="1200">
          <a:solidFill>
            <a:schemeClr val="tx1"/>
          </a:solidFill>
          <a:latin typeface="+mn-lt"/>
          <a:ea typeface="+mn-ea"/>
          <a:cs typeface="+mn-cs"/>
        </a:defRPr>
      </a:lvl4pPr>
      <a:lvl5pPr marL="1825899" algn="l" defTabSz="912949" rtl="0" eaLnBrk="1" latinLnBrk="0" hangingPunct="1">
        <a:defRPr sz="1800" kern="1200">
          <a:solidFill>
            <a:schemeClr val="tx1"/>
          </a:solidFill>
          <a:latin typeface="+mn-lt"/>
          <a:ea typeface="+mn-ea"/>
          <a:cs typeface="+mn-cs"/>
        </a:defRPr>
      </a:lvl5pPr>
      <a:lvl6pPr marL="2282371" algn="l" defTabSz="912949" rtl="0" eaLnBrk="1" latinLnBrk="0" hangingPunct="1">
        <a:defRPr sz="1800" kern="1200">
          <a:solidFill>
            <a:schemeClr val="tx1"/>
          </a:solidFill>
          <a:latin typeface="+mn-lt"/>
          <a:ea typeface="+mn-ea"/>
          <a:cs typeface="+mn-cs"/>
        </a:defRPr>
      </a:lvl6pPr>
      <a:lvl7pPr marL="2738848" algn="l" defTabSz="912949" rtl="0" eaLnBrk="1" latinLnBrk="0" hangingPunct="1">
        <a:defRPr sz="1800" kern="1200">
          <a:solidFill>
            <a:schemeClr val="tx1"/>
          </a:solidFill>
          <a:latin typeface="+mn-lt"/>
          <a:ea typeface="+mn-ea"/>
          <a:cs typeface="+mn-cs"/>
        </a:defRPr>
      </a:lvl7pPr>
      <a:lvl8pPr marL="3195322" algn="l" defTabSz="912949" rtl="0" eaLnBrk="1" latinLnBrk="0" hangingPunct="1">
        <a:defRPr sz="1800" kern="1200">
          <a:solidFill>
            <a:schemeClr val="tx1"/>
          </a:solidFill>
          <a:latin typeface="+mn-lt"/>
          <a:ea typeface="+mn-ea"/>
          <a:cs typeface="+mn-cs"/>
        </a:defRPr>
      </a:lvl8pPr>
      <a:lvl9pPr marL="3651794" algn="l" defTabSz="91294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15848" y="489550"/>
            <a:ext cx="7343979" cy="11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15848" y="1599674"/>
            <a:ext cx="7343979" cy="483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472" y="6356934"/>
            <a:ext cx="2133962" cy="364281"/>
          </a:xfrm>
          <a:prstGeom prst="rect">
            <a:avLst/>
          </a:prstGeom>
        </p:spPr>
        <p:txBody>
          <a:bodyPr vert="horz" wrap="square" lIns="91408" tIns="45704" rIns="91408" bIns="45704" numCol="1" anchor="ctr" anchorCtr="0" compatLnSpc="1">
            <a:prstTxWarp prst="textNoShape">
              <a:avLst/>
            </a:prstTxWarp>
          </a:bodyPr>
          <a:lstStyle>
            <a:lvl1pPr>
              <a:defRPr sz="1200">
                <a:solidFill>
                  <a:srgbClr val="898989"/>
                </a:solidFill>
                <a:latin typeface="Calibri" pitchFamily="34" charset="0"/>
              </a:defRPr>
            </a:lvl1pPr>
          </a:lstStyle>
          <a:p>
            <a:pPr defTabSz="914018">
              <a:defRPr/>
            </a:pPr>
            <a:fld id="{CEF9222E-A6AB-4EAE-B89C-04FB356A9EFB}" type="datetime1">
              <a:rPr lang="ru-RU" b="0"/>
              <a:pPr defTabSz="914018">
                <a:defRPr/>
              </a:pPr>
              <a:t>01.09.2021</a:t>
            </a:fld>
            <a:endParaRPr lang="ru-RU" b="0"/>
          </a:p>
        </p:txBody>
      </p:sp>
      <p:sp>
        <p:nvSpPr>
          <p:cNvPr id="5" name="Нижний колонтитул 4"/>
          <p:cNvSpPr>
            <a:spLocks noGrp="1"/>
          </p:cNvSpPr>
          <p:nvPr>
            <p:ph type="ftr" sz="quarter" idx="3"/>
          </p:nvPr>
        </p:nvSpPr>
        <p:spPr>
          <a:xfrm>
            <a:off x="3123568" y="6356934"/>
            <a:ext cx="2896867" cy="364281"/>
          </a:xfrm>
          <a:prstGeom prst="rect">
            <a:avLst/>
          </a:prstGeom>
        </p:spPr>
        <p:txBody>
          <a:bodyPr vert="horz" wrap="square" lIns="91408" tIns="45704" rIns="91408" bIns="45704" numCol="1" anchor="ctr" anchorCtr="0" compatLnSpc="1">
            <a:prstTxWarp prst="textNoShape">
              <a:avLst/>
            </a:prstTxWarp>
          </a:bodyPr>
          <a:lstStyle>
            <a:lvl1pPr algn="ctr">
              <a:defRPr sz="1200">
                <a:solidFill>
                  <a:srgbClr val="898989"/>
                </a:solidFill>
                <a:latin typeface="Calibri" pitchFamily="34" charset="0"/>
              </a:defRPr>
            </a:lvl1pPr>
          </a:lstStyle>
          <a:p>
            <a:pPr defTabSz="914018">
              <a:defRPr/>
            </a:pPr>
            <a:endParaRPr lang="ru-RU" b="0"/>
          </a:p>
        </p:txBody>
      </p:sp>
      <p:sp>
        <p:nvSpPr>
          <p:cNvPr id="6" name="Номер слайда 5"/>
          <p:cNvSpPr>
            <a:spLocks noGrp="1"/>
          </p:cNvSpPr>
          <p:nvPr>
            <p:ph type="sldNum" sz="quarter" idx="4"/>
          </p:nvPr>
        </p:nvSpPr>
        <p:spPr>
          <a:xfrm>
            <a:off x="8324081" y="6041607"/>
            <a:ext cx="620370" cy="632094"/>
          </a:xfrm>
          <a:prstGeom prst="rect">
            <a:avLst/>
          </a:prstGeom>
        </p:spPr>
        <p:txBody>
          <a:bodyPr vert="horz" lIns="91408" tIns="45704" rIns="91408" bIns="45704" rtlCol="0" anchor="ctr">
            <a:normAutofit/>
          </a:bodyPr>
          <a:lstStyle>
            <a:lvl1pPr algn="ctr" defTabSz="914077" fontAlgn="auto">
              <a:lnSpc>
                <a:spcPts val="2104"/>
              </a:lnSpc>
              <a:spcBef>
                <a:spcPts val="0"/>
              </a:spcBef>
              <a:spcAft>
                <a:spcPts val="0"/>
              </a:spcAft>
              <a:defRPr sz="2400">
                <a:solidFill>
                  <a:schemeClr val="bg1"/>
                </a:solidFill>
                <a:latin typeface="+mn-lt"/>
              </a:defRPr>
            </a:lvl1pPr>
          </a:lstStyle>
          <a:p>
            <a:pPr>
              <a:defRPr/>
            </a:pPr>
            <a:fld id="{0A12B565-DA26-4E0B-93E1-7E929A398801}" type="slidenum">
              <a:rPr lang="ru-RU" b="0">
                <a:solidFill>
                  <a:prstClr val="white"/>
                </a:solidFill>
              </a:rPr>
              <a:pPr>
                <a:defRPr/>
              </a:pPr>
              <a:t>‹#›</a:t>
            </a:fld>
            <a:endParaRPr lang="ru-RU" b="0" dirty="0">
              <a:solidFill>
                <a:prstClr val="white"/>
              </a:solidFill>
            </a:endParaRPr>
          </a:p>
        </p:txBody>
      </p:sp>
    </p:spTree>
    <p:extLst>
      <p:ext uri="{BB962C8B-B14F-4D97-AF65-F5344CB8AC3E}">
        <p14:creationId xmlns:p14="http://schemas.microsoft.com/office/powerpoint/2010/main" val="200296988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ransition spd="slow"/>
  <p:hf hdr="0" ftr="0" dt="0"/>
  <p:txStyles>
    <p:titleStyle>
      <a:lvl1pPr algn="l" defTabSz="914018" rtl="0" eaLnBrk="0" fontAlgn="base" hangingPunct="0">
        <a:lnSpc>
          <a:spcPts val="4557"/>
        </a:lnSpc>
        <a:spcBef>
          <a:spcPct val="0"/>
        </a:spcBef>
        <a:spcAft>
          <a:spcPct val="0"/>
        </a:spcAft>
        <a:defRPr sz="3700" b="1" kern="1200">
          <a:solidFill>
            <a:srgbClr val="005AA9"/>
          </a:solidFill>
          <a:latin typeface="+mj-lt"/>
          <a:ea typeface="+mj-ea"/>
          <a:cs typeface="+mj-cs"/>
        </a:defRPr>
      </a:lvl1pPr>
      <a:lvl2pPr algn="l" defTabSz="914018" rtl="0" eaLnBrk="0" fontAlgn="base" hangingPunct="0">
        <a:lnSpc>
          <a:spcPts val="4557"/>
        </a:lnSpc>
        <a:spcBef>
          <a:spcPct val="0"/>
        </a:spcBef>
        <a:spcAft>
          <a:spcPct val="0"/>
        </a:spcAft>
        <a:defRPr sz="3700" b="1">
          <a:solidFill>
            <a:srgbClr val="005AA9"/>
          </a:solidFill>
          <a:latin typeface="Calibri" pitchFamily="34" charset="0"/>
        </a:defRPr>
      </a:lvl2pPr>
      <a:lvl3pPr algn="l" defTabSz="914018" rtl="0" eaLnBrk="0" fontAlgn="base" hangingPunct="0">
        <a:lnSpc>
          <a:spcPts val="4557"/>
        </a:lnSpc>
        <a:spcBef>
          <a:spcPct val="0"/>
        </a:spcBef>
        <a:spcAft>
          <a:spcPct val="0"/>
        </a:spcAft>
        <a:defRPr sz="3700" b="1">
          <a:solidFill>
            <a:srgbClr val="005AA9"/>
          </a:solidFill>
          <a:latin typeface="Calibri" pitchFamily="34" charset="0"/>
        </a:defRPr>
      </a:lvl3pPr>
      <a:lvl4pPr algn="l" defTabSz="914018" rtl="0" eaLnBrk="0" fontAlgn="base" hangingPunct="0">
        <a:lnSpc>
          <a:spcPts val="4557"/>
        </a:lnSpc>
        <a:spcBef>
          <a:spcPct val="0"/>
        </a:spcBef>
        <a:spcAft>
          <a:spcPct val="0"/>
        </a:spcAft>
        <a:defRPr sz="3700" b="1">
          <a:solidFill>
            <a:srgbClr val="005AA9"/>
          </a:solidFill>
          <a:latin typeface="Calibri" pitchFamily="34" charset="0"/>
        </a:defRPr>
      </a:lvl4pPr>
      <a:lvl5pPr algn="l" defTabSz="914018" rtl="0" eaLnBrk="0" fontAlgn="base" hangingPunct="0">
        <a:lnSpc>
          <a:spcPts val="4557"/>
        </a:lnSpc>
        <a:spcBef>
          <a:spcPct val="0"/>
        </a:spcBef>
        <a:spcAft>
          <a:spcPct val="0"/>
        </a:spcAft>
        <a:defRPr sz="3700" b="1">
          <a:solidFill>
            <a:srgbClr val="005AA9"/>
          </a:solidFill>
          <a:latin typeface="Calibri" pitchFamily="34" charset="0"/>
        </a:defRPr>
      </a:lvl5pPr>
      <a:lvl6pPr marL="400666" algn="l" defTabSz="914018" rtl="0" fontAlgn="base">
        <a:lnSpc>
          <a:spcPts val="4557"/>
        </a:lnSpc>
        <a:spcBef>
          <a:spcPct val="0"/>
        </a:spcBef>
        <a:spcAft>
          <a:spcPct val="0"/>
        </a:spcAft>
        <a:defRPr sz="3700" b="1">
          <a:solidFill>
            <a:srgbClr val="005AA9"/>
          </a:solidFill>
          <a:latin typeface="Calibri" pitchFamily="34" charset="0"/>
        </a:defRPr>
      </a:lvl6pPr>
      <a:lvl7pPr marL="801330" algn="l" defTabSz="914018" rtl="0" fontAlgn="base">
        <a:lnSpc>
          <a:spcPts val="4557"/>
        </a:lnSpc>
        <a:spcBef>
          <a:spcPct val="0"/>
        </a:spcBef>
        <a:spcAft>
          <a:spcPct val="0"/>
        </a:spcAft>
        <a:defRPr sz="3700" b="1">
          <a:solidFill>
            <a:srgbClr val="005AA9"/>
          </a:solidFill>
          <a:latin typeface="Calibri" pitchFamily="34" charset="0"/>
        </a:defRPr>
      </a:lvl7pPr>
      <a:lvl8pPr marL="1201995" algn="l" defTabSz="914018" rtl="0" fontAlgn="base">
        <a:lnSpc>
          <a:spcPts val="4557"/>
        </a:lnSpc>
        <a:spcBef>
          <a:spcPct val="0"/>
        </a:spcBef>
        <a:spcAft>
          <a:spcPct val="0"/>
        </a:spcAft>
        <a:defRPr sz="3700" b="1">
          <a:solidFill>
            <a:srgbClr val="005AA9"/>
          </a:solidFill>
          <a:latin typeface="Calibri" pitchFamily="34" charset="0"/>
        </a:defRPr>
      </a:lvl8pPr>
      <a:lvl9pPr marL="1602660" algn="l" defTabSz="914018" rtl="0" fontAlgn="base">
        <a:lnSpc>
          <a:spcPts val="4557"/>
        </a:lnSpc>
        <a:spcBef>
          <a:spcPct val="0"/>
        </a:spcBef>
        <a:spcAft>
          <a:spcPct val="0"/>
        </a:spcAft>
        <a:defRPr sz="3700" b="1">
          <a:solidFill>
            <a:srgbClr val="005AA9"/>
          </a:solidFill>
          <a:latin typeface="Calibri" pitchFamily="34" charset="0"/>
        </a:defRPr>
      </a:lvl9pPr>
    </p:titleStyle>
    <p:bodyStyle>
      <a:lvl1pPr marL="318585" indent="-318585" algn="l" defTabSz="914018" rtl="0" eaLnBrk="0" fontAlgn="base" hangingPunct="0">
        <a:spcBef>
          <a:spcPct val="20000"/>
        </a:spcBef>
        <a:spcAft>
          <a:spcPct val="0"/>
        </a:spcAft>
        <a:buFont typeface="+mj-lt"/>
        <a:defRPr sz="3200" kern="1200">
          <a:solidFill>
            <a:srgbClr val="005AA9"/>
          </a:solidFill>
          <a:latin typeface="+mj-lt"/>
          <a:ea typeface="+mn-ea"/>
          <a:cs typeface="+mn-cs"/>
        </a:defRPr>
      </a:lvl1pPr>
      <a:lvl2pPr marL="318585" indent="82082" algn="l" defTabSz="914018" rtl="0" eaLnBrk="0" fontAlgn="base" hangingPunct="0">
        <a:spcBef>
          <a:spcPct val="20000"/>
        </a:spcBef>
        <a:spcAft>
          <a:spcPct val="0"/>
        </a:spcAft>
        <a:buFont typeface="Arial" pitchFamily="34" charset="0"/>
        <a:defRPr sz="2100" kern="1200">
          <a:solidFill>
            <a:srgbClr val="504F53"/>
          </a:solidFill>
          <a:latin typeface="+mj-lt"/>
          <a:ea typeface="+mn-ea"/>
          <a:cs typeface="+mn-cs"/>
        </a:defRPr>
      </a:lvl2pPr>
      <a:lvl3pPr marL="624649" indent="-228156" algn="l" defTabSz="914018" rtl="0" eaLnBrk="0" fontAlgn="base" hangingPunct="0">
        <a:spcBef>
          <a:spcPct val="20000"/>
        </a:spcBef>
        <a:spcAft>
          <a:spcPct val="0"/>
        </a:spcAft>
        <a:buFont typeface="Arial" pitchFamily="34" charset="0"/>
        <a:buChar char="•"/>
        <a:defRPr sz="2100" kern="1200">
          <a:solidFill>
            <a:srgbClr val="504F53"/>
          </a:solidFill>
          <a:latin typeface="+mj-lt"/>
          <a:ea typeface="+mn-ea"/>
          <a:cs typeface="+mn-cs"/>
        </a:defRPr>
      </a:lvl3pPr>
      <a:lvl4pPr marL="1402327" indent="-1086526" algn="just" defTabSz="914018" rtl="0" eaLnBrk="0" fontAlgn="base" hangingPunct="0">
        <a:lnSpc>
          <a:spcPts val="1578"/>
        </a:lnSpc>
        <a:spcBef>
          <a:spcPts val="351"/>
        </a:spcBef>
        <a:spcAft>
          <a:spcPct val="0"/>
        </a:spcAft>
        <a:buFont typeface="Arial" pitchFamily="34" charset="0"/>
        <a:defRPr sz="1400" kern="1200">
          <a:solidFill>
            <a:srgbClr val="504F53"/>
          </a:solidFill>
          <a:latin typeface="+mj-lt"/>
          <a:ea typeface="+mn-ea"/>
          <a:cs typeface="+mn-cs"/>
        </a:defRPr>
      </a:lvl4pPr>
      <a:lvl5pPr marL="1257643" indent="345017" algn="l" defTabSz="914018" rtl="0" eaLnBrk="0" fontAlgn="base" hangingPunct="0">
        <a:lnSpc>
          <a:spcPts val="1578"/>
        </a:lnSpc>
        <a:spcBef>
          <a:spcPts val="351"/>
        </a:spcBef>
        <a:spcAft>
          <a:spcPct val="0"/>
        </a:spcAft>
        <a:buFont typeface="Arial" pitchFamily="34" charset="0"/>
        <a:defRPr sz="1200" kern="1200">
          <a:solidFill>
            <a:srgbClr val="8D8C90"/>
          </a:solidFill>
          <a:latin typeface="+mj-lt"/>
          <a:ea typeface="+mn-ea"/>
          <a:cs typeface="+mn-cs"/>
        </a:defRPr>
      </a:lvl5pPr>
      <a:lvl6pPr marL="2513713"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xmlns="" id="{F4F94F1D-696A-4022-8C89-82E5BF2F6230}"/>
              </a:ext>
            </a:extLst>
          </p:cNvPr>
          <p:cNvSpPr>
            <a:spLocks noGrp="1"/>
          </p:cNvSpPr>
          <p:nvPr>
            <p:ph type="ctrTitle" idx="4294967295"/>
          </p:nvPr>
        </p:nvSpPr>
        <p:spPr>
          <a:xfrm>
            <a:off x="0" y="4004735"/>
            <a:ext cx="8964613" cy="1471084"/>
          </a:xfrm>
        </p:spPr>
        <p:txBody>
          <a:bodyPr/>
          <a:lstStyle/>
          <a:p>
            <a:pPr algn="ctr" eaLnBrk="1" hangingPunct="1"/>
            <a:r>
              <a:rPr lang="ru-RU" altLang="ru-RU" sz="2400" dirty="0" smtClean="0">
                <a:solidFill>
                  <a:schemeClr val="bg1"/>
                </a:solidFill>
                <a:latin typeface="Times New Roman" panose="02020603050405020304" pitchFamily="18" charset="0"/>
                <a:cs typeface="Times New Roman" panose="02020603050405020304" pitchFamily="18" charset="0"/>
              </a:rPr>
              <a:t>Проблемные вопросы банкротства </a:t>
            </a:r>
            <a:br>
              <a:rPr lang="ru-RU" altLang="ru-RU" sz="2400" dirty="0" smtClean="0">
                <a:solidFill>
                  <a:schemeClr val="bg1"/>
                </a:solidFill>
                <a:latin typeface="Times New Roman" panose="02020603050405020304" pitchFamily="18" charset="0"/>
                <a:cs typeface="Times New Roman" panose="02020603050405020304" pitchFamily="18" charset="0"/>
              </a:rPr>
            </a:br>
            <a:r>
              <a:rPr lang="ru-RU" altLang="ru-RU" sz="2400" dirty="0" smtClean="0">
                <a:solidFill>
                  <a:schemeClr val="bg1"/>
                </a:solidFill>
                <a:latin typeface="Times New Roman" panose="02020603050405020304" pitchFamily="18" charset="0"/>
                <a:cs typeface="Times New Roman" panose="02020603050405020304" pitchFamily="18" charset="0"/>
              </a:rPr>
              <a:t>юридических и физических лиц</a:t>
            </a:r>
            <a:endParaRPr lang="ru-RU" altLang="ru-RU" sz="2400" dirty="0">
              <a:solidFill>
                <a:schemeClr val="bg1"/>
              </a:solidFill>
            </a:endParaRPr>
          </a:p>
        </p:txBody>
      </p:sp>
      <p:sp>
        <p:nvSpPr>
          <p:cNvPr id="4099" name="Подзаголовок 2">
            <a:extLst>
              <a:ext uri="{FF2B5EF4-FFF2-40B4-BE49-F238E27FC236}">
                <a16:creationId xmlns:a16="http://schemas.microsoft.com/office/drawing/2014/main" xmlns="" id="{352A50C5-C56E-4745-BFF0-59CF2E985E3B}"/>
              </a:ext>
            </a:extLst>
          </p:cNvPr>
          <p:cNvSpPr>
            <a:spLocks noGrp="1"/>
          </p:cNvSpPr>
          <p:nvPr>
            <p:ph type="subTitle" idx="4294967295"/>
          </p:nvPr>
        </p:nvSpPr>
        <p:spPr>
          <a:xfrm>
            <a:off x="1331913" y="5105400"/>
            <a:ext cx="6400800" cy="1752600"/>
          </a:xfrm>
        </p:spPr>
        <p:txBody>
          <a:bodyPr/>
          <a:lstStyle/>
          <a:p>
            <a:pPr marL="0" indent="0" algn="ctr" eaLnBrk="1" hangingPunct="1"/>
            <a:endParaRPr lang="ru-RU" altLang="ru-RU" sz="2500" dirty="0">
              <a:solidFill>
                <a:schemeClr val="bg1"/>
              </a:solidFill>
            </a:endParaRPr>
          </a:p>
          <a:p>
            <a:pPr marL="0" indent="0" algn="ctr" eaLnBrk="1" hangingPunct="1"/>
            <a:r>
              <a:rPr lang="ru-RU" altLang="ru-RU" sz="2000" b="1" dirty="0" smtClean="0">
                <a:solidFill>
                  <a:schemeClr val="bg1"/>
                </a:solidFill>
              </a:rPr>
              <a:t>А.А. Хохлов</a:t>
            </a:r>
            <a:endParaRPr lang="ru-RU" altLang="ru-RU" sz="2000" b="1" dirty="0">
              <a:solidFill>
                <a:schemeClr val="bg1"/>
              </a:solidFill>
            </a:endParaRPr>
          </a:p>
        </p:txBody>
      </p:sp>
      <p:sp>
        <p:nvSpPr>
          <p:cNvPr id="4100" name="TextBox 4">
            <a:extLst>
              <a:ext uri="{FF2B5EF4-FFF2-40B4-BE49-F238E27FC236}">
                <a16:creationId xmlns:a16="http://schemas.microsoft.com/office/drawing/2014/main" xmlns="" id="{7E74A6C1-1383-44B1-82C9-D935B477E82A}"/>
              </a:ext>
            </a:extLst>
          </p:cNvPr>
          <p:cNvSpPr txBox="1">
            <a:spLocks noChangeArrowheads="1"/>
          </p:cNvSpPr>
          <p:nvPr/>
        </p:nvSpPr>
        <p:spPr bwMode="auto">
          <a:xfrm>
            <a:off x="2268538" y="2565402"/>
            <a:ext cx="4176712"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nchor="ctr"/>
          <a:lstStyle>
            <a:lvl1pPr defTabSz="1042988">
              <a:spcBef>
                <a:spcPct val="20000"/>
              </a:spcBef>
              <a:buFont typeface="+mj-lt"/>
              <a:defRPr sz="2400">
                <a:solidFill>
                  <a:srgbClr val="005AA9"/>
                </a:solidFill>
                <a:latin typeface="Calibri" panose="020F0502020204030204" pitchFamily="34" charset="0"/>
              </a:defRPr>
            </a:lvl1pPr>
            <a:lvl2pPr marL="742950" indent="-285750" defTabSz="1042988">
              <a:spcBef>
                <a:spcPct val="20000"/>
              </a:spcBef>
              <a:buFont typeface="Arial" panose="020B0604020202020204" pitchFamily="34" charset="0"/>
              <a:defRPr sz="2000">
                <a:solidFill>
                  <a:srgbClr val="504F53"/>
                </a:solidFill>
                <a:latin typeface="Calibri" panose="020F0502020204030204" pitchFamily="34" charset="0"/>
              </a:defRPr>
            </a:lvl2pPr>
            <a:lvl3pPr marL="1143000" indent="-228600" defTabSz="1042988">
              <a:spcBef>
                <a:spcPct val="20000"/>
              </a:spcBef>
              <a:buFont typeface="Arial" panose="020B0604020202020204" pitchFamily="34" charset="0"/>
              <a:buChar char="•"/>
              <a:defRPr sz="2000">
                <a:solidFill>
                  <a:srgbClr val="504F53"/>
                </a:solidFill>
                <a:latin typeface="Calibri" panose="020F0502020204030204" pitchFamily="34" charset="0"/>
              </a:defRPr>
            </a:lvl3pPr>
            <a:lvl4pPr marL="1600200" indent="-228600" algn="just" defTabSz="1042988">
              <a:lnSpc>
                <a:spcPts val="1900"/>
              </a:lnSpc>
              <a:spcBef>
                <a:spcPts val="400"/>
              </a:spcBef>
              <a:buFont typeface="Arial" panose="020B0604020202020204" pitchFamily="34" charset="0"/>
              <a:defRPr sz="1600">
                <a:solidFill>
                  <a:srgbClr val="504F53"/>
                </a:solidFill>
                <a:latin typeface="Calibri" panose="020F0502020204030204" pitchFamily="34" charset="0"/>
              </a:defRPr>
            </a:lvl4pPr>
            <a:lvl5pPr marL="2057400" indent="-228600" defTabSz="1042988">
              <a:lnSpc>
                <a:spcPts val="1800"/>
              </a:lnSpc>
              <a:spcBef>
                <a:spcPts val="400"/>
              </a:spcBef>
              <a:buFont typeface="Arial" panose="020B0604020202020204" pitchFamily="34" charset="0"/>
              <a:defRPr sz="1400">
                <a:solidFill>
                  <a:srgbClr val="8D8C90"/>
                </a:solidFill>
                <a:latin typeface="Calibri" panose="020F0502020204030204" pitchFamily="34" charset="0"/>
              </a:defRPr>
            </a:lvl5pPr>
            <a:lvl6pPr marL="2514600" indent="-228600" defTabSz="1042988" eaLnBrk="0" fontAlgn="base" hangingPunct="0">
              <a:lnSpc>
                <a:spcPts val="1800"/>
              </a:lnSpc>
              <a:spcBef>
                <a:spcPts val="400"/>
              </a:spcBef>
              <a:spcAft>
                <a:spcPct val="0"/>
              </a:spcAft>
              <a:buFont typeface="Arial" panose="020B0604020202020204" pitchFamily="34" charset="0"/>
              <a:defRPr sz="1400">
                <a:solidFill>
                  <a:srgbClr val="8D8C90"/>
                </a:solidFill>
                <a:latin typeface="Calibri" panose="020F0502020204030204" pitchFamily="34" charset="0"/>
              </a:defRPr>
            </a:lvl6pPr>
            <a:lvl7pPr marL="2971800" indent="-228600" defTabSz="1042988" eaLnBrk="0" fontAlgn="base" hangingPunct="0">
              <a:lnSpc>
                <a:spcPts val="1800"/>
              </a:lnSpc>
              <a:spcBef>
                <a:spcPts val="400"/>
              </a:spcBef>
              <a:spcAft>
                <a:spcPct val="0"/>
              </a:spcAft>
              <a:buFont typeface="Arial" panose="020B0604020202020204" pitchFamily="34" charset="0"/>
              <a:defRPr sz="1400">
                <a:solidFill>
                  <a:srgbClr val="8D8C90"/>
                </a:solidFill>
                <a:latin typeface="Calibri" panose="020F0502020204030204" pitchFamily="34" charset="0"/>
              </a:defRPr>
            </a:lvl7pPr>
            <a:lvl8pPr marL="3429000" indent="-228600" defTabSz="1042988" eaLnBrk="0" fontAlgn="base" hangingPunct="0">
              <a:lnSpc>
                <a:spcPts val="1800"/>
              </a:lnSpc>
              <a:spcBef>
                <a:spcPts val="400"/>
              </a:spcBef>
              <a:spcAft>
                <a:spcPct val="0"/>
              </a:spcAft>
              <a:buFont typeface="Arial" panose="020B0604020202020204" pitchFamily="34" charset="0"/>
              <a:defRPr sz="1400">
                <a:solidFill>
                  <a:srgbClr val="8D8C90"/>
                </a:solidFill>
                <a:latin typeface="Calibri" panose="020F0502020204030204" pitchFamily="34" charset="0"/>
              </a:defRPr>
            </a:lvl8pPr>
            <a:lvl9pPr marL="3886200" indent="-228600" defTabSz="1042988" eaLnBrk="0" fontAlgn="base" hangingPunct="0">
              <a:lnSpc>
                <a:spcPts val="1800"/>
              </a:lnSpc>
              <a:spcBef>
                <a:spcPts val="400"/>
              </a:spcBef>
              <a:spcAft>
                <a:spcPct val="0"/>
              </a:spcAft>
              <a:buFont typeface="Arial" panose="020B0604020202020204" pitchFamily="34" charset="0"/>
              <a:defRPr sz="1400">
                <a:solidFill>
                  <a:srgbClr val="8D8C90"/>
                </a:solidFill>
                <a:latin typeface="Calibri" panose="020F0502020204030204" pitchFamily="34" charset="0"/>
              </a:defRPr>
            </a:lvl9pPr>
          </a:lstStyle>
          <a:p>
            <a:pPr algn="ctr">
              <a:spcBef>
                <a:spcPct val="0"/>
              </a:spcBef>
              <a:buFontTx/>
              <a:buNone/>
            </a:pPr>
            <a:r>
              <a:rPr lang="ru-RU" altLang="ru-RU" sz="2000" dirty="0">
                <a:solidFill>
                  <a:srgbClr val="FFFFFF"/>
                </a:solidFill>
              </a:rPr>
              <a:t>УПРАВЛЕНИЕ ФНС РОССИИ ПО НОВГОРОДСКОЙ ОБЛАСТИ</a:t>
            </a:r>
          </a:p>
        </p:txBody>
      </p:sp>
    </p:spTree>
    <p:extLst>
      <p:ext uri="{BB962C8B-B14F-4D97-AF65-F5344CB8AC3E}">
        <p14:creationId xmlns:p14="http://schemas.microsoft.com/office/powerpoint/2010/main" val="291210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Autofit/>
          </a:bodyPr>
          <a:lstStyle/>
          <a:p>
            <a:r>
              <a:rPr lang="ru-RU" sz="3200" dirty="0">
                <a:effectLst>
                  <a:outerShdw blurRad="38100" dist="38100" dir="2700000" algn="tl">
                    <a:srgbClr val="000000">
                      <a:alpha val="43137"/>
                    </a:srgbClr>
                  </a:outerShdw>
                </a:effectLst>
                <a:latin typeface="Arial Narrow" pitchFamily="34" charset="0"/>
              </a:rPr>
              <a:t>Общие положения</a:t>
            </a:r>
          </a:p>
        </p:txBody>
      </p:sp>
      <p:sp>
        <p:nvSpPr>
          <p:cNvPr id="6" name="Номер слайда 5"/>
          <p:cNvSpPr>
            <a:spLocks noGrp="1"/>
          </p:cNvSpPr>
          <p:nvPr>
            <p:ph type="sldNum" sz="quarter" idx="4294967295"/>
          </p:nvPr>
        </p:nvSpPr>
        <p:spPr>
          <a:xfrm>
            <a:off x="8324084" y="6041425"/>
            <a:ext cx="619711" cy="631834"/>
          </a:xfrm>
          <a:prstGeom prst="rect">
            <a:avLst/>
          </a:prstGeom>
        </p:spPr>
        <p:txBody>
          <a:bodyPr lIns="79614" tIns="39808" rIns="79614" bIns="39808"/>
          <a:lstStyle/>
          <a:p>
            <a:fld id="{E20E89E6-FE54-4E13-859C-1FA908D70D39}" type="slidenum">
              <a:rPr lang="ru-RU" smtClean="0"/>
              <a:pPr/>
              <a:t>10</a:t>
            </a:fld>
            <a:endParaRPr lang="ru-RU" dirty="0"/>
          </a:p>
        </p:txBody>
      </p:sp>
      <p:graphicFrame>
        <p:nvGraphicFramePr>
          <p:cNvPr id="3" name="Диаграмма 2"/>
          <p:cNvGraphicFramePr/>
          <p:nvPr>
            <p:extLst>
              <p:ext uri="{D42A27DB-BD31-4B8C-83A1-F6EECF244321}">
                <p14:modId xmlns:p14="http://schemas.microsoft.com/office/powerpoint/2010/main" val="2020489790"/>
              </p:ext>
            </p:extLst>
          </p:nvPr>
        </p:nvGraphicFramePr>
        <p:xfrm>
          <a:off x="631229" y="1534996"/>
          <a:ext cx="7758392" cy="5224851"/>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480" y="4299396"/>
            <a:ext cx="2081014" cy="159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679" y="1686970"/>
            <a:ext cx="2172630" cy="219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936486" y="5782288"/>
            <a:ext cx="1973002" cy="781622"/>
          </a:xfrm>
          <a:prstGeom prst="rect">
            <a:avLst/>
          </a:prstGeom>
        </p:spPr>
        <p:txBody>
          <a:bodyPr wrap="square" lIns="79614" tIns="39808" rIns="79614" bIns="39808">
            <a:spAutoFit/>
          </a:bodyPr>
          <a:lstStyle/>
          <a:p>
            <a:pPr algn="ctr"/>
            <a:r>
              <a:rPr lang="ru-RU" sz="2200" dirty="0">
                <a:solidFill>
                  <a:srgbClr val="FF0000"/>
                </a:solidFill>
                <a:latin typeface="Arial Narrow" pitchFamily="34" charset="0"/>
              </a:rPr>
              <a:t>3 месяца задолженность</a:t>
            </a:r>
          </a:p>
        </p:txBody>
      </p:sp>
      <p:sp>
        <p:nvSpPr>
          <p:cNvPr id="15" name="Прямоугольник 14"/>
          <p:cNvSpPr/>
          <p:nvPr/>
        </p:nvSpPr>
        <p:spPr>
          <a:xfrm>
            <a:off x="5618767" y="5921891"/>
            <a:ext cx="1416214" cy="480503"/>
          </a:xfrm>
          <a:prstGeom prst="rect">
            <a:avLst/>
          </a:prstGeom>
        </p:spPr>
        <p:txBody>
          <a:bodyPr wrap="square" lIns="79614" tIns="39808" rIns="79614" bIns="39808">
            <a:spAutoFit/>
          </a:bodyPr>
          <a:lstStyle/>
          <a:p>
            <a:pPr algn="ctr"/>
            <a:r>
              <a:rPr lang="ru-RU" sz="2600" dirty="0">
                <a:solidFill>
                  <a:srgbClr val="FF0000"/>
                </a:solidFill>
                <a:latin typeface="Arial Narrow" pitchFamily="34" charset="0"/>
              </a:rPr>
              <a:t>ИСК</a:t>
            </a:r>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037"/>
          <a:stretch/>
        </p:blipFill>
        <p:spPr bwMode="auto">
          <a:xfrm>
            <a:off x="892665" y="1686970"/>
            <a:ext cx="2081014" cy="219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892665" y="3883067"/>
            <a:ext cx="2081014" cy="480503"/>
          </a:xfrm>
          <a:prstGeom prst="rect">
            <a:avLst/>
          </a:prstGeom>
        </p:spPr>
        <p:txBody>
          <a:bodyPr wrap="square" lIns="79614" tIns="39808" rIns="79614" bIns="39808">
            <a:spAutoFit/>
          </a:bodyPr>
          <a:lstStyle/>
          <a:p>
            <a:pPr algn="ctr"/>
            <a:r>
              <a:rPr lang="ru-RU" sz="2600" dirty="0">
                <a:solidFill>
                  <a:srgbClr val="FF0000"/>
                </a:solidFill>
                <a:latin typeface="Arial Narrow" pitchFamily="34" charset="0"/>
              </a:rPr>
              <a:t>Должник</a:t>
            </a: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797" y="3894361"/>
            <a:ext cx="747256" cy="49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5310894" y="3888723"/>
            <a:ext cx="1908811" cy="480503"/>
          </a:xfrm>
          <a:prstGeom prst="rect">
            <a:avLst/>
          </a:prstGeom>
        </p:spPr>
        <p:txBody>
          <a:bodyPr wrap="square" lIns="79614" tIns="39808" rIns="79614" bIns="39808">
            <a:spAutoFit/>
          </a:bodyPr>
          <a:lstStyle/>
          <a:p>
            <a:pPr algn="ctr"/>
            <a:r>
              <a:rPr lang="ru-RU" sz="2600" dirty="0">
                <a:solidFill>
                  <a:srgbClr val="FF0000"/>
                </a:solidFill>
                <a:latin typeface="Arial Narrow" pitchFamily="34" charset="0"/>
              </a:rPr>
              <a:t>Супруга</a:t>
            </a:r>
          </a:p>
        </p:txBody>
      </p:sp>
      <p:sp>
        <p:nvSpPr>
          <p:cNvPr id="21" name="Прямоугольник 20"/>
          <p:cNvSpPr/>
          <p:nvPr/>
        </p:nvSpPr>
        <p:spPr>
          <a:xfrm>
            <a:off x="692807" y="1404390"/>
            <a:ext cx="7056197" cy="634391"/>
          </a:xfrm>
          <a:prstGeom prst="rect">
            <a:avLst/>
          </a:prstGeom>
        </p:spPr>
        <p:txBody>
          <a:bodyPr wrap="square" lIns="79614" tIns="39808" rIns="79614" bIns="39808">
            <a:spAutoFit/>
          </a:bodyPr>
          <a:lstStyle/>
          <a:p>
            <a:pPr algn="ctr"/>
            <a:r>
              <a:rPr lang="ru-RU" dirty="0">
                <a:solidFill>
                  <a:srgbClr val="FF0000"/>
                </a:solidFill>
                <a:latin typeface="Arial Narrow" pitchFamily="34" charset="0"/>
              </a:rPr>
              <a:t>Отчуждение имущества, за счет которого должна быть погашена недоимка</a:t>
            </a: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1914" y="4735212"/>
            <a:ext cx="1430721" cy="61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66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314370" lvl="3" indent="-314687">
              <a:lnSpc>
                <a:spcPct val="100000"/>
              </a:lnSpc>
              <a:spcBef>
                <a:spcPts val="1052"/>
              </a:spcBef>
              <a:buFont typeface="Wingdings" pitchFamily="2" charset="2"/>
              <a:buChar char="q"/>
            </a:pPr>
            <a:r>
              <a:rPr lang="ru-RU" sz="2200" b="1" dirty="0">
                <a:latin typeface="Arial Narrow" pitchFamily="34" charset="0"/>
              </a:rPr>
              <a:t>за налогоплательщиком числится задолженность по итогам налоговой проверки;</a:t>
            </a:r>
          </a:p>
          <a:p>
            <a:pPr marL="314370" lvl="3" indent="-314687">
              <a:lnSpc>
                <a:spcPct val="100000"/>
              </a:lnSpc>
              <a:spcBef>
                <a:spcPts val="1052"/>
              </a:spcBef>
              <a:buFont typeface="Wingdings" pitchFamily="2" charset="2"/>
              <a:buChar char="q"/>
            </a:pPr>
            <a:r>
              <a:rPr lang="ru-RU" sz="2200" b="1" dirty="0">
                <a:latin typeface="Arial Narrow" pitchFamily="34" charset="0"/>
              </a:rPr>
              <a:t>задолженность числится более трех месяцев;</a:t>
            </a:r>
          </a:p>
          <a:p>
            <a:pPr marL="314370" lvl="3" indent="-314687">
              <a:lnSpc>
                <a:spcPct val="100000"/>
              </a:lnSpc>
              <a:spcBef>
                <a:spcPts val="1052"/>
              </a:spcBef>
              <a:buFont typeface="Wingdings" pitchFamily="2" charset="2"/>
              <a:buChar char="q"/>
            </a:pPr>
            <a:r>
              <a:rPr lang="ru-RU" sz="2200" b="1" dirty="0">
                <a:latin typeface="Arial Narrow" pitchFamily="34" charset="0"/>
              </a:rPr>
              <a:t>лица (как организации, так и физические лица) признаны зависимыми;</a:t>
            </a:r>
          </a:p>
          <a:p>
            <a:pPr marL="314370" lvl="3" indent="-314687">
              <a:lnSpc>
                <a:spcPct val="100000"/>
              </a:lnSpc>
              <a:spcBef>
                <a:spcPts val="1052"/>
              </a:spcBef>
              <a:buFont typeface="Wingdings" pitchFamily="2" charset="2"/>
              <a:buChar char="q"/>
            </a:pPr>
            <a:r>
              <a:rPr lang="ru-RU" sz="2200" b="1" dirty="0">
                <a:latin typeface="Arial Narrow" pitchFamily="34" charset="0"/>
              </a:rPr>
              <a:t>с момента, когда организация, за которой числится недоимка, узнала или должна была узнать о назначении выездной налоговой проверки или о начале проведения камеральной налоговой проверки, произошла передача денежных средств, иного имущества третьему лицу.</a:t>
            </a:r>
          </a:p>
          <a:p>
            <a:pPr marL="314370" lvl="3" indent="-314687">
              <a:lnSpc>
                <a:spcPct val="100000"/>
              </a:lnSpc>
              <a:spcBef>
                <a:spcPts val="1052"/>
              </a:spcBef>
              <a:buFont typeface="Wingdings" pitchFamily="2" charset="2"/>
              <a:buChar char="q"/>
            </a:pPr>
            <a:endParaRPr lang="ru-RU" sz="2200" b="1" dirty="0">
              <a:latin typeface="Arial Narrow" pitchFamily="34" charset="0"/>
            </a:endParaRPr>
          </a:p>
          <a:p>
            <a:endParaRPr lang="ru-RU" dirty="0"/>
          </a:p>
        </p:txBody>
      </p:sp>
      <p:sp>
        <p:nvSpPr>
          <p:cNvPr id="3" name="Заголовок 2"/>
          <p:cNvSpPr>
            <a:spLocks noGrp="1"/>
          </p:cNvSpPr>
          <p:nvPr>
            <p:ph type="title"/>
          </p:nvPr>
        </p:nvSpPr>
        <p:spPr/>
        <p:txBody>
          <a:bodyPr>
            <a:normAutofit fontScale="90000"/>
          </a:bodyPr>
          <a:lstStyle/>
          <a:p>
            <a:r>
              <a:rPr lang="ru-RU" dirty="0" smtClean="0"/>
              <a:t>Условия применения нормы</a:t>
            </a:r>
            <a:endParaRPr lang="ru-RU" dirty="0"/>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11</a:t>
            </a:fld>
            <a:endParaRPr lang="ru-RU" dirty="0">
              <a:solidFill>
                <a:prstClr val="white"/>
              </a:solidFill>
            </a:endParaRPr>
          </a:p>
        </p:txBody>
      </p:sp>
    </p:spTree>
    <p:extLst>
      <p:ext uri="{BB962C8B-B14F-4D97-AF65-F5344CB8AC3E}">
        <p14:creationId xmlns:p14="http://schemas.microsoft.com/office/powerpoint/2010/main" val="220454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900" dirty="0"/>
              <a:t>Субъектный состав</a:t>
            </a: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12</a:t>
            </a:fld>
            <a:endParaRPr lang="ru-RU" dirty="0">
              <a:solidFill>
                <a:prstClr val="white"/>
              </a:solidFill>
            </a:endParaRPr>
          </a:p>
        </p:txBody>
      </p:sp>
      <p:sp>
        <p:nvSpPr>
          <p:cNvPr id="8" name="Прямоугольник 7"/>
          <p:cNvSpPr/>
          <p:nvPr/>
        </p:nvSpPr>
        <p:spPr>
          <a:xfrm>
            <a:off x="756373" y="1850115"/>
            <a:ext cx="7398012" cy="1549286"/>
          </a:xfrm>
          <a:prstGeom prst="rect">
            <a:avLst/>
          </a:prstGeom>
        </p:spPr>
        <p:txBody>
          <a:bodyPr wrap="square" lIns="79642" tIns="39822" rIns="79642" bIns="39822">
            <a:spAutoFit/>
          </a:bodyPr>
          <a:lstStyle/>
          <a:p>
            <a:pPr defTabSz="908447" fontAlgn="auto">
              <a:spcBef>
                <a:spcPts val="0"/>
              </a:spcBef>
              <a:spcAft>
                <a:spcPts val="0"/>
              </a:spcAft>
            </a:pPr>
            <a:r>
              <a:rPr lang="ru-RU" sz="3100" dirty="0">
                <a:solidFill>
                  <a:srgbClr val="504F53"/>
                </a:solidFill>
                <a:latin typeface="Arial Narrow" pitchFamily="34" charset="0"/>
              </a:rPr>
              <a:t>1 – Организации </a:t>
            </a:r>
          </a:p>
          <a:p>
            <a:pPr defTabSz="908447" fontAlgn="auto">
              <a:spcBef>
                <a:spcPts val="0"/>
              </a:spcBef>
              <a:spcAft>
                <a:spcPts val="0"/>
              </a:spcAft>
            </a:pPr>
            <a:r>
              <a:rPr lang="ru-RU" sz="3100" dirty="0">
                <a:solidFill>
                  <a:srgbClr val="504F53"/>
                </a:solidFill>
                <a:latin typeface="Arial Narrow" pitchFamily="34" charset="0"/>
              </a:rPr>
              <a:t>2 – Физические лица</a:t>
            </a:r>
          </a:p>
          <a:p>
            <a:pPr defTabSz="908447" fontAlgn="auto">
              <a:spcBef>
                <a:spcPts val="0"/>
              </a:spcBef>
              <a:spcAft>
                <a:spcPts val="0"/>
              </a:spcAft>
            </a:pPr>
            <a:r>
              <a:rPr lang="ru-RU" sz="3100" dirty="0">
                <a:solidFill>
                  <a:srgbClr val="504F53"/>
                </a:solidFill>
                <a:latin typeface="Arial Narrow" pitchFamily="34" charset="0"/>
              </a:rPr>
              <a:t>3 – Индивидуальные предприниматели</a:t>
            </a:r>
            <a:r>
              <a:rPr lang="ru-RU" sz="2600" dirty="0">
                <a:solidFill>
                  <a:srgbClr val="504F53"/>
                </a:solidFill>
                <a:latin typeface="Arial Narrow" pitchFamily="34" charset="0"/>
              </a:rPr>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759" y="3409383"/>
            <a:ext cx="1231491" cy="16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6375" y="3399401"/>
            <a:ext cx="1261419" cy="1652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14" y="3409383"/>
            <a:ext cx="2128415" cy="164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681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000" dirty="0"/>
              <a:t>Особенности ст. 45 НК РФ</a:t>
            </a:r>
          </a:p>
        </p:txBody>
      </p:sp>
      <p:sp>
        <p:nvSpPr>
          <p:cNvPr id="4" name="Номер слайда 3"/>
          <p:cNvSpPr>
            <a:spLocks noGrp="1"/>
          </p:cNvSpPr>
          <p:nvPr>
            <p:ph type="sldNum" sz="quarter" idx="11"/>
          </p:nvPr>
        </p:nvSpPr>
        <p:spPr/>
        <p:txBody>
          <a:bodyPr/>
          <a:lstStyle/>
          <a:p>
            <a:fld id="{E20E89E6-FE54-4E13-859C-1FA908D70D39}" type="slidenum">
              <a:rPr lang="ru-RU" smtClean="0">
                <a:solidFill>
                  <a:prstClr val="white"/>
                </a:solidFill>
              </a:rPr>
              <a:pPr/>
              <a:t>13</a:t>
            </a:fld>
            <a:endParaRPr lang="ru-RU" dirty="0">
              <a:solidFill>
                <a:prstClr val="white"/>
              </a:solidFill>
            </a:endParaRPr>
          </a:p>
        </p:txBody>
      </p:sp>
      <p:sp>
        <p:nvSpPr>
          <p:cNvPr id="5" name="Прямоугольник 4"/>
          <p:cNvSpPr/>
          <p:nvPr/>
        </p:nvSpPr>
        <p:spPr>
          <a:xfrm>
            <a:off x="631233" y="1926888"/>
            <a:ext cx="7776704" cy="3922067"/>
          </a:xfrm>
          <a:prstGeom prst="rect">
            <a:avLst/>
          </a:prstGeom>
        </p:spPr>
        <p:txBody>
          <a:bodyPr wrap="square" lIns="79698" tIns="39850" rIns="79698" bIns="39850">
            <a:spAutoFit/>
          </a:bodyPr>
          <a:lstStyle/>
          <a:p>
            <a:pPr defTabSz="909088" fontAlgn="auto">
              <a:spcBef>
                <a:spcPts val="0"/>
              </a:spcBef>
              <a:spcAft>
                <a:spcPts val="0"/>
              </a:spcAft>
            </a:pPr>
            <a:r>
              <a:rPr lang="ru-RU" sz="2200" b="0" dirty="0">
                <a:solidFill>
                  <a:prstClr val="black"/>
                </a:solidFill>
                <a:latin typeface="Calibri"/>
              </a:rPr>
              <a:t>45 статья НК РФ – альтернативный </a:t>
            </a:r>
            <a:r>
              <a:rPr lang="ru-RU" sz="2200" u="sng" dirty="0">
                <a:solidFill>
                  <a:prstClr val="black"/>
                </a:solidFill>
                <a:latin typeface="Calibri"/>
              </a:rPr>
              <a:t>способ обеспечения поступлений денежных средств в бюджет</a:t>
            </a:r>
            <a:r>
              <a:rPr lang="ru-RU" sz="2200" dirty="0">
                <a:solidFill>
                  <a:prstClr val="black"/>
                </a:solidFill>
                <a:latin typeface="Calibri"/>
              </a:rPr>
              <a:t> </a:t>
            </a:r>
            <a:r>
              <a:rPr lang="ru-RU" sz="2200" b="0" dirty="0">
                <a:solidFill>
                  <a:prstClr val="black"/>
                </a:solidFill>
                <a:latin typeface="Calibri"/>
              </a:rPr>
              <a:t>наряду с иными способами взыскания такой задолженности в рамках законодательства о налогах и сборах:</a:t>
            </a:r>
          </a:p>
          <a:p>
            <a:pPr defTabSz="909088" fontAlgn="auto">
              <a:spcBef>
                <a:spcPts val="0"/>
              </a:spcBef>
              <a:spcAft>
                <a:spcPts val="0"/>
              </a:spcAft>
            </a:pPr>
            <a:r>
              <a:rPr lang="ru-RU" sz="2200" b="0" dirty="0">
                <a:solidFill>
                  <a:prstClr val="black"/>
                </a:solidFill>
                <a:latin typeface="Calibri"/>
              </a:rPr>
              <a:t>- привлечения к </a:t>
            </a:r>
            <a:r>
              <a:rPr lang="ru-RU" sz="2200" b="0" i="1" dirty="0">
                <a:solidFill>
                  <a:prstClr val="black"/>
                </a:solidFill>
                <a:latin typeface="Calibri"/>
              </a:rPr>
              <a:t>субсидиарной ответственности </a:t>
            </a:r>
            <a:r>
              <a:rPr lang="ru-RU" sz="2200" b="0" dirty="0" smtClean="0">
                <a:solidFill>
                  <a:prstClr val="black"/>
                </a:solidFill>
                <a:latin typeface="Calibri"/>
              </a:rPr>
              <a:t>(глава </a:t>
            </a:r>
            <a:r>
              <a:rPr lang="en-US" sz="2200" b="0" dirty="0" smtClean="0">
                <a:solidFill>
                  <a:prstClr val="black"/>
                </a:solidFill>
                <a:latin typeface="Calibri"/>
              </a:rPr>
              <a:t>III</a:t>
            </a:r>
            <a:r>
              <a:rPr lang="ru-RU" sz="2200" b="0" dirty="0" smtClean="0">
                <a:solidFill>
                  <a:prstClr val="black"/>
                </a:solidFill>
                <a:latin typeface="Calibri"/>
              </a:rPr>
              <a:t>.2 Федерального </a:t>
            </a:r>
            <a:r>
              <a:rPr lang="ru-RU" sz="2200" b="0" dirty="0">
                <a:solidFill>
                  <a:prstClr val="black"/>
                </a:solidFill>
                <a:latin typeface="Calibri"/>
              </a:rPr>
              <a:t>закона от 26.10.2002 № 127-ФЗ «О несостоятельности (банкротстве);</a:t>
            </a:r>
          </a:p>
          <a:p>
            <a:pPr defTabSz="909088" fontAlgn="auto">
              <a:spcBef>
                <a:spcPts val="0"/>
              </a:spcBef>
              <a:spcAft>
                <a:spcPts val="0"/>
              </a:spcAft>
            </a:pPr>
            <a:r>
              <a:rPr lang="ru-RU" sz="2200" b="0" dirty="0">
                <a:solidFill>
                  <a:prstClr val="black"/>
                </a:solidFill>
                <a:latin typeface="Calibri"/>
              </a:rPr>
              <a:t>- взыскания налоговой задолженности в порядке </a:t>
            </a:r>
            <a:r>
              <a:rPr lang="ru-RU" sz="2200" b="0" i="1" dirty="0">
                <a:solidFill>
                  <a:prstClr val="black"/>
                </a:solidFill>
                <a:latin typeface="Calibri"/>
              </a:rPr>
              <a:t>гражданского иска по уголовным делам</a:t>
            </a:r>
            <a:r>
              <a:rPr lang="ru-RU" sz="2200" b="0" dirty="0">
                <a:solidFill>
                  <a:prstClr val="black"/>
                </a:solidFill>
                <a:latin typeface="Calibri"/>
              </a:rPr>
              <a:t>;</a:t>
            </a:r>
          </a:p>
          <a:p>
            <a:pPr defTabSz="909088" fontAlgn="auto">
              <a:spcBef>
                <a:spcPts val="0"/>
              </a:spcBef>
              <a:spcAft>
                <a:spcPts val="0"/>
              </a:spcAft>
            </a:pPr>
            <a:r>
              <a:rPr lang="ru-RU" sz="2200" b="0" dirty="0">
                <a:solidFill>
                  <a:prstClr val="black"/>
                </a:solidFill>
                <a:latin typeface="Calibri"/>
              </a:rPr>
              <a:t>- или при </a:t>
            </a:r>
            <a:r>
              <a:rPr lang="ru-RU" sz="2200" b="0" i="1" dirty="0">
                <a:solidFill>
                  <a:prstClr val="black"/>
                </a:solidFill>
                <a:latin typeface="Calibri"/>
              </a:rPr>
              <a:t>оспаривании сделок </a:t>
            </a:r>
            <a:r>
              <a:rPr lang="ru-RU" sz="2200" b="0" dirty="0">
                <a:solidFill>
                  <a:prstClr val="black"/>
                </a:solidFill>
                <a:latin typeface="Calibri"/>
              </a:rPr>
              <a:t>должника в порядке гражданского законодательства.</a:t>
            </a:r>
            <a:endParaRPr lang="ru-RU" sz="2600" dirty="0">
              <a:solidFill>
                <a:srgbClr val="504F53"/>
              </a:solidFill>
              <a:latin typeface="Arial Narrow" pitchFamily="34" charset="0"/>
            </a:endParaRPr>
          </a:p>
        </p:txBody>
      </p:sp>
    </p:spTree>
    <p:extLst>
      <p:ext uri="{BB962C8B-B14F-4D97-AF65-F5344CB8AC3E}">
        <p14:creationId xmlns:p14="http://schemas.microsoft.com/office/powerpoint/2010/main" val="256546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effectLst>
                  <a:outerShdw blurRad="38100" dist="38100" dir="2700000" algn="tl">
                    <a:srgbClr val="000000">
                      <a:alpha val="43137"/>
                    </a:srgbClr>
                  </a:outerShdw>
                </a:effectLst>
                <a:latin typeface="Arial Narrow" pitchFamily="34" charset="0"/>
              </a:rPr>
              <a:t>Основные задачи</a:t>
            </a:r>
            <a:endParaRPr lang="ru-RU" dirty="0">
              <a:effectLst>
                <a:outerShdw blurRad="38100" dist="38100" dir="2700000" algn="tl">
                  <a:srgbClr val="000000">
                    <a:alpha val="43137"/>
                  </a:srgbClr>
                </a:outerShdw>
              </a:effectLst>
              <a:latin typeface="Arial Narrow" pitchFamily="34" charset="0"/>
            </a:endParaRPr>
          </a:p>
        </p:txBody>
      </p:sp>
      <p:sp>
        <p:nvSpPr>
          <p:cNvPr id="6" name="Номер слайда 5"/>
          <p:cNvSpPr>
            <a:spLocks noGrp="1"/>
          </p:cNvSpPr>
          <p:nvPr>
            <p:ph type="sldNum" sz="quarter" idx="4294967295"/>
          </p:nvPr>
        </p:nvSpPr>
        <p:spPr/>
        <p:txBody>
          <a:bodyPr/>
          <a:lstStyle/>
          <a:p>
            <a:r>
              <a:rPr lang="ru-RU" dirty="0" smtClean="0"/>
              <a:t>14</a:t>
            </a:r>
            <a:endParaRPr lang="ru-RU" dirty="0"/>
          </a:p>
        </p:txBody>
      </p:sp>
      <p:sp>
        <p:nvSpPr>
          <p:cNvPr id="5" name="Содержимое 4"/>
          <p:cNvSpPr>
            <a:spLocks noGrp="1"/>
          </p:cNvSpPr>
          <p:nvPr>
            <p:ph idx="1"/>
          </p:nvPr>
        </p:nvSpPr>
        <p:spPr>
          <a:xfrm>
            <a:off x="822673" y="1711107"/>
            <a:ext cx="7320689" cy="4552995"/>
          </a:xfrm>
        </p:spPr>
        <p:txBody>
          <a:bodyPr>
            <a:normAutofit/>
          </a:bodyPr>
          <a:lstStyle/>
          <a:p>
            <a:pPr marL="305781" lvl="3" indent="-306088">
              <a:lnSpc>
                <a:spcPct val="100000"/>
              </a:lnSpc>
              <a:spcBef>
                <a:spcPts val="1026"/>
              </a:spcBef>
              <a:buFont typeface="Wingdings" pitchFamily="2" charset="2"/>
              <a:buChar char="q"/>
            </a:pPr>
            <a:r>
              <a:rPr lang="ru-RU" sz="2100" b="1" dirty="0">
                <a:latin typeface="Arial Narrow" pitchFamily="34" charset="0"/>
              </a:rPr>
              <a:t>Пресечение схем ухода от налогообложения с помощью </a:t>
            </a:r>
            <a:r>
              <a:rPr lang="ru-RU" sz="2100" b="1" dirty="0" smtClean="0">
                <a:latin typeface="Arial Narrow" pitchFamily="34" charset="0"/>
              </a:rPr>
              <a:t>криминального банкротства</a:t>
            </a:r>
          </a:p>
          <a:p>
            <a:pPr marL="305781" lvl="3" indent="-306088">
              <a:lnSpc>
                <a:spcPct val="100000"/>
              </a:lnSpc>
              <a:spcBef>
                <a:spcPts val="1026"/>
              </a:spcBef>
              <a:buFont typeface="Wingdings" pitchFamily="2" charset="2"/>
              <a:buChar char="q"/>
            </a:pPr>
            <a:r>
              <a:rPr lang="ru-RU" sz="2100" b="1" dirty="0" smtClean="0">
                <a:latin typeface="Arial Narrow" pitchFamily="34" charset="0"/>
              </a:rPr>
              <a:t>Изменение </a:t>
            </a:r>
            <a:r>
              <a:rPr lang="ru-RU" sz="2100" b="1" dirty="0">
                <a:latin typeface="Arial Narrow" pitchFamily="34" charset="0"/>
              </a:rPr>
              <a:t>модели поведения налогоплательщика</a:t>
            </a:r>
          </a:p>
          <a:p>
            <a:pPr marL="305781" lvl="3" indent="-306088">
              <a:lnSpc>
                <a:spcPct val="100000"/>
              </a:lnSpc>
              <a:spcBef>
                <a:spcPts val="1026"/>
              </a:spcBef>
              <a:buFont typeface="Wingdings" pitchFamily="2" charset="2"/>
              <a:buChar char="q"/>
            </a:pPr>
            <a:r>
              <a:rPr lang="ru-RU" sz="2100" b="1" dirty="0">
                <a:latin typeface="Arial Narrow" pitchFamily="34" charset="0"/>
              </a:rPr>
              <a:t>Привлечение к ответственности действительно виновного лица</a:t>
            </a:r>
          </a:p>
        </p:txBody>
      </p:sp>
    </p:spTree>
    <p:extLst>
      <p:ext uri="{BB962C8B-B14F-4D97-AF65-F5344CB8AC3E}">
        <p14:creationId xmlns:p14="http://schemas.microsoft.com/office/powerpoint/2010/main" val="3977355878"/>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ctrTitle" idx="4294967295"/>
          </p:nvPr>
        </p:nvSpPr>
        <p:spPr>
          <a:xfrm>
            <a:off x="755650" y="3068705"/>
            <a:ext cx="7958138" cy="1470025"/>
          </a:xfrm>
        </p:spPr>
        <p:txBody>
          <a:bodyPr/>
          <a:lstStyle/>
          <a:p>
            <a:pPr algn="ctr" eaLnBrk="1" hangingPunct="1"/>
            <a:r>
              <a:rPr lang="ru-RU" altLang="ru-RU" sz="5000" dirty="0">
                <a:solidFill>
                  <a:schemeClr val="bg1"/>
                </a:solidFill>
              </a:rPr>
              <a:t>Спасибо</a:t>
            </a:r>
            <a:br>
              <a:rPr lang="ru-RU" altLang="ru-RU" sz="5000" dirty="0">
                <a:solidFill>
                  <a:schemeClr val="bg1"/>
                </a:solidFill>
              </a:rPr>
            </a:br>
            <a:r>
              <a:rPr lang="ru-RU" altLang="ru-RU" sz="5000" dirty="0">
                <a:solidFill>
                  <a:schemeClr val="bg1"/>
                </a:solidFill>
              </a:rPr>
              <a:t>за внимание!</a:t>
            </a:r>
          </a:p>
        </p:txBody>
      </p:sp>
      <p:pic>
        <p:nvPicPr>
          <p:cNvPr id="34818" name="Рисунок 9" descr="Безымянный.png"/>
          <p:cNvPicPr>
            <a:picLocks noChangeAspect="1"/>
          </p:cNvPicPr>
          <p:nvPr/>
        </p:nvPicPr>
        <p:blipFill>
          <a:blip r:embed="rId3"/>
          <a:srcRect/>
          <a:stretch>
            <a:fillRect/>
          </a:stretch>
        </p:blipFill>
        <p:spPr bwMode="auto">
          <a:xfrm>
            <a:off x="67" y="857317"/>
            <a:ext cx="466725" cy="1762125"/>
          </a:xfrm>
          <a:prstGeom prst="rect">
            <a:avLst/>
          </a:prstGeom>
          <a:noFill/>
          <a:ln w="9525">
            <a:noFill/>
            <a:miter lim="800000"/>
            <a:headEnd/>
            <a:tailEnd/>
          </a:ln>
        </p:spPr>
      </p:pic>
    </p:spTree>
    <p:extLst>
      <p:ext uri="{BB962C8B-B14F-4D97-AF65-F5344CB8AC3E}">
        <p14:creationId xmlns:p14="http://schemas.microsoft.com/office/powerpoint/2010/main" val="7649461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7"/>
          <p:cNvSpPr>
            <a:spLocks noGrp="1" noChangeArrowheads="1"/>
          </p:cNvSpPr>
          <p:nvPr>
            <p:ph type="title" idx="4294967295"/>
          </p:nvPr>
        </p:nvSpPr>
        <p:spPr>
          <a:xfrm>
            <a:off x="539750" y="260353"/>
            <a:ext cx="8229600" cy="1143000"/>
          </a:xfrm>
        </p:spPr>
        <p:txBody>
          <a:bodyPr/>
          <a:lstStyle/>
          <a:p>
            <a:pPr algn="ctr">
              <a:lnSpc>
                <a:spcPts val="1998"/>
              </a:lnSpc>
            </a:pPr>
            <a:r>
              <a:rPr lang="ru-RU" sz="2400" kern="1200" dirty="0">
                <a:effectLst>
                  <a:outerShdw blurRad="38100" dist="38100" dir="2700000" algn="tl">
                    <a:srgbClr val="000000">
                      <a:alpha val="43137"/>
                    </a:srgbClr>
                  </a:outerShdw>
                </a:effectLst>
                <a:latin typeface="Arial Narrow" pitchFamily="34" charset="0"/>
              </a:rPr>
              <a:t>Количество должников, находящихся в процедурах банкротства</a:t>
            </a:r>
            <a:br>
              <a:rPr lang="ru-RU" sz="2400" kern="1200" dirty="0">
                <a:effectLst>
                  <a:outerShdw blurRad="38100" dist="38100" dir="2700000" algn="tl">
                    <a:srgbClr val="000000">
                      <a:alpha val="43137"/>
                    </a:srgbClr>
                  </a:outerShdw>
                </a:effectLst>
                <a:latin typeface="Arial Narrow" pitchFamily="34" charset="0"/>
              </a:rPr>
            </a:br>
            <a:r>
              <a:rPr lang="ru-RU" sz="2400" kern="1200" dirty="0">
                <a:effectLst>
                  <a:outerShdw blurRad="38100" dist="38100" dir="2700000" algn="tl">
                    <a:srgbClr val="000000">
                      <a:alpha val="43137"/>
                    </a:srgbClr>
                  </a:outerShdw>
                </a:effectLst>
                <a:latin typeface="Arial Narrow" pitchFamily="34" charset="0"/>
              </a:rPr>
              <a:t>в </a:t>
            </a:r>
            <a:r>
              <a:rPr lang="ru-RU" sz="2400" kern="1200" dirty="0" smtClean="0">
                <a:effectLst>
                  <a:outerShdw blurRad="38100" dist="38100" dir="2700000" algn="tl">
                    <a:srgbClr val="000000">
                      <a:alpha val="43137"/>
                    </a:srgbClr>
                  </a:outerShdw>
                </a:effectLst>
                <a:latin typeface="Arial Narrow" pitchFamily="34" charset="0"/>
              </a:rPr>
              <a:t>2017-2021 </a:t>
            </a:r>
            <a:r>
              <a:rPr lang="ru-RU" sz="2400" kern="1200" dirty="0">
                <a:effectLst>
                  <a:outerShdw blurRad="38100" dist="38100" dir="2700000" algn="tl">
                    <a:srgbClr val="000000">
                      <a:alpha val="43137"/>
                    </a:srgbClr>
                  </a:outerShdw>
                </a:effectLst>
                <a:latin typeface="Arial Narrow" pitchFamily="34" charset="0"/>
              </a:rPr>
              <a:t>годах, всего по области</a:t>
            </a:r>
          </a:p>
        </p:txBody>
      </p:sp>
      <p:graphicFrame>
        <p:nvGraphicFramePr>
          <p:cNvPr id="2" name="Object 9"/>
          <p:cNvGraphicFramePr>
            <a:graphicFrameLocks noGrp="1" noChangeAspect="1"/>
          </p:cNvGraphicFramePr>
          <p:nvPr>
            <p:ph type="chart" idx="4294967295"/>
            <p:extLst>
              <p:ext uri="{D42A27DB-BD31-4B8C-83A1-F6EECF244321}">
                <p14:modId xmlns:p14="http://schemas.microsoft.com/office/powerpoint/2010/main" val="897410893"/>
              </p:ext>
            </p:extLst>
          </p:nvPr>
        </p:nvGraphicFramePr>
        <p:xfrm>
          <a:off x="974725" y="1608138"/>
          <a:ext cx="7153275" cy="4621212"/>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2123730" y="3070264"/>
            <a:ext cx="1008062" cy="388937"/>
          </a:xfrm>
          <a:prstGeom prst="rect">
            <a:avLst/>
          </a:prstGeom>
          <a:solidFill>
            <a:srgbClr val="EFF7A7"/>
          </a:solid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dirty="0" smtClean="0">
                <a:solidFill>
                  <a:schemeClr val="accent6"/>
                </a:solidFill>
              </a:rPr>
              <a:t>237 </a:t>
            </a:r>
            <a:r>
              <a:rPr lang="ru-RU" dirty="0" smtClean="0">
                <a:solidFill>
                  <a:schemeClr val="accent6"/>
                </a:solidFill>
              </a:rPr>
              <a:t>дел</a:t>
            </a:r>
            <a:endParaRPr lang="ru-RU" dirty="0">
              <a:solidFill>
                <a:schemeClr val="accent6"/>
              </a:solidFill>
            </a:endParaRPr>
          </a:p>
        </p:txBody>
      </p:sp>
      <p:sp>
        <p:nvSpPr>
          <p:cNvPr id="7" name="Прямоугольник 6"/>
          <p:cNvSpPr/>
          <p:nvPr/>
        </p:nvSpPr>
        <p:spPr>
          <a:xfrm>
            <a:off x="6843751" y="1714538"/>
            <a:ext cx="987425" cy="460375"/>
          </a:xfrm>
          <a:prstGeom prst="rect">
            <a:avLst/>
          </a:prstGeom>
          <a:solidFill>
            <a:srgbClr val="EFF7A7"/>
          </a:solid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dirty="0" smtClean="0">
                <a:solidFill>
                  <a:schemeClr val="accent6"/>
                </a:solidFill>
              </a:rPr>
              <a:t>655 </a:t>
            </a:r>
            <a:r>
              <a:rPr lang="ru-RU" dirty="0" smtClean="0">
                <a:solidFill>
                  <a:schemeClr val="accent6"/>
                </a:solidFill>
              </a:rPr>
              <a:t>дел</a:t>
            </a:r>
            <a:endParaRPr lang="ru-RU" dirty="0">
              <a:solidFill>
                <a:schemeClr val="accent6"/>
              </a:solidFill>
            </a:endParaRPr>
          </a:p>
        </p:txBody>
      </p:sp>
      <p:sp>
        <p:nvSpPr>
          <p:cNvPr id="8" name="Прямоугольник 7"/>
          <p:cNvSpPr/>
          <p:nvPr/>
        </p:nvSpPr>
        <p:spPr>
          <a:xfrm>
            <a:off x="3131791" y="2814677"/>
            <a:ext cx="1145727" cy="360363"/>
          </a:xfrm>
          <a:prstGeom prst="rect">
            <a:avLst/>
          </a:prstGeom>
          <a:solidFill>
            <a:srgbClr val="EFF7A7"/>
          </a:solid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dirty="0" smtClean="0">
                <a:solidFill>
                  <a:schemeClr val="accent6"/>
                </a:solidFill>
              </a:rPr>
              <a:t>324 </a:t>
            </a:r>
            <a:r>
              <a:rPr lang="ru-RU" dirty="0" smtClean="0">
                <a:solidFill>
                  <a:schemeClr val="accent6"/>
                </a:solidFill>
              </a:rPr>
              <a:t>дел</a:t>
            </a:r>
            <a:endParaRPr lang="ru-RU" dirty="0">
              <a:solidFill>
                <a:schemeClr val="accent6"/>
              </a:solidFill>
            </a:endParaRPr>
          </a:p>
        </p:txBody>
      </p:sp>
      <p:sp>
        <p:nvSpPr>
          <p:cNvPr id="9" name="Прямоугольник 8"/>
          <p:cNvSpPr/>
          <p:nvPr/>
        </p:nvSpPr>
        <p:spPr>
          <a:xfrm>
            <a:off x="4277518" y="2455869"/>
            <a:ext cx="1068388" cy="358775"/>
          </a:xfrm>
          <a:prstGeom prst="rect">
            <a:avLst/>
          </a:prstGeom>
          <a:solidFill>
            <a:srgbClr val="EFF7A7"/>
          </a:solid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dirty="0" smtClean="0">
                <a:solidFill>
                  <a:schemeClr val="accent6"/>
                </a:solidFill>
              </a:rPr>
              <a:t>513 </a:t>
            </a:r>
            <a:r>
              <a:rPr lang="ru-RU" dirty="0" smtClean="0">
                <a:solidFill>
                  <a:schemeClr val="accent6"/>
                </a:solidFill>
              </a:rPr>
              <a:t>дел</a:t>
            </a:r>
            <a:endParaRPr lang="ru-RU" dirty="0">
              <a:solidFill>
                <a:schemeClr val="accent6"/>
              </a:solidFill>
            </a:endParaRPr>
          </a:p>
        </p:txBody>
      </p:sp>
      <p:sp>
        <p:nvSpPr>
          <p:cNvPr id="10" name="Прямоугольник 9"/>
          <p:cNvSpPr/>
          <p:nvPr/>
        </p:nvSpPr>
        <p:spPr>
          <a:xfrm>
            <a:off x="5549940" y="1995527"/>
            <a:ext cx="1081087" cy="460375"/>
          </a:xfrm>
          <a:prstGeom prst="rect">
            <a:avLst/>
          </a:prstGeom>
          <a:solidFill>
            <a:srgbClr val="EFF7A7"/>
          </a:solid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dirty="0" smtClean="0">
                <a:solidFill>
                  <a:schemeClr val="accent6"/>
                </a:solidFill>
              </a:rPr>
              <a:t>631 </a:t>
            </a:r>
            <a:r>
              <a:rPr lang="ru-RU" dirty="0">
                <a:solidFill>
                  <a:schemeClr val="accent6"/>
                </a:solidFill>
              </a:rPr>
              <a:t>дел</a:t>
            </a:r>
          </a:p>
        </p:txBody>
      </p:sp>
      <p:sp>
        <p:nvSpPr>
          <p:cNvPr id="3" name="TextBox 2"/>
          <p:cNvSpPr txBox="1"/>
          <p:nvPr/>
        </p:nvSpPr>
        <p:spPr>
          <a:xfrm>
            <a:off x="8316416" y="6247356"/>
            <a:ext cx="576064" cy="400110"/>
          </a:xfrm>
          <a:prstGeom prst="rect">
            <a:avLst/>
          </a:prstGeom>
          <a:noFill/>
        </p:spPr>
        <p:txBody>
          <a:bodyPr wrap="square" rtlCol="0">
            <a:spAutoFit/>
          </a:bodyPr>
          <a:lstStyle/>
          <a:p>
            <a:pPr algn="ctr"/>
            <a:r>
              <a:rPr lang="ru-RU" sz="2000" dirty="0" smtClean="0">
                <a:solidFill>
                  <a:schemeClr val="bg1"/>
                </a:solidFill>
              </a:rPr>
              <a:t>2</a:t>
            </a:r>
            <a:endParaRPr lang="ru-RU" sz="2000" dirty="0">
              <a:solidFill>
                <a:schemeClr val="bg1"/>
              </a:solidFill>
            </a:endParaRPr>
          </a:p>
        </p:txBody>
      </p:sp>
    </p:spTree>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1"/>
          </p:nvPr>
        </p:nvSpPr>
        <p:spPr/>
        <p:txBody>
          <a:bodyPr/>
          <a:lstStyle/>
          <a:p>
            <a:pPr>
              <a:defRPr/>
            </a:pPr>
            <a:fld id="{44FF993C-D98B-4FD8-A6EB-F7898441767D}" type="slidenum">
              <a:rPr lang="ru-RU" smtClean="0">
                <a:solidFill>
                  <a:prstClr val="white"/>
                </a:solidFill>
              </a:rPr>
              <a:pPr>
                <a:defRPr/>
              </a:pPr>
              <a:t>3</a:t>
            </a:fld>
            <a:endParaRPr lang="ru-RU" dirty="0">
              <a:solidFill>
                <a:prstClr val="white"/>
              </a:solidFill>
            </a:endParaRPr>
          </a:p>
        </p:txBody>
      </p:sp>
      <p:sp>
        <p:nvSpPr>
          <p:cNvPr id="11" name="Rectangle 2"/>
          <p:cNvSpPr>
            <a:spLocks noGrp="1"/>
          </p:cNvSpPr>
          <p:nvPr>
            <p:ph type="title" idx="4294967295"/>
          </p:nvPr>
        </p:nvSpPr>
        <p:spPr>
          <a:xfrm>
            <a:off x="1062261" y="122142"/>
            <a:ext cx="7343979" cy="849202"/>
          </a:xfrm>
          <a:noFill/>
        </p:spPr>
        <p:txBody>
          <a:bodyPr>
            <a:spAutoFit/>
          </a:bodyPr>
          <a:lstStyle/>
          <a:p>
            <a:pPr algn="ctr">
              <a:lnSpc>
                <a:spcPct val="100000"/>
              </a:lnSpc>
            </a:pPr>
            <a:r>
              <a:rPr lang="ru-RU" altLang="ru-RU" sz="2400" dirty="0">
                <a:effectLst>
                  <a:outerShdw blurRad="38100" dist="38100" dir="2700000" algn="tl">
                    <a:srgbClr val="000000">
                      <a:alpha val="43137"/>
                    </a:srgbClr>
                  </a:outerShdw>
                </a:effectLst>
                <a:latin typeface="Arial Narrow" pitchFamily="34" charset="0"/>
              </a:rPr>
              <a:t>Юридические и физические лица в процедурах банкротства</a:t>
            </a:r>
          </a:p>
        </p:txBody>
      </p:sp>
      <p:graphicFrame>
        <p:nvGraphicFramePr>
          <p:cNvPr id="12" name="Диаграмма 11"/>
          <p:cNvGraphicFramePr/>
          <p:nvPr>
            <p:extLst>
              <p:ext uri="{D42A27DB-BD31-4B8C-83A1-F6EECF244321}">
                <p14:modId xmlns:p14="http://schemas.microsoft.com/office/powerpoint/2010/main" val="587068697"/>
              </p:ext>
            </p:extLst>
          </p:nvPr>
        </p:nvGraphicFramePr>
        <p:xfrm>
          <a:off x="460037" y="1534994"/>
          <a:ext cx="5405028" cy="2612426"/>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5"/>
          <p:cNvSpPr>
            <a:spLocks noChangeArrowheads="1"/>
          </p:cNvSpPr>
          <p:nvPr/>
        </p:nvSpPr>
        <p:spPr bwMode="auto">
          <a:xfrm>
            <a:off x="569655" y="1404371"/>
            <a:ext cx="3201876" cy="43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80" tIns="45640" rIns="91280" bIns="4564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40537"/>
            <a:r>
              <a:rPr lang="ru-RU" sz="2100" u="sng" dirty="0" smtClean="0">
                <a:solidFill>
                  <a:srgbClr val="4F81BD">
                    <a:lumMod val="50000"/>
                  </a:srgbClr>
                </a:solidFill>
              </a:rPr>
              <a:t>152 </a:t>
            </a:r>
            <a:r>
              <a:rPr lang="ru-RU" sz="2100" u="sng" dirty="0">
                <a:solidFill>
                  <a:srgbClr val="4F81BD">
                    <a:lumMod val="50000"/>
                  </a:srgbClr>
                </a:solidFill>
              </a:rPr>
              <a:t>юридических лиц </a:t>
            </a:r>
          </a:p>
        </p:txBody>
      </p:sp>
      <p:sp>
        <p:nvSpPr>
          <p:cNvPr id="15" name="Rectangle 5"/>
          <p:cNvSpPr>
            <a:spLocks noChangeArrowheads="1"/>
          </p:cNvSpPr>
          <p:nvPr/>
        </p:nvSpPr>
        <p:spPr bwMode="auto">
          <a:xfrm>
            <a:off x="4325703" y="3624931"/>
            <a:ext cx="4433367" cy="43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80" tIns="45640" rIns="91280" bIns="4564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40537"/>
            <a:r>
              <a:rPr lang="ru-RU" sz="2100" u="sng" dirty="0" smtClean="0">
                <a:solidFill>
                  <a:srgbClr val="4F81BD">
                    <a:lumMod val="50000"/>
                  </a:srgbClr>
                </a:solidFill>
              </a:rPr>
              <a:t>503</a:t>
            </a:r>
            <a:r>
              <a:rPr lang="ru-RU" sz="2100" u="sng" dirty="0" smtClean="0">
                <a:solidFill>
                  <a:srgbClr val="4F81BD">
                    <a:lumMod val="50000"/>
                  </a:srgbClr>
                </a:solidFill>
              </a:rPr>
              <a:t> </a:t>
            </a:r>
            <a:r>
              <a:rPr lang="ru-RU" sz="2100" u="sng" dirty="0">
                <a:solidFill>
                  <a:srgbClr val="4F81BD">
                    <a:lumMod val="50000"/>
                  </a:srgbClr>
                </a:solidFill>
              </a:rPr>
              <a:t>физических лица</a:t>
            </a:r>
          </a:p>
        </p:txBody>
      </p:sp>
      <p:graphicFrame>
        <p:nvGraphicFramePr>
          <p:cNvPr id="17" name="Диаграмма 16"/>
          <p:cNvGraphicFramePr/>
          <p:nvPr>
            <p:extLst>
              <p:ext uri="{D42A27DB-BD31-4B8C-83A1-F6EECF244321}">
                <p14:modId xmlns:p14="http://schemas.microsoft.com/office/powerpoint/2010/main" val="1648349442"/>
              </p:ext>
            </p:extLst>
          </p:nvPr>
        </p:nvGraphicFramePr>
        <p:xfrm>
          <a:off x="692813" y="3820873"/>
          <a:ext cx="7836459" cy="27347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5"/>
          <p:cNvSpPr>
            <a:spLocks noChangeArrowheads="1"/>
          </p:cNvSpPr>
          <p:nvPr/>
        </p:nvSpPr>
        <p:spPr bwMode="auto">
          <a:xfrm>
            <a:off x="3525234" y="760117"/>
            <a:ext cx="5004031" cy="774874"/>
          </a:xfrm>
          <a:prstGeom prst="rect">
            <a:avLst/>
          </a:prstGeom>
          <a:noFill/>
          <a:ln w="12700">
            <a:noFill/>
            <a:miter lim="800000"/>
            <a:headEnd/>
            <a:tailEnd/>
          </a:ln>
          <a:effectLst/>
        </p:spPr>
        <p:txBody>
          <a:bodyPr wrap="none" lIns="80021" tIns="40011" rIns="80021" bIns="40011" anchor="ctr"/>
          <a:lstStyle/>
          <a:p>
            <a:pPr algn="just" defTabSz="800195">
              <a:defRPr/>
            </a:pPr>
            <a:r>
              <a:rPr lang="ru-RU" u="sng" dirty="0">
                <a:solidFill>
                  <a:srgbClr val="FF5050"/>
                </a:solidFill>
                <a:latin typeface="Calibri" pitchFamily="34" charset="0"/>
              </a:rPr>
              <a:t>Всего </a:t>
            </a:r>
            <a:r>
              <a:rPr lang="ru-RU" u="sng" dirty="0" smtClean="0">
                <a:solidFill>
                  <a:srgbClr val="FF5050"/>
                </a:solidFill>
                <a:latin typeface="Calibri" pitchFamily="34" charset="0"/>
              </a:rPr>
              <a:t>в области </a:t>
            </a:r>
            <a:r>
              <a:rPr lang="ru-RU" u="sng" dirty="0">
                <a:solidFill>
                  <a:srgbClr val="FF5050"/>
                </a:solidFill>
                <a:latin typeface="Calibri" pitchFamily="34" charset="0"/>
              </a:rPr>
              <a:t>в процедурах банкротства находятся </a:t>
            </a:r>
          </a:p>
          <a:p>
            <a:pPr algn="just" defTabSz="800195">
              <a:defRPr/>
            </a:pPr>
            <a:r>
              <a:rPr lang="ru-RU" u="sng" dirty="0" smtClean="0">
                <a:solidFill>
                  <a:srgbClr val="FF5050"/>
                </a:solidFill>
                <a:latin typeface="Calibri" pitchFamily="34" charset="0"/>
              </a:rPr>
              <a:t>655 </a:t>
            </a:r>
            <a:r>
              <a:rPr lang="ru-RU" u="sng" dirty="0" smtClean="0">
                <a:solidFill>
                  <a:srgbClr val="FF5050"/>
                </a:solidFill>
                <a:latin typeface="Calibri" pitchFamily="34" charset="0"/>
              </a:rPr>
              <a:t>юридических </a:t>
            </a:r>
            <a:r>
              <a:rPr lang="ru-RU" u="sng" dirty="0">
                <a:solidFill>
                  <a:srgbClr val="FF5050"/>
                </a:solidFill>
                <a:latin typeface="Calibri" pitchFamily="34" charset="0"/>
              </a:rPr>
              <a:t>и физических лиц, в том числе: </a:t>
            </a:r>
          </a:p>
        </p:txBody>
      </p:sp>
      <p:sp>
        <p:nvSpPr>
          <p:cNvPr id="24" name="Скругленный прямоугольник 23"/>
          <p:cNvSpPr/>
          <p:nvPr/>
        </p:nvSpPr>
        <p:spPr>
          <a:xfrm>
            <a:off x="5865065" y="1834888"/>
            <a:ext cx="277441" cy="163715"/>
          </a:xfrm>
          <a:prstGeom prst="roundRect">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021" tIns="40011" rIns="80021" bIns="4001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2729"/>
            <a:endParaRPr lang="ru-RU" b="0">
              <a:solidFill>
                <a:prstClr val="white"/>
              </a:solidFill>
            </a:endParaRPr>
          </a:p>
        </p:txBody>
      </p:sp>
      <p:sp>
        <p:nvSpPr>
          <p:cNvPr id="25" name="Скругленный прямоугольник 24"/>
          <p:cNvSpPr/>
          <p:nvPr/>
        </p:nvSpPr>
        <p:spPr>
          <a:xfrm>
            <a:off x="5880651" y="2160685"/>
            <a:ext cx="277440" cy="177672"/>
          </a:xfrm>
          <a:prstGeom prst="roundRect">
            <a:avLst/>
          </a:prstGeom>
          <a:solidFill>
            <a:srgbClr val="31CC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021" tIns="40011" rIns="80021" bIns="40011"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2729"/>
            <a:endParaRPr lang="ru-RU" b="0">
              <a:solidFill>
                <a:prstClr val="white"/>
              </a:solidFill>
            </a:endParaRPr>
          </a:p>
        </p:txBody>
      </p:sp>
      <p:sp>
        <p:nvSpPr>
          <p:cNvPr id="30" name="Rectangle 5"/>
          <p:cNvSpPr>
            <a:spLocks noChangeArrowheads="1"/>
          </p:cNvSpPr>
          <p:nvPr/>
        </p:nvSpPr>
        <p:spPr bwMode="auto">
          <a:xfrm>
            <a:off x="6234519" y="2090101"/>
            <a:ext cx="1167561" cy="30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80" tIns="45640" rIns="91280" bIns="4564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40537"/>
            <a:r>
              <a:rPr lang="ru-RU" sz="1400" dirty="0">
                <a:solidFill>
                  <a:srgbClr val="1F497D"/>
                </a:solidFill>
              </a:rPr>
              <a:t>наблюдение</a:t>
            </a:r>
          </a:p>
        </p:txBody>
      </p:sp>
      <p:sp>
        <p:nvSpPr>
          <p:cNvPr id="31" name="Rectangle 5"/>
          <p:cNvSpPr>
            <a:spLocks noChangeArrowheads="1"/>
          </p:cNvSpPr>
          <p:nvPr/>
        </p:nvSpPr>
        <p:spPr bwMode="auto">
          <a:xfrm>
            <a:off x="6234519" y="1756399"/>
            <a:ext cx="2209256" cy="30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80" tIns="45640" rIns="91280" bIns="4564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40537"/>
            <a:r>
              <a:rPr lang="ru-RU" sz="1400" dirty="0">
                <a:solidFill>
                  <a:srgbClr val="1F497D"/>
                </a:solidFill>
              </a:rPr>
              <a:t>конкурсное производство</a:t>
            </a:r>
          </a:p>
        </p:txBody>
      </p:sp>
    </p:spTree>
    <p:extLst>
      <p:ext uri="{BB962C8B-B14F-4D97-AF65-F5344CB8AC3E}">
        <p14:creationId xmlns:p14="http://schemas.microsoft.com/office/powerpoint/2010/main" val="163167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2"/>
          <p:cNvSpPr>
            <a:spLocks noGrp="1" noChangeArrowheads="1"/>
          </p:cNvSpPr>
          <p:nvPr>
            <p:ph type="title" idx="4294967295"/>
          </p:nvPr>
        </p:nvSpPr>
        <p:spPr>
          <a:xfrm>
            <a:off x="0" y="274639"/>
            <a:ext cx="8229600" cy="1143000"/>
          </a:xfrm>
        </p:spPr>
        <p:txBody>
          <a:bodyPr/>
          <a:lstStyle/>
          <a:p>
            <a:pPr algn="ctr">
              <a:lnSpc>
                <a:spcPts val="2500"/>
              </a:lnSpc>
            </a:pPr>
            <a:r>
              <a:rPr lang="ru-RU" sz="2400" kern="1200" dirty="0">
                <a:effectLst>
                  <a:outerShdw blurRad="38100" dist="38100" dir="2700000" algn="tl">
                    <a:srgbClr val="000000">
                      <a:alpha val="43137"/>
                    </a:srgbClr>
                  </a:outerShdw>
                </a:effectLst>
                <a:latin typeface="Arial Narrow" pitchFamily="34" charset="0"/>
              </a:rPr>
              <a:t>Структура дел о банкротстве по видам деятельности должников, всего по области</a:t>
            </a:r>
          </a:p>
        </p:txBody>
      </p:sp>
      <p:graphicFrame>
        <p:nvGraphicFramePr>
          <p:cNvPr id="3" name="Object 6"/>
          <p:cNvGraphicFramePr>
            <a:graphicFrameLocks noGrp="1" noChangeAspect="1"/>
          </p:cNvGraphicFramePr>
          <p:nvPr>
            <p:ph type="chart" idx="4294967295"/>
            <p:extLst>
              <p:ext uri="{D42A27DB-BD31-4B8C-83A1-F6EECF244321}">
                <p14:modId xmlns:p14="http://schemas.microsoft.com/office/powerpoint/2010/main" val="2475552822"/>
              </p:ext>
            </p:extLst>
          </p:nvPr>
        </p:nvGraphicFramePr>
        <p:xfrm>
          <a:off x="179512" y="1900391"/>
          <a:ext cx="7378700" cy="4151312"/>
        </p:xfrm>
        <a:graphic>
          <a:graphicData uri="http://schemas.openxmlformats.org/drawingml/2006/chart">
            <c:chart xmlns:c="http://schemas.openxmlformats.org/drawingml/2006/chart" xmlns:r="http://schemas.openxmlformats.org/officeDocument/2006/relationships" r:id="rId3"/>
          </a:graphicData>
        </a:graphic>
      </p:graphicFrame>
      <p:sp>
        <p:nvSpPr>
          <p:cNvPr id="16392" name="Text Box 8"/>
          <p:cNvSpPr txBox="1">
            <a:spLocks noChangeArrowheads="1"/>
          </p:cNvSpPr>
          <p:nvPr/>
        </p:nvSpPr>
        <p:spPr bwMode="auto">
          <a:xfrm rot="21250310">
            <a:off x="3226562" y="3799552"/>
            <a:ext cx="1584325" cy="576262"/>
          </a:xfrm>
          <a:prstGeom prst="rect">
            <a:avLst/>
          </a:prstGeom>
          <a:noFill/>
          <a:ln w="9525">
            <a:noFill/>
            <a:miter lim="800000"/>
            <a:headEnd/>
            <a:tailEnd/>
          </a:ln>
        </p:spPr>
        <p:txBody>
          <a:bodyPr lIns="90832" tIns="45416" rIns="90832" bIns="45416"/>
          <a:lstStyle/>
          <a:p>
            <a:pPr algn="ctr">
              <a:buFont typeface="Wingdings" pitchFamily="2" charset="2"/>
              <a:buNone/>
            </a:pPr>
            <a:r>
              <a:rPr lang="ru-RU" sz="1300" dirty="0">
                <a:solidFill>
                  <a:schemeClr val="tx1"/>
                </a:solidFill>
              </a:rPr>
              <a:t>Строительство</a:t>
            </a:r>
          </a:p>
          <a:p>
            <a:pPr algn="ctr">
              <a:buFont typeface="Wingdings" pitchFamily="2" charset="2"/>
              <a:buNone/>
            </a:pPr>
            <a:r>
              <a:rPr lang="ru-RU" sz="1300" dirty="0" smtClean="0">
                <a:solidFill>
                  <a:schemeClr val="tx1"/>
                </a:solidFill>
              </a:rPr>
              <a:t>27 </a:t>
            </a:r>
            <a:r>
              <a:rPr lang="ru-RU" sz="1300" dirty="0">
                <a:solidFill>
                  <a:schemeClr val="tx1"/>
                </a:solidFill>
              </a:rPr>
              <a:t>должников</a:t>
            </a:r>
          </a:p>
        </p:txBody>
      </p:sp>
      <p:sp>
        <p:nvSpPr>
          <p:cNvPr id="16393" name="Text Box 12"/>
          <p:cNvSpPr txBox="1">
            <a:spLocks noChangeArrowheads="1"/>
          </p:cNvSpPr>
          <p:nvPr/>
        </p:nvSpPr>
        <p:spPr bwMode="auto">
          <a:xfrm>
            <a:off x="1240396" y="4437112"/>
            <a:ext cx="1800225" cy="973138"/>
          </a:xfrm>
          <a:prstGeom prst="rect">
            <a:avLst/>
          </a:prstGeom>
          <a:noFill/>
          <a:ln w="9525">
            <a:noFill/>
            <a:miter lim="800000"/>
            <a:headEnd/>
            <a:tailEnd/>
          </a:ln>
        </p:spPr>
        <p:txBody>
          <a:bodyPr lIns="90832" tIns="45416" rIns="90832" bIns="45416"/>
          <a:lstStyle/>
          <a:p>
            <a:pPr algn="ctr">
              <a:buFont typeface="Wingdings" pitchFamily="2" charset="2"/>
              <a:buNone/>
            </a:pPr>
            <a:r>
              <a:rPr lang="ru-RU" sz="1300" dirty="0">
                <a:solidFill>
                  <a:schemeClr val="tx1"/>
                </a:solidFill>
              </a:rPr>
              <a:t>Предоставление услуг и операции с недвижимостью </a:t>
            </a:r>
          </a:p>
          <a:p>
            <a:pPr algn="ctr">
              <a:buFont typeface="Wingdings" pitchFamily="2" charset="2"/>
              <a:buNone/>
            </a:pPr>
            <a:r>
              <a:rPr lang="ru-RU" sz="1300" dirty="0" smtClean="0">
                <a:solidFill>
                  <a:schemeClr val="tx1"/>
                </a:solidFill>
              </a:rPr>
              <a:t>46 </a:t>
            </a:r>
            <a:r>
              <a:rPr lang="ru-RU" sz="1300" dirty="0">
                <a:solidFill>
                  <a:schemeClr val="tx1"/>
                </a:solidFill>
              </a:rPr>
              <a:t>должников</a:t>
            </a:r>
          </a:p>
        </p:txBody>
      </p:sp>
      <p:sp>
        <p:nvSpPr>
          <p:cNvPr id="16394" name="Text Box 13"/>
          <p:cNvSpPr txBox="1">
            <a:spLocks noChangeArrowheads="1"/>
          </p:cNvSpPr>
          <p:nvPr/>
        </p:nvSpPr>
        <p:spPr bwMode="auto">
          <a:xfrm rot="2595524">
            <a:off x="2522587" y="4745881"/>
            <a:ext cx="2127250" cy="355600"/>
          </a:xfrm>
          <a:prstGeom prst="rect">
            <a:avLst/>
          </a:prstGeom>
          <a:noFill/>
          <a:ln w="9525">
            <a:noFill/>
            <a:miter lim="800000"/>
            <a:headEnd/>
            <a:tailEnd/>
          </a:ln>
        </p:spPr>
        <p:txBody>
          <a:bodyPr lIns="90832" tIns="0" rIns="90832" bIns="0"/>
          <a:lstStyle/>
          <a:p>
            <a:pPr algn="ctr">
              <a:buFont typeface="Wingdings" pitchFamily="2" charset="2"/>
              <a:buNone/>
            </a:pPr>
            <a:r>
              <a:rPr lang="ru-RU" sz="1300" dirty="0">
                <a:solidFill>
                  <a:schemeClr val="tx1"/>
                </a:solidFill>
              </a:rPr>
              <a:t>Транспорт </a:t>
            </a:r>
            <a:r>
              <a:rPr lang="ru-RU" sz="1300" dirty="0" smtClean="0">
                <a:solidFill>
                  <a:schemeClr val="tx1"/>
                </a:solidFill>
              </a:rPr>
              <a:t>17 </a:t>
            </a:r>
            <a:r>
              <a:rPr lang="ru-RU" sz="1300" dirty="0">
                <a:solidFill>
                  <a:schemeClr val="tx1"/>
                </a:solidFill>
              </a:rPr>
              <a:t>должников</a:t>
            </a:r>
          </a:p>
        </p:txBody>
      </p:sp>
      <p:sp>
        <p:nvSpPr>
          <p:cNvPr id="16395" name="Text Box 14"/>
          <p:cNvSpPr txBox="1">
            <a:spLocks noChangeArrowheads="1"/>
          </p:cNvSpPr>
          <p:nvPr/>
        </p:nvSpPr>
        <p:spPr bwMode="auto">
          <a:xfrm rot="18745569">
            <a:off x="3065127" y="2635763"/>
            <a:ext cx="2016125" cy="741362"/>
          </a:xfrm>
          <a:prstGeom prst="rect">
            <a:avLst/>
          </a:prstGeom>
          <a:noFill/>
          <a:ln w="9525">
            <a:noFill/>
            <a:miter lim="800000"/>
            <a:headEnd/>
            <a:tailEnd/>
          </a:ln>
        </p:spPr>
        <p:txBody>
          <a:bodyPr lIns="90832" tIns="45416" rIns="90832" bIns="45416"/>
          <a:lstStyle/>
          <a:p>
            <a:pPr algn="ctr">
              <a:buFont typeface="Wingdings" pitchFamily="2" charset="2"/>
              <a:buNone/>
            </a:pPr>
            <a:r>
              <a:rPr lang="ru-RU" sz="1300" dirty="0" err="1">
                <a:solidFill>
                  <a:schemeClr val="tx1"/>
                </a:solidFill>
              </a:rPr>
              <a:t>Обрабат</a:t>
            </a:r>
            <a:r>
              <a:rPr lang="ru-RU" sz="1300" dirty="0">
                <a:solidFill>
                  <a:schemeClr val="tx1"/>
                </a:solidFill>
              </a:rPr>
              <a:t>. пр-во</a:t>
            </a:r>
          </a:p>
          <a:p>
            <a:pPr algn="ctr">
              <a:buFont typeface="Wingdings" pitchFamily="2" charset="2"/>
              <a:buNone/>
            </a:pPr>
            <a:r>
              <a:rPr lang="ru-RU" sz="1300" dirty="0" smtClean="0">
                <a:solidFill>
                  <a:schemeClr val="tx1"/>
                </a:solidFill>
              </a:rPr>
              <a:t>14 </a:t>
            </a:r>
            <a:r>
              <a:rPr lang="ru-RU" sz="1300" dirty="0">
                <a:solidFill>
                  <a:schemeClr val="tx1"/>
                </a:solidFill>
              </a:rPr>
              <a:t>должников</a:t>
            </a:r>
          </a:p>
        </p:txBody>
      </p:sp>
      <p:sp>
        <p:nvSpPr>
          <p:cNvPr id="16396" name="Text Box 17"/>
          <p:cNvSpPr txBox="1">
            <a:spLocks noChangeArrowheads="1"/>
          </p:cNvSpPr>
          <p:nvPr/>
        </p:nvSpPr>
        <p:spPr bwMode="auto">
          <a:xfrm rot="2025202">
            <a:off x="1500710" y="2102566"/>
            <a:ext cx="2016125" cy="936625"/>
          </a:xfrm>
          <a:prstGeom prst="rect">
            <a:avLst/>
          </a:prstGeom>
          <a:noFill/>
          <a:ln w="9525">
            <a:noFill/>
            <a:miter lim="800000"/>
            <a:headEnd/>
            <a:tailEnd/>
          </a:ln>
        </p:spPr>
        <p:txBody>
          <a:bodyPr lIns="90832" tIns="45416" rIns="90832" bIns="45416"/>
          <a:lstStyle/>
          <a:p>
            <a:pPr algn="ctr">
              <a:buFont typeface="Wingdings" pitchFamily="2" charset="2"/>
              <a:buNone/>
            </a:pPr>
            <a:r>
              <a:rPr lang="ru-RU" sz="1300" dirty="0" smtClean="0">
                <a:solidFill>
                  <a:schemeClr val="tx1"/>
                </a:solidFill>
              </a:rPr>
              <a:t>Иные виды деятельности </a:t>
            </a:r>
          </a:p>
          <a:p>
            <a:pPr algn="ctr">
              <a:buFont typeface="Wingdings" pitchFamily="2" charset="2"/>
              <a:buNone/>
            </a:pPr>
            <a:r>
              <a:rPr lang="ru-RU" sz="1300" dirty="0">
                <a:solidFill>
                  <a:schemeClr val="tx1"/>
                </a:solidFill>
              </a:rPr>
              <a:t>8</a:t>
            </a:r>
            <a:r>
              <a:rPr lang="ru-RU" sz="1300" dirty="0" smtClean="0">
                <a:solidFill>
                  <a:schemeClr val="tx1"/>
                </a:solidFill>
              </a:rPr>
              <a:t> должников</a:t>
            </a:r>
            <a:endParaRPr lang="ru-RU" sz="1300" dirty="0">
              <a:solidFill>
                <a:schemeClr val="tx1"/>
              </a:solidFill>
            </a:endParaRPr>
          </a:p>
        </p:txBody>
      </p:sp>
      <p:sp>
        <p:nvSpPr>
          <p:cNvPr id="16397" name="Text Box 12"/>
          <p:cNvSpPr txBox="1">
            <a:spLocks noChangeArrowheads="1"/>
          </p:cNvSpPr>
          <p:nvPr/>
        </p:nvSpPr>
        <p:spPr bwMode="auto">
          <a:xfrm rot="17526160">
            <a:off x="2429120" y="2116257"/>
            <a:ext cx="1800225" cy="649288"/>
          </a:xfrm>
          <a:prstGeom prst="rect">
            <a:avLst/>
          </a:prstGeom>
          <a:noFill/>
          <a:ln w="9525">
            <a:noFill/>
            <a:miter lim="800000"/>
            <a:headEnd/>
            <a:tailEnd/>
          </a:ln>
        </p:spPr>
        <p:txBody>
          <a:bodyPr lIns="90832" tIns="45416" rIns="90832" bIns="45416"/>
          <a:lstStyle/>
          <a:p>
            <a:pPr algn="ctr">
              <a:buFont typeface="Wingdings" pitchFamily="2" charset="2"/>
              <a:buNone/>
            </a:pPr>
            <a:r>
              <a:rPr lang="ru-RU" sz="1300" dirty="0" smtClean="0">
                <a:solidFill>
                  <a:schemeClr val="tx1"/>
                </a:solidFill>
              </a:rPr>
              <a:t>С/х</a:t>
            </a:r>
          </a:p>
          <a:p>
            <a:pPr algn="ctr">
              <a:buFont typeface="Wingdings" pitchFamily="2" charset="2"/>
              <a:buNone/>
            </a:pPr>
            <a:r>
              <a:rPr lang="ru-RU" sz="1300" dirty="0" smtClean="0">
                <a:solidFill>
                  <a:schemeClr val="tx1"/>
                </a:solidFill>
              </a:rPr>
              <a:t>15 должников</a:t>
            </a:r>
            <a:endParaRPr lang="ru-RU" sz="1300" dirty="0">
              <a:solidFill>
                <a:schemeClr val="tx1"/>
              </a:solidFill>
            </a:endParaRPr>
          </a:p>
        </p:txBody>
      </p:sp>
      <p:sp>
        <p:nvSpPr>
          <p:cNvPr id="2" name="Прямоугольник 1"/>
          <p:cNvSpPr/>
          <p:nvPr/>
        </p:nvSpPr>
        <p:spPr>
          <a:xfrm>
            <a:off x="960976" y="2869566"/>
            <a:ext cx="1728787" cy="101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832" tIns="45416" rIns="90832" bIns="45416" anchor="ctr"/>
          <a:lstStyle/>
          <a:p>
            <a:pPr algn="ctr">
              <a:defRPr/>
            </a:pPr>
            <a:r>
              <a:rPr lang="ru-RU" sz="1300" dirty="0">
                <a:solidFill>
                  <a:schemeClr val="tx1"/>
                </a:solidFill>
                <a:latin typeface="Arial" pitchFamily="34" charset="0"/>
                <a:cs typeface="Arial" pitchFamily="34" charset="0"/>
              </a:rPr>
              <a:t>Торговля           </a:t>
            </a:r>
          </a:p>
          <a:p>
            <a:pPr algn="ctr">
              <a:defRPr/>
            </a:pPr>
            <a:r>
              <a:rPr lang="ru-RU" sz="1300" dirty="0" smtClean="0">
                <a:solidFill>
                  <a:schemeClr val="tx1"/>
                </a:solidFill>
                <a:latin typeface="Arial" pitchFamily="34" charset="0"/>
                <a:cs typeface="Arial" pitchFamily="34" charset="0"/>
              </a:rPr>
              <a:t>37 </a:t>
            </a:r>
            <a:r>
              <a:rPr lang="ru-RU" sz="1300" dirty="0">
                <a:solidFill>
                  <a:schemeClr val="tx1"/>
                </a:solidFill>
                <a:latin typeface="Arial" pitchFamily="34" charset="0"/>
                <a:cs typeface="Arial" pitchFamily="34" charset="0"/>
              </a:rPr>
              <a:t>должников</a:t>
            </a:r>
          </a:p>
        </p:txBody>
      </p:sp>
      <p:sp>
        <p:nvSpPr>
          <p:cNvPr id="4" name="TextBox 3"/>
          <p:cNvSpPr txBox="1"/>
          <p:nvPr/>
        </p:nvSpPr>
        <p:spPr>
          <a:xfrm>
            <a:off x="8316416" y="6093296"/>
            <a:ext cx="648072" cy="369332"/>
          </a:xfrm>
          <a:prstGeom prst="rect">
            <a:avLst/>
          </a:prstGeom>
          <a:noFill/>
        </p:spPr>
        <p:txBody>
          <a:bodyPr wrap="square" rtlCol="0">
            <a:spAutoFit/>
          </a:bodyPr>
          <a:lstStyle/>
          <a:p>
            <a:pPr algn="ctr"/>
            <a:r>
              <a:rPr lang="ru-RU" dirty="0" smtClean="0">
                <a:solidFill>
                  <a:schemeClr val="bg1"/>
                </a:solidFill>
              </a:rPr>
              <a:t>4</a:t>
            </a:r>
            <a:endParaRPr lang="ru-RU" dirty="0">
              <a:solidFill>
                <a:schemeClr val="bg1"/>
              </a:solidFill>
            </a:endParaRPr>
          </a:p>
        </p:txBody>
      </p:sp>
    </p:spTree>
    <p:extLst>
      <p:ext uri="{BB962C8B-B14F-4D97-AF65-F5344CB8AC3E}">
        <p14:creationId xmlns:p14="http://schemas.microsoft.com/office/powerpoint/2010/main" val="4081543262"/>
      </p:ext>
    </p:extLst>
  </p:cSld>
  <p:clrMapOvr>
    <a:overrideClrMapping bg1="lt1" tx1="dk1" bg2="lt2" tx2="dk2" accent1="accent1" accent2="accent2" accent3="accent3" accent4="accent4" accent5="accent5" accent6="accent6" hlink="hlink" folHlink="folHlink"/>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2"/>
          <p:cNvSpPr>
            <a:spLocks noGrp="1"/>
          </p:cNvSpPr>
          <p:nvPr>
            <p:ph type="title"/>
          </p:nvPr>
        </p:nvSpPr>
        <p:spPr>
          <a:xfrm>
            <a:off x="683570" y="476674"/>
            <a:ext cx="8101013" cy="600075"/>
          </a:xfrm>
        </p:spPr>
        <p:txBody>
          <a:bodyPr anchor="t"/>
          <a:lstStyle/>
          <a:p>
            <a:pPr algn="ctr" defTabSz="912491" fontAlgn="base">
              <a:spcAft>
                <a:spcPct val="0"/>
              </a:spcAft>
            </a:pPr>
            <a:r>
              <a:rPr lang="ru-RU" altLang="ru-RU" sz="2800" dirty="0"/>
              <a:t>Погашено задолженности в ходе дел о </a:t>
            </a:r>
            <a:r>
              <a:rPr lang="ru-RU" altLang="ru-RU" sz="2800" dirty="0" smtClean="0"/>
              <a:t>несостоятельности в 2020</a:t>
            </a:r>
            <a:r>
              <a:rPr lang="ru-RU" altLang="ru-RU" sz="2800" dirty="0"/>
              <a:t/>
            </a:r>
            <a:br>
              <a:rPr lang="ru-RU" altLang="ru-RU" sz="2800" dirty="0"/>
            </a:br>
            <a:endParaRPr lang="ru-RU" altLang="ru-RU" sz="2800" dirty="0"/>
          </a:p>
        </p:txBody>
      </p:sp>
      <p:sp>
        <p:nvSpPr>
          <p:cNvPr id="7" name="Номер слайда 19"/>
          <p:cNvSpPr>
            <a:spLocks noGrp="1"/>
          </p:cNvSpPr>
          <p:nvPr>
            <p:ph type="sldNum" sz="quarter" idx="10"/>
          </p:nvPr>
        </p:nvSpPr>
        <p:spPr bwMode="auto">
          <a:xfrm>
            <a:off x="8320088" y="6092825"/>
            <a:ext cx="619125"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316">
              <a:spcBef>
                <a:spcPct val="20000"/>
              </a:spcBef>
              <a:buFont typeface="+mj-lt"/>
              <a:defRPr sz="3200">
                <a:solidFill>
                  <a:srgbClr val="005AA9"/>
                </a:solidFill>
                <a:latin typeface="Calibri" pitchFamily="34" charset="0"/>
              </a:defRPr>
            </a:lvl1pPr>
            <a:lvl2pPr marL="741101" indent="-284063" defTabSz="909316">
              <a:spcBef>
                <a:spcPct val="20000"/>
              </a:spcBef>
              <a:buFont typeface="Arial" pitchFamily="34" charset="0"/>
              <a:defRPr sz="2100">
                <a:solidFill>
                  <a:srgbClr val="504F53"/>
                </a:solidFill>
                <a:latin typeface="Calibri" pitchFamily="34" charset="0"/>
              </a:defRPr>
            </a:lvl2pPr>
            <a:lvl3pPr marL="1141011" indent="-226933" defTabSz="909316">
              <a:spcBef>
                <a:spcPct val="20000"/>
              </a:spcBef>
              <a:buFont typeface="Arial" pitchFamily="34" charset="0"/>
              <a:buChar char="•"/>
              <a:defRPr sz="2100">
                <a:solidFill>
                  <a:srgbClr val="504F53"/>
                </a:solidFill>
                <a:latin typeface="Calibri" pitchFamily="34" charset="0"/>
              </a:defRPr>
            </a:lvl3pPr>
            <a:lvl4pPr marL="1598049" indent="-226933" algn="just" defTabSz="909316">
              <a:lnSpc>
                <a:spcPts val="1575"/>
              </a:lnSpc>
              <a:spcBef>
                <a:spcPts val="350"/>
              </a:spcBef>
              <a:buFont typeface="Arial" pitchFamily="34" charset="0"/>
              <a:defRPr sz="1400">
                <a:solidFill>
                  <a:srgbClr val="504F53"/>
                </a:solidFill>
                <a:latin typeface="Calibri" pitchFamily="34" charset="0"/>
              </a:defRPr>
            </a:lvl4pPr>
            <a:lvl5pPr marL="2055087" indent="-226933" defTabSz="909316">
              <a:lnSpc>
                <a:spcPts val="1575"/>
              </a:lnSpc>
              <a:spcBef>
                <a:spcPts val="350"/>
              </a:spcBef>
              <a:buFont typeface="Arial" pitchFamily="34" charset="0"/>
              <a:defRPr sz="1200">
                <a:solidFill>
                  <a:srgbClr val="8D8C90"/>
                </a:solidFill>
                <a:latin typeface="Calibri" pitchFamily="34" charset="0"/>
              </a:defRPr>
            </a:lvl5pPr>
            <a:lvl6pPr marL="2512127"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6pPr>
            <a:lvl7pPr marL="2969165"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7pPr>
            <a:lvl8pPr marL="3426203"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8pPr>
            <a:lvl9pPr marL="3883243"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9pPr>
          </a:lstStyle>
          <a:p>
            <a:pPr>
              <a:lnSpc>
                <a:spcPts val="2098"/>
              </a:lnSpc>
              <a:spcBef>
                <a:spcPct val="0"/>
              </a:spcBef>
            </a:pPr>
            <a:r>
              <a:rPr lang="ru-RU" altLang="ru-RU" sz="2400" dirty="0" smtClean="0">
                <a:solidFill>
                  <a:srgbClr val="FFFFFF"/>
                </a:solidFill>
              </a:rPr>
              <a:t>5</a:t>
            </a:r>
            <a:endParaRPr lang="ru-RU" altLang="ru-RU" sz="2400" dirty="0">
              <a:solidFill>
                <a:srgbClr val="FFFFFF"/>
              </a:solidFill>
            </a:endParaRPr>
          </a:p>
        </p:txBody>
      </p:sp>
      <p:graphicFrame>
        <p:nvGraphicFramePr>
          <p:cNvPr id="2" name="Диаграмма 1"/>
          <p:cNvGraphicFramePr/>
          <p:nvPr>
            <p:extLst>
              <p:ext uri="{D42A27DB-BD31-4B8C-83A1-F6EECF244321}">
                <p14:modId xmlns:p14="http://schemas.microsoft.com/office/powerpoint/2010/main" val="3942476984"/>
              </p:ext>
            </p:extLst>
          </p:nvPr>
        </p:nvGraphicFramePr>
        <p:xfrm>
          <a:off x="1000678" y="933296"/>
          <a:ext cx="7204221" cy="51081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01147" y="5714873"/>
            <a:ext cx="4433367" cy="829353"/>
          </a:xfrm>
          <a:prstGeom prst="rect">
            <a:avLst/>
          </a:prstGeom>
        </p:spPr>
        <p:txBody>
          <a:bodyPr vert="horz" wrap="none" lIns="91408" tIns="45704" rIns="91408" bIns="45704" rtlCol="0" anchor="ctr">
            <a:normAutofit/>
          </a:bodyPr>
          <a:lstStyle/>
          <a:p>
            <a:pPr defTabSz="914077" fontAlgn="auto">
              <a:spcAft>
                <a:spcPts val="0"/>
              </a:spcAft>
            </a:pPr>
            <a:r>
              <a:rPr lang="ru-RU" sz="2800" dirty="0">
                <a:solidFill>
                  <a:srgbClr val="005AA9"/>
                </a:solidFill>
                <a:latin typeface="Calibri"/>
              </a:rPr>
              <a:t>Всего </a:t>
            </a:r>
            <a:r>
              <a:rPr lang="ru-RU" sz="2800" dirty="0" smtClean="0">
                <a:solidFill>
                  <a:srgbClr val="FF0000"/>
                </a:solidFill>
                <a:latin typeface="Calibri"/>
              </a:rPr>
              <a:t>412,8 </a:t>
            </a:r>
            <a:r>
              <a:rPr lang="ru-RU" sz="2800" dirty="0">
                <a:solidFill>
                  <a:srgbClr val="005AA9"/>
                </a:solidFill>
                <a:latin typeface="Calibri"/>
              </a:rPr>
              <a:t>млн. руб. </a:t>
            </a:r>
          </a:p>
        </p:txBody>
      </p:sp>
    </p:spTree>
    <p:extLst>
      <p:ext uri="{BB962C8B-B14F-4D97-AF65-F5344CB8AC3E}">
        <p14:creationId xmlns:p14="http://schemas.microsoft.com/office/powerpoint/2010/main" val="3857901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2"/>
          <p:cNvSpPr>
            <a:spLocks noGrp="1"/>
          </p:cNvSpPr>
          <p:nvPr>
            <p:ph type="title"/>
          </p:nvPr>
        </p:nvSpPr>
        <p:spPr>
          <a:xfrm>
            <a:off x="683570" y="476674"/>
            <a:ext cx="8101013" cy="600075"/>
          </a:xfrm>
        </p:spPr>
        <p:txBody>
          <a:bodyPr anchor="t">
            <a:normAutofit fontScale="90000"/>
          </a:bodyPr>
          <a:lstStyle/>
          <a:p>
            <a:pPr algn="ctr" defTabSz="912491" fontAlgn="base">
              <a:spcAft>
                <a:spcPct val="0"/>
              </a:spcAft>
            </a:pPr>
            <a:r>
              <a:rPr lang="ru-RU" altLang="ru-RU" sz="2800" dirty="0"/>
              <a:t>Погашено задолженности в ходе дел о </a:t>
            </a:r>
            <a:r>
              <a:rPr lang="ru-RU" altLang="ru-RU" sz="2800" dirty="0" smtClean="0"/>
              <a:t>несостоятельности в 2021</a:t>
            </a:r>
            <a:br>
              <a:rPr lang="ru-RU" altLang="ru-RU" sz="2800" dirty="0" smtClean="0"/>
            </a:br>
            <a:r>
              <a:rPr lang="ru-RU" altLang="ru-RU" sz="2800" dirty="0"/>
              <a:t/>
            </a:r>
            <a:br>
              <a:rPr lang="ru-RU" altLang="ru-RU" sz="2800" dirty="0"/>
            </a:br>
            <a:endParaRPr lang="ru-RU" altLang="ru-RU" sz="2800" dirty="0"/>
          </a:p>
        </p:txBody>
      </p:sp>
      <p:sp>
        <p:nvSpPr>
          <p:cNvPr id="7" name="Номер слайда 19"/>
          <p:cNvSpPr>
            <a:spLocks noGrp="1"/>
          </p:cNvSpPr>
          <p:nvPr>
            <p:ph type="sldNum" sz="quarter" idx="4294967295"/>
          </p:nvPr>
        </p:nvSpPr>
        <p:spPr bwMode="auto">
          <a:xfrm>
            <a:off x="8320088" y="6092825"/>
            <a:ext cx="619125" cy="59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316">
              <a:spcBef>
                <a:spcPct val="20000"/>
              </a:spcBef>
              <a:buFont typeface="+mj-lt"/>
              <a:defRPr sz="3200">
                <a:solidFill>
                  <a:srgbClr val="005AA9"/>
                </a:solidFill>
                <a:latin typeface="Calibri" pitchFamily="34" charset="0"/>
              </a:defRPr>
            </a:lvl1pPr>
            <a:lvl2pPr marL="741101" indent="-284063" defTabSz="909316">
              <a:spcBef>
                <a:spcPct val="20000"/>
              </a:spcBef>
              <a:buFont typeface="Arial" pitchFamily="34" charset="0"/>
              <a:defRPr sz="2100">
                <a:solidFill>
                  <a:srgbClr val="504F53"/>
                </a:solidFill>
                <a:latin typeface="Calibri" pitchFamily="34" charset="0"/>
              </a:defRPr>
            </a:lvl2pPr>
            <a:lvl3pPr marL="1141011" indent="-226933" defTabSz="909316">
              <a:spcBef>
                <a:spcPct val="20000"/>
              </a:spcBef>
              <a:buFont typeface="Arial" pitchFamily="34" charset="0"/>
              <a:buChar char="•"/>
              <a:defRPr sz="2100">
                <a:solidFill>
                  <a:srgbClr val="504F53"/>
                </a:solidFill>
                <a:latin typeface="Calibri" pitchFamily="34" charset="0"/>
              </a:defRPr>
            </a:lvl3pPr>
            <a:lvl4pPr marL="1598049" indent="-226933" algn="just" defTabSz="909316">
              <a:lnSpc>
                <a:spcPts val="1575"/>
              </a:lnSpc>
              <a:spcBef>
                <a:spcPts val="350"/>
              </a:spcBef>
              <a:buFont typeface="Arial" pitchFamily="34" charset="0"/>
              <a:defRPr sz="1400">
                <a:solidFill>
                  <a:srgbClr val="504F53"/>
                </a:solidFill>
                <a:latin typeface="Calibri" pitchFamily="34" charset="0"/>
              </a:defRPr>
            </a:lvl4pPr>
            <a:lvl5pPr marL="2055087" indent="-226933" defTabSz="909316">
              <a:lnSpc>
                <a:spcPts val="1575"/>
              </a:lnSpc>
              <a:spcBef>
                <a:spcPts val="350"/>
              </a:spcBef>
              <a:buFont typeface="Arial" pitchFamily="34" charset="0"/>
              <a:defRPr sz="1200">
                <a:solidFill>
                  <a:srgbClr val="8D8C90"/>
                </a:solidFill>
                <a:latin typeface="Calibri" pitchFamily="34" charset="0"/>
              </a:defRPr>
            </a:lvl5pPr>
            <a:lvl6pPr marL="2512127"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6pPr>
            <a:lvl7pPr marL="2969165"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7pPr>
            <a:lvl8pPr marL="3426203"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8pPr>
            <a:lvl9pPr marL="3883243" indent="-226933" defTabSz="909316" eaLnBrk="0" fontAlgn="base" hangingPunct="0">
              <a:lnSpc>
                <a:spcPts val="1575"/>
              </a:lnSpc>
              <a:spcBef>
                <a:spcPts val="350"/>
              </a:spcBef>
              <a:spcAft>
                <a:spcPct val="0"/>
              </a:spcAft>
              <a:buFont typeface="Arial" pitchFamily="34" charset="0"/>
              <a:defRPr sz="1200">
                <a:solidFill>
                  <a:srgbClr val="8D8C90"/>
                </a:solidFill>
                <a:latin typeface="Calibri" pitchFamily="34" charset="0"/>
              </a:defRPr>
            </a:lvl9pPr>
          </a:lstStyle>
          <a:p>
            <a:pPr>
              <a:lnSpc>
                <a:spcPts val="2098"/>
              </a:lnSpc>
              <a:spcBef>
                <a:spcPct val="0"/>
              </a:spcBef>
            </a:pPr>
            <a:r>
              <a:rPr lang="ru-RU" altLang="ru-RU" sz="2400" dirty="0">
                <a:solidFill>
                  <a:srgbClr val="FFFFFF"/>
                </a:solidFill>
              </a:rPr>
              <a:t>6</a:t>
            </a:r>
            <a:endParaRPr lang="ru-RU" altLang="ru-RU" sz="2400" dirty="0">
              <a:solidFill>
                <a:srgbClr val="FFFFFF"/>
              </a:solidFill>
            </a:endParaRPr>
          </a:p>
        </p:txBody>
      </p:sp>
      <p:graphicFrame>
        <p:nvGraphicFramePr>
          <p:cNvPr id="2" name="Диаграмма 1"/>
          <p:cNvGraphicFramePr/>
          <p:nvPr>
            <p:extLst>
              <p:ext uri="{D42A27DB-BD31-4B8C-83A1-F6EECF244321}">
                <p14:modId xmlns:p14="http://schemas.microsoft.com/office/powerpoint/2010/main" val="589871538"/>
              </p:ext>
            </p:extLst>
          </p:nvPr>
        </p:nvGraphicFramePr>
        <p:xfrm>
          <a:off x="1000678" y="933296"/>
          <a:ext cx="7204221" cy="51081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01147" y="5714873"/>
            <a:ext cx="4433367" cy="829353"/>
          </a:xfrm>
          <a:prstGeom prst="rect">
            <a:avLst/>
          </a:prstGeom>
        </p:spPr>
        <p:txBody>
          <a:bodyPr vert="horz" wrap="none" lIns="91408" tIns="45704" rIns="91408" bIns="45704" rtlCol="0" anchor="ctr">
            <a:normAutofit/>
          </a:bodyPr>
          <a:lstStyle/>
          <a:p>
            <a:pPr defTabSz="914077" fontAlgn="auto">
              <a:spcAft>
                <a:spcPts val="0"/>
              </a:spcAft>
            </a:pPr>
            <a:r>
              <a:rPr lang="ru-RU" sz="2800" dirty="0">
                <a:solidFill>
                  <a:srgbClr val="005AA9"/>
                </a:solidFill>
                <a:latin typeface="Calibri"/>
              </a:rPr>
              <a:t>Всего </a:t>
            </a:r>
            <a:r>
              <a:rPr lang="ru-RU" sz="2800" dirty="0" smtClean="0">
                <a:solidFill>
                  <a:srgbClr val="FF0000"/>
                </a:solidFill>
                <a:latin typeface="Calibri"/>
              </a:rPr>
              <a:t>201,7 </a:t>
            </a:r>
            <a:r>
              <a:rPr lang="ru-RU" sz="2800" dirty="0">
                <a:solidFill>
                  <a:srgbClr val="005AA9"/>
                </a:solidFill>
                <a:latin typeface="Calibri"/>
              </a:rPr>
              <a:t>млн. руб. </a:t>
            </a:r>
          </a:p>
        </p:txBody>
      </p:sp>
    </p:spTree>
    <p:extLst>
      <p:ext uri="{BB962C8B-B14F-4D97-AF65-F5344CB8AC3E}">
        <p14:creationId xmlns:p14="http://schemas.microsoft.com/office/powerpoint/2010/main" val="187199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a:bodyPr>
          <a:lstStyle/>
          <a:p>
            <a:r>
              <a:rPr lang="ru-RU" sz="4000" dirty="0" smtClean="0">
                <a:effectLst>
                  <a:outerShdw blurRad="38100" dist="38100" dir="2700000" algn="tl">
                    <a:srgbClr val="000000">
                      <a:alpha val="43137"/>
                    </a:srgbClr>
                  </a:outerShdw>
                </a:effectLst>
                <a:latin typeface="Arial Narrow" pitchFamily="34" charset="0"/>
              </a:rPr>
              <a:t>Мировое соглашение</a:t>
            </a:r>
            <a:endParaRPr lang="ru-RU" sz="4000" dirty="0">
              <a:effectLst>
                <a:outerShdw blurRad="38100" dist="38100" dir="2700000" algn="tl">
                  <a:srgbClr val="000000">
                    <a:alpha val="43137"/>
                  </a:srgbClr>
                </a:outerShdw>
              </a:effectLst>
              <a:latin typeface="Arial Narrow" pitchFamily="34" charset="0"/>
            </a:endParaRPr>
          </a:p>
        </p:txBody>
      </p:sp>
      <p:sp>
        <p:nvSpPr>
          <p:cNvPr id="6" name="Номер слайда 5"/>
          <p:cNvSpPr>
            <a:spLocks noGrp="1"/>
          </p:cNvSpPr>
          <p:nvPr>
            <p:ph type="sldNum" sz="quarter" idx="11"/>
          </p:nvPr>
        </p:nvSpPr>
        <p:spPr/>
        <p:txBody>
          <a:bodyPr/>
          <a:lstStyle/>
          <a:p>
            <a:r>
              <a:rPr lang="ru-RU" dirty="0">
                <a:solidFill>
                  <a:prstClr val="white"/>
                </a:solidFill>
              </a:rPr>
              <a:t>7</a:t>
            </a:r>
            <a:endParaRPr lang="ru-RU" dirty="0">
              <a:solidFill>
                <a:prstClr val="white"/>
              </a:solidFill>
            </a:endParaRPr>
          </a:p>
        </p:txBody>
      </p:sp>
      <p:sp>
        <p:nvSpPr>
          <p:cNvPr id="5" name="Содержимое 4"/>
          <p:cNvSpPr>
            <a:spLocks noGrp="1"/>
          </p:cNvSpPr>
          <p:nvPr>
            <p:ph idx="1"/>
          </p:nvPr>
        </p:nvSpPr>
        <p:spPr>
          <a:xfrm>
            <a:off x="822673" y="1606909"/>
            <a:ext cx="7320689" cy="4829253"/>
          </a:xfrm>
        </p:spPr>
        <p:txBody>
          <a:bodyPr>
            <a:normAutofit lnSpcReduction="10000"/>
          </a:bodyPr>
          <a:lstStyle/>
          <a:p>
            <a:pPr lvl="3" indent="0">
              <a:lnSpc>
                <a:spcPct val="100000"/>
              </a:lnSpc>
              <a:spcBef>
                <a:spcPts val="1052"/>
              </a:spcBef>
            </a:pPr>
            <a:r>
              <a:rPr lang="ru-RU" sz="2200" b="1" dirty="0">
                <a:latin typeface="Arial Narrow" pitchFamily="34" charset="0"/>
              </a:rPr>
              <a:t>•	соответствующий законодательству проект мирового соглашения предусматривает полное погашение требований об уплате обязательных платежей и требований Российской Федерации по денежным обязательствам ежемесячно, пропорционально, равными долями в течение года с даты утверждения мирового соглашения арбитражным судом;</a:t>
            </a:r>
          </a:p>
          <a:p>
            <a:pPr lvl="3" indent="0">
              <a:lnSpc>
                <a:spcPct val="100000"/>
              </a:lnSpc>
              <a:spcBef>
                <a:spcPts val="1052"/>
              </a:spcBef>
            </a:pPr>
            <a:r>
              <a:rPr lang="ru-RU" sz="2200" b="1" dirty="0">
                <a:latin typeface="Arial Narrow" pitchFamily="34" charset="0"/>
              </a:rPr>
              <a:t>•	третьим лицом предоставлено обеспечение исполнения должником условий мирового соглашения по погашению требований об уплате обязательных платежей и требований Российской Федерации по денежным обязательствам в виде залога имущества такого лица, поручительства либо банковской гарантии, соответствующее требованиям к обеспечению исполнения обязанности по уплате налогов и соборов, предусмотренным НК РФ.</a:t>
            </a:r>
          </a:p>
          <a:p>
            <a:pPr lvl="3" indent="0">
              <a:lnSpc>
                <a:spcPct val="100000"/>
              </a:lnSpc>
              <a:spcBef>
                <a:spcPts val="1052"/>
              </a:spcBef>
            </a:pPr>
            <a:endParaRPr lang="ru-RU" sz="2200" b="1" dirty="0">
              <a:latin typeface="Arial Narrow" pitchFamily="34" charset="0"/>
            </a:endParaRPr>
          </a:p>
        </p:txBody>
      </p:sp>
    </p:spTree>
    <p:extLst>
      <p:ext uri="{BB962C8B-B14F-4D97-AF65-F5344CB8AC3E}">
        <p14:creationId xmlns:p14="http://schemas.microsoft.com/office/powerpoint/2010/main" val="428941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a:bodyPr>
          <a:lstStyle/>
          <a:p>
            <a:r>
              <a:rPr lang="ru-RU" sz="4000" dirty="0" smtClean="0">
                <a:effectLst>
                  <a:outerShdw blurRad="38100" dist="38100" dir="2700000" algn="tl">
                    <a:srgbClr val="000000">
                      <a:alpha val="43137"/>
                    </a:srgbClr>
                  </a:outerShdw>
                </a:effectLst>
                <a:latin typeface="Arial Narrow" pitchFamily="34" charset="0"/>
              </a:rPr>
              <a:t>Преднамеренное банкротство</a:t>
            </a:r>
            <a:endParaRPr lang="ru-RU" sz="4000" dirty="0">
              <a:effectLst>
                <a:outerShdw blurRad="38100" dist="38100" dir="2700000" algn="tl">
                  <a:srgbClr val="000000">
                    <a:alpha val="43137"/>
                  </a:srgbClr>
                </a:outerShdw>
              </a:effectLst>
              <a:latin typeface="Arial Narrow" pitchFamily="34" charset="0"/>
            </a:endParaRPr>
          </a:p>
        </p:txBody>
      </p:sp>
      <p:sp>
        <p:nvSpPr>
          <p:cNvPr id="6" name="Номер слайда 5"/>
          <p:cNvSpPr>
            <a:spLocks noGrp="1"/>
          </p:cNvSpPr>
          <p:nvPr>
            <p:ph type="sldNum" sz="quarter" idx="11"/>
          </p:nvPr>
        </p:nvSpPr>
        <p:spPr/>
        <p:txBody>
          <a:bodyPr/>
          <a:lstStyle/>
          <a:p>
            <a:r>
              <a:rPr lang="ru-RU" dirty="0" smtClean="0">
                <a:solidFill>
                  <a:prstClr val="white"/>
                </a:solidFill>
              </a:rPr>
              <a:t>8</a:t>
            </a:r>
            <a:endParaRPr lang="ru-RU" dirty="0">
              <a:solidFill>
                <a:prstClr val="white"/>
              </a:solidFill>
            </a:endParaRPr>
          </a:p>
        </p:txBody>
      </p:sp>
      <p:sp>
        <p:nvSpPr>
          <p:cNvPr id="5" name="Содержимое 4"/>
          <p:cNvSpPr>
            <a:spLocks noGrp="1"/>
          </p:cNvSpPr>
          <p:nvPr>
            <p:ph idx="1"/>
          </p:nvPr>
        </p:nvSpPr>
        <p:spPr>
          <a:xfrm>
            <a:off x="822673" y="1606909"/>
            <a:ext cx="7320689" cy="4829253"/>
          </a:xfrm>
        </p:spPr>
        <p:txBody>
          <a:bodyPr>
            <a:normAutofit fontScale="92500" lnSpcReduction="20000"/>
          </a:bodyPr>
          <a:lstStyle/>
          <a:p>
            <a:pPr lvl="3" indent="0">
              <a:lnSpc>
                <a:spcPct val="100000"/>
              </a:lnSpc>
              <a:spcBef>
                <a:spcPts val="1052"/>
              </a:spcBef>
            </a:pPr>
            <a:r>
              <a:rPr lang="ru-RU" sz="2600" b="1" dirty="0" smtClean="0">
                <a:solidFill>
                  <a:srgbClr val="FF0000"/>
                </a:solidFill>
                <a:latin typeface="Arial Narrow" pitchFamily="34" charset="0"/>
              </a:rPr>
              <a:t>Статья 196 УК </a:t>
            </a:r>
            <a:r>
              <a:rPr lang="ru-RU" sz="2600" b="1" dirty="0">
                <a:solidFill>
                  <a:srgbClr val="FF0000"/>
                </a:solidFill>
                <a:latin typeface="Arial Narrow" pitchFamily="34" charset="0"/>
              </a:rPr>
              <a:t>РФ.</a:t>
            </a:r>
          </a:p>
          <a:p>
            <a:pPr lvl="3" indent="0">
              <a:lnSpc>
                <a:spcPct val="100000"/>
              </a:lnSpc>
              <a:spcBef>
                <a:spcPts val="1052"/>
              </a:spcBef>
            </a:pPr>
            <a:r>
              <a:rPr lang="ru-RU" sz="2200" b="1" dirty="0">
                <a:latin typeface="Arial Narrow" pitchFamily="34" charset="0"/>
              </a:rPr>
              <a:t>Преднамеренное банкротство, то есть совершение руководителем или учредителем (участником) юридического лица либо гражданином, в том числе индивидуальным предпринимателем, действий (бездействия), заведомо влекущих неспособность юридического лица или гражданина, в том числе индивидуального предпринимателя, в полном объеме удовлетворить требования кредиторов по денежным обязательствам и (или) исполнить обязанность по уплате обязательных платежей, если эти действия (бездействие) причинили крупный ущерб, -</a:t>
            </a:r>
          </a:p>
          <a:p>
            <a:pPr lvl="3" indent="0">
              <a:lnSpc>
                <a:spcPct val="100000"/>
              </a:lnSpc>
              <a:spcBef>
                <a:spcPts val="1052"/>
              </a:spcBef>
            </a:pPr>
            <a:r>
              <a:rPr lang="ru-RU" sz="2200" b="1" dirty="0">
                <a:latin typeface="Arial Narrow" pitchFamily="34" charset="0"/>
              </a:rPr>
              <a:t>наказывается штрафом в размере от двухсот тысяч до пятисот тысяч рублей или в размере заработной платы или иного дохода осужденного за период от одного года до трех лет, либо принудительными работами на срок до пяти лет, либо лишением свободы на срок до шести лет со штрафом в размере до двухсот тысяч рублей или в размере заработной платы или иного дохода осужденного за период до восемнадцати месяцев либо без такового.</a:t>
            </a:r>
          </a:p>
          <a:p>
            <a:pPr lvl="3" indent="0">
              <a:lnSpc>
                <a:spcPct val="100000"/>
              </a:lnSpc>
              <a:spcBef>
                <a:spcPts val="1052"/>
              </a:spcBef>
            </a:pPr>
            <a:endParaRPr lang="ru-RU" sz="2200" b="1" dirty="0">
              <a:latin typeface="Arial Narrow" pitchFamily="34" charset="0"/>
            </a:endParaRPr>
          </a:p>
        </p:txBody>
      </p:sp>
    </p:spTree>
    <p:extLst>
      <p:ext uri="{BB962C8B-B14F-4D97-AF65-F5344CB8AC3E}">
        <p14:creationId xmlns:p14="http://schemas.microsoft.com/office/powerpoint/2010/main" val="56429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a:bodyPr>
          <a:lstStyle/>
          <a:p>
            <a:r>
              <a:rPr lang="ru-RU" dirty="0" smtClean="0">
                <a:effectLst>
                  <a:outerShdw blurRad="38100" dist="38100" dir="2700000" algn="tl">
                    <a:srgbClr val="000000">
                      <a:alpha val="43137"/>
                    </a:srgbClr>
                  </a:outerShdw>
                </a:effectLst>
                <a:latin typeface="Arial Narrow" pitchFamily="34" charset="0"/>
              </a:rPr>
              <a:t>Взыскание задолженности</a:t>
            </a:r>
            <a:endParaRPr lang="ru-RU" dirty="0">
              <a:effectLst>
                <a:outerShdw blurRad="38100" dist="38100" dir="2700000" algn="tl">
                  <a:srgbClr val="000000">
                    <a:alpha val="43137"/>
                  </a:srgbClr>
                </a:outerShdw>
              </a:effectLst>
              <a:latin typeface="Arial Narrow" pitchFamily="34" charset="0"/>
            </a:endParaRPr>
          </a:p>
        </p:txBody>
      </p:sp>
      <p:sp>
        <p:nvSpPr>
          <p:cNvPr id="6" name="Номер слайда 5"/>
          <p:cNvSpPr>
            <a:spLocks noGrp="1"/>
          </p:cNvSpPr>
          <p:nvPr>
            <p:ph type="sldNum" sz="quarter" idx="11"/>
          </p:nvPr>
        </p:nvSpPr>
        <p:spPr/>
        <p:txBody>
          <a:bodyPr/>
          <a:lstStyle/>
          <a:p>
            <a:fld id="{E20E89E6-FE54-4E13-859C-1FA908D70D39}" type="slidenum">
              <a:rPr lang="ru-RU" smtClean="0">
                <a:solidFill>
                  <a:prstClr val="white"/>
                </a:solidFill>
              </a:rPr>
              <a:pPr/>
              <a:t>9</a:t>
            </a:fld>
            <a:endParaRPr lang="ru-RU" dirty="0">
              <a:solidFill>
                <a:prstClr val="white"/>
              </a:solidFill>
            </a:endParaRPr>
          </a:p>
        </p:txBody>
      </p:sp>
      <p:sp>
        <p:nvSpPr>
          <p:cNvPr id="5" name="Содержимое 4"/>
          <p:cNvSpPr>
            <a:spLocks noGrp="1"/>
          </p:cNvSpPr>
          <p:nvPr>
            <p:ph idx="1"/>
          </p:nvPr>
        </p:nvSpPr>
        <p:spPr>
          <a:xfrm>
            <a:off x="822673" y="1606909"/>
            <a:ext cx="7320689" cy="4829253"/>
          </a:xfrm>
        </p:spPr>
        <p:txBody>
          <a:bodyPr>
            <a:normAutofit/>
          </a:bodyPr>
          <a:lstStyle/>
          <a:p>
            <a:pPr lvl="3" indent="0">
              <a:lnSpc>
                <a:spcPct val="100000"/>
              </a:lnSpc>
              <a:spcBef>
                <a:spcPts val="1052"/>
              </a:spcBef>
            </a:pPr>
            <a:r>
              <a:rPr lang="ru-RU" sz="2600" b="1" dirty="0">
                <a:solidFill>
                  <a:srgbClr val="FF0000"/>
                </a:solidFill>
                <a:latin typeface="Arial Narrow" pitchFamily="34" charset="0"/>
              </a:rPr>
              <a:t>Подпункт 2 пункта 2 статьи 45 НК РФ.</a:t>
            </a:r>
          </a:p>
          <a:p>
            <a:pPr lvl="3" indent="0">
              <a:lnSpc>
                <a:spcPct val="100000"/>
              </a:lnSpc>
              <a:spcBef>
                <a:spcPts val="1052"/>
              </a:spcBef>
            </a:pPr>
            <a:r>
              <a:rPr lang="ru-RU" sz="2200" b="1" dirty="0" smtClean="0">
                <a:latin typeface="Arial Narrow" pitchFamily="34" charset="0"/>
              </a:rPr>
              <a:t>Взыскание в судебном порядке задолженности по обязательным платежам, числящейся более трех месяцев, </a:t>
            </a:r>
            <a:r>
              <a:rPr lang="ru-RU" sz="2200" b="1" dirty="0">
                <a:latin typeface="Arial Narrow" pitchFamily="34" charset="0"/>
              </a:rPr>
              <a:t>с иного лица (зависимого и (или) основного по отношению к налогоплательщику), в пользу которого отчуждено принадлежащее налогоплательщику (основному и (или) зависимому по отношению к иному лицу) имущество, за счет которого должна быть исполнена обязанность по уплате налога</a:t>
            </a:r>
          </a:p>
          <a:p>
            <a:pPr lvl="3" indent="0">
              <a:lnSpc>
                <a:spcPct val="100000"/>
              </a:lnSpc>
              <a:spcBef>
                <a:spcPts val="1052"/>
              </a:spcBef>
            </a:pPr>
            <a:endParaRPr lang="ru-RU" sz="2200" b="1" dirty="0">
              <a:latin typeface="Arial Narrow" pitchFamily="34" charset="0"/>
            </a:endParaRPr>
          </a:p>
        </p:txBody>
      </p:sp>
    </p:spTree>
    <p:extLst>
      <p:ext uri="{BB962C8B-B14F-4D97-AF65-F5344CB8AC3E}">
        <p14:creationId xmlns:p14="http://schemas.microsoft.com/office/powerpoint/2010/main" val="1745518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Ppt0000006">
  <a:themeElements>
    <a:clrScheme name="5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Ppt0000006">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Ppt0000009">
  <a:themeElements>
    <a:clrScheme name="9_Ppt0000009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Ppt0000009">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Ppt0000009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0000006">
  <a:themeElements>
    <a:clrScheme name="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pt0000006">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Ppt0000006">
  <a:themeElements>
    <a:clrScheme name="6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Ppt0000006">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Ppt0000006">
  <a:themeElements>
    <a:clrScheme name="7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Ppt0000006">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Ppt0000006">
  <a:themeElements>
    <a:clrScheme name="8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Ppt0000006">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resent_FNS2012_A4">
  <a:themeElements>
    <a:clrScheme name="1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resent_FNS2012_A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_FNS2012_A4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8.xml><?xml version="1.0" encoding="utf-8"?>
<a:theme xmlns:a="http://schemas.openxmlformats.org/drawingml/2006/main" name="7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9.xml><?xml version="1.0" encoding="utf-8"?>
<a:theme xmlns:a="http://schemas.openxmlformats.org/drawingml/2006/main" name="6_Present_FNS2012_A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Override1.xml><?xml version="1.0" encoding="utf-8"?>
<a:themeOverride xmlns:a="http://schemas.openxmlformats.org/drawingml/2006/main">
  <a:clrScheme name="5_Ppt0000006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слайды 18.12.</Template>
  <TotalTime>4581</TotalTime>
  <Words>592</Words>
  <Application>Microsoft Office PowerPoint</Application>
  <PresentationFormat>Экран (4:3)</PresentationFormat>
  <Paragraphs>100</Paragraphs>
  <Slides>15</Slides>
  <Notes>1</Notes>
  <HiddenSlides>0</HiddenSlides>
  <MMClips>0</MMClips>
  <ScaleCrop>false</ScaleCrop>
  <HeadingPairs>
    <vt:vector size="4" baseType="variant">
      <vt:variant>
        <vt:lpstr>Тема</vt:lpstr>
      </vt:variant>
      <vt:variant>
        <vt:i4>10</vt:i4>
      </vt:variant>
      <vt:variant>
        <vt:lpstr>Заголовки слайдов</vt:lpstr>
      </vt:variant>
      <vt:variant>
        <vt:i4>15</vt:i4>
      </vt:variant>
    </vt:vector>
  </HeadingPairs>
  <TitlesOfParts>
    <vt:vector size="25" baseType="lpstr">
      <vt:lpstr>5_Ppt0000006</vt:lpstr>
      <vt:lpstr>Ppt0000006</vt:lpstr>
      <vt:lpstr>6_Ppt0000006</vt:lpstr>
      <vt:lpstr>7_Ppt0000006</vt:lpstr>
      <vt:lpstr>8_Ppt0000006</vt:lpstr>
      <vt:lpstr>2_Present_FNS2012_A4</vt:lpstr>
      <vt:lpstr>Present_FNS2012_A4</vt:lpstr>
      <vt:lpstr>7_Present_FNS2012_A4</vt:lpstr>
      <vt:lpstr>6_Present_FNS2012_A4</vt:lpstr>
      <vt:lpstr>9_Ppt0000009</vt:lpstr>
      <vt:lpstr>Проблемные вопросы банкротства  юридических и физических лиц</vt:lpstr>
      <vt:lpstr>Количество должников, находящихся в процедурах банкротства в 2017-2021 годах, всего по области</vt:lpstr>
      <vt:lpstr>Юридические и физические лица в процедурах банкротства</vt:lpstr>
      <vt:lpstr>Структура дел о банкротстве по видам деятельности должников, всего по области</vt:lpstr>
      <vt:lpstr>Погашено задолженности в ходе дел о несостоятельности в 2020 </vt:lpstr>
      <vt:lpstr>Погашено задолженности в ходе дел о несостоятельности в 2021  </vt:lpstr>
      <vt:lpstr>Мировое соглашение</vt:lpstr>
      <vt:lpstr>Преднамеренное банкротство</vt:lpstr>
      <vt:lpstr>Взыскание задолженности</vt:lpstr>
      <vt:lpstr>Общие положения</vt:lpstr>
      <vt:lpstr>Условия применения нормы</vt:lpstr>
      <vt:lpstr>Субъектный состав</vt:lpstr>
      <vt:lpstr>Особенности ст. 45 НК РФ</vt:lpstr>
      <vt:lpstr>Основные задачи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Власов Вадим Альбертович</dc:creator>
  <cp:lastModifiedBy>Хохлов Андрей Анатольевич</cp:lastModifiedBy>
  <cp:revision>377</cp:revision>
  <cp:lastPrinted>2019-06-03T13:21:50Z</cp:lastPrinted>
  <dcterms:created xsi:type="dcterms:W3CDTF">1601-01-01T00:00:00Z</dcterms:created>
  <dcterms:modified xsi:type="dcterms:W3CDTF">2021-09-01T12:16:35Z</dcterms:modified>
</cp:coreProperties>
</file>