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10"/>
  </p:notesMasterIdLst>
  <p:sldIdLst>
    <p:sldId id="293" r:id="rId2"/>
    <p:sldId id="400" r:id="rId3"/>
    <p:sldId id="401" r:id="rId4"/>
    <p:sldId id="403" r:id="rId5"/>
    <p:sldId id="404" r:id="rId6"/>
    <p:sldId id="405" r:id="rId7"/>
    <p:sldId id="406" r:id="rId8"/>
    <p:sldId id="356" r:id="rId9"/>
  </p:sldIdLst>
  <p:sldSz cx="9144000" cy="5143500" type="screen16x9"/>
  <p:notesSz cx="6797675" cy="9926638"/>
  <p:defaultTextStyle>
    <a:defPPr>
      <a:defRPr lang="ru-RU"/>
    </a:defPPr>
    <a:lvl1pPr marL="0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066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8126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2192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6260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0320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4382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78453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2513" algn="l" defTabSz="908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DE1"/>
    <a:srgbClr val="4BCDCA"/>
    <a:srgbClr val="33CC33"/>
    <a:srgbClr val="2C8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5C4FEA-ECA3-4D86-AE37-D13C688260A8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F415068-AA22-448F-BF62-E4FC0790DCD3}">
      <dgm:prSet phldrT="[Текст]" custT="1"/>
      <dgm:spPr/>
      <dgm:t>
        <a:bodyPr/>
        <a:lstStyle/>
        <a:p>
          <a:r>
            <a:rPr lang="ru-RU" sz="1600" b="1" dirty="0" smtClean="0"/>
            <a:t>В полях 60 и 102 указывается ИНН и КПП плательщика, чья обязанность по уплате налога (сбора, взноса) исполняется.</a:t>
          </a:r>
        </a:p>
        <a:p>
          <a:r>
            <a:rPr lang="ru-RU" sz="1600" b="1" dirty="0" smtClean="0"/>
            <a:t>В поле 8 информация о плательщике - законном, уполномоченном представителе или ином лице, осуществляющем платеж.</a:t>
          </a:r>
          <a:endParaRPr lang="ru-RU" sz="1600" b="1" dirty="0"/>
        </a:p>
      </dgm:t>
    </dgm:pt>
    <dgm:pt modelId="{BB7EAE31-2B59-4569-AD09-B50AEC9B9503}" type="parTrans" cxnId="{44849460-D4CD-48FE-AE69-D38FEB9F2C1A}">
      <dgm:prSet/>
      <dgm:spPr/>
      <dgm:t>
        <a:bodyPr/>
        <a:lstStyle/>
        <a:p>
          <a:endParaRPr lang="ru-RU"/>
        </a:p>
      </dgm:t>
    </dgm:pt>
    <dgm:pt modelId="{1025BF20-9E81-40F4-925E-2DF14EFDB9D3}" type="sibTrans" cxnId="{44849460-D4CD-48FE-AE69-D38FEB9F2C1A}">
      <dgm:prSet/>
      <dgm:spPr/>
      <dgm:t>
        <a:bodyPr/>
        <a:lstStyle/>
        <a:p>
          <a:endParaRPr lang="ru-RU"/>
        </a:p>
      </dgm:t>
    </dgm:pt>
    <dgm:pt modelId="{8A5436FB-5473-479B-9ADC-89BEBAEF0486}">
      <dgm:prSet phldrT="[Текст]" custT="1"/>
      <dgm:spPr/>
      <dgm:t>
        <a:bodyPr/>
        <a:lstStyle/>
        <a:p>
          <a:r>
            <a:rPr lang="ru-RU" sz="1600" b="1" dirty="0" smtClean="0"/>
            <a:t>Реквизиты соответствующего Управления Федерального казначейства.</a:t>
          </a:r>
        </a:p>
        <a:p>
          <a:r>
            <a:rPr lang="ru-RU" sz="1600" b="1" dirty="0" smtClean="0"/>
            <a:t>В полях 61 и 103 – реквизиты налогового органа - администратора доходов бюджета, осуществляющего администрирование платежа в соответствии с законодательством Российской Федерации.</a:t>
          </a:r>
          <a:endParaRPr lang="ru-RU" sz="1600" b="1" dirty="0"/>
        </a:p>
      </dgm:t>
    </dgm:pt>
    <dgm:pt modelId="{C89C1F48-A8E6-4496-8615-FD6828D2A104}" type="parTrans" cxnId="{F27DD463-EC80-4A1A-9670-0C53BBF9CB27}">
      <dgm:prSet/>
      <dgm:spPr/>
      <dgm:t>
        <a:bodyPr/>
        <a:lstStyle/>
        <a:p>
          <a:endParaRPr lang="ru-RU"/>
        </a:p>
      </dgm:t>
    </dgm:pt>
    <dgm:pt modelId="{F61CAEDE-CD61-4218-9AB7-5D3579C7B992}" type="sibTrans" cxnId="{F27DD463-EC80-4A1A-9670-0C53BBF9CB27}">
      <dgm:prSet/>
      <dgm:spPr/>
      <dgm:t>
        <a:bodyPr/>
        <a:lstStyle/>
        <a:p>
          <a:endParaRPr lang="ru-RU"/>
        </a:p>
      </dgm:t>
    </dgm:pt>
    <dgm:pt modelId="{36807FC3-ADB2-4A25-8482-8F2A897D2FDE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chemeClr val="tx1"/>
              </a:solidFill>
            </a:rPr>
            <a:t>В поле 104 указывается значение действующего КБК.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chemeClr val="tx1"/>
              </a:solidFill>
            </a:rPr>
            <a:t>В поле 105 указывается значение ОКТМО территории, на которой мобилизуются денежные средства(в соответствии с налоговой декларацией (расчетом)).</a:t>
          </a:r>
        </a:p>
        <a:p>
          <a:pPr>
            <a:lnSpc>
              <a:spcPct val="100000"/>
            </a:lnSpc>
            <a:spcAft>
              <a:spcPts val="0"/>
            </a:spcAft>
          </a:pPr>
          <a:endParaRPr lang="ru-RU" sz="1600" b="1" dirty="0"/>
        </a:p>
      </dgm:t>
    </dgm:pt>
    <dgm:pt modelId="{E66DB842-A21E-48A7-9DE3-7F5D82A765C3}" type="parTrans" cxnId="{3CEA30F6-6B42-4169-A6D8-6268212EE714}">
      <dgm:prSet/>
      <dgm:spPr/>
      <dgm:t>
        <a:bodyPr/>
        <a:lstStyle/>
        <a:p>
          <a:endParaRPr lang="ru-RU"/>
        </a:p>
      </dgm:t>
    </dgm:pt>
    <dgm:pt modelId="{E00D9CBF-0EF2-448C-BEAA-5BA0B463AD35}" type="sibTrans" cxnId="{3CEA30F6-6B42-4169-A6D8-6268212EE714}">
      <dgm:prSet/>
      <dgm:spPr/>
      <dgm:t>
        <a:bodyPr/>
        <a:lstStyle/>
        <a:p>
          <a:endParaRPr lang="ru-RU"/>
        </a:p>
      </dgm:t>
    </dgm:pt>
    <dgm:pt modelId="{C36AEB13-C7AB-4A93-8E07-A8BC1730D99E}" type="pres">
      <dgm:prSet presAssocID="{5B5C4FEA-ECA3-4D86-AE37-D13C688260A8}" presName="linear" presStyleCnt="0">
        <dgm:presLayoutVars>
          <dgm:dir/>
          <dgm:resizeHandles val="exact"/>
        </dgm:presLayoutVars>
      </dgm:prSet>
      <dgm:spPr/>
    </dgm:pt>
    <dgm:pt modelId="{6A71A455-2FAB-4636-B89C-1C4B49B6C0C1}" type="pres">
      <dgm:prSet presAssocID="{2F415068-AA22-448F-BF62-E4FC0790DCD3}" presName="comp" presStyleCnt="0"/>
      <dgm:spPr/>
    </dgm:pt>
    <dgm:pt modelId="{68170279-0FC1-438D-831C-2945FF8E340E}" type="pres">
      <dgm:prSet presAssocID="{2F415068-AA22-448F-BF62-E4FC0790DCD3}" presName="box" presStyleLbl="node1" presStyleIdx="0" presStyleCnt="3"/>
      <dgm:spPr/>
      <dgm:t>
        <a:bodyPr/>
        <a:lstStyle/>
        <a:p>
          <a:endParaRPr lang="ru-RU"/>
        </a:p>
      </dgm:t>
    </dgm:pt>
    <dgm:pt modelId="{37578043-EC96-4BA6-9AC0-9010DE42C8B6}" type="pres">
      <dgm:prSet presAssocID="{2F415068-AA22-448F-BF62-E4FC0790DCD3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21F236F-80E7-4EE2-B8CD-4535FD1F22E1}" type="pres">
      <dgm:prSet presAssocID="{2F415068-AA22-448F-BF62-E4FC0790DCD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A30DAC-0834-4F20-9A5A-0CB0AE85415C}" type="pres">
      <dgm:prSet presAssocID="{1025BF20-9E81-40F4-925E-2DF14EFDB9D3}" presName="spacer" presStyleCnt="0"/>
      <dgm:spPr/>
    </dgm:pt>
    <dgm:pt modelId="{28126A4E-B012-4530-97C1-FB325C62C690}" type="pres">
      <dgm:prSet presAssocID="{8A5436FB-5473-479B-9ADC-89BEBAEF0486}" presName="comp" presStyleCnt="0"/>
      <dgm:spPr/>
    </dgm:pt>
    <dgm:pt modelId="{CCF3DEE7-3654-4372-9316-36C6D3BBE0BA}" type="pres">
      <dgm:prSet presAssocID="{8A5436FB-5473-479B-9ADC-89BEBAEF0486}" presName="box" presStyleLbl="node1" presStyleIdx="1" presStyleCnt="3"/>
      <dgm:spPr/>
      <dgm:t>
        <a:bodyPr/>
        <a:lstStyle/>
        <a:p>
          <a:endParaRPr lang="ru-RU"/>
        </a:p>
      </dgm:t>
    </dgm:pt>
    <dgm:pt modelId="{E82B6B3F-DBDE-4413-AE24-A7EADBF5E261}" type="pres">
      <dgm:prSet presAssocID="{8A5436FB-5473-479B-9ADC-89BEBAEF048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BFD0978-BC5A-4948-9B25-9A1C2FEACDB5}" type="pres">
      <dgm:prSet presAssocID="{8A5436FB-5473-479B-9ADC-89BEBAEF048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4D2C5-4FD8-4FCC-BDD3-C6EEDEB66F55}" type="pres">
      <dgm:prSet presAssocID="{F61CAEDE-CD61-4218-9AB7-5D3579C7B992}" presName="spacer" presStyleCnt="0"/>
      <dgm:spPr/>
    </dgm:pt>
    <dgm:pt modelId="{4C30FB78-5791-4027-8910-A307F00B2344}" type="pres">
      <dgm:prSet presAssocID="{36807FC3-ADB2-4A25-8482-8F2A897D2FDE}" presName="comp" presStyleCnt="0"/>
      <dgm:spPr/>
    </dgm:pt>
    <dgm:pt modelId="{D3CDE2A5-C120-4D14-9575-AB3BFACB5F56}" type="pres">
      <dgm:prSet presAssocID="{36807FC3-ADB2-4A25-8482-8F2A897D2FDE}" presName="box" presStyleLbl="node1" presStyleIdx="2" presStyleCnt="3"/>
      <dgm:spPr/>
      <dgm:t>
        <a:bodyPr/>
        <a:lstStyle/>
        <a:p>
          <a:endParaRPr lang="ru-RU"/>
        </a:p>
      </dgm:t>
    </dgm:pt>
    <dgm:pt modelId="{1317A0CC-A0F1-469B-8E23-198EAED29288}" type="pres">
      <dgm:prSet presAssocID="{36807FC3-ADB2-4A25-8482-8F2A897D2FDE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A47BC21-533A-4EF7-A887-ED27AF54C2A5}" type="pres">
      <dgm:prSet presAssocID="{36807FC3-ADB2-4A25-8482-8F2A897D2FD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E69228-B094-4489-8F24-F964229915BD}" type="presOf" srcId="{8A5436FB-5473-479B-9ADC-89BEBAEF0486}" destId="{1BFD0978-BC5A-4948-9B25-9A1C2FEACDB5}" srcOrd="1" destOrd="0" presId="urn:microsoft.com/office/officeart/2005/8/layout/vList4"/>
    <dgm:cxn modelId="{44849460-D4CD-48FE-AE69-D38FEB9F2C1A}" srcId="{5B5C4FEA-ECA3-4D86-AE37-D13C688260A8}" destId="{2F415068-AA22-448F-BF62-E4FC0790DCD3}" srcOrd="0" destOrd="0" parTransId="{BB7EAE31-2B59-4569-AD09-B50AEC9B9503}" sibTransId="{1025BF20-9E81-40F4-925E-2DF14EFDB9D3}"/>
    <dgm:cxn modelId="{A0C12875-62F3-4BA9-9E60-E7830975AF1B}" type="presOf" srcId="{36807FC3-ADB2-4A25-8482-8F2A897D2FDE}" destId="{D3CDE2A5-C120-4D14-9575-AB3BFACB5F56}" srcOrd="0" destOrd="0" presId="urn:microsoft.com/office/officeart/2005/8/layout/vList4"/>
    <dgm:cxn modelId="{36008DBC-478E-4522-AFF7-86111B484763}" type="presOf" srcId="{36807FC3-ADB2-4A25-8482-8F2A897D2FDE}" destId="{DA47BC21-533A-4EF7-A887-ED27AF54C2A5}" srcOrd="1" destOrd="0" presId="urn:microsoft.com/office/officeart/2005/8/layout/vList4"/>
    <dgm:cxn modelId="{F27DD463-EC80-4A1A-9670-0C53BBF9CB27}" srcId="{5B5C4FEA-ECA3-4D86-AE37-D13C688260A8}" destId="{8A5436FB-5473-479B-9ADC-89BEBAEF0486}" srcOrd="1" destOrd="0" parTransId="{C89C1F48-A8E6-4496-8615-FD6828D2A104}" sibTransId="{F61CAEDE-CD61-4218-9AB7-5D3579C7B992}"/>
    <dgm:cxn modelId="{A0B2225E-A16E-4E9C-ABA3-A17F540ED995}" type="presOf" srcId="{8A5436FB-5473-479B-9ADC-89BEBAEF0486}" destId="{CCF3DEE7-3654-4372-9316-36C6D3BBE0BA}" srcOrd="0" destOrd="0" presId="urn:microsoft.com/office/officeart/2005/8/layout/vList4"/>
    <dgm:cxn modelId="{1F8C3F97-E504-4FDC-BE55-5D3684DF300D}" type="presOf" srcId="{2F415068-AA22-448F-BF62-E4FC0790DCD3}" destId="{621F236F-80E7-4EE2-B8CD-4535FD1F22E1}" srcOrd="1" destOrd="0" presId="urn:microsoft.com/office/officeart/2005/8/layout/vList4"/>
    <dgm:cxn modelId="{86ABC6B0-617D-42BA-AEB5-A2C6B6A2EDC0}" type="presOf" srcId="{2F415068-AA22-448F-BF62-E4FC0790DCD3}" destId="{68170279-0FC1-438D-831C-2945FF8E340E}" srcOrd="0" destOrd="0" presId="urn:microsoft.com/office/officeart/2005/8/layout/vList4"/>
    <dgm:cxn modelId="{3CEA30F6-6B42-4169-A6D8-6268212EE714}" srcId="{5B5C4FEA-ECA3-4D86-AE37-D13C688260A8}" destId="{36807FC3-ADB2-4A25-8482-8F2A897D2FDE}" srcOrd="2" destOrd="0" parTransId="{E66DB842-A21E-48A7-9DE3-7F5D82A765C3}" sibTransId="{E00D9CBF-0EF2-448C-BEAA-5BA0B463AD35}"/>
    <dgm:cxn modelId="{98AAB01E-08F2-4262-ACEB-0F0D988C1DB8}" type="presOf" srcId="{5B5C4FEA-ECA3-4D86-AE37-D13C688260A8}" destId="{C36AEB13-C7AB-4A93-8E07-A8BC1730D99E}" srcOrd="0" destOrd="0" presId="urn:microsoft.com/office/officeart/2005/8/layout/vList4"/>
    <dgm:cxn modelId="{93E59024-CAE0-403F-A236-6D0775F91812}" type="presParOf" srcId="{C36AEB13-C7AB-4A93-8E07-A8BC1730D99E}" destId="{6A71A455-2FAB-4636-B89C-1C4B49B6C0C1}" srcOrd="0" destOrd="0" presId="urn:microsoft.com/office/officeart/2005/8/layout/vList4"/>
    <dgm:cxn modelId="{9ED6D270-8B84-4B4E-B9AD-4F29B2F36D6E}" type="presParOf" srcId="{6A71A455-2FAB-4636-B89C-1C4B49B6C0C1}" destId="{68170279-0FC1-438D-831C-2945FF8E340E}" srcOrd="0" destOrd="0" presId="urn:microsoft.com/office/officeart/2005/8/layout/vList4"/>
    <dgm:cxn modelId="{714B5D2A-B965-41B4-BBAE-9E282B3D13F2}" type="presParOf" srcId="{6A71A455-2FAB-4636-B89C-1C4B49B6C0C1}" destId="{37578043-EC96-4BA6-9AC0-9010DE42C8B6}" srcOrd="1" destOrd="0" presId="urn:microsoft.com/office/officeart/2005/8/layout/vList4"/>
    <dgm:cxn modelId="{AEC726A6-D478-4FEF-98F4-E3965199BF04}" type="presParOf" srcId="{6A71A455-2FAB-4636-B89C-1C4B49B6C0C1}" destId="{621F236F-80E7-4EE2-B8CD-4535FD1F22E1}" srcOrd="2" destOrd="0" presId="urn:microsoft.com/office/officeart/2005/8/layout/vList4"/>
    <dgm:cxn modelId="{D9729021-C665-4D89-B270-BA672909E007}" type="presParOf" srcId="{C36AEB13-C7AB-4A93-8E07-A8BC1730D99E}" destId="{79A30DAC-0834-4F20-9A5A-0CB0AE85415C}" srcOrd="1" destOrd="0" presId="urn:microsoft.com/office/officeart/2005/8/layout/vList4"/>
    <dgm:cxn modelId="{416BFB48-6EE7-463E-87C3-0726608BBD4D}" type="presParOf" srcId="{C36AEB13-C7AB-4A93-8E07-A8BC1730D99E}" destId="{28126A4E-B012-4530-97C1-FB325C62C690}" srcOrd="2" destOrd="0" presId="urn:microsoft.com/office/officeart/2005/8/layout/vList4"/>
    <dgm:cxn modelId="{4768E9C4-BCA0-4FAC-993D-1AF5673147FB}" type="presParOf" srcId="{28126A4E-B012-4530-97C1-FB325C62C690}" destId="{CCF3DEE7-3654-4372-9316-36C6D3BBE0BA}" srcOrd="0" destOrd="0" presId="urn:microsoft.com/office/officeart/2005/8/layout/vList4"/>
    <dgm:cxn modelId="{332565F4-BAA9-495C-8E5E-651A64E1A310}" type="presParOf" srcId="{28126A4E-B012-4530-97C1-FB325C62C690}" destId="{E82B6B3F-DBDE-4413-AE24-A7EADBF5E261}" srcOrd="1" destOrd="0" presId="urn:microsoft.com/office/officeart/2005/8/layout/vList4"/>
    <dgm:cxn modelId="{219DBE84-B311-4A3A-B2A9-3F7AFF2B6A21}" type="presParOf" srcId="{28126A4E-B012-4530-97C1-FB325C62C690}" destId="{1BFD0978-BC5A-4948-9B25-9A1C2FEACDB5}" srcOrd="2" destOrd="0" presId="urn:microsoft.com/office/officeart/2005/8/layout/vList4"/>
    <dgm:cxn modelId="{EC782A96-3178-4764-B919-60EBC690BAF8}" type="presParOf" srcId="{C36AEB13-C7AB-4A93-8E07-A8BC1730D99E}" destId="{83B4D2C5-4FD8-4FCC-BDD3-C6EEDEB66F55}" srcOrd="3" destOrd="0" presId="urn:microsoft.com/office/officeart/2005/8/layout/vList4"/>
    <dgm:cxn modelId="{8903E91D-6455-4FC7-B5A4-1A944DD9FA9B}" type="presParOf" srcId="{C36AEB13-C7AB-4A93-8E07-A8BC1730D99E}" destId="{4C30FB78-5791-4027-8910-A307F00B2344}" srcOrd="4" destOrd="0" presId="urn:microsoft.com/office/officeart/2005/8/layout/vList4"/>
    <dgm:cxn modelId="{7366EF18-B089-4B3F-864F-FAC9A171E437}" type="presParOf" srcId="{4C30FB78-5791-4027-8910-A307F00B2344}" destId="{D3CDE2A5-C120-4D14-9575-AB3BFACB5F56}" srcOrd="0" destOrd="0" presId="urn:microsoft.com/office/officeart/2005/8/layout/vList4"/>
    <dgm:cxn modelId="{D15910F5-E8E8-4F1A-8B99-980A76D8B8B7}" type="presParOf" srcId="{4C30FB78-5791-4027-8910-A307F00B2344}" destId="{1317A0CC-A0F1-469B-8E23-198EAED29288}" srcOrd="1" destOrd="0" presId="urn:microsoft.com/office/officeart/2005/8/layout/vList4"/>
    <dgm:cxn modelId="{6A9B4D20-5B82-41A9-99A5-9243E3E8916A}" type="presParOf" srcId="{4C30FB78-5791-4027-8910-A307F00B2344}" destId="{DA47BC21-533A-4EF7-A887-ED27AF54C2A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B02D97-B739-42DF-AE5C-B547511B1F43}" type="doc">
      <dgm:prSet loTypeId="urn:microsoft.com/office/officeart/2008/layout/SquareAccentLis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25F4373-4E6C-433F-83BD-FFA5E39A31F6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Платежные документы на сумму 3750 руб.</a:t>
          </a:r>
          <a:endParaRPr lang="ru-RU" sz="1600" b="1" dirty="0"/>
        </a:p>
      </dgm:t>
    </dgm:pt>
    <dgm:pt modelId="{1CA90A04-BC2E-419C-901E-046DDCFE30DB}" type="parTrans" cxnId="{6241EBF2-071E-4E71-992B-0019F3C38959}">
      <dgm:prSet/>
      <dgm:spPr/>
      <dgm:t>
        <a:bodyPr/>
        <a:lstStyle/>
        <a:p>
          <a:endParaRPr lang="ru-RU"/>
        </a:p>
      </dgm:t>
    </dgm:pt>
    <dgm:pt modelId="{4794A835-B2D6-4F9E-A822-06D005C773A1}" type="sibTrans" cxnId="{6241EBF2-071E-4E71-992B-0019F3C38959}">
      <dgm:prSet/>
      <dgm:spPr/>
      <dgm:t>
        <a:bodyPr/>
        <a:lstStyle/>
        <a:p>
          <a:endParaRPr lang="ru-RU"/>
        </a:p>
      </dgm:t>
    </dgm:pt>
    <dgm:pt modelId="{9D34F539-341E-43DC-A9D2-0FFD30555831}">
      <dgm:prSet phldrT="[Текст]"/>
      <dgm:spPr/>
      <dgm:t>
        <a:bodyPr/>
        <a:lstStyle/>
        <a:p>
          <a:r>
            <a:rPr lang="ru-RU" dirty="0" smtClean="0"/>
            <a:t>п/п 1 от 15.01.2021 на сумму 1000 руб. : поле 106 «ТП», поле 107 «15.01.2021»</a:t>
          </a:r>
          <a:endParaRPr lang="ru-RU" dirty="0"/>
        </a:p>
      </dgm:t>
    </dgm:pt>
    <dgm:pt modelId="{DA4B06FC-3F83-4C08-86A3-BAFB9D6ED74E}" type="parTrans" cxnId="{EFD7281B-C40C-4E24-A5D7-BAC75E4CDB79}">
      <dgm:prSet/>
      <dgm:spPr/>
      <dgm:t>
        <a:bodyPr/>
        <a:lstStyle/>
        <a:p>
          <a:endParaRPr lang="ru-RU"/>
        </a:p>
      </dgm:t>
    </dgm:pt>
    <dgm:pt modelId="{50249B1E-E097-494E-8BB1-FA5EF449AE29}" type="sibTrans" cxnId="{EFD7281B-C40C-4E24-A5D7-BAC75E4CDB79}">
      <dgm:prSet/>
      <dgm:spPr/>
      <dgm:t>
        <a:bodyPr/>
        <a:lstStyle/>
        <a:p>
          <a:endParaRPr lang="ru-RU"/>
        </a:p>
      </dgm:t>
    </dgm:pt>
    <dgm:pt modelId="{C8C75083-4279-4E3B-89D9-A1C6E7DF6143}">
      <dgm:prSet phldrT="[Текст]"/>
      <dgm:spPr/>
      <dgm:t>
        <a:bodyPr/>
        <a:lstStyle/>
        <a:p>
          <a:r>
            <a:rPr lang="ru-RU" dirty="0" smtClean="0"/>
            <a:t>п/п 2 от 20.02.2021 на сумму 1500 руб.: поле 106 «ТП», поле 107 «15.02.2021»</a:t>
          </a:r>
          <a:endParaRPr lang="ru-RU" dirty="0"/>
        </a:p>
      </dgm:t>
    </dgm:pt>
    <dgm:pt modelId="{293C780A-CADF-4A83-97A0-29EA629939D5}" type="parTrans" cxnId="{F7DB4AB4-91CD-4D6B-A52A-A10D8175DE17}">
      <dgm:prSet/>
      <dgm:spPr/>
      <dgm:t>
        <a:bodyPr/>
        <a:lstStyle/>
        <a:p>
          <a:endParaRPr lang="ru-RU"/>
        </a:p>
      </dgm:t>
    </dgm:pt>
    <dgm:pt modelId="{93EAAD5D-0574-40A2-B905-01B13D776C1D}" type="sibTrans" cxnId="{F7DB4AB4-91CD-4D6B-A52A-A10D8175DE17}">
      <dgm:prSet/>
      <dgm:spPr/>
      <dgm:t>
        <a:bodyPr/>
        <a:lstStyle/>
        <a:p>
          <a:endParaRPr lang="ru-RU"/>
        </a:p>
      </dgm:t>
    </dgm:pt>
    <dgm:pt modelId="{0F854C4E-309E-45B4-9A87-0F192E16B0E3}">
      <dgm:prSet phldrT="[Текст]"/>
      <dgm:spPr/>
      <dgm:t>
        <a:bodyPr/>
        <a:lstStyle/>
        <a:p>
          <a:r>
            <a:rPr lang="ru-RU" dirty="0" smtClean="0"/>
            <a:t>По сроку 15.01.2021 на сумму 600 руб.</a:t>
          </a:r>
          <a:endParaRPr lang="ru-RU" dirty="0"/>
        </a:p>
      </dgm:t>
    </dgm:pt>
    <dgm:pt modelId="{19EC145A-55F9-4DA6-B4AB-1FEDA828A7D6}" type="parTrans" cxnId="{5E582234-A41C-41A0-8D98-FC03BAE7603D}">
      <dgm:prSet/>
      <dgm:spPr/>
      <dgm:t>
        <a:bodyPr/>
        <a:lstStyle/>
        <a:p>
          <a:endParaRPr lang="ru-RU"/>
        </a:p>
      </dgm:t>
    </dgm:pt>
    <dgm:pt modelId="{758C039E-366E-4C21-8CCC-C434442EA889}" type="sibTrans" cxnId="{5E582234-A41C-41A0-8D98-FC03BAE7603D}">
      <dgm:prSet/>
      <dgm:spPr/>
      <dgm:t>
        <a:bodyPr/>
        <a:lstStyle/>
        <a:p>
          <a:endParaRPr lang="ru-RU"/>
        </a:p>
      </dgm:t>
    </dgm:pt>
    <dgm:pt modelId="{8E792144-2C4F-4E2D-B9FA-2DED7B632CAA}">
      <dgm:prSet phldrT="[Текст]"/>
      <dgm:spPr/>
      <dgm:t>
        <a:bodyPr/>
        <a:lstStyle/>
        <a:p>
          <a:r>
            <a:rPr lang="ru-RU" dirty="0" smtClean="0"/>
            <a:t>По сроку 01.03.2021 на сумму 500 руб.</a:t>
          </a:r>
          <a:endParaRPr lang="ru-RU" dirty="0"/>
        </a:p>
      </dgm:t>
    </dgm:pt>
    <dgm:pt modelId="{41037DEC-A047-4630-AFBC-E1E1A7870F8A}" type="parTrans" cxnId="{8DD85D51-7FD2-4723-AD1C-8C8641D902FB}">
      <dgm:prSet/>
      <dgm:spPr/>
      <dgm:t>
        <a:bodyPr/>
        <a:lstStyle/>
        <a:p>
          <a:endParaRPr lang="ru-RU"/>
        </a:p>
      </dgm:t>
    </dgm:pt>
    <dgm:pt modelId="{B3D3CA0E-D3C8-467E-B1BC-4BA8DDB57974}" type="sibTrans" cxnId="{8DD85D51-7FD2-4723-AD1C-8C8641D902FB}">
      <dgm:prSet/>
      <dgm:spPr/>
      <dgm:t>
        <a:bodyPr/>
        <a:lstStyle/>
        <a:p>
          <a:endParaRPr lang="ru-RU"/>
        </a:p>
      </dgm:t>
    </dgm:pt>
    <dgm:pt modelId="{F25CEF04-9CF7-4274-BAF5-4E6D90E9D97D}">
      <dgm:prSet phldrT="[Текст]"/>
      <dgm:spPr/>
      <dgm:t>
        <a:bodyPr/>
        <a:lstStyle/>
        <a:p>
          <a:r>
            <a:rPr lang="ru-RU" dirty="0" smtClean="0"/>
            <a:t>По сроку 15.03.2021 на сумму 750 руб. </a:t>
          </a:r>
          <a:endParaRPr lang="ru-RU" dirty="0"/>
        </a:p>
      </dgm:t>
    </dgm:pt>
    <dgm:pt modelId="{BAA32E8C-42AB-42C1-BF83-BA14A1BE7490}" type="parTrans" cxnId="{E423C051-D41E-44CB-9998-D7469BB419C2}">
      <dgm:prSet/>
      <dgm:spPr/>
      <dgm:t>
        <a:bodyPr/>
        <a:lstStyle/>
        <a:p>
          <a:endParaRPr lang="ru-RU"/>
        </a:p>
      </dgm:t>
    </dgm:pt>
    <dgm:pt modelId="{5A3A899B-0BD2-41B3-91ED-AC0F2080693D}" type="sibTrans" cxnId="{E423C051-D41E-44CB-9998-D7469BB419C2}">
      <dgm:prSet/>
      <dgm:spPr/>
      <dgm:t>
        <a:bodyPr/>
        <a:lstStyle/>
        <a:p>
          <a:endParaRPr lang="ru-RU"/>
        </a:p>
      </dgm:t>
    </dgm:pt>
    <dgm:pt modelId="{D3EF1D2C-E63A-4BDD-89A6-7858E1707A73}">
      <dgm:prSet/>
      <dgm:spPr/>
      <dgm:t>
        <a:bodyPr/>
        <a:lstStyle/>
        <a:p>
          <a:r>
            <a:rPr lang="ru-RU" dirty="0" smtClean="0"/>
            <a:t>п/п 3 от 25.02.2021 на сумму 500 руб.: поле 106 «ТП», поле 107 «КВ.01.2021»</a:t>
          </a:r>
        </a:p>
      </dgm:t>
    </dgm:pt>
    <dgm:pt modelId="{08DC8717-3827-4E94-BA3B-1B540A89851C}" type="parTrans" cxnId="{49DEDF7D-0BFA-4DA8-8378-61E47A16CD1D}">
      <dgm:prSet/>
      <dgm:spPr/>
      <dgm:t>
        <a:bodyPr/>
        <a:lstStyle/>
        <a:p>
          <a:endParaRPr lang="ru-RU"/>
        </a:p>
      </dgm:t>
    </dgm:pt>
    <dgm:pt modelId="{EA71CED0-873B-42F1-913E-755043F9BD82}" type="sibTrans" cxnId="{49DEDF7D-0BFA-4DA8-8378-61E47A16CD1D}">
      <dgm:prSet/>
      <dgm:spPr/>
      <dgm:t>
        <a:bodyPr/>
        <a:lstStyle/>
        <a:p>
          <a:endParaRPr lang="ru-RU"/>
        </a:p>
      </dgm:t>
    </dgm:pt>
    <dgm:pt modelId="{9810748F-22B8-4F98-A949-800500B822E4}">
      <dgm:prSet/>
      <dgm:spPr/>
      <dgm:t>
        <a:bodyPr/>
        <a:lstStyle/>
        <a:p>
          <a:r>
            <a:rPr lang="ru-RU" dirty="0" smtClean="0"/>
            <a:t>п/п 4 от 15.03.2021 на сумму 750 руб.: поле 106 «ЗД», поле 107 «КВ.01.2021»</a:t>
          </a:r>
        </a:p>
      </dgm:t>
    </dgm:pt>
    <dgm:pt modelId="{141E6DE0-F7A5-4CD3-927D-9CD269962AEF}" type="parTrans" cxnId="{9353FB69-FC64-4E7E-9E50-7626FF626897}">
      <dgm:prSet/>
      <dgm:spPr/>
      <dgm:t>
        <a:bodyPr/>
        <a:lstStyle/>
        <a:p>
          <a:endParaRPr lang="ru-RU"/>
        </a:p>
      </dgm:t>
    </dgm:pt>
    <dgm:pt modelId="{4BE21CF8-766F-4942-939F-E7859FED2ECA}" type="sibTrans" cxnId="{9353FB69-FC64-4E7E-9E50-7626FF626897}">
      <dgm:prSet/>
      <dgm:spPr/>
      <dgm:t>
        <a:bodyPr/>
        <a:lstStyle/>
        <a:p>
          <a:endParaRPr lang="ru-RU"/>
        </a:p>
      </dgm:t>
    </dgm:pt>
    <dgm:pt modelId="{F8462AD7-8E19-431A-88BD-E8F8C4280E3B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Начисления на сумму 3750 руб.</a:t>
          </a:r>
          <a:endParaRPr lang="ru-RU" sz="1600" b="1" dirty="0"/>
        </a:p>
      </dgm:t>
    </dgm:pt>
    <dgm:pt modelId="{1A3FD366-1E17-49C8-AD60-8ECF760E92EA}" type="sibTrans" cxnId="{1D8FEEA2-DC87-4402-9BAD-E61F9636F46A}">
      <dgm:prSet/>
      <dgm:spPr/>
      <dgm:t>
        <a:bodyPr/>
        <a:lstStyle/>
        <a:p>
          <a:endParaRPr lang="ru-RU"/>
        </a:p>
      </dgm:t>
    </dgm:pt>
    <dgm:pt modelId="{1A952FEE-967F-4C1C-BC3B-969A18C746AA}" type="parTrans" cxnId="{1D8FEEA2-DC87-4402-9BAD-E61F9636F46A}">
      <dgm:prSet/>
      <dgm:spPr/>
      <dgm:t>
        <a:bodyPr/>
        <a:lstStyle/>
        <a:p>
          <a:endParaRPr lang="ru-RU"/>
        </a:p>
      </dgm:t>
    </dgm:pt>
    <dgm:pt modelId="{80F5FDA3-0DB2-435C-A5D1-600B61A66C0F}">
      <dgm:prSet phldrT="[Текст]"/>
      <dgm:spPr/>
      <dgm:t>
        <a:bodyPr/>
        <a:lstStyle/>
        <a:p>
          <a:r>
            <a:rPr lang="ru-RU" dirty="0" smtClean="0"/>
            <a:t>По сроку 01.02.2021 на сумму 400 руб.</a:t>
          </a:r>
          <a:endParaRPr lang="ru-RU" dirty="0"/>
        </a:p>
      </dgm:t>
    </dgm:pt>
    <dgm:pt modelId="{E6B8443F-EE2D-410D-BCA0-407614ADF050}" type="parTrans" cxnId="{117E6E4F-495A-4B3C-BB1C-A863C5F5B9CD}">
      <dgm:prSet/>
      <dgm:spPr/>
      <dgm:t>
        <a:bodyPr/>
        <a:lstStyle/>
        <a:p>
          <a:endParaRPr lang="ru-RU"/>
        </a:p>
      </dgm:t>
    </dgm:pt>
    <dgm:pt modelId="{65F70067-E706-411B-9781-00FA48C5C6F3}" type="sibTrans" cxnId="{117E6E4F-495A-4B3C-BB1C-A863C5F5B9CD}">
      <dgm:prSet/>
      <dgm:spPr/>
      <dgm:t>
        <a:bodyPr/>
        <a:lstStyle/>
        <a:p>
          <a:endParaRPr lang="ru-RU"/>
        </a:p>
      </dgm:t>
    </dgm:pt>
    <dgm:pt modelId="{A69F22C6-D172-4844-ACC1-6E46B30AD82A}">
      <dgm:prSet phldrT="[Текст]"/>
      <dgm:spPr/>
      <dgm:t>
        <a:bodyPr/>
        <a:lstStyle/>
        <a:p>
          <a:r>
            <a:rPr lang="ru-RU" dirty="0" smtClean="0"/>
            <a:t>По сроку 15.02.2021 на сумму 1000 руб.</a:t>
          </a:r>
          <a:endParaRPr lang="ru-RU" dirty="0"/>
        </a:p>
      </dgm:t>
    </dgm:pt>
    <dgm:pt modelId="{82642EEF-4CF1-4077-A9C5-1AD684CB7104}" type="parTrans" cxnId="{A2291BE1-4855-4214-B4D8-E26FE629772B}">
      <dgm:prSet/>
      <dgm:spPr/>
      <dgm:t>
        <a:bodyPr/>
        <a:lstStyle/>
        <a:p>
          <a:endParaRPr lang="ru-RU"/>
        </a:p>
      </dgm:t>
    </dgm:pt>
    <dgm:pt modelId="{76DDE921-6520-4282-9509-54862F2874E6}" type="sibTrans" cxnId="{A2291BE1-4855-4214-B4D8-E26FE629772B}">
      <dgm:prSet/>
      <dgm:spPr/>
      <dgm:t>
        <a:bodyPr/>
        <a:lstStyle/>
        <a:p>
          <a:endParaRPr lang="ru-RU"/>
        </a:p>
      </dgm:t>
    </dgm:pt>
    <dgm:pt modelId="{E91861FC-C6A9-4B16-B73F-F232EC68276E}" type="pres">
      <dgm:prSet presAssocID="{79B02D97-B739-42DF-AE5C-B547511B1F43}" presName="layout" presStyleCnt="0">
        <dgm:presLayoutVars>
          <dgm:chMax/>
          <dgm:chPref/>
          <dgm:dir/>
          <dgm:resizeHandles/>
        </dgm:presLayoutVars>
      </dgm:prSet>
      <dgm:spPr/>
    </dgm:pt>
    <dgm:pt modelId="{8D7A11B7-8817-49C7-AC47-D3F5F212DDFF}" type="pres">
      <dgm:prSet presAssocID="{625F4373-4E6C-433F-83BD-FFA5E39A31F6}" presName="root" presStyleCnt="0">
        <dgm:presLayoutVars>
          <dgm:chMax/>
          <dgm:chPref/>
        </dgm:presLayoutVars>
      </dgm:prSet>
      <dgm:spPr/>
    </dgm:pt>
    <dgm:pt modelId="{86283D62-1EB1-407D-BF66-46892965B3DE}" type="pres">
      <dgm:prSet presAssocID="{625F4373-4E6C-433F-83BD-FFA5E39A31F6}" presName="rootComposite" presStyleCnt="0">
        <dgm:presLayoutVars/>
      </dgm:prSet>
      <dgm:spPr/>
    </dgm:pt>
    <dgm:pt modelId="{125C404C-AC02-4800-BF69-5B0C2B3CB5AD}" type="pres">
      <dgm:prSet presAssocID="{625F4373-4E6C-433F-83BD-FFA5E39A31F6}" presName="ParentAccent" presStyleLbl="alignNode1" presStyleIdx="0" presStyleCnt="2"/>
      <dgm:spPr/>
    </dgm:pt>
    <dgm:pt modelId="{F418B22B-9CD6-4DE1-A8BF-09BB40273976}" type="pres">
      <dgm:prSet presAssocID="{625F4373-4E6C-433F-83BD-FFA5E39A31F6}" presName="ParentSmallAccent" presStyleLbl="fgAcc1" presStyleIdx="0" presStyleCnt="2"/>
      <dgm:spPr/>
    </dgm:pt>
    <dgm:pt modelId="{A34B507A-5433-46B0-9059-F6ECA8F1238B}" type="pres">
      <dgm:prSet presAssocID="{625F4373-4E6C-433F-83BD-FFA5E39A31F6}" presName="Parent" presStyleLbl="revTx" presStyleIdx="0" presStyleCnt="11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39261-9BF6-4C95-A75F-619D14A997E0}" type="pres">
      <dgm:prSet presAssocID="{625F4373-4E6C-433F-83BD-FFA5E39A31F6}" presName="childShape" presStyleCnt="0">
        <dgm:presLayoutVars>
          <dgm:chMax val="0"/>
          <dgm:chPref val="0"/>
        </dgm:presLayoutVars>
      </dgm:prSet>
      <dgm:spPr/>
    </dgm:pt>
    <dgm:pt modelId="{3F73E84F-0C42-4339-893B-287C67ED1B86}" type="pres">
      <dgm:prSet presAssocID="{9D34F539-341E-43DC-A9D2-0FFD30555831}" presName="childComposite" presStyleCnt="0">
        <dgm:presLayoutVars>
          <dgm:chMax val="0"/>
          <dgm:chPref val="0"/>
        </dgm:presLayoutVars>
      </dgm:prSet>
      <dgm:spPr/>
    </dgm:pt>
    <dgm:pt modelId="{B283AB41-F4A8-41ED-8A22-4273C8ECFA24}" type="pres">
      <dgm:prSet presAssocID="{9D34F539-341E-43DC-A9D2-0FFD30555831}" presName="ChildAccent" presStyleLbl="solidFgAcc1" presStyleIdx="0" presStyleCnt="9"/>
      <dgm:spPr/>
    </dgm:pt>
    <dgm:pt modelId="{D0655183-8022-4AB2-8E61-BA6B7CA9DC72}" type="pres">
      <dgm:prSet presAssocID="{9D34F539-341E-43DC-A9D2-0FFD30555831}" presName="Child" presStyleLbl="revTx" presStyleIdx="1" presStyleCnt="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7959D-4ABF-4663-AD11-E1CCF6E2ED3D}" type="pres">
      <dgm:prSet presAssocID="{C8C75083-4279-4E3B-89D9-A1C6E7DF6143}" presName="childComposite" presStyleCnt="0">
        <dgm:presLayoutVars>
          <dgm:chMax val="0"/>
          <dgm:chPref val="0"/>
        </dgm:presLayoutVars>
      </dgm:prSet>
      <dgm:spPr/>
    </dgm:pt>
    <dgm:pt modelId="{E50AFFAF-9990-4EEE-8BC9-DA3B6C625A4E}" type="pres">
      <dgm:prSet presAssocID="{C8C75083-4279-4E3B-89D9-A1C6E7DF6143}" presName="ChildAccent" presStyleLbl="solidFgAcc1" presStyleIdx="1" presStyleCnt="9"/>
      <dgm:spPr/>
    </dgm:pt>
    <dgm:pt modelId="{6C31FD54-D289-4076-B9C2-12E5A82FEE0D}" type="pres">
      <dgm:prSet presAssocID="{C8C75083-4279-4E3B-89D9-A1C6E7DF6143}" presName="Child" presStyleLbl="revTx" presStyleIdx="2" presStyleCnt="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5B40CE-D8F5-44A2-8587-04950B294C72}" type="pres">
      <dgm:prSet presAssocID="{D3EF1D2C-E63A-4BDD-89A6-7858E1707A73}" presName="childComposite" presStyleCnt="0">
        <dgm:presLayoutVars>
          <dgm:chMax val="0"/>
          <dgm:chPref val="0"/>
        </dgm:presLayoutVars>
      </dgm:prSet>
      <dgm:spPr/>
    </dgm:pt>
    <dgm:pt modelId="{04FC1102-1409-4B8D-AEAF-29BC53681879}" type="pres">
      <dgm:prSet presAssocID="{D3EF1D2C-E63A-4BDD-89A6-7858E1707A73}" presName="ChildAccent" presStyleLbl="solidFgAcc1" presStyleIdx="2" presStyleCnt="9"/>
      <dgm:spPr/>
    </dgm:pt>
    <dgm:pt modelId="{C9558032-71C9-4311-8C21-ADFDD4AF16EB}" type="pres">
      <dgm:prSet presAssocID="{D3EF1D2C-E63A-4BDD-89A6-7858E1707A73}" presName="Child" presStyleLbl="revTx" presStyleIdx="3" presStyleCnt="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5D7F9-0256-4D82-8DE2-F8280BC12413}" type="pres">
      <dgm:prSet presAssocID="{9810748F-22B8-4F98-A949-800500B822E4}" presName="childComposite" presStyleCnt="0">
        <dgm:presLayoutVars>
          <dgm:chMax val="0"/>
          <dgm:chPref val="0"/>
        </dgm:presLayoutVars>
      </dgm:prSet>
      <dgm:spPr/>
    </dgm:pt>
    <dgm:pt modelId="{C768573F-CBCA-4B39-AA67-195CF7E5434A}" type="pres">
      <dgm:prSet presAssocID="{9810748F-22B8-4F98-A949-800500B822E4}" presName="ChildAccent" presStyleLbl="solidFgAcc1" presStyleIdx="3" presStyleCnt="9"/>
      <dgm:spPr/>
    </dgm:pt>
    <dgm:pt modelId="{52FE6612-33A8-4ED3-A39C-6287CFF63A88}" type="pres">
      <dgm:prSet presAssocID="{9810748F-22B8-4F98-A949-800500B822E4}" presName="Child" presStyleLbl="revTx" presStyleIdx="4" presStyleCnt="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71B44-EA97-4C8B-8E8A-259C4A6AEEA5}" type="pres">
      <dgm:prSet presAssocID="{F8462AD7-8E19-431A-88BD-E8F8C4280E3B}" presName="root" presStyleCnt="0">
        <dgm:presLayoutVars>
          <dgm:chMax/>
          <dgm:chPref/>
        </dgm:presLayoutVars>
      </dgm:prSet>
      <dgm:spPr/>
    </dgm:pt>
    <dgm:pt modelId="{B6373E59-2A45-48C6-B8EA-2E1DC036843A}" type="pres">
      <dgm:prSet presAssocID="{F8462AD7-8E19-431A-88BD-E8F8C4280E3B}" presName="rootComposite" presStyleCnt="0">
        <dgm:presLayoutVars/>
      </dgm:prSet>
      <dgm:spPr/>
    </dgm:pt>
    <dgm:pt modelId="{FDB26EE8-47FC-4271-B38F-3B7CDF83FDE0}" type="pres">
      <dgm:prSet presAssocID="{F8462AD7-8E19-431A-88BD-E8F8C4280E3B}" presName="ParentAccent" presStyleLbl="alignNode1" presStyleIdx="1" presStyleCnt="2"/>
      <dgm:spPr/>
    </dgm:pt>
    <dgm:pt modelId="{2DD3CD12-6E31-4A15-894F-DF8A47618C0C}" type="pres">
      <dgm:prSet presAssocID="{F8462AD7-8E19-431A-88BD-E8F8C4280E3B}" presName="ParentSmallAccent" presStyleLbl="fgAcc1" presStyleIdx="1" presStyleCnt="2"/>
      <dgm:spPr/>
    </dgm:pt>
    <dgm:pt modelId="{CD3D35AA-D5F2-4451-8E27-9CFC4E26645F}" type="pres">
      <dgm:prSet presAssocID="{F8462AD7-8E19-431A-88BD-E8F8C4280E3B}" presName="Parent" presStyleLbl="revTx" presStyleIdx="5" presStyleCnt="11">
        <dgm:presLayoutVars>
          <dgm:chMax/>
          <dgm:chPref val="4"/>
          <dgm:bulletEnabled val="1"/>
        </dgm:presLayoutVars>
      </dgm:prSet>
      <dgm:spPr/>
    </dgm:pt>
    <dgm:pt modelId="{D1A4C4BD-736D-4CC7-9736-4F4D82C96D22}" type="pres">
      <dgm:prSet presAssocID="{F8462AD7-8E19-431A-88BD-E8F8C4280E3B}" presName="childShape" presStyleCnt="0">
        <dgm:presLayoutVars>
          <dgm:chMax val="0"/>
          <dgm:chPref val="0"/>
        </dgm:presLayoutVars>
      </dgm:prSet>
      <dgm:spPr/>
    </dgm:pt>
    <dgm:pt modelId="{80EDB0F2-D77A-4DB1-ABF6-64D845A07A0E}" type="pres">
      <dgm:prSet presAssocID="{0F854C4E-309E-45B4-9A87-0F192E16B0E3}" presName="childComposite" presStyleCnt="0">
        <dgm:presLayoutVars>
          <dgm:chMax val="0"/>
          <dgm:chPref val="0"/>
        </dgm:presLayoutVars>
      </dgm:prSet>
      <dgm:spPr/>
    </dgm:pt>
    <dgm:pt modelId="{F20AE566-6285-49E0-A1E0-D621C9646CE0}" type="pres">
      <dgm:prSet presAssocID="{0F854C4E-309E-45B4-9A87-0F192E16B0E3}" presName="ChildAccent" presStyleLbl="solidFgAcc1" presStyleIdx="4" presStyleCnt="9"/>
      <dgm:spPr/>
    </dgm:pt>
    <dgm:pt modelId="{45F36D4B-7B38-46C7-9A33-1094962EE8E9}" type="pres">
      <dgm:prSet presAssocID="{0F854C4E-309E-45B4-9A87-0F192E16B0E3}" presName="Child" presStyleLbl="revTx" presStyleIdx="6" presStyleCnt="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59C0E-9D27-4FAE-9C74-8B00768BC06B}" type="pres">
      <dgm:prSet presAssocID="{80F5FDA3-0DB2-435C-A5D1-600B61A66C0F}" presName="childComposite" presStyleCnt="0">
        <dgm:presLayoutVars>
          <dgm:chMax val="0"/>
          <dgm:chPref val="0"/>
        </dgm:presLayoutVars>
      </dgm:prSet>
      <dgm:spPr/>
    </dgm:pt>
    <dgm:pt modelId="{62880B3F-00E2-4B48-B0C3-1D7F723F174E}" type="pres">
      <dgm:prSet presAssocID="{80F5FDA3-0DB2-435C-A5D1-600B61A66C0F}" presName="ChildAccent" presStyleLbl="solidFgAcc1" presStyleIdx="5" presStyleCnt="9"/>
      <dgm:spPr/>
    </dgm:pt>
    <dgm:pt modelId="{99E0F4CB-18C3-4273-85E6-EDE86B96E9CF}" type="pres">
      <dgm:prSet presAssocID="{80F5FDA3-0DB2-435C-A5D1-600B61A66C0F}" presName="Child" presStyleLbl="revTx" presStyleIdx="7" presStyleCnt="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91F0E-FDC7-4CBF-A9AE-3A96BC3E8A0E}" type="pres">
      <dgm:prSet presAssocID="{A69F22C6-D172-4844-ACC1-6E46B30AD82A}" presName="childComposite" presStyleCnt="0">
        <dgm:presLayoutVars>
          <dgm:chMax val="0"/>
          <dgm:chPref val="0"/>
        </dgm:presLayoutVars>
      </dgm:prSet>
      <dgm:spPr/>
    </dgm:pt>
    <dgm:pt modelId="{9C2828BE-B4F9-4D10-A9F3-C72FA2270D34}" type="pres">
      <dgm:prSet presAssocID="{A69F22C6-D172-4844-ACC1-6E46B30AD82A}" presName="ChildAccent" presStyleLbl="solidFgAcc1" presStyleIdx="6" presStyleCnt="9"/>
      <dgm:spPr/>
    </dgm:pt>
    <dgm:pt modelId="{C3BD6998-B106-4957-8BE7-314258D43E7A}" type="pres">
      <dgm:prSet presAssocID="{A69F22C6-D172-4844-ACC1-6E46B30AD82A}" presName="Child" presStyleLbl="revTx" presStyleIdx="8" presStyleCnt="11">
        <dgm:presLayoutVars>
          <dgm:chMax val="0"/>
          <dgm:chPref val="0"/>
          <dgm:bulletEnabled val="1"/>
        </dgm:presLayoutVars>
      </dgm:prSet>
      <dgm:spPr/>
    </dgm:pt>
    <dgm:pt modelId="{1CE606C6-BBFA-4E8A-90B7-5C8EBA56FD6C}" type="pres">
      <dgm:prSet presAssocID="{8E792144-2C4F-4E2D-B9FA-2DED7B632CAA}" presName="childComposite" presStyleCnt="0">
        <dgm:presLayoutVars>
          <dgm:chMax val="0"/>
          <dgm:chPref val="0"/>
        </dgm:presLayoutVars>
      </dgm:prSet>
      <dgm:spPr/>
    </dgm:pt>
    <dgm:pt modelId="{27C6FDFB-48BD-42AA-98F9-56D4ECCD97F8}" type="pres">
      <dgm:prSet presAssocID="{8E792144-2C4F-4E2D-B9FA-2DED7B632CAA}" presName="ChildAccent" presStyleLbl="solidFgAcc1" presStyleIdx="7" presStyleCnt="9"/>
      <dgm:spPr/>
    </dgm:pt>
    <dgm:pt modelId="{95773467-3AAF-4E7D-9A45-B7CE7F9A130C}" type="pres">
      <dgm:prSet presAssocID="{8E792144-2C4F-4E2D-B9FA-2DED7B632CAA}" presName="Child" presStyleLbl="revTx" presStyleIdx="9" presStyleCnt="11">
        <dgm:presLayoutVars>
          <dgm:chMax val="0"/>
          <dgm:chPref val="0"/>
          <dgm:bulletEnabled val="1"/>
        </dgm:presLayoutVars>
      </dgm:prSet>
      <dgm:spPr/>
    </dgm:pt>
    <dgm:pt modelId="{97306D2E-6CF3-4CA6-844F-48B54DC8B21B}" type="pres">
      <dgm:prSet presAssocID="{F25CEF04-9CF7-4274-BAF5-4E6D90E9D97D}" presName="childComposite" presStyleCnt="0">
        <dgm:presLayoutVars>
          <dgm:chMax val="0"/>
          <dgm:chPref val="0"/>
        </dgm:presLayoutVars>
      </dgm:prSet>
      <dgm:spPr/>
    </dgm:pt>
    <dgm:pt modelId="{F1A83C2A-9ED0-4C62-9833-CD92ECB2A296}" type="pres">
      <dgm:prSet presAssocID="{F25CEF04-9CF7-4274-BAF5-4E6D90E9D97D}" presName="ChildAccent" presStyleLbl="solidFgAcc1" presStyleIdx="8" presStyleCnt="9"/>
      <dgm:spPr/>
    </dgm:pt>
    <dgm:pt modelId="{B28E4757-FF1D-4A4E-8985-65F7347FF749}" type="pres">
      <dgm:prSet presAssocID="{F25CEF04-9CF7-4274-BAF5-4E6D90E9D97D}" presName="Child" presStyleLbl="revTx" presStyleIdx="10" presStyleCnt="11">
        <dgm:presLayoutVars>
          <dgm:chMax val="0"/>
          <dgm:chPref val="0"/>
          <dgm:bulletEnabled val="1"/>
        </dgm:presLayoutVars>
      </dgm:prSet>
      <dgm:spPr/>
    </dgm:pt>
  </dgm:ptLst>
  <dgm:cxnLst>
    <dgm:cxn modelId="{E423C051-D41E-44CB-9998-D7469BB419C2}" srcId="{F8462AD7-8E19-431A-88BD-E8F8C4280E3B}" destId="{F25CEF04-9CF7-4274-BAF5-4E6D90E9D97D}" srcOrd="4" destOrd="0" parTransId="{BAA32E8C-42AB-42C1-BF83-BA14A1BE7490}" sibTransId="{5A3A899B-0BD2-41B3-91ED-AC0F2080693D}"/>
    <dgm:cxn modelId="{1D8FEEA2-DC87-4402-9BAD-E61F9636F46A}" srcId="{79B02D97-B739-42DF-AE5C-B547511B1F43}" destId="{F8462AD7-8E19-431A-88BD-E8F8C4280E3B}" srcOrd="1" destOrd="0" parTransId="{1A952FEE-967F-4C1C-BC3B-969A18C746AA}" sibTransId="{1A3FD366-1E17-49C8-AD60-8ECF760E92EA}"/>
    <dgm:cxn modelId="{E77C3D99-547F-4A66-8E49-6F72DE92F022}" type="presOf" srcId="{A69F22C6-D172-4844-ACC1-6E46B30AD82A}" destId="{C3BD6998-B106-4957-8BE7-314258D43E7A}" srcOrd="0" destOrd="0" presId="urn:microsoft.com/office/officeart/2008/layout/SquareAccentList"/>
    <dgm:cxn modelId="{9E73BA97-37EA-4F19-AA73-5002F6AE3A1D}" type="presOf" srcId="{C8C75083-4279-4E3B-89D9-A1C6E7DF6143}" destId="{6C31FD54-D289-4076-B9C2-12E5A82FEE0D}" srcOrd="0" destOrd="0" presId="urn:microsoft.com/office/officeart/2008/layout/SquareAccentList"/>
    <dgm:cxn modelId="{F2A3693A-2A83-4862-BF8A-208396C728B0}" type="presOf" srcId="{9810748F-22B8-4F98-A949-800500B822E4}" destId="{52FE6612-33A8-4ED3-A39C-6287CFF63A88}" srcOrd="0" destOrd="0" presId="urn:microsoft.com/office/officeart/2008/layout/SquareAccentList"/>
    <dgm:cxn modelId="{A2291BE1-4855-4214-B4D8-E26FE629772B}" srcId="{F8462AD7-8E19-431A-88BD-E8F8C4280E3B}" destId="{A69F22C6-D172-4844-ACC1-6E46B30AD82A}" srcOrd="2" destOrd="0" parTransId="{82642EEF-4CF1-4077-A9C5-1AD684CB7104}" sibTransId="{76DDE921-6520-4282-9509-54862F2874E6}"/>
    <dgm:cxn modelId="{9A3D39D7-5AA6-4B87-8DC0-8A62AA6C8F19}" type="presOf" srcId="{8E792144-2C4F-4E2D-B9FA-2DED7B632CAA}" destId="{95773467-3AAF-4E7D-9A45-B7CE7F9A130C}" srcOrd="0" destOrd="0" presId="urn:microsoft.com/office/officeart/2008/layout/SquareAccentList"/>
    <dgm:cxn modelId="{5E582234-A41C-41A0-8D98-FC03BAE7603D}" srcId="{F8462AD7-8E19-431A-88BD-E8F8C4280E3B}" destId="{0F854C4E-309E-45B4-9A87-0F192E16B0E3}" srcOrd="0" destOrd="0" parTransId="{19EC145A-55F9-4DA6-B4AB-1FEDA828A7D6}" sibTransId="{758C039E-366E-4C21-8CCC-C434442EA889}"/>
    <dgm:cxn modelId="{15D03BFE-B779-4439-8162-424D4DF4B46D}" type="presOf" srcId="{0F854C4E-309E-45B4-9A87-0F192E16B0E3}" destId="{45F36D4B-7B38-46C7-9A33-1094962EE8E9}" srcOrd="0" destOrd="0" presId="urn:microsoft.com/office/officeart/2008/layout/SquareAccentList"/>
    <dgm:cxn modelId="{117E6E4F-495A-4B3C-BB1C-A863C5F5B9CD}" srcId="{F8462AD7-8E19-431A-88BD-E8F8C4280E3B}" destId="{80F5FDA3-0DB2-435C-A5D1-600B61A66C0F}" srcOrd="1" destOrd="0" parTransId="{E6B8443F-EE2D-410D-BCA0-407614ADF050}" sibTransId="{65F70067-E706-411B-9781-00FA48C5C6F3}"/>
    <dgm:cxn modelId="{3954618F-728E-4684-98AC-31A455475287}" type="presOf" srcId="{F8462AD7-8E19-431A-88BD-E8F8C4280E3B}" destId="{CD3D35AA-D5F2-4451-8E27-9CFC4E26645F}" srcOrd="0" destOrd="0" presId="urn:microsoft.com/office/officeart/2008/layout/SquareAccentList"/>
    <dgm:cxn modelId="{EFD7281B-C40C-4E24-A5D7-BAC75E4CDB79}" srcId="{625F4373-4E6C-433F-83BD-FFA5E39A31F6}" destId="{9D34F539-341E-43DC-A9D2-0FFD30555831}" srcOrd="0" destOrd="0" parTransId="{DA4B06FC-3F83-4C08-86A3-BAFB9D6ED74E}" sibTransId="{50249B1E-E097-494E-8BB1-FA5EF449AE29}"/>
    <dgm:cxn modelId="{8DD85D51-7FD2-4723-AD1C-8C8641D902FB}" srcId="{F8462AD7-8E19-431A-88BD-E8F8C4280E3B}" destId="{8E792144-2C4F-4E2D-B9FA-2DED7B632CAA}" srcOrd="3" destOrd="0" parTransId="{41037DEC-A047-4630-AFBC-E1E1A7870F8A}" sibTransId="{B3D3CA0E-D3C8-467E-B1BC-4BA8DDB57974}"/>
    <dgm:cxn modelId="{3660C549-6D59-4F4F-BC1D-EB4967095567}" type="presOf" srcId="{80F5FDA3-0DB2-435C-A5D1-600B61A66C0F}" destId="{99E0F4CB-18C3-4273-85E6-EDE86B96E9CF}" srcOrd="0" destOrd="0" presId="urn:microsoft.com/office/officeart/2008/layout/SquareAccentList"/>
    <dgm:cxn modelId="{6241EBF2-071E-4E71-992B-0019F3C38959}" srcId="{79B02D97-B739-42DF-AE5C-B547511B1F43}" destId="{625F4373-4E6C-433F-83BD-FFA5E39A31F6}" srcOrd="0" destOrd="0" parTransId="{1CA90A04-BC2E-419C-901E-046DDCFE30DB}" sibTransId="{4794A835-B2D6-4F9E-A822-06D005C773A1}"/>
    <dgm:cxn modelId="{9ADBCC62-E106-412F-AA2E-E3E4EC80BF7A}" type="presOf" srcId="{79B02D97-B739-42DF-AE5C-B547511B1F43}" destId="{E91861FC-C6A9-4B16-B73F-F232EC68276E}" srcOrd="0" destOrd="0" presId="urn:microsoft.com/office/officeart/2008/layout/SquareAccentList"/>
    <dgm:cxn modelId="{5C1DD682-49D1-48F2-AD13-DA5D5F163B5D}" type="presOf" srcId="{F25CEF04-9CF7-4274-BAF5-4E6D90E9D97D}" destId="{B28E4757-FF1D-4A4E-8985-65F7347FF749}" srcOrd="0" destOrd="0" presId="urn:microsoft.com/office/officeart/2008/layout/SquareAccentList"/>
    <dgm:cxn modelId="{9353FB69-FC64-4E7E-9E50-7626FF626897}" srcId="{625F4373-4E6C-433F-83BD-FFA5E39A31F6}" destId="{9810748F-22B8-4F98-A949-800500B822E4}" srcOrd="3" destOrd="0" parTransId="{141E6DE0-F7A5-4CD3-927D-9CD269962AEF}" sibTransId="{4BE21CF8-766F-4942-939F-E7859FED2ECA}"/>
    <dgm:cxn modelId="{69229FCF-555E-45D9-814D-B5727B2395AE}" type="presOf" srcId="{625F4373-4E6C-433F-83BD-FFA5E39A31F6}" destId="{A34B507A-5433-46B0-9059-F6ECA8F1238B}" srcOrd="0" destOrd="0" presId="urn:microsoft.com/office/officeart/2008/layout/SquareAccentList"/>
    <dgm:cxn modelId="{F7DB4AB4-91CD-4D6B-A52A-A10D8175DE17}" srcId="{625F4373-4E6C-433F-83BD-FFA5E39A31F6}" destId="{C8C75083-4279-4E3B-89D9-A1C6E7DF6143}" srcOrd="1" destOrd="0" parTransId="{293C780A-CADF-4A83-97A0-29EA629939D5}" sibTransId="{93EAAD5D-0574-40A2-B905-01B13D776C1D}"/>
    <dgm:cxn modelId="{BA801881-8C9B-4775-A52E-C050C88F099F}" type="presOf" srcId="{D3EF1D2C-E63A-4BDD-89A6-7858E1707A73}" destId="{C9558032-71C9-4311-8C21-ADFDD4AF16EB}" srcOrd="0" destOrd="0" presId="urn:microsoft.com/office/officeart/2008/layout/SquareAccentList"/>
    <dgm:cxn modelId="{49DEDF7D-0BFA-4DA8-8378-61E47A16CD1D}" srcId="{625F4373-4E6C-433F-83BD-FFA5E39A31F6}" destId="{D3EF1D2C-E63A-4BDD-89A6-7858E1707A73}" srcOrd="2" destOrd="0" parTransId="{08DC8717-3827-4E94-BA3B-1B540A89851C}" sibTransId="{EA71CED0-873B-42F1-913E-755043F9BD82}"/>
    <dgm:cxn modelId="{A245C461-4EF8-483C-876D-8FA07F915FD3}" type="presOf" srcId="{9D34F539-341E-43DC-A9D2-0FFD30555831}" destId="{D0655183-8022-4AB2-8E61-BA6B7CA9DC72}" srcOrd="0" destOrd="0" presId="urn:microsoft.com/office/officeart/2008/layout/SquareAccentList"/>
    <dgm:cxn modelId="{8B0A4354-A195-4D26-84B4-6EAA002234F2}" type="presParOf" srcId="{E91861FC-C6A9-4B16-B73F-F232EC68276E}" destId="{8D7A11B7-8817-49C7-AC47-D3F5F212DDFF}" srcOrd="0" destOrd="0" presId="urn:microsoft.com/office/officeart/2008/layout/SquareAccentList"/>
    <dgm:cxn modelId="{0529D4D9-B9BA-4FEC-B1B2-E525DA9EE9A6}" type="presParOf" srcId="{8D7A11B7-8817-49C7-AC47-D3F5F212DDFF}" destId="{86283D62-1EB1-407D-BF66-46892965B3DE}" srcOrd="0" destOrd="0" presId="urn:microsoft.com/office/officeart/2008/layout/SquareAccentList"/>
    <dgm:cxn modelId="{0D9372AF-C793-49A4-998D-D29BFD1D21A0}" type="presParOf" srcId="{86283D62-1EB1-407D-BF66-46892965B3DE}" destId="{125C404C-AC02-4800-BF69-5B0C2B3CB5AD}" srcOrd="0" destOrd="0" presId="urn:microsoft.com/office/officeart/2008/layout/SquareAccentList"/>
    <dgm:cxn modelId="{EEDC759A-3115-4E32-9A71-1FF4E916F550}" type="presParOf" srcId="{86283D62-1EB1-407D-BF66-46892965B3DE}" destId="{F418B22B-9CD6-4DE1-A8BF-09BB40273976}" srcOrd="1" destOrd="0" presId="urn:microsoft.com/office/officeart/2008/layout/SquareAccentList"/>
    <dgm:cxn modelId="{78731465-6ADD-4ABF-9EA9-5CE36F609B12}" type="presParOf" srcId="{86283D62-1EB1-407D-BF66-46892965B3DE}" destId="{A34B507A-5433-46B0-9059-F6ECA8F1238B}" srcOrd="2" destOrd="0" presId="urn:microsoft.com/office/officeart/2008/layout/SquareAccentList"/>
    <dgm:cxn modelId="{61438D41-612C-467E-B395-03EFB834D816}" type="presParOf" srcId="{8D7A11B7-8817-49C7-AC47-D3F5F212DDFF}" destId="{BEB39261-9BF6-4C95-A75F-619D14A997E0}" srcOrd="1" destOrd="0" presId="urn:microsoft.com/office/officeart/2008/layout/SquareAccentList"/>
    <dgm:cxn modelId="{67F8C406-D11A-46B3-A267-FDADBBCE95B3}" type="presParOf" srcId="{BEB39261-9BF6-4C95-A75F-619D14A997E0}" destId="{3F73E84F-0C42-4339-893B-287C67ED1B86}" srcOrd="0" destOrd="0" presId="urn:microsoft.com/office/officeart/2008/layout/SquareAccentList"/>
    <dgm:cxn modelId="{496A538A-35C5-43EF-930C-78FEEEE6BCC2}" type="presParOf" srcId="{3F73E84F-0C42-4339-893B-287C67ED1B86}" destId="{B283AB41-F4A8-41ED-8A22-4273C8ECFA24}" srcOrd="0" destOrd="0" presId="urn:microsoft.com/office/officeart/2008/layout/SquareAccentList"/>
    <dgm:cxn modelId="{7E40CD44-DAB2-429F-811D-F8985E1C6E4D}" type="presParOf" srcId="{3F73E84F-0C42-4339-893B-287C67ED1B86}" destId="{D0655183-8022-4AB2-8E61-BA6B7CA9DC72}" srcOrd="1" destOrd="0" presId="urn:microsoft.com/office/officeart/2008/layout/SquareAccentList"/>
    <dgm:cxn modelId="{A7698716-813C-4C59-8156-173C6B2EB82A}" type="presParOf" srcId="{BEB39261-9BF6-4C95-A75F-619D14A997E0}" destId="{0D47959D-4ABF-4663-AD11-E1CCF6E2ED3D}" srcOrd="1" destOrd="0" presId="urn:microsoft.com/office/officeart/2008/layout/SquareAccentList"/>
    <dgm:cxn modelId="{66AC91BF-409D-4E62-AA94-7880D64005CB}" type="presParOf" srcId="{0D47959D-4ABF-4663-AD11-E1CCF6E2ED3D}" destId="{E50AFFAF-9990-4EEE-8BC9-DA3B6C625A4E}" srcOrd="0" destOrd="0" presId="urn:microsoft.com/office/officeart/2008/layout/SquareAccentList"/>
    <dgm:cxn modelId="{206939D6-2321-47B6-B7B0-B75DED41887D}" type="presParOf" srcId="{0D47959D-4ABF-4663-AD11-E1CCF6E2ED3D}" destId="{6C31FD54-D289-4076-B9C2-12E5A82FEE0D}" srcOrd="1" destOrd="0" presId="urn:microsoft.com/office/officeart/2008/layout/SquareAccentList"/>
    <dgm:cxn modelId="{341061C6-0D74-44DE-B49E-807B84BC24A9}" type="presParOf" srcId="{BEB39261-9BF6-4C95-A75F-619D14A997E0}" destId="{EB5B40CE-D8F5-44A2-8587-04950B294C72}" srcOrd="2" destOrd="0" presId="urn:microsoft.com/office/officeart/2008/layout/SquareAccentList"/>
    <dgm:cxn modelId="{7CC9B2DE-091E-4E1F-8B0E-CD77E8666766}" type="presParOf" srcId="{EB5B40CE-D8F5-44A2-8587-04950B294C72}" destId="{04FC1102-1409-4B8D-AEAF-29BC53681879}" srcOrd="0" destOrd="0" presId="urn:microsoft.com/office/officeart/2008/layout/SquareAccentList"/>
    <dgm:cxn modelId="{17AB57F5-8BB6-4AE3-91CB-C12F1C8D9F33}" type="presParOf" srcId="{EB5B40CE-D8F5-44A2-8587-04950B294C72}" destId="{C9558032-71C9-4311-8C21-ADFDD4AF16EB}" srcOrd="1" destOrd="0" presId="urn:microsoft.com/office/officeart/2008/layout/SquareAccentList"/>
    <dgm:cxn modelId="{466A0F54-1C19-48C6-A3BE-B59388A14036}" type="presParOf" srcId="{BEB39261-9BF6-4C95-A75F-619D14A997E0}" destId="{32A5D7F9-0256-4D82-8DE2-F8280BC12413}" srcOrd="3" destOrd="0" presId="urn:microsoft.com/office/officeart/2008/layout/SquareAccentList"/>
    <dgm:cxn modelId="{889833BA-D4AE-476F-81A5-E9C25BFEB64C}" type="presParOf" srcId="{32A5D7F9-0256-4D82-8DE2-F8280BC12413}" destId="{C768573F-CBCA-4B39-AA67-195CF7E5434A}" srcOrd="0" destOrd="0" presId="urn:microsoft.com/office/officeart/2008/layout/SquareAccentList"/>
    <dgm:cxn modelId="{586E4765-3FF8-4D20-9832-9DC9F4731897}" type="presParOf" srcId="{32A5D7F9-0256-4D82-8DE2-F8280BC12413}" destId="{52FE6612-33A8-4ED3-A39C-6287CFF63A88}" srcOrd="1" destOrd="0" presId="urn:microsoft.com/office/officeart/2008/layout/SquareAccentList"/>
    <dgm:cxn modelId="{06A890B1-B932-4197-A203-0A23D1FB8E9C}" type="presParOf" srcId="{E91861FC-C6A9-4B16-B73F-F232EC68276E}" destId="{6A371B44-EA97-4C8B-8E8A-259C4A6AEEA5}" srcOrd="1" destOrd="0" presId="urn:microsoft.com/office/officeart/2008/layout/SquareAccentList"/>
    <dgm:cxn modelId="{DCD56FB0-F298-4DAC-B226-1CD9D2B9ED21}" type="presParOf" srcId="{6A371B44-EA97-4C8B-8E8A-259C4A6AEEA5}" destId="{B6373E59-2A45-48C6-B8EA-2E1DC036843A}" srcOrd="0" destOrd="0" presId="urn:microsoft.com/office/officeart/2008/layout/SquareAccentList"/>
    <dgm:cxn modelId="{2D6899FC-840C-4553-A129-30BBC0A58A14}" type="presParOf" srcId="{B6373E59-2A45-48C6-B8EA-2E1DC036843A}" destId="{FDB26EE8-47FC-4271-B38F-3B7CDF83FDE0}" srcOrd="0" destOrd="0" presId="urn:microsoft.com/office/officeart/2008/layout/SquareAccentList"/>
    <dgm:cxn modelId="{19CEB94E-4C4A-4227-9765-773098E11866}" type="presParOf" srcId="{B6373E59-2A45-48C6-B8EA-2E1DC036843A}" destId="{2DD3CD12-6E31-4A15-894F-DF8A47618C0C}" srcOrd="1" destOrd="0" presId="urn:microsoft.com/office/officeart/2008/layout/SquareAccentList"/>
    <dgm:cxn modelId="{3F963482-38C5-4C74-BC99-CA7A35FE116E}" type="presParOf" srcId="{B6373E59-2A45-48C6-B8EA-2E1DC036843A}" destId="{CD3D35AA-D5F2-4451-8E27-9CFC4E26645F}" srcOrd="2" destOrd="0" presId="urn:microsoft.com/office/officeart/2008/layout/SquareAccentList"/>
    <dgm:cxn modelId="{5232BCF1-9005-43B1-B92E-E451AB3B1111}" type="presParOf" srcId="{6A371B44-EA97-4C8B-8E8A-259C4A6AEEA5}" destId="{D1A4C4BD-736D-4CC7-9736-4F4D82C96D22}" srcOrd="1" destOrd="0" presId="urn:microsoft.com/office/officeart/2008/layout/SquareAccentList"/>
    <dgm:cxn modelId="{FC50D603-D536-46FD-A21B-670324C28E95}" type="presParOf" srcId="{D1A4C4BD-736D-4CC7-9736-4F4D82C96D22}" destId="{80EDB0F2-D77A-4DB1-ABF6-64D845A07A0E}" srcOrd="0" destOrd="0" presId="urn:microsoft.com/office/officeart/2008/layout/SquareAccentList"/>
    <dgm:cxn modelId="{844EE994-4B4F-4D23-82B3-0C57FBF31239}" type="presParOf" srcId="{80EDB0F2-D77A-4DB1-ABF6-64D845A07A0E}" destId="{F20AE566-6285-49E0-A1E0-D621C9646CE0}" srcOrd="0" destOrd="0" presId="urn:microsoft.com/office/officeart/2008/layout/SquareAccentList"/>
    <dgm:cxn modelId="{94579B79-49B6-466D-BFAE-2A0D231E015E}" type="presParOf" srcId="{80EDB0F2-D77A-4DB1-ABF6-64D845A07A0E}" destId="{45F36D4B-7B38-46C7-9A33-1094962EE8E9}" srcOrd="1" destOrd="0" presId="urn:microsoft.com/office/officeart/2008/layout/SquareAccentList"/>
    <dgm:cxn modelId="{9101E01D-91A5-4ABC-B1A9-2491B9425DF8}" type="presParOf" srcId="{D1A4C4BD-736D-4CC7-9736-4F4D82C96D22}" destId="{A2B59C0E-9D27-4FAE-9C74-8B00768BC06B}" srcOrd="1" destOrd="0" presId="urn:microsoft.com/office/officeart/2008/layout/SquareAccentList"/>
    <dgm:cxn modelId="{483B1F00-FCF1-4CBC-9D9E-BADFD01290F5}" type="presParOf" srcId="{A2B59C0E-9D27-4FAE-9C74-8B00768BC06B}" destId="{62880B3F-00E2-4B48-B0C3-1D7F723F174E}" srcOrd="0" destOrd="0" presId="urn:microsoft.com/office/officeart/2008/layout/SquareAccentList"/>
    <dgm:cxn modelId="{87C52810-AA3F-4BF7-8215-CC6D593B22E1}" type="presParOf" srcId="{A2B59C0E-9D27-4FAE-9C74-8B00768BC06B}" destId="{99E0F4CB-18C3-4273-85E6-EDE86B96E9CF}" srcOrd="1" destOrd="0" presId="urn:microsoft.com/office/officeart/2008/layout/SquareAccentList"/>
    <dgm:cxn modelId="{E6D4D59C-D716-471C-98FF-7C4E60687F86}" type="presParOf" srcId="{D1A4C4BD-736D-4CC7-9736-4F4D82C96D22}" destId="{D1E91F0E-FDC7-4CBF-A9AE-3A96BC3E8A0E}" srcOrd="2" destOrd="0" presId="urn:microsoft.com/office/officeart/2008/layout/SquareAccentList"/>
    <dgm:cxn modelId="{EB742827-B9B1-473D-A6F9-7630D34E4256}" type="presParOf" srcId="{D1E91F0E-FDC7-4CBF-A9AE-3A96BC3E8A0E}" destId="{9C2828BE-B4F9-4D10-A9F3-C72FA2270D34}" srcOrd="0" destOrd="0" presId="urn:microsoft.com/office/officeart/2008/layout/SquareAccentList"/>
    <dgm:cxn modelId="{662167C4-B872-4844-B702-9122A402FB61}" type="presParOf" srcId="{D1E91F0E-FDC7-4CBF-A9AE-3A96BC3E8A0E}" destId="{C3BD6998-B106-4957-8BE7-314258D43E7A}" srcOrd="1" destOrd="0" presId="urn:microsoft.com/office/officeart/2008/layout/SquareAccentList"/>
    <dgm:cxn modelId="{13DC39FB-A64F-4DFB-98F9-38685A91E203}" type="presParOf" srcId="{D1A4C4BD-736D-4CC7-9736-4F4D82C96D22}" destId="{1CE606C6-BBFA-4E8A-90B7-5C8EBA56FD6C}" srcOrd="3" destOrd="0" presId="urn:microsoft.com/office/officeart/2008/layout/SquareAccentList"/>
    <dgm:cxn modelId="{867E9A56-8F5B-435A-BE55-A682C6006D3B}" type="presParOf" srcId="{1CE606C6-BBFA-4E8A-90B7-5C8EBA56FD6C}" destId="{27C6FDFB-48BD-42AA-98F9-56D4ECCD97F8}" srcOrd="0" destOrd="0" presId="urn:microsoft.com/office/officeart/2008/layout/SquareAccentList"/>
    <dgm:cxn modelId="{45B95C8C-C833-4237-A109-E00A40D9F554}" type="presParOf" srcId="{1CE606C6-BBFA-4E8A-90B7-5C8EBA56FD6C}" destId="{95773467-3AAF-4E7D-9A45-B7CE7F9A130C}" srcOrd="1" destOrd="0" presId="urn:microsoft.com/office/officeart/2008/layout/SquareAccentList"/>
    <dgm:cxn modelId="{C40377D2-9410-4BA0-B901-188112807153}" type="presParOf" srcId="{D1A4C4BD-736D-4CC7-9736-4F4D82C96D22}" destId="{97306D2E-6CF3-4CA6-844F-48B54DC8B21B}" srcOrd="4" destOrd="0" presId="urn:microsoft.com/office/officeart/2008/layout/SquareAccentList"/>
    <dgm:cxn modelId="{7C438986-442A-40A4-A965-74B8FB1E1B93}" type="presParOf" srcId="{97306D2E-6CF3-4CA6-844F-48B54DC8B21B}" destId="{F1A83C2A-9ED0-4C62-9833-CD92ECB2A296}" srcOrd="0" destOrd="0" presId="urn:microsoft.com/office/officeart/2008/layout/SquareAccentList"/>
    <dgm:cxn modelId="{3D8E070D-7590-4521-BC6F-A18D344C8761}" type="presParOf" srcId="{97306D2E-6CF3-4CA6-844F-48B54DC8B21B}" destId="{B28E4757-FF1D-4A4E-8985-65F7347FF749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0EA56D-F578-4804-93D2-982B664F7C31}" type="doc">
      <dgm:prSet loTypeId="urn:microsoft.com/office/officeart/2005/8/layout/hierarchy3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5CA8E8B-5368-48A8-AFFB-6CC16064A10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п/п 1 от 15.01.2021 на сумму 1000 руб. : поле 106 «ТП», поле 107 «15.01.2021»</a:t>
          </a:r>
          <a:endParaRPr lang="ru-RU" b="1" dirty="0">
            <a:solidFill>
              <a:schemeClr val="tx1"/>
            </a:solidFill>
          </a:endParaRPr>
        </a:p>
      </dgm:t>
    </dgm:pt>
    <dgm:pt modelId="{B348119F-0E6A-4D8C-9DB8-20D1639BF9F5}" type="parTrans" cxnId="{D389DB4F-76EA-496A-AB1E-4B5CDF43CA0D}">
      <dgm:prSet/>
      <dgm:spPr/>
      <dgm:t>
        <a:bodyPr/>
        <a:lstStyle/>
        <a:p>
          <a:endParaRPr lang="ru-RU"/>
        </a:p>
      </dgm:t>
    </dgm:pt>
    <dgm:pt modelId="{50A93696-3B93-4396-AB82-69C645C77AEE}" type="sibTrans" cxnId="{D389DB4F-76EA-496A-AB1E-4B5CDF43CA0D}">
      <dgm:prSet/>
      <dgm:spPr/>
      <dgm:t>
        <a:bodyPr/>
        <a:lstStyle/>
        <a:p>
          <a:endParaRPr lang="ru-RU"/>
        </a:p>
      </dgm:t>
    </dgm:pt>
    <dgm:pt modelId="{0C2AB285-1F7F-4500-B93A-51A0DC5B4B15}">
      <dgm:prSet phldrT="[Текст]"/>
      <dgm:spPr/>
      <dgm:t>
        <a:bodyPr/>
        <a:lstStyle/>
        <a:p>
          <a:r>
            <a:rPr lang="ru-RU" b="1" dirty="0" smtClean="0"/>
            <a:t>По сроку 15.01.2021 на сумму 600 руб.</a:t>
          </a:r>
          <a:endParaRPr lang="ru-RU" b="1" dirty="0"/>
        </a:p>
      </dgm:t>
    </dgm:pt>
    <dgm:pt modelId="{BA03D168-6E33-4246-B999-E60BE5D639FE}" type="parTrans" cxnId="{E1D60D11-C33D-43A5-955E-4CC9A287EBAE}">
      <dgm:prSet/>
      <dgm:spPr/>
      <dgm:t>
        <a:bodyPr/>
        <a:lstStyle/>
        <a:p>
          <a:endParaRPr lang="ru-RU"/>
        </a:p>
      </dgm:t>
    </dgm:pt>
    <dgm:pt modelId="{3D4565C7-1E41-4649-B52A-60F2208DD2E0}" type="sibTrans" cxnId="{E1D60D11-C33D-43A5-955E-4CC9A287EBAE}">
      <dgm:prSet/>
      <dgm:spPr/>
      <dgm:t>
        <a:bodyPr/>
        <a:lstStyle/>
        <a:p>
          <a:endParaRPr lang="ru-RU"/>
        </a:p>
      </dgm:t>
    </dgm:pt>
    <dgm:pt modelId="{2C219AFE-51CB-48BE-B5BE-5540921946D7}">
      <dgm:prSet phldrT="[Текст]"/>
      <dgm:spPr/>
      <dgm:t>
        <a:bodyPr/>
        <a:lstStyle/>
        <a:p>
          <a:r>
            <a:rPr lang="ru-RU" b="1" dirty="0" smtClean="0"/>
            <a:t>По сроку 15.02.2021 на сумму 1000 руб.</a:t>
          </a:r>
          <a:endParaRPr lang="ru-RU" b="1" dirty="0"/>
        </a:p>
      </dgm:t>
    </dgm:pt>
    <dgm:pt modelId="{CBFCA277-01B1-49AD-A98B-6AEF161FCB68}" type="parTrans" cxnId="{E3034A84-BBEB-4A48-AB88-2EABB7919458}">
      <dgm:prSet/>
      <dgm:spPr/>
      <dgm:t>
        <a:bodyPr/>
        <a:lstStyle/>
        <a:p>
          <a:endParaRPr lang="ru-RU"/>
        </a:p>
      </dgm:t>
    </dgm:pt>
    <dgm:pt modelId="{5FBE1A06-80DB-4648-85E7-D3AB2DEAA1EA}" type="sibTrans" cxnId="{E3034A84-BBEB-4A48-AB88-2EABB7919458}">
      <dgm:prSet/>
      <dgm:spPr/>
      <dgm:t>
        <a:bodyPr/>
        <a:lstStyle/>
        <a:p>
          <a:endParaRPr lang="ru-RU"/>
        </a:p>
      </dgm:t>
    </dgm:pt>
    <dgm:pt modelId="{6F751198-F096-4AED-8ADF-36AD1C16952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п/п 3 от 25.02.2021 на сумму 500 руб.: поле 106 «ТП», поле 107 «КВ.01.2021»</a:t>
          </a:r>
          <a:endParaRPr lang="ru-RU" b="1" dirty="0">
            <a:solidFill>
              <a:schemeClr val="tx1"/>
            </a:solidFill>
          </a:endParaRPr>
        </a:p>
      </dgm:t>
    </dgm:pt>
    <dgm:pt modelId="{C836F378-D343-4A75-8CF9-C8950887457A}" type="parTrans" cxnId="{072E8C95-92CA-4E08-8CFB-FC4DC02A914C}">
      <dgm:prSet/>
      <dgm:spPr/>
      <dgm:t>
        <a:bodyPr/>
        <a:lstStyle/>
        <a:p>
          <a:endParaRPr lang="ru-RU"/>
        </a:p>
      </dgm:t>
    </dgm:pt>
    <dgm:pt modelId="{3066C857-DA0E-4A10-BE5E-1FC3D139DE79}" type="sibTrans" cxnId="{072E8C95-92CA-4E08-8CFB-FC4DC02A914C}">
      <dgm:prSet/>
      <dgm:spPr/>
      <dgm:t>
        <a:bodyPr/>
        <a:lstStyle/>
        <a:p>
          <a:endParaRPr lang="ru-RU"/>
        </a:p>
      </dgm:t>
    </dgm:pt>
    <dgm:pt modelId="{F3453464-F43E-4D68-B22A-164D89E3F024}">
      <dgm:prSet phldrT="[Текст]"/>
      <dgm:spPr/>
      <dgm:t>
        <a:bodyPr/>
        <a:lstStyle/>
        <a:p>
          <a:r>
            <a:rPr lang="ru-RU" b="1" smtClean="0"/>
            <a:t>По сроку 01.03.2021 на сумму 500 руб.</a:t>
          </a:r>
          <a:endParaRPr lang="ru-RU" b="1" dirty="0"/>
        </a:p>
      </dgm:t>
    </dgm:pt>
    <dgm:pt modelId="{10D6C8C5-3974-40F4-9DF6-31FAFED16530}" type="parTrans" cxnId="{79FBBD94-93A6-4839-9690-9DFB69672563}">
      <dgm:prSet/>
      <dgm:spPr/>
      <dgm:t>
        <a:bodyPr/>
        <a:lstStyle/>
        <a:p>
          <a:endParaRPr lang="ru-RU"/>
        </a:p>
      </dgm:t>
    </dgm:pt>
    <dgm:pt modelId="{718FCE4B-EC21-4C5F-9EE8-1A0312C9A90E}" type="sibTrans" cxnId="{79FBBD94-93A6-4839-9690-9DFB69672563}">
      <dgm:prSet/>
      <dgm:spPr/>
      <dgm:t>
        <a:bodyPr/>
        <a:lstStyle/>
        <a:p>
          <a:endParaRPr lang="ru-RU"/>
        </a:p>
      </dgm:t>
    </dgm:pt>
    <dgm:pt modelId="{1E681D80-9E5C-48DD-9601-E216391E497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п/п 4 от 15.03.2021 на сумму 750 руб.: поле 106 «ЗД», поле 107 «КВ.01.2021»</a:t>
          </a:r>
          <a:endParaRPr lang="ru-RU" b="1" dirty="0">
            <a:solidFill>
              <a:schemeClr val="tx1"/>
            </a:solidFill>
          </a:endParaRPr>
        </a:p>
      </dgm:t>
    </dgm:pt>
    <dgm:pt modelId="{8C8305D4-671B-4B00-A629-31D7F844322E}" type="parTrans" cxnId="{346B1965-C3DD-4AE7-A65B-F067A215C206}">
      <dgm:prSet/>
      <dgm:spPr/>
      <dgm:t>
        <a:bodyPr/>
        <a:lstStyle/>
        <a:p>
          <a:endParaRPr lang="ru-RU"/>
        </a:p>
      </dgm:t>
    </dgm:pt>
    <dgm:pt modelId="{41720A56-566E-4A67-9967-1B8819F55C42}" type="sibTrans" cxnId="{346B1965-C3DD-4AE7-A65B-F067A215C206}">
      <dgm:prSet/>
      <dgm:spPr/>
      <dgm:t>
        <a:bodyPr/>
        <a:lstStyle/>
        <a:p>
          <a:endParaRPr lang="ru-RU"/>
        </a:p>
      </dgm:t>
    </dgm:pt>
    <dgm:pt modelId="{CF4D01A6-7AD4-4AE1-860D-5AC1A4163AC0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п/п 2 от 20.02.2021 на сумму 1500 руб.: поле 106 «ТП», поле 107 «15.02.2021»</a:t>
          </a:r>
          <a:endParaRPr lang="ru-RU" b="1" dirty="0">
            <a:solidFill>
              <a:schemeClr val="tx1"/>
            </a:solidFill>
          </a:endParaRPr>
        </a:p>
      </dgm:t>
    </dgm:pt>
    <dgm:pt modelId="{342F3817-BFFF-4085-AC48-CB63396422EA}" type="parTrans" cxnId="{768CDB9E-0F30-4CA0-A580-27142E183E0F}">
      <dgm:prSet/>
      <dgm:spPr/>
      <dgm:t>
        <a:bodyPr/>
        <a:lstStyle/>
        <a:p>
          <a:endParaRPr lang="ru-RU"/>
        </a:p>
      </dgm:t>
    </dgm:pt>
    <dgm:pt modelId="{5DE96938-2474-4B2E-AD03-CF7249630F91}" type="sibTrans" cxnId="{768CDB9E-0F30-4CA0-A580-27142E183E0F}">
      <dgm:prSet/>
      <dgm:spPr/>
      <dgm:t>
        <a:bodyPr/>
        <a:lstStyle/>
        <a:p>
          <a:endParaRPr lang="ru-RU"/>
        </a:p>
      </dgm:t>
    </dgm:pt>
    <dgm:pt modelId="{0842ABF8-323C-44DB-8E5B-9951CB0EBB89}">
      <dgm:prSet phldrT="[Текст]"/>
      <dgm:spPr/>
      <dgm:t>
        <a:bodyPr/>
        <a:lstStyle/>
        <a:p>
          <a:r>
            <a:rPr lang="ru-RU" b="1" dirty="0" smtClean="0"/>
            <a:t>Остается переплата 400 руб.</a:t>
          </a:r>
          <a:endParaRPr lang="ru-RU" b="1" dirty="0"/>
        </a:p>
      </dgm:t>
    </dgm:pt>
    <dgm:pt modelId="{EDD44114-5866-4A80-BFDF-DE1CB16B2C9E}" type="parTrans" cxnId="{1BC453BA-3AAE-428D-B482-59E4F239CC96}">
      <dgm:prSet/>
      <dgm:spPr/>
      <dgm:t>
        <a:bodyPr/>
        <a:lstStyle/>
        <a:p>
          <a:endParaRPr lang="ru-RU"/>
        </a:p>
      </dgm:t>
    </dgm:pt>
    <dgm:pt modelId="{D7C3982D-C6F0-4059-8E62-C271ED87C362}" type="sibTrans" cxnId="{1BC453BA-3AAE-428D-B482-59E4F239CC96}">
      <dgm:prSet/>
      <dgm:spPr/>
      <dgm:t>
        <a:bodyPr/>
        <a:lstStyle/>
        <a:p>
          <a:endParaRPr lang="ru-RU"/>
        </a:p>
      </dgm:t>
    </dgm:pt>
    <dgm:pt modelId="{8E8048D3-D26D-4EC6-9481-9DAF2EE9C37B}">
      <dgm:prSet/>
      <dgm:spPr/>
      <dgm:t>
        <a:bodyPr/>
        <a:lstStyle/>
        <a:p>
          <a:r>
            <a:rPr lang="ru-RU" b="1" dirty="0" smtClean="0"/>
            <a:t>Остается переплата 500 руб.</a:t>
          </a:r>
          <a:endParaRPr lang="ru-RU" b="1" dirty="0"/>
        </a:p>
      </dgm:t>
    </dgm:pt>
    <dgm:pt modelId="{077A0476-FE17-4C56-86EF-01D5185BEF94}" type="parTrans" cxnId="{7F68A254-9AE5-4A43-A4EF-ADA5EF50E8C6}">
      <dgm:prSet/>
      <dgm:spPr/>
      <dgm:t>
        <a:bodyPr/>
        <a:lstStyle/>
        <a:p>
          <a:endParaRPr lang="ru-RU"/>
        </a:p>
      </dgm:t>
    </dgm:pt>
    <dgm:pt modelId="{3C719648-F0B8-4121-961A-FB026F49C3F7}" type="sibTrans" cxnId="{7F68A254-9AE5-4A43-A4EF-ADA5EF50E8C6}">
      <dgm:prSet/>
      <dgm:spPr/>
      <dgm:t>
        <a:bodyPr/>
        <a:lstStyle/>
        <a:p>
          <a:endParaRPr lang="ru-RU"/>
        </a:p>
      </dgm:t>
    </dgm:pt>
    <dgm:pt modelId="{0ECABAB3-C0F3-4F63-9563-6F546F363B1D}">
      <dgm:prSet phldrT="[Текст]"/>
      <dgm:spPr/>
      <dgm:t>
        <a:bodyPr/>
        <a:lstStyle/>
        <a:p>
          <a:r>
            <a:rPr lang="ru-RU" b="1" smtClean="0"/>
            <a:t>По сроку 01.02.2021 на сумму 400 руб.</a:t>
          </a:r>
          <a:endParaRPr lang="ru-RU" b="1" dirty="0"/>
        </a:p>
      </dgm:t>
    </dgm:pt>
    <dgm:pt modelId="{D6C129DE-A338-4B1D-BF9A-A2EC6AC6A741}" type="parTrans" cxnId="{A9E8ED82-925D-4DA8-8C27-C0EC0BBC05BA}">
      <dgm:prSet/>
      <dgm:spPr/>
      <dgm:t>
        <a:bodyPr/>
        <a:lstStyle/>
        <a:p>
          <a:endParaRPr lang="ru-RU"/>
        </a:p>
      </dgm:t>
    </dgm:pt>
    <dgm:pt modelId="{7066FA13-0873-476B-8978-C6E16072BFED}" type="sibTrans" cxnId="{A9E8ED82-925D-4DA8-8C27-C0EC0BBC05BA}">
      <dgm:prSet/>
      <dgm:spPr/>
      <dgm:t>
        <a:bodyPr/>
        <a:lstStyle/>
        <a:p>
          <a:endParaRPr lang="ru-RU"/>
        </a:p>
      </dgm:t>
    </dgm:pt>
    <dgm:pt modelId="{E6CEB825-3E46-47E1-861B-91E4B95D0061}">
      <dgm:prSet/>
      <dgm:spPr/>
      <dgm:t>
        <a:bodyPr/>
        <a:lstStyle/>
        <a:p>
          <a:r>
            <a:rPr lang="ru-RU" b="1" smtClean="0"/>
            <a:t>Остаток 350 руб. погасит частично начисления по сроку 15.03.2021 </a:t>
          </a:r>
          <a:endParaRPr lang="ru-RU" b="1" dirty="0"/>
        </a:p>
      </dgm:t>
    </dgm:pt>
    <dgm:pt modelId="{A4B9DB1D-2D0B-400A-BBAE-C4C1CFCF487C}" type="parTrans" cxnId="{0E97F325-74B8-4823-A942-3DC7DC351D3D}">
      <dgm:prSet/>
      <dgm:spPr/>
      <dgm:t>
        <a:bodyPr/>
        <a:lstStyle/>
        <a:p>
          <a:endParaRPr lang="ru-RU"/>
        </a:p>
      </dgm:t>
    </dgm:pt>
    <dgm:pt modelId="{BD32FD51-E016-42CC-8B86-B9FE0BF35572}" type="sibTrans" cxnId="{0E97F325-74B8-4823-A942-3DC7DC351D3D}">
      <dgm:prSet/>
      <dgm:spPr/>
      <dgm:t>
        <a:bodyPr/>
        <a:lstStyle/>
        <a:p>
          <a:endParaRPr lang="ru-RU"/>
        </a:p>
      </dgm:t>
    </dgm:pt>
    <dgm:pt modelId="{83BC60BF-5E5A-4FD9-B64C-EB8BA8831BC2}" type="pres">
      <dgm:prSet presAssocID="{DA0EA56D-F578-4804-93D2-982B664F7C3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587060E-79C9-4A78-8A6D-855882AD427C}" type="pres">
      <dgm:prSet presAssocID="{15CA8E8B-5368-48A8-AFFB-6CC16064A108}" presName="root" presStyleCnt="0"/>
      <dgm:spPr/>
    </dgm:pt>
    <dgm:pt modelId="{0EC97144-04F4-4682-9504-7D93140D82E6}" type="pres">
      <dgm:prSet presAssocID="{15CA8E8B-5368-48A8-AFFB-6CC16064A108}" presName="rootComposite" presStyleCnt="0"/>
      <dgm:spPr/>
    </dgm:pt>
    <dgm:pt modelId="{5CD5704D-11EC-4E0E-9740-9FEA895F63C3}" type="pres">
      <dgm:prSet presAssocID="{15CA8E8B-5368-48A8-AFFB-6CC16064A108}" presName="rootText" presStyleLbl="node1" presStyleIdx="0" presStyleCnt="4"/>
      <dgm:spPr/>
      <dgm:t>
        <a:bodyPr/>
        <a:lstStyle/>
        <a:p>
          <a:endParaRPr lang="ru-RU"/>
        </a:p>
      </dgm:t>
    </dgm:pt>
    <dgm:pt modelId="{142867BC-C56A-4D46-B3AB-708CFE3120C0}" type="pres">
      <dgm:prSet presAssocID="{15CA8E8B-5368-48A8-AFFB-6CC16064A108}" presName="rootConnector" presStyleLbl="node1" presStyleIdx="0" presStyleCnt="4"/>
      <dgm:spPr/>
    </dgm:pt>
    <dgm:pt modelId="{6E4C111C-D564-446E-AFC7-6EBB26031A1B}" type="pres">
      <dgm:prSet presAssocID="{15CA8E8B-5368-48A8-AFFB-6CC16064A108}" presName="childShape" presStyleCnt="0"/>
      <dgm:spPr/>
    </dgm:pt>
    <dgm:pt modelId="{68D5E728-FD68-4B8D-A68E-9131B37BEDEB}" type="pres">
      <dgm:prSet presAssocID="{BA03D168-6E33-4246-B999-E60BE5D639FE}" presName="Name13" presStyleLbl="parChTrans1D2" presStyleIdx="0" presStyleCnt="7"/>
      <dgm:spPr/>
    </dgm:pt>
    <dgm:pt modelId="{0EB4210B-289D-4D05-9B59-3FBEAEEDD7EB}" type="pres">
      <dgm:prSet presAssocID="{0C2AB285-1F7F-4500-B93A-51A0DC5B4B15}" presName="childText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FBA82-B73F-4FED-9D61-B1682C3E3755}" type="pres">
      <dgm:prSet presAssocID="{EDD44114-5866-4A80-BFDF-DE1CB16B2C9E}" presName="Name13" presStyleLbl="parChTrans1D2" presStyleIdx="1" presStyleCnt="7"/>
      <dgm:spPr/>
    </dgm:pt>
    <dgm:pt modelId="{D76B7906-D694-436A-B573-682EB543263B}" type="pres">
      <dgm:prSet presAssocID="{0842ABF8-323C-44DB-8E5B-9951CB0EBB89}" presName="childText" presStyleLbl="bgAcc1" presStyleIdx="1" presStyleCnt="7">
        <dgm:presLayoutVars>
          <dgm:bulletEnabled val="1"/>
        </dgm:presLayoutVars>
      </dgm:prSet>
      <dgm:spPr/>
    </dgm:pt>
    <dgm:pt modelId="{818E4ED2-55A9-427A-8797-D93E9602B304}" type="pres">
      <dgm:prSet presAssocID="{CF4D01A6-7AD4-4AE1-860D-5AC1A4163AC0}" presName="root" presStyleCnt="0"/>
      <dgm:spPr/>
    </dgm:pt>
    <dgm:pt modelId="{1F4573CC-DE7F-4AD3-84F2-4A0AC2704581}" type="pres">
      <dgm:prSet presAssocID="{CF4D01A6-7AD4-4AE1-860D-5AC1A4163AC0}" presName="rootComposite" presStyleCnt="0"/>
      <dgm:spPr/>
    </dgm:pt>
    <dgm:pt modelId="{E77182F9-6CD0-4E07-8797-8A035D728FD0}" type="pres">
      <dgm:prSet presAssocID="{CF4D01A6-7AD4-4AE1-860D-5AC1A4163AC0}" presName="rootText" presStyleLbl="node1" presStyleIdx="1" presStyleCnt="4"/>
      <dgm:spPr/>
      <dgm:t>
        <a:bodyPr/>
        <a:lstStyle/>
        <a:p>
          <a:endParaRPr lang="ru-RU"/>
        </a:p>
      </dgm:t>
    </dgm:pt>
    <dgm:pt modelId="{F33517B1-3936-4F27-A168-EFDC6833BC94}" type="pres">
      <dgm:prSet presAssocID="{CF4D01A6-7AD4-4AE1-860D-5AC1A4163AC0}" presName="rootConnector" presStyleLbl="node1" presStyleIdx="1" presStyleCnt="4"/>
      <dgm:spPr/>
    </dgm:pt>
    <dgm:pt modelId="{5199B414-EFA9-40AF-814F-4D12FE2EF4F5}" type="pres">
      <dgm:prSet presAssocID="{CF4D01A6-7AD4-4AE1-860D-5AC1A4163AC0}" presName="childShape" presStyleCnt="0"/>
      <dgm:spPr/>
    </dgm:pt>
    <dgm:pt modelId="{3DE6AD46-F83C-4CA0-A37E-F9E3B98EEEFD}" type="pres">
      <dgm:prSet presAssocID="{CBFCA277-01B1-49AD-A98B-6AEF161FCB68}" presName="Name13" presStyleLbl="parChTrans1D2" presStyleIdx="2" presStyleCnt="7"/>
      <dgm:spPr/>
    </dgm:pt>
    <dgm:pt modelId="{FCB1CA09-959B-45A0-8803-43B883932435}" type="pres">
      <dgm:prSet presAssocID="{2C219AFE-51CB-48BE-B5BE-5540921946D7}" presName="childText" presStyleLbl="b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1D321-A669-4754-99EF-A9B357D89E40}" type="pres">
      <dgm:prSet presAssocID="{077A0476-FE17-4C56-86EF-01D5185BEF94}" presName="Name13" presStyleLbl="parChTrans1D2" presStyleIdx="3" presStyleCnt="7"/>
      <dgm:spPr/>
    </dgm:pt>
    <dgm:pt modelId="{499FACC8-59CA-4C4B-988E-0AC8943C41EF}" type="pres">
      <dgm:prSet presAssocID="{8E8048D3-D26D-4EC6-9481-9DAF2EE9C37B}" presName="childText" presStyleLbl="bgAcc1" presStyleIdx="3" presStyleCnt="7">
        <dgm:presLayoutVars>
          <dgm:bulletEnabled val="1"/>
        </dgm:presLayoutVars>
      </dgm:prSet>
      <dgm:spPr/>
    </dgm:pt>
    <dgm:pt modelId="{360E5AFE-CAD8-4136-A106-454510CBDF70}" type="pres">
      <dgm:prSet presAssocID="{6F751198-F096-4AED-8ADF-36AD1C16952A}" presName="root" presStyleCnt="0"/>
      <dgm:spPr/>
    </dgm:pt>
    <dgm:pt modelId="{7F840492-B55A-4623-BCF2-C2F5A960EEE4}" type="pres">
      <dgm:prSet presAssocID="{6F751198-F096-4AED-8ADF-36AD1C16952A}" presName="rootComposite" presStyleCnt="0"/>
      <dgm:spPr/>
    </dgm:pt>
    <dgm:pt modelId="{FC35EC0E-7F45-49AF-965F-093220A7FA3C}" type="pres">
      <dgm:prSet presAssocID="{6F751198-F096-4AED-8ADF-36AD1C16952A}" presName="rootText" presStyleLbl="node1" presStyleIdx="2" presStyleCnt="4"/>
      <dgm:spPr/>
      <dgm:t>
        <a:bodyPr/>
        <a:lstStyle/>
        <a:p>
          <a:endParaRPr lang="ru-RU"/>
        </a:p>
      </dgm:t>
    </dgm:pt>
    <dgm:pt modelId="{8DE19D16-2CDD-4964-85F6-9CB5459718C6}" type="pres">
      <dgm:prSet presAssocID="{6F751198-F096-4AED-8ADF-36AD1C16952A}" presName="rootConnector" presStyleLbl="node1" presStyleIdx="2" presStyleCnt="4"/>
      <dgm:spPr/>
    </dgm:pt>
    <dgm:pt modelId="{DAD45DF1-E41B-4C80-90D4-749C7573EDF8}" type="pres">
      <dgm:prSet presAssocID="{6F751198-F096-4AED-8ADF-36AD1C16952A}" presName="childShape" presStyleCnt="0"/>
      <dgm:spPr/>
    </dgm:pt>
    <dgm:pt modelId="{65D0807E-EBA5-45E0-B8A7-BF88CCF6F528}" type="pres">
      <dgm:prSet presAssocID="{10D6C8C5-3974-40F4-9DF6-31FAFED16530}" presName="Name13" presStyleLbl="parChTrans1D2" presStyleIdx="4" presStyleCnt="7"/>
      <dgm:spPr/>
    </dgm:pt>
    <dgm:pt modelId="{43C09C82-ECA3-4DD6-8309-0F0A206501F4}" type="pres">
      <dgm:prSet presAssocID="{F3453464-F43E-4D68-B22A-164D89E3F024}" presName="childText" presStyleLbl="b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73A1C-404E-43DA-9489-27EAE267F46F}" type="pres">
      <dgm:prSet presAssocID="{1E681D80-9E5C-48DD-9601-E216391E4973}" presName="root" presStyleCnt="0"/>
      <dgm:spPr/>
    </dgm:pt>
    <dgm:pt modelId="{E79F36A8-59A3-4C43-BC8A-9373D4FF3BDD}" type="pres">
      <dgm:prSet presAssocID="{1E681D80-9E5C-48DD-9601-E216391E4973}" presName="rootComposite" presStyleCnt="0"/>
      <dgm:spPr/>
    </dgm:pt>
    <dgm:pt modelId="{51DEC1A2-3E5F-43DD-BC0C-B3CD080BABDF}" type="pres">
      <dgm:prSet presAssocID="{1E681D80-9E5C-48DD-9601-E216391E4973}" presName="rootText" presStyleLbl="node1" presStyleIdx="3" presStyleCnt="4"/>
      <dgm:spPr/>
      <dgm:t>
        <a:bodyPr/>
        <a:lstStyle/>
        <a:p>
          <a:endParaRPr lang="ru-RU"/>
        </a:p>
      </dgm:t>
    </dgm:pt>
    <dgm:pt modelId="{8056F583-0BFE-4769-870B-004F1AE2F658}" type="pres">
      <dgm:prSet presAssocID="{1E681D80-9E5C-48DD-9601-E216391E4973}" presName="rootConnector" presStyleLbl="node1" presStyleIdx="3" presStyleCnt="4"/>
      <dgm:spPr/>
    </dgm:pt>
    <dgm:pt modelId="{1D50253E-3739-4D01-B139-CC80A9025E57}" type="pres">
      <dgm:prSet presAssocID="{1E681D80-9E5C-48DD-9601-E216391E4973}" presName="childShape" presStyleCnt="0"/>
      <dgm:spPr/>
    </dgm:pt>
    <dgm:pt modelId="{6DD7BD1A-8143-45F4-8EA8-4A0C26D8146A}" type="pres">
      <dgm:prSet presAssocID="{D6C129DE-A338-4B1D-BF9A-A2EC6AC6A741}" presName="Name13" presStyleLbl="parChTrans1D2" presStyleIdx="5" presStyleCnt="7"/>
      <dgm:spPr/>
    </dgm:pt>
    <dgm:pt modelId="{7844909F-0F5F-4AF7-A644-52610202CE10}" type="pres">
      <dgm:prSet presAssocID="{0ECABAB3-C0F3-4F63-9563-6F546F363B1D}" presName="childText" presStyleLbl="b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3FBCB-464C-4F05-B9F9-702861BDACC8}" type="pres">
      <dgm:prSet presAssocID="{A4B9DB1D-2D0B-400A-BBAE-C4C1CFCF487C}" presName="Name13" presStyleLbl="parChTrans1D2" presStyleIdx="6" presStyleCnt="7"/>
      <dgm:spPr/>
    </dgm:pt>
    <dgm:pt modelId="{E6368A2A-9E13-4389-9699-86A85506AB76}" type="pres">
      <dgm:prSet presAssocID="{E6CEB825-3E46-47E1-861B-91E4B95D0061}" presName="childText" presStyleLbl="b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8CDB9E-0F30-4CA0-A580-27142E183E0F}" srcId="{DA0EA56D-F578-4804-93D2-982B664F7C31}" destId="{CF4D01A6-7AD4-4AE1-860D-5AC1A4163AC0}" srcOrd="1" destOrd="0" parTransId="{342F3817-BFFF-4085-AC48-CB63396422EA}" sibTransId="{5DE96938-2474-4B2E-AD03-CF7249630F91}"/>
    <dgm:cxn modelId="{D389DB4F-76EA-496A-AB1E-4B5CDF43CA0D}" srcId="{DA0EA56D-F578-4804-93D2-982B664F7C31}" destId="{15CA8E8B-5368-48A8-AFFB-6CC16064A108}" srcOrd="0" destOrd="0" parTransId="{B348119F-0E6A-4D8C-9DB8-20D1639BF9F5}" sibTransId="{50A93696-3B93-4396-AB82-69C645C77AEE}"/>
    <dgm:cxn modelId="{2D2BC377-F3C5-4E03-91A8-9A4E49CE1EAF}" type="presOf" srcId="{2C219AFE-51CB-48BE-B5BE-5540921946D7}" destId="{FCB1CA09-959B-45A0-8803-43B883932435}" srcOrd="0" destOrd="0" presId="urn:microsoft.com/office/officeart/2005/8/layout/hierarchy3"/>
    <dgm:cxn modelId="{FD6F695D-01CF-4F71-AF59-61E1C55C2C10}" type="presOf" srcId="{6F751198-F096-4AED-8ADF-36AD1C16952A}" destId="{8DE19D16-2CDD-4964-85F6-9CB5459718C6}" srcOrd="1" destOrd="0" presId="urn:microsoft.com/office/officeart/2005/8/layout/hierarchy3"/>
    <dgm:cxn modelId="{E3034A84-BBEB-4A48-AB88-2EABB7919458}" srcId="{CF4D01A6-7AD4-4AE1-860D-5AC1A4163AC0}" destId="{2C219AFE-51CB-48BE-B5BE-5540921946D7}" srcOrd="0" destOrd="0" parTransId="{CBFCA277-01B1-49AD-A98B-6AEF161FCB68}" sibTransId="{5FBE1A06-80DB-4648-85E7-D3AB2DEAA1EA}"/>
    <dgm:cxn modelId="{7F68A254-9AE5-4A43-A4EF-ADA5EF50E8C6}" srcId="{CF4D01A6-7AD4-4AE1-860D-5AC1A4163AC0}" destId="{8E8048D3-D26D-4EC6-9481-9DAF2EE9C37B}" srcOrd="1" destOrd="0" parTransId="{077A0476-FE17-4C56-86EF-01D5185BEF94}" sibTransId="{3C719648-F0B8-4121-961A-FB026F49C3F7}"/>
    <dgm:cxn modelId="{346B1965-C3DD-4AE7-A65B-F067A215C206}" srcId="{DA0EA56D-F578-4804-93D2-982B664F7C31}" destId="{1E681D80-9E5C-48DD-9601-E216391E4973}" srcOrd="3" destOrd="0" parTransId="{8C8305D4-671B-4B00-A629-31D7F844322E}" sibTransId="{41720A56-566E-4A67-9967-1B8819F55C42}"/>
    <dgm:cxn modelId="{3FDCA17F-142B-45C6-A649-7026073E5D4C}" type="presOf" srcId="{E6CEB825-3E46-47E1-861B-91E4B95D0061}" destId="{E6368A2A-9E13-4389-9699-86A85506AB76}" srcOrd="0" destOrd="0" presId="urn:microsoft.com/office/officeart/2005/8/layout/hierarchy3"/>
    <dgm:cxn modelId="{C244298C-112E-46AD-A5F8-A5AB66AFBAD5}" type="presOf" srcId="{15CA8E8B-5368-48A8-AFFB-6CC16064A108}" destId="{5CD5704D-11EC-4E0E-9740-9FEA895F63C3}" srcOrd="0" destOrd="0" presId="urn:microsoft.com/office/officeart/2005/8/layout/hierarchy3"/>
    <dgm:cxn modelId="{B113C05B-BE77-491D-B917-64C10298BA06}" type="presOf" srcId="{DA0EA56D-F578-4804-93D2-982B664F7C31}" destId="{83BC60BF-5E5A-4FD9-B64C-EB8BA8831BC2}" srcOrd="0" destOrd="0" presId="urn:microsoft.com/office/officeart/2005/8/layout/hierarchy3"/>
    <dgm:cxn modelId="{79FBBD94-93A6-4839-9690-9DFB69672563}" srcId="{6F751198-F096-4AED-8ADF-36AD1C16952A}" destId="{F3453464-F43E-4D68-B22A-164D89E3F024}" srcOrd="0" destOrd="0" parTransId="{10D6C8C5-3974-40F4-9DF6-31FAFED16530}" sibTransId="{718FCE4B-EC21-4C5F-9EE8-1A0312C9A90E}"/>
    <dgm:cxn modelId="{D139B03E-CE2F-4D2C-A758-7A17C45C3DF6}" type="presOf" srcId="{A4B9DB1D-2D0B-400A-BBAE-C4C1CFCF487C}" destId="{21B3FBCB-464C-4F05-B9F9-702861BDACC8}" srcOrd="0" destOrd="0" presId="urn:microsoft.com/office/officeart/2005/8/layout/hierarchy3"/>
    <dgm:cxn modelId="{C28F554E-7561-442F-A3E9-647B4FA04950}" type="presOf" srcId="{EDD44114-5866-4A80-BFDF-DE1CB16B2C9E}" destId="{941FBA82-B73F-4FED-9D61-B1682C3E3755}" srcOrd="0" destOrd="0" presId="urn:microsoft.com/office/officeart/2005/8/layout/hierarchy3"/>
    <dgm:cxn modelId="{B3E6DD8A-D1CB-40AE-843E-4DD856688388}" type="presOf" srcId="{0C2AB285-1F7F-4500-B93A-51A0DC5B4B15}" destId="{0EB4210B-289D-4D05-9B59-3FBEAEEDD7EB}" srcOrd="0" destOrd="0" presId="urn:microsoft.com/office/officeart/2005/8/layout/hierarchy3"/>
    <dgm:cxn modelId="{9E2DAE8B-6BD8-410F-B9F6-B0D2F2DC3576}" type="presOf" srcId="{F3453464-F43E-4D68-B22A-164D89E3F024}" destId="{43C09C82-ECA3-4DD6-8309-0F0A206501F4}" srcOrd="0" destOrd="0" presId="urn:microsoft.com/office/officeart/2005/8/layout/hierarchy3"/>
    <dgm:cxn modelId="{A9300834-4BBD-42B1-9797-D0688F10C09F}" type="presOf" srcId="{CBFCA277-01B1-49AD-A98B-6AEF161FCB68}" destId="{3DE6AD46-F83C-4CA0-A37E-F9E3B98EEEFD}" srcOrd="0" destOrd="0" presId="urn:microsoft.com/office/officeart/2005/8/layout/hierarchy3"/>
    <dgm:cxn modelId="{A9E8ED82-925D-4DA8-8C27-C0EC0BBC05BA}" srcId="{1E681D80-9E5C-48DD-9601-E216391E4973}" destId="{0ECABAB3-C0F3-4F63-9563-6F546F363B1D}" srcOrd="0" destOrd="0" parTransId="{D6C129DE-A338-4B1D-BF9A-A2EC6AC6A741}" sibTransId="{7066FA13-0873-476B-8978-C6E16072BFED}"/>
    <dgm:cxn modelId="{51320E97-47CF-4348-B88E-E57A17E07BCE}" type="presOf" srcId="{D6C129DE-A338-4B1D-BF9A-A2EC6AC6A741}" destId="{6DD7BD1A-8143-45F4-8EA8-4A0C26D8146A}" srcOrd="0" destOrd="0" presId="urn:microsoft.com/office/officeart/2005/8/layout/hierarchy3"/>
    <dgm:cxn modelId="{16051C0B-1A37-4BC6-A5B1-FB087A975F34}" type="presOf" srcId="{0842ABF8-323C-44DB-8E5B-9951CB0EBB89}" destId="{D76B7906-D694-436A-B573-682EB543263B}" srcOrd="0" destOrd="0" presId="urn:microsoft.com/office/officeart/2005/8/layout/hierarchy3"/>
    <dgm:cxn modelId="{D4C7E76D-35E0-4A9D-9EE3-4A367C62A66D}" type="presOf" srcId="{8E8048D3-D26D-4EC6-9481-9DAF2EE9C37B}" destId="{499FACC8-59CA-4C4B-988E-0AC8943C41EF}" srcOrd="0" destOrd="0" presId="urn:microsoft.com/office/officeart/2005/8/layout/hierarchy3"/>
    <dgm:cxn modelId="{072E8C95-92CA-4E08-8CFB-FC4DC02A914C}" srcId="{DA0EA56D-F578-4804-93D2-982B664F7C31}" destId="{6F751198-F096-4AED-8ADF-36AD1C16952A}" srcOrd="2" destOrd="0" parTransId="{C836F378-D343-4A75-8CF9-C8950887457A}" sibTransId="{3066C857-DA0E-4A10-BE5E-1FC3D139DE79}"/>
    <dgm:cxn modelId="{F022F443-EA67-4CDE-8221-18FFE7138517}" type="presOf" srcId="{BA03D168-6E33-4246-B999-E60BE5D639FE}" destId="{68D5E728-FD68-4B8D-A68E-9131B37BEDEB}" srcOrd="0" destOrd="0" presId="urn:microsoft.com/office/officeart/2005/8/layout/hierarchy3"/>
    <dgm:cxn modelId="{46661282-8ED6-4B29-B263-99F2B226FEC5}" type="presOf" srcId="{15CA8E8B-5368-48A8-AFFB-6CC16064A108}" destId="{142867BC-C56A-4D46-B3AB-708CFE3120C0}" srcOrd="1" destOrd="0" presId="urn:microsoft.com/office/officeart/2005/8/layout/hierarchy3"/>
    <dgm:cxn modelId="{1BC453BA-3AAE-428D-B482-59E4F239CC96}" srcId="{15CA8E8B-5368-48A8-AFFB-6CC16064A108}" destId="{0842ABF8-323C-44DB-8E5B-9951CB0EBB89}" srcOrd="1" destOrd="0" parTransId="{EDD44114-5866-4A80-BFDF-DE1CB16B2C9E}" sibTransId="{D7C3982D-C6F0-4059-8E62-C271ED87C362}"/>
    <dgm:cxn modelId="{7E113EFA-105A-4CA1-AA65-9B1F80DAEA4D}" type="presOf" srcId="{CF4D01A6-7AD4-4AE1-860D-5AC1A4163AC0}" destId="{F33517B1-3936-4F27-A168-EFDC6833BC94}" srcOrd="1" destOrd="0" presId="urn:microsoft.com/office/officeart/2005/8/layout/hierarchy3"/>
    <dgm:cxn modelId="{E1D60D11-C33D-43A5-955E-4CC9A287EBAE}" srcId="{15CA8E8B-5368-48A8-AFFB-6CC16064A108}" destId="{0C2AB285-1F7F-4500-B93A-51A0DC5B4B15}" srcOrd="0" destOrd="0" parTransId="{BA03D168-6E33-4246-B999-E60BE5D639FE}" sibTransId="{3D4565C7-1E41-4649-B52A-60F2208DD2E0}"/>
    <dgm:cxn modelId="{9956CA57-296D-4A2C-8D3C-B14BF61595EE}" type="presOf" srcId="{6F751198-F096-4AED-8ADF-36AD1C16952A}" destId="{FC35EC0E-7F45-49AF-965F-093220A7FA3C}" srcOrd="0" destOrd="0" presId="urn:microsoft.com/office/officeart/2005/8/layout/hierarchy3"/>
    <dgm:cxn modelId="{C96065C7-253B-49AD-A24E-9629BDEFCAD8}" type="presOf" srcId="{1E681D80-9E5C-48DD-9601-E216391E4973}" destId="{8056F583-0BFE-4769-870B-004F1AE2F658}" srcOrd="1" destOrd="0" presId="urn:microsoft.com/office/officeart/2005/8/layout/hierarchy3"/>
    <dgm:cxn modelId="{1C7AADE1-7EB6-473B-891E-4DEF8E3E0B94}" type="presOf" srcId="{1E681D80-9E5C-48DD-9601-E216391E4973}" destId="{51DEC1A2-3E5F-43DD-BC0C-B3CD080BABDF}" srcOrd="0" destOrd="0" presId="urn:microsoft.com/office/officeart/2005/8/layout/hierarchy3"/>
    <dgm:cxn modelId="{AD5A05D8-4E3B-45E2-8DF9-694838625F29}" type="presOf" srcId="{077A0476-FE17-4C56-86EF-01D5185BEF94}" destId="{0591D321-A669-4754-99EF-A9B357D89E40}" srcOrd="0" destOrd="0" presId="urn:microsoft.com/office/officeart/2005/8/layout/hierarchy3"/>
    <dgm:cxn modelId="{0E97F325-74B8-4823-A942-3DC7DC351D3D}" srcId="{1E681D80-9E5C-48DD-9601-E216391E4973}" destId="{E6CEB825-3E46-47E1-861B-91E4B95D0061}" srcOrd="1" destOrd="0" parTransId="{A4B9DB1D-2D0B-400A-BBAE-C4C1CFCF487C}" sibTransId="{BD32FD51-E016-42CC-8B86-B9FE0BF35572}"/>
    <dgm:cxn modelId="{FE4A7AA9-8574-4819-865B-C437BACE7F0B}" type="presOf" srcId="{0ECABAB3-C0F3-4F63-9563-6F546F363B1D}" destId="{7844909F-0F5F-4AF7-A644-52610202CE10}" srcOrd="0" destOrd="0" presId="urn:microsoft.com/office/officeart/2005/8/layout/hierarchy3"/>
    <dgm:cxn modelId="{2136870E-59FB-4448-A7A8-CFA818B17F36}" type="presOf" srcId="{CF4D01A6-7AD4-4AE1-860D-5AC1A4163AC0}" destId="{E77182F9-6CD0-4E07-8797-8A035D728FD0}" srcOrd="0" destOrd="0" presId="urn:microsoft.com/office/officeart/2005/8/layout/hierarchy3"/>
    <dgm:cxn modelId="{66265D72-5640-406D-A1CA-0C40B7946417}" type="presOf" srcId="{10D6C8C5-3974-40F4-9DF6-31FAFED16530}" destId="{65D0807E-EBA5-45E0-B8A7-BF88CCF6F528}" srcOrd="0" destOrd="0" presId="urn:microsoft.com/office/officeart/2005/8/layout/hierarchy3"/>
    <dgm:cxn modelId="{E26EA08F-EC6B-408F-A8DA-1D964019D3E2}" type="presParOf" srcId="{83BC60BF-5E5A-4FD9-B64C-EB8BA8831BC2}" destId="{7587060E-79C9-4A78-8A6D-855882AD427C}" srcOrd="0" destOrd="0" presId="urn:microsoft.com/office/officeart/2005/8/layout/hierarchy3"/>
    <dgm:cxn modelId="{202BF5CF-2151-4F30-8579-B57E166D5E42}" type="presParOf" srcId="{7587060E-79C9-4A78-8A6D-855882AD427C}" destId="{0EC97144-04F4-4682-9504-7D93140D82E6}" srcOrd="0" destOrd="0" presId="urn:microsoft.com/office/officeart/2005/8/layout/hierarchy3"/>
    <dgm:cxn modelId="{024F88DD-DFC0-495C-BF1C-B02C0E5DD3DC}" type="presParOf" srcId="{0EC97144-04F4-4682-9504-7D93140D82E6}" destId="{5CD5704D-11EC-4E0E-9740-9FEA895F63C3}" srcOrd="0" destOrd="0" presId="urn:microsoft.com/office/officeart/2005/8/layout/hierarchy3"/>
    <dgm:cxn modelId="{116D320F-CCDB-47CF-910C-A7F97B71FE16}" type="presParOf" srcId="{0EC97144-04F4-4682-9504-7D93140D82E6}" destId="{142867BC-C56A-4D46-B3AB-708CFE3120C0}" srcOrd="1" destOrd="0" presId="urn:microsoft.com/office/officeart/2005/8/layout/hierarchy3"/>
    <dgm:cxn modelId="{9CF352B0-70FC-4E24-B8B1-CD087EFD321F}" type="presParOf" srcId="{7587060E-79C9-4A78-8A6D-855882AD427C}" destId="{6E4C111C-D564-446E-AFC7-6EBB26031A1B}" srcOrd="1" destOrd="0" presId="urn:microsoft.com/office/officeart/2005/8/layout/hierarchy3"/>
    <dgm:cxn modelId="{7A432EFD-9F9F-4194-B545-A74C74010E71}" type="presParOf" srcId="{6E4C111C-D564-446E-AFC7-6EBB26031A1B}" destId="{68D5E728-FD68-4B8D-A68E-9131B37BEDEB}" srcOrd="0" destOrd="0" presId="urn:microsoft.com/office/officeart/2005/8/layout/hierarchy3"/>
    <dgm:cxn modelId="{0B4EE5E2-CB01-465A-99CA-46A4DE1FCCC2}" type="presParOf" srcId="{6E4C111C-D564-446E-AFC7-6EBB26031A1B}" destId="{0EB4210B-289D-4D05-9B59-3FBEAEEDD7EB}" srcOrd="1" destOrd="0" presId="urn:microsoft.com/office/officeart/2005/8/layout/hierarchy3"/>
    <dgm:cxn modelId="{3CDD3825-93F5-4EDB-A425-80B9393F250B}" type="presParOf" srcId="{6E4C111C-D564-446E-AFC7-6EBB26031A1B}" destId="{941FBA82-B73F-4FED-9D61-B1682C3E3755}" srcOrd="2" destOrd="0" presId="urn:microsoft.com/office/officeart/2005/8/layout/hierarchy3"/>
    <dgm:cxn modelId="{8BB0D8B0-7A55-42B2-AED8-94A896DFD6BD}" type="presParOf" srcId="{6E4C111C-D564-446E-AFC7-6EBB26031A1B}" destId="{D76B7906-D694-436A-B573-682EB543263B}" srcOrd="3" destOrd="0" presId="urn:microsoft.com/office/officeart/2005/8/layout/hierarchy3"/>
    <dgm:cxn modelId="{7000F435-5AD9-4471-9F99-1C8160976183}" type="presParOf" srcId="{83BC60BF-5E5A-4FD9-B64C-EB8BA8831BC2}" destId="{818E4ED2-55A9-427A-8797-D93E9602B304}" srcOrd="1" destOrd="0" presId="urn:microsoft.com/office/officeart/2005/8/layout/hierarchy3"/>
    <dgm:cxn modelId="{9837D26D-1DB7-4589-856F-955A55B1AEFD}" type="presParOf" srcId="{818E4ED2-55A9-427A-8797-D93E9602B304}" destId="{1F4573CC-DE7F-4AD3-84F2-4A0AC2704581}" srcOrd="0" destOrd="0" presId="urn:microsoft.com/office/officeart/2005/8/layout/hierarchy3"/>
    <dgm:cxn modelId="{8E957F95-16FD-4E43-9723-F52BDCD785D8}" type="presParOf" srcId="{1F4573CC-DE7F-4AD3-84F2-4A0AC2704581}" destId="{E77182F9-6CD0-4E07-8797-8A035D728FD0}" srcOrd="0" destOrd="0" presId="urn:microsoft.com/office/officeart/2005/8/layout/hierarchy3"/>
    <dgm:cxn modelId="{7A57934A-5F56-40EC-B16C-684E044E1AC4}" type="presParOf" srcId="{1F4573CC-DE7F-4AD3-84F2-4A0AC2704581}" destId="{F33517B1-3936-4F27-A168-EFDC6833BC94}" srcOrd="1" destOrd="0" presId="urn:microsoft.com/office/officeart/2005/8/layout/hierarchy3"/>
    <dgm:cxn modelId="{CBAF5963-F653-4234-A1D1-221BF2F441DF}" type="presParOf" srcId="{818E4ED2-55A9-427A-8797-D93E9602B304}" destId="{5199B414-EFA9-40AF-814F-4D12FE2EF4F5}" srcOrd="1" destOrd="0" presId="urn:microsoft.com/office/officeart/2005/8/layout/hierarchy3"/>
    <dgm:cxn modelId="{05D7CE75-28ED-457F-A0D4-D9B179CDDE88}" type="presParOf" srcId="{5199B414-EFA9-40AF-814F-4D12FE2EF4F5}" destId="{3DE6AD46-F83C-4CA0-A37E-F9E3B98EEEFD}" srcOrd="0" destOrd="0" presId="urn:microsoft.com/office/officeart/2005/8/layout/hierarchy3"/>
    <dgm:cxn modelId="{6ECB2EFC-E828-4F11-B777-193A1972E4B8}" type="presParOf" srcId="{5199B414-EFA9-40AF-814F-4D12FE2EF4F5}" destId="{FCB1CA09-959B-45A0-8803-43B883932435}" srcOrd="1" destOrd="0" presId="urn:microsoft.com/office/officeart/2005/8/layout/hierarchy3"/>
    <dgm:cxn modelId="{D33A413D-3BCF-4424-891E-B0B1FE7E0D99}" type="presParOf" srcId="{5199B414-EFA9-40AF-814F-4D12FE2EF4F5}" destId="{0591D321-A669-4754-99EF-A9B357D89E40}" srcOrd="2" destOrd="0" presId="urn:microsoft.com/office/officeart/2005/8/layout/hierarchy3"/>
    <dgm:cxn modelId="{C1CE5021-05FF-4237-99F3-7D5501F3D38B}" type="presParOf" srcId="{5199B414-EFA9-40AF-814F-4D12FE2EF4F5}" destId="{499FACC8-59CA-4C4B-988E-0AC8943C41EF}" srcOrd="3" destOrd="0" presId="urn:microsoft.com/office/officeart/2005/8/layout/hierarchy3"/>
    <dgm:cxn modelId="{DA742591-23F9-4E0A-800B-D99677180CA9}" type="presParOf" srcId="{83BC60BF-5E5A-4FD9-B64C-EB8BA8831BC2}" destId="{360E5AFE-CAD8-4136-A106-454510CBDF70}" srcOrd="2" destOrd="0" presId="urn:microsoft.com/office/officeart/2005/8/layout/hierarchy3"/>
    <dgm:cxn modelId="{E1133F73-CA24-40D0-BF95-581443E047C1}" type="presParOf" srcId="{360E5AFE-CAD8-4136-A106-454510CBDF70}" destId="{7F840492-B55A-4623-BCF2-C2F5A960EEE4}" srcOrd="0" destOrd="0" presId="urn:microsoft.com/office/officeart/2005/8/layout/hierarchy3"/>
    <dgm:cxn modelId="{0604F294-904B-47A2-B173-2916E54C3E0C}" type="presParOf" srcId="{7F840492-B55A-4623-BCF2-C2F5A960EEE4}" destId="{FC35EC0E-7F45-49AF-965F-093220A7FA3C}" srcOrd="0" destOrd="0" presId="urn:microsoft.com/office/officeart/2005/8/layout/hierarchy3"/>
    <dgm:cxn modelId="{7FF3AC4B-861E-45FD-956E-5B525B0BE29F}" type="presParOf" srcId="{7F840492-B55A-4623-BCF2-C2F5A960EEE4}" destId="{8DE19D16-2CDD-4964-85F6-9CB5459718C6}" srcOrd="1" destOrd="0" presId="urn:microsoft.com/office/officeart/2005/8/layout/hierarchy3"/>
    <dgm:cxn modelId="{2FB553FA-9724-45A9-A5DC-3E03F05D64BA}" type="presParOf" srcId="{360E5AFE-CAD8-4136-A106-454510CBDF70}" destId="{DAD45DF1-E41B-4C80-90D4-749C7573EDF8}" srcOrd="1" destOrd="0" presId="urn:microsoft.com/office/officeart/2005/8/layout/hierarchy3"/>
    <dgm:cxn modelId="{964ED1A3-4E71-4179-A279-F65E6738285E}" type="presParOf" srcId="{DAD45DF1-E41B-4C80-90D4-749C7573EDF8}" destId="{65D0807E-EBA5-45E0-B8A7-BF88CCF6F528}" srcOrd="0" destOrd="0" presId="urn:microsoft.com/office/officeart/2005/8/layout/hierarchy3"/>
    <dgm:cxn modelId="{26D3E455-72F5-4873-A8C0-AEAD84D6059B}" type="presParOf" srcId="{DAD45DF1-E41B-4C80-90D4-749C7573EDF8}" destId="{43C09C82-ECA3-4DD6-8309-0F0A206501F4}" srcOrd="1" destOrd="0" presId="urn:microsoft.com/office/officeart/2005/8/layout/hierarchy3"/>
    <dgm:cxn modelId="{6DC1747A-48FA-47A6-B1CE-132B2457E89A}" type="presParOf" srcId="{83BC60BF-5E5A-4FD9-B64C-EB8BA8831BC2}" destId="{57373A1C-404E-43DA-9489-27EAE267F46F}" srcOrd="3" destOrd="0" presId="urn:microsoft.com/office/officeart/2005/8/layout/hierarchy3"/>
    <dgm:cxn modelId="{527B77C8-48B4-4D55-8398-71161D5E3005}" type="presParOf" srcId="{57373A1C-404E-43DA-9489-27EAE267F46F}" destId="{E79F36A8-59A3-4C43-BC8A-9373D4FF3BDD}" srcOrd="0" destOrd="0" presId="urn:microsoft.com/office/officeart/2005/8/layout/hierarchy3"/>
    <dgm:cxn modelId="{9687BF5B-A871-406D-8BD4-5B9841D15023}" type="presParOf" srcId="{E79F36A8-59A3-4C43-BC8A-9373D4FF3BDD}" destId="{51DEC1A2-3E5F-43DD-BC0C-B3CD080BABDF}" srcOrd="0" destOrd="0" presId="urn:microsoft.com/office/officeart/2005/8/layout/hierarchy3"/>
    <dgm:cxn modelId="{5253D140-D57D-46AC-B36D-86C524EF63A9}" type="presParOf" srcId="{E79F36A8-59A3-4C43-BC8A-9373D4FF3BDD}" destId="{8056F583-0BFE-4769-870B-004F1AE2F658}" srcOrd="1" destOrd="0" presId="urn:microsoft.com/office/officeart/2005/8/layout/hierarchy3"/>
    <dgm:cxn modelId="{D809B542-C141-427C-8D18-95BDD1C00777}" type="presParOf" srcId="{57373A1C-404E-43DA-9489-27EAE267F46F}" destId="{1D50253E-3739-4D01-B139-CC80A9025E57}" srcOrd="1" destOrd="0" presId="urn:microsoft.com/office/officeart/2005/8/layout/hierarchy3"/>
    <dgm:cxn modelId="{ED62F7A3-7539-4325-B9AD-72B6102FAC89}" type="presParOf" srcId="{1D50253E-3739-4D01-B139-CC80A9025E57}" destId="{6DD7BD1A-8143-45F4-8EA8-4A0C26D8146A}" srcOrd="0" destOrd="0" presId="urn:microsoft.com/office/officeart/2005/8/layout/hierarchy3"/>
    <dgm:cxn modelId="{CEB620B6-8BB2-4EB3-8E2F-2E8D627C468F}" type="presParOf" srcId="{1D50253E-3739-4D01-B139-CC80A9025E57}" destId="{7844909F-0F5F-4AF7-A644-52610202CE10}" srcOrd="1" destOrd="0" presId="urn:microsoft.com/office/officeart/2005/8/layout/hierarchy3"/>
    <dgm:cxn modelId="{C4EB15D4-D10E-4F62-B0F1-41170295B2FA}" type="presParOf" srcId="{1D50253E-3739-4D01-B139-CC80A9025E57}" destId="{21B3FBCB-464C-4F05-B9F9-702861BDACC8}" srcOrd="2" destOrd="0" presId="urn:microsoft.com/office/officeart/2005/8/layout/hierarchy3"/>
    <dgm:cxn modelId="{31A89119-8C89-4FA0-A1B3-7BC15B94C3B3}" type="presParOf" srcId="{1D50253E-3739-4D01-B139-CC80A9025E57}" destId="{E6368A2A-9E13-4389-9699-86A85506AB76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8933A6B-650E-4E2C-AAFF-1E12C37CC8EC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6E16D2D-5993-43CC-AD61-945E22123550}">
      <dgm:prSet phldrT="[Текст]"/>
      <dgm:spPr/>
      <dgm:t>
        <a:bodyPr/>
        <a:lstStyle/>
        <a:p>
          <a:r>
            <a:rPr lang="ru-RU" b="1" dirty="0" smtClean="0"/>
            <a:t>По сроку 15.03.2021 осталась непогашенная сумма в размере 400 руб.</a:t>
          </a:r>
          <a:endParaRPr lang="ru-RU" b="1" dirty="0"/>
        </a:p>
      </dgm:t>
    </dgm:pt>
    <dgm:pt modelId="{67F95EAB-A2CD-431D-8565-A091034B3F84}" type="parTrans" cxnId="{AEA8A465-BCCA-42E5-AE05-18E302F31B61}">
      <dgm:prSet/>
      <dgm:spPr/>
      <dgm:t>
        <a:bodyPr/>
        <a:lstStyle/>
        <a:p>
          <a:endParaRPr lang="ru-RU"/>
        </a:p>
      </dgm:t>
    </dgm:pt>
    <dgm:pt modelId="{C244308A-C0AC-4769-93B4-32134862ED65}" type="sibTrans" cxnId="{AEA8A465-BCCA-42E5-AE05-18E302F31B61}">
      <dgm:prSet/>
      <dgm:spPr/>
      <dgm:t>
        <a:bodyPr/>
        <a:lstStyle/>
        <a:p>
          <a:endParaRPr lang="ru-RU"/>
        </a:p>
      </dgm:t>
    </dgm:pt>
    <dgm:pt modelId="{FF5B3609-C1CC-427C-AC13-1B3DB1C92DC0}">
      <dgm:prSet phldrT="[Текст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На сумму 400 руб. по сроку 01.02.2021 будет начислена пени за период с 02.02.2021 по 15.03.2021</a:t>
          </a:r>
          <a:endParaRPr lang="ru-RU" b="1" dirty="0"/>
        </a:p>
      </dgm:t>
    </dgm:pt>
    <dgm:pt modelId="{7F8FAABE-2A9E-4E95-91E3-30F153AE0DA5}" type="parTrans" cxnId="{355C610B-D6EA-41DE-A46C-7D0EF84F1822}">
      <dgm:prSet/>
      <dgm:spPr/>
      <dgm:t>
        <a:bodyPr/>
        <a:lstStyle/>
        <a:p>
          <a:endParaRPr lang="ru-RU"/>
        </a:p>
      </dgm:t>
    </dgm:pt>
    <dgm:pt modelId="{EBBCC3D7-1319-4502-94ED-85EDD8C6356E}" type="sibTrans" cxnId="{355C610B-D6EA-41DE-A46C-7D0EF84F1822}">
      <dgm:prSet/>
      <dgm:spPr/>
      <dgm:t>
        <a:bodyPr/>
        <a:lstStyle/>
        <a:p>
          <a:endParaRPr lang="ru-RU"/>
        </a:p>
      </dgm:t>
    </dgm:pt>
    <dgm:pt modelId="{B0CB1CC0-1DEB-415A-913E-67BC10FA2036}" type="pres">
      <dgm:prSet presAssocID="{C8933A6B-650E-4E2C-AAFF-1E12C37CC8EC}" presName="linear" presStyleCnt="0">
        <dgm:presLayoutVars>
          <dgm:animLvl val="lvl"/>
          <dgm:resizeHandles val="exact"/>
        </dgm:presLayoutVars>
      </dgm:prSet>
      <dgm:spPr/>
    </dgm:pt>
    <dgm:pt modelId="{C78B70BB-1152-42E7-9234-1164EC607FD3}" type="pres">
      <dgm:prSet presAssocID="{06E16D2D-5993-43CC-AD61-945E2212355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2E01A-CB16-42DA-BE5E-A4B52B0DA4B5}" type="pres">
      <dgm:prSet presAssocID="{C244308A-C0AC-4769-93B4-32134862ED65}" presName="spacer" presStyleCnt="0"/>
      <dgm:spPr/>
    </dgm:pt>
    <dgm:pt modelId="{52AEF809-27A1-4AD1-8FEF-87165A4FE55D}" type="pres">
      <dgm:prSet presAssocID="{FF5B3609-C1CC-427C-AC13-1B3DB1C92D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A8A465-BCCA-42E5-AE05-18E302F31B61}" srcId="{C8933A6B-650E-4E2C-AAFF-1E12C37CC8EC}" destId="{06E16D2D-5993-43CC-AD61-945E22123550}" srcOrd="0" destOrd="0" parTransId="{67F95EAB-A2CD-431D-8565-A091034B3F84}" sibTransId="{C244308A-C0AC-4769-93B4-32134862ED65}"/>
    <dgm:cxn modelId="{D5C7CE09-433E-4482-BD8B-008A7EAC5AC9}" type="presOf" srcId="{06E16D2D-5993-43CC-AD61-945E22123550}" destId="{C78B70BB-1152-42E7-9234-1164EC607FD3}" srcOrd="0" destOrd="0" presId="urn:microsoft.com/office/officeart/2005/8/layout/vList2"/>
    <dgm:cxn modelId="{88DF0590-649E-4FA3-8A2B-F247542C4639}" type="presOf" srcId="{FF5B3609-C1CC-427C-AC13-1B3DB1C92DC0}" destId="{52AEF809-27A1-4AD1-8FEF-87165A4FE55D}" srcOrd="0" destOrd="0" presId="urn:microsoft.com/office/officeart/2005/8/layout/vList2"/>
    <dgm:cxn modelId="{355C610B-D6EA-41DE-A46C-7D0EF84F1822}" srcId="{C8933A6B-650E-4E2C-AAFF-1E12C37CC8EC}" destId="{FF5B3609-C1CC-427C-AC13-1B3DB1C92DC0}" srcOrd="1" destOrd="0" parTransId="{7F8FAABE-2A9E-4E95-91E3-30F153AE0DA5}" sibTransId="{EBBCC3D7-1319-4502-94ED-85EDD8C6356E}"/>
    <dgm:cxn modelId="{60E173EF-5C42-4212-B923-6A4886BA6BB9}" type="presOf" srcId="{C8933A6B-650E-4E2C-AAFF-1E12C37CC8EC}" destId="{B0CB1CC0-1DEB-415A-913E-67BC10FA2036}" srcOrd="0" destOrd="0" presId="urn:microsoft.com/office/officeart/2005/8/layout/vList2"/>
    <dgm:cxn modelId="{6C380514-1276-463F-8F78-1F0E1A5514AE}" type="presParOf" srcId="{B0CB1CC0-1DEB-415A-913E-67BC10FA2036}" destId="{C78B70BB-1152-42E7-9234-1164EC607FD3}" srcOrd="0" destOrd="0" presId="urn:microsoft.com/office/officeart/2005/8/layout/vList2"/>
    <dgm:cxn modelId="{9A053AF3-EA27-4DBB-AD40-7CB682A76B34}" type="presParOf" srcId="{B0CB1CC0-1DEB-415A-913E-67BC10FA2036}" destId="{27D2E01A-CB16-42DA-BE5E-A4B52B0DA4B5}" srcOrd="1" destOrd="0" presId="urn:microsoft.com/office/officeart/2005/8/layout/vList2"/>
    <dgm:cxn modelId="{55D86F48-0EC6-46A6-A154-B0F125A7AB7D}" type="presParOf" srcId="{B0CB1CC0-1DEB-415A-913E-67BC10FA2036}" destId="{52AEF809-27A1-4AD1-8FEF-87165A4FE55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70279-0FC1-438D-831C-2945FF8E340E}">
      <dsp:nvSpPr>
        <dsp:cNvPr id="0" name=""/>
        <dsp:cNvSpPr/>
      </dsp:nvSpPr>
      <dsp:spPr>
        <a:xfrm>
          <a:off x="0" y="0"/>
          <a:ext cx="7992887" cy="1269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 полях 60 и 102 указывается ИНН и КПП плательщика, чья обязанность по уплате налога (сбора, взноса) исполняется.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 поле 8 информация о плательщике - законном, уполномоченном представителе или ином лице, осуществляющем платеж.</a:t>
          </a:r>
          <a:endParaRPr lang="ru-RU" sz="1600" b="1" kern="1200" dirty="0"/>
        </a:p>
      </dsp:txBody>
      <dsp:txXfrm>
        <a:off x="1725577" y="0"/>
        <a:ext cx="6267310" cy="1269999"/>
      </dsp:txXfrm>
    </dsp:sp>
    <dsp:sp modelId="{37578043-EC96-4BA6-9AC0-9010DE42C8B6}">
      <dsp:nvSpPr>
        <dsp:cNvPr id="0" name=""/>
        <dsp:cNvSpPr/>
      </dsp:nvSpPr>
      <dsp:spPr>
        <a:xfrm>
          <a:off x="126999" y="126999"/>
          <a:ext cx="1598577" cy="101599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F3DEE7-3654-4372-9316-36C6D3BBE0BA}">
      <dsp:nvSpPr>
        <dsp:cNvPr id="0" name=""/>
        <dsp:cNvSpPr/>
      </dsp:nvSpPr>
      <dsp:spPr>
        <a:xfrm>
          <a:off x="0" y="1396999"/>
          <a:ext cx="7992887" cy="1269999"/>
        </a:xfrm>
        <a:prstGeom prst="roundRect">
          <a:avLst>
            <a:gd name="adj" fmla="val 1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Реквизиты соответствующего Управления Федерального казначейства.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 полях 61 и 103 – реквизиты налогового органа - администратора доходов бюджета, осуществляющего администрирование платежа в соответствии с законодательством Российской Федерации.</a:t>
          </a:r>
          <a:endParaRPr lang="ru-RU" sz="1600" b="1" kern="1200" dirty="0"/>
        </a:p>
      </dsp:txBody>
      <dsp:txXfrm>
        <a:off x="1725577" y="1396999"/>
        <a:ext cx="6267310" cy="1269999"/>
      </dsp:txXfrm>
    </dsp:sp>
    <dsp:sp modelId="{E82B6B3F-DBDE-4413-AE24-A7EADBF5E261}">
      <dsp:nvSpPr>
        <dsp:cNvPr id="0" name=""/>
        <dsp:cNvSpPr/>
      </dsp:nvSpPr>
      <dsp:spPr>
        <a:xfrm>
          <a:off x="126999" y="1523999"/>
          <a:ext cx="1598577" cy="101599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CDE2A5-C120-4D14-9575-AB3BFACB5F56}">
      <dsp:nvSpPr>
        <dsp:cNvPr id="0" name=""/>
        <dsp:cNvSpPr/>
      </dsp:nvSpPr>
      <dsp:spPr>
        <a:xfrm>
          <a:off x="0" y="2793999"/>
          <a:ext cx="7992887" cy="1269999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В поле 104 указывается значение действующего КБК.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В поле 105 указывается значение ОКТМО территории, на которой мобилизуются денежные средства(в соответствии с налоговой декларацией (расчетом)).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/>
        </a:p>
      </dsp:txBody>
      <dsp:txXfrm>
        <a:off x="1725577" y="2793999"/>
        <a:ext cx="6267310" cy="1269999"/>
      </dsp:txXfrm>
    </dsp:sp>
    <dsp:sp modelId="{1317A0CC-A0F1-469B-8E23-198EAED29288}">
      <dsp:nvSpPr>
        <dsp:cNvPr id="0" name=""/>
        <dsp:cNvSpPr/>
      </dsp:nvSpPr>
      <dsp:spPr>
        <a:xfrm>
          <a:off x="126999" y="2920999"/>
          <a:ext cx="1598577" cy="101599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5C404C-AC02-4800-BF69-5B0C2B3CB5AD}">
      <dsp:nvSpPr>
        <dsp:cNvPr id="0" name=""/>
        <dsp:cNvSpPr/>
      </dsp:nvSpPr>
      <dsp:spPr>
        <a:xfrm>
          <a:off x="2645" y="630462"/>
          <a:ext cx="2983116" cy="35095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18B22B-9CD6-4DE1-A8BF-09BB40273976}">
      <dsp:nvSpPr>
        <dsp:cNvPr id="0" name=""/>
        <dsp:cNvSpPr/>
      </dsp:nvSpPr>
      <dsp:spPr>
        <a:xfrm>
          <a:off x="2645" y="762267"/>
          <a:ext cx="219150" cy="219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34B507A-5433-46B0-9059-F6ECA8F1238B}">
      <dsp:nvSpPr>
        <dsp:cNvPr id="0" name=""/>
        <dsp:cNvSpPr/>
      </dsp:nvSpPr>
      <dsp:spPr>
        <a:xfrm>
          <a:off x="2645" y="0"/>
          <a:ext cx="2983116" cy="630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Платежные документы на сумму 3750 руб.</a:t>
          </a:r>
          <a:endParaRPr lang="ru-RU" sz="1600" b="1" kern="1200" dirty="0"/>
        </a:p>
      </dsp:txBody>
      <dsp:txXfrm>
        <a:off x="2645" y="0"/>
        <a:ext cx="2983116" cy="630462"/>
      </dsp:txXfrm>
    </dsp:sp>
    <dsp:sp modelId="{B283AB41-F4A8-41ED-8A22-4273C8ECFA24}">
      <dsp:nvSpPr>
        <dsp:cNvPr id="0" name=""/>
        <dsp:cNvSpPr/>
      </dsp:nvSpPr>
      <dsp:spPr>
        <a:xfrm>
          <a:off x="2645" y="1273100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655183-8022-4AB2-8E61-BA6B7CA9DC72}">
      <dsp:nvSpPr>
        <dsp:cNvPr id="0" name=""/>
        <dsp:cNvSpPr/>
      </dsp:nvSpPr>
      <dsp:spPr>
        <a:xfrm>
          <a:off x="211463" y="1127258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п/п 1 от 15.01.2021 на сумму 1000 руб. : поле 106 «ТП», поле 107 «15.01.2021»</a:t>
          </a:r>
          <a:endParaRPr lang="ru-RU" sz="1200" kern="1200" dirty="0"/>
        </a:p>
      </dsp:txBody>
      <dsp:txXfrm>
        <a:off x="211463" y="1127258"/>
        <a:ext cx="2774298" cy="510827"/>
      </dsp:txXfrm>
    </dsp:sp>
    <dsp:sp modelId="{E50AFFAF-9990-4EEE-8BC9-DA3B6C625A4E}">
      <dsp:nvSpPr>
        <dsp:cNvPr id="0" name=""/>
        <dsp:cNvSpPr/>
      </dsp:nvSpPr>
      <dsp:spPr>
        <a:xfrm>
          <a:off x="2645" y="1783928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241735"/>
              <a:satOff val="4976"/>
              <a:lumOff val="107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C31FD54-D289-4076-B9C2-12E5A82FEE0D}">
      <dsp:nvSpPr>
        <dsp:cNvPr id="0" name=""/>
        <dsp:cNvSpPr/>
      </dsp:nvSpPr>
      <dsp:spPr>
        <a:xfrm>
          <a:off x="211463" y="1638086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п/п 2 от 20.02.2021 на сумму 1500 руб.: поле 106 «ТП», поле 107 «15.02.2021»</a:t>
          </a:r>
          <a:endParaRPr lang="ru-RU" sz="1200" kern="1200" dirty="0"/>
        </a:p>
      </dsp:txBody>
      <dsp:txXfrm>
        <a:off x="211463" y="1638086"/>
        <a:ext cx="2774298" cy="510827"/>
      </dsp:txXfrm>
    </dsp:sp>
    <dsp:sp modelId="{04FC1102-1409-4B8D-AEAF-29BC53681879}">
      <dsp:nvSpPr>
        <dsp:cNvPr id="0" name=""/>
        <dsp:cNvSpPr/>
      </dsp:nvSpPr>
      <dsp:spPr>
        <a:xfrm>
          <a:off x="2645" y="2294755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9558032-71C9-4311-8C21-ADFDD4AF16EB}">
      <dsp:nvSpPr>
        <dsp:cNvPr id="0" name=""/>
        <dsp:cNvSpPr/>
      </dsp:nvSpPr>
      <dsp:spPr>
        <a:xfrm>
          <a:off x="211463" y="2148914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п/п 3 от 25.02.2021 на сумму 500 руб.: поле 106 «ТП», поле 107 «КВ.01.2021»</a:t>
          </a:r>
        </a:p>
      </dsp:txBody>
      <dsp:txXfrm>
        <a:off x="211463" y="2148914"/>
        <a:ext cx="2774298" cy="510827"/>
      </dsp:txXfrm>
    </dsp:sp>
    <dsp:sp modelId="{C768573F-CBCA-4B39-AA67-195CF7E5434A}">
      <dsp:nvSpPr>
        <dsp:cNvPr id="0" name=""/>
        <dsp:cNvSpPr/>
      </dsp:nvSpPr>
      <dsp:spPr>
        <a:xfrm>
          <a:off x="2645" y="2805583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725204"/>
              <a:satOff val="14929"/>
              <a:lumOff val="323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FE6612-33A8-4ED3-A39C-6287CFF63A88}">
      <dsp:nvSpPr>
        <dsp:cNvPr id="0" name=""/>
        <dsp:cNvSpPr/>
      </dsp:nvSpPr>
      <dsp:spPr>
        <a:xfrm>
          <a:off x="211463" y="2659742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п/п 4 от 15.03.2021 на сумму 750 руб.: поле 106 «ЗД», поле 107 «КВ.01.2021»</a:t>
          </a:r>
        </a:p>
      </dsp:txBody>
      <dsp:txXfrm>
        <a:off x="211463" y="2659742"/>
        <a:ext cx="2774298" cy="510827"/>
      </dsp:txXfrm>
    </dsp:sp>
    <dsp:sp modelId="{FDB26EE8-47FC-4271-B38F-3B7CDF83FDE0}">
      <dsp:nvSpPr>
        <dsp:cNvPr id="0" name=""/>
        <dsp:cNvSpPr/>
      </dsp:nvSpPr>
      <dsp:spPr>
        <a:xfrm>
          <a:off x="3134917" y="630462"/>
          <a:ext cx="2983116" cy="350954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DD3CD12-6E31-4A15-894F-DF8A47618C0C}">
      <dsp:nvSpPr>
        <dsp:cNvPr id="0" name=""/>
        <dsp:cNvSpPr/>
      </dsp:nvSpPr>
      <dsp:spPr>
        <a:xfrm>
          <a:off x="3134917" y="762267"/>
          <a:ext cx="219150" cy="219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3D35AA-D5F2-4451-8E27-9CFC4E26645F}">
      <dsp:nvSpPr>
        <dsp:cNvPr id="0" name=""/>
        <dsp:cNvSpPr/>
      </dsp:nvSpPr>
      <dsp:spPr>
        <a:xfrm>
          <a:off x="3134917" y="0"/>
          <a:ext cx="2983116" cy="630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Начисления на сумму 3750 руб.</a:t>
          </a:r>
          <a:endParaRPr lang="ru-RU" sz="1600" b="1" kern="1200" dirty="0"/>
        </a:p>
      </dsp:txBody>
      <dsp:txXfrm>
        <a:off x="3134917" y="0"/>
        <a:ext cx="2983116" cy="630462"/>
      </dsp:txXfrm>
    </dsp:sp>
    <dsp:sp modelId="{F20AE566-6285-49E0-A1E0-D621C9646CE0}">
      <dsp:nvSpPr>
        <dsp:cNvPr id="0" name=""/>
        <dsp:cNvSpPr/>
      </dsp:nvSpPr>
      <dsp:spPr>
        <a:xfrm>
          <a:off x="3134917" y="1273100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5F36D4B-7B38-46C7-9A33-1094962EE8E9}">
      <dsp:nvSpPr>
        <dsp:cNvPr id="0" name=""/>
        <dsp:cNvSpPr/>
      </dsp:nvSpPr>
      <dsp:spPr>
        <a:xfrm>
          <a:off x="3343736" y="1127258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сроку 15.01.2021 на сумму 600 руб.</a:t>
          </a:r>
          <a:endParaRPr lang="ru-RU" sz="1200" kern="1200" dirty="0"/>
        </a:p>
      </dsp:txBody>
      <dsp:txXfrm>
        <a:off x="3343736" y="1127258"/>
        <a:ext cx="2774298" cy="510827"/>
      </dsp:txXfrm>
    </dsp:sp>
    <dsp:sp modelId="{62880B3F-00E2-4B48-B0C3-1D7F723F174E}">
      <dsp:nvSpPr>
        <dsp:cNvPr id="0" name=""/>
        <dsp:cNvSpPr/>
      </dsp:nvSpPr>
      <dsp:spPr>
        <a:xfrm>
          <a:off x="3134917" y="1783928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208672"/>
              <a:satOff val="24882"/>
              <a:lumOff val="539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E0F4CB-18C3-4273-85E6-EDE86B96E9CF}">
      <dsp:nvSpPr>
        <dsp:cNvPr id="0" name=""/>
        <dsp:cNvSpPr/>
      </dsp:nvSpPr>
      <dsp:spPr>
        <a:xfrm>
          <a:off x="3343736" y="1638086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сроку 01.02.2021 на сумму 400 руб.</a:t>
          </a:r>
          <a:endParaRPr lang="ru-RU" sz="1200" kern="1200" dirty="0"/>
        </a:p>
      </dsp:txBody>
      <dsp:txXfrm>
        <a:off x="3343736" y="1638086"/>
        <a:ext cx="2774298" cy="510827"/>
      </dsp:txXfrm>
    </dsp:sp>
    <dsp:sp modelId="{9C2828BE-B4F9-4D10-A9F3-C72FA2270D34}">
      <dsp:nvSpPr>
        <dsp:cNvPr id="0" name=""/>
        <dsp:cNvSpPr/>
      </dsp:nvSpPr>
      <dsp:spPr>
        <a:xfrm>
          <a:off x="3134917" y="2294755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BD6998-B106-4957-8BE7-314258D43E7A}">
      <dsp:nvSpPr>
        <dsp:cNvPr id="0" name=""/>
        <dsp:cNvSpPr/>
      </dsp:nvSpPr>
      <dsp:spPr>
        <a:xfrm>
          <a:off x="3343736" y="2148914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сроку 15.02.2021 на сумму 1000 руб.</a:t>
          </a:r>
          <a:endParaRPr lang="ru-RU" sz="1200" kern="1200" dirty="0"/>
        </a:p>
      </dsp:txBody>
      <dsp:txXfrm>
        <a:off x="3343736" y="2148914"/>
        <a:ext cx="2774298" cy="510827"/>
      </dsp:txXfrm>
    </dsp:sp>
    <dsp:sp modelId="{27C6FDFB-48BD-42AA-98F9-56D4ECCD97F8}">
      <dsp:nvSpPr>
        <dsp:cNvPr id="0" name=""/>
        <dsp:cNvSpPr/>
      </dsp:nvSpPr>
      <dsp:spPr>
        <a:xfrm>
          <a:off x="3134917" y="2805583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8692142"/>
              <a:satOff val="34835"/>
              <a:lumOff val="75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5773467-3AAF-4E7D-9A45-B7CE7F9A130C}">
      <dsp:nvSpPr>
        <dsp:cNvPr id="0" name=""/>
        <dsp:cNvSpPr/>
      </dsp:nvSpPr>
      <dsp:spPr>
        <a:xfrm>
          <a:off x="3343736" y="2659742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сроку 01.03.2021 на сумму 500 руб.</a:t>
          </a:r>
          <a:endParaRPr lang="ru-RU" sz="1200" kern="1200" dirty="0"/>
        </a:p>
      </dsp:txBody>
      <dsp:txXfrm>
        <a:off x="3343736" y="2659742"/>
        <a:ext cx="2774298" cy="510827"/>
      </dsp:txXfrm>
    </dsp:sp>
    <dsp:sp modelId="{F1A83C2A-9ED0-4C62-9833-CD92ECB2A296}">
      <dsp:nvSpPr>
        <dsp:cNvPr id="0" name=""/>
        <dsp:cNvSpPr/>
      </dsp:nvSpPr>
      <dsp:spPr>
        <a:xfrm>
          <a:off x="3134917" y="3316411"/>
          <a:ext cx="219145" cy="2191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8E4757-FF1D-4A4E-8985-65F7347FF749}">
      <dsp:nvSpPr>
        <dsp:cNvPr id="0" name=""/>
        <dsp:cNvSpPr/>
      </dsp:nvSpPr>
      <dsp:spPr>
        <a:xfrm>
          <a:off x="3343736" y="3170570"/>
          <a:ext cx="2774298" cy="51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сроку 15.03.2021 на сумму 750 руб. </a:t>
          </a:r>
          <a:endParaRPr lang="ru-RU" sz="1200" kern="1200" dirty="0"/>
        </a:p>
      </dsp:txBody>
      <dsp:txXfrm>
        <a:off x="3343736" y="3170570"/>
        <a:ext cx="2774298" cy="5108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5704D-11EC-4E0E-9740-9FEA895F63C3}">
      <dsp:nvSpPr>
        <dsp:cNvPr id="0" name=""/>
        <dsp:cNvSpPr/>
      </dsp:nvSpPr>
      <dsp:spPr>
        <a:xfrm>
          <a:off x="1529" y="190058"/>
          <a:ext cx="1757867" cy="8789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п/п 1 от 15.01.2021 на сумму 1000 руб. : поле 106 «ТП», поле 107 «15.01.2021»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7272" y="215801"/>
        <a:ext cx="1706381" cy="827447"/>
      </dsp:txXfrm>
    </dsp:sp>
    <dsp:sp modelId="{68D5E728-FD68-4B8D-A68E-9131B37BEDEB}">
      <dsp:nvSpPr>
        <dsp:cNvPr id="0" name=""/>
        <dsp:cNvSpPr/>
      </dsp:nvSpPr>
      <dsp:spPr>
        <a:xfrm>
          <a:off x="177316" y="1068991"/>
          <a:ext cx="175786" cy="659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200"/>
              </a:lnTo>
              <a:lnTo>
                <a:pt x="175786" y="6592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B4210B-289D-4D05-9B59-3FBEAEEDD7EB}">
      <dsp:nvSpPr>
        <dsp:cNvPr id="0" name=""/>
        <dsp:cNvSpPr/>
      </dsp:nvSpPr>
      <dsp:spPr>
        <a:xfrm>
          <a:off x="353102" y="1288725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По сроку 15.01.2021 на сумму 600 руб.</a:t>
          </a:r>
          <a:endParaRPr lang="ru-RU" sz="1300" b="1" kern="1200" dirty="0"/>
        </a:p>
      </dsp:txBody>
      <dsp:txXfrm>
        <a:off x="378845" y="1314468"/>
        <a:ext cx="1354807" cy="827447"/>
      </dsp:txXfrm>
    </dsp:sp>
    <dsp:sp modelId="{941FBA82-B73F-4FED-9D61-B1682C3E3755}">
      <dsp:nvSpPr>
        <dsp:cNvPr id="0" name=""/>
        <dsp:cNvSpPr/>
      </dsp:nvSpPr>
      <dsp:spPr>
        <a:xfrm>
          <a:off x="177316" y="1068991"/>
          <a:ext cx="175786" cy="1757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7867"/>
              </a:lnTo>
              <a:lnTo>
                <a:pt x="175786" y="175786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B7906-D694-436A-B573-682EB543263B}">
      <dsp:nvSpPr>
        <dsp:cNvPr id="0" name=""/>
        <dsp:cNvSpPr/>
      </dsp:nvSpPr>
      <dsp:spPr>
        <a:xfrm>
          <a:off x="353102" y="2387392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Остается переплата 400 руб.</a:t>
          </a:r>
          <a:endParaRPr lang="ru-RU" sz="1300" b="1" kern="1200" dirty="0"/>
        </a:p>
      </dsp:txBody>
      <dsp:txXfrm>
        <a:off x="378845" y="2413135"/>
        <a:ext cx="1354807" cy="827447"/>
      </dsp:txXfrm>
    </dsp:sp>
    <dsp:sp modelId="{E77182F9-6CD0-4E07-8797-8A035D728FD0}">
      <dsp:nvSpPr>
        <dsp:cNvPr id="0" name=""/>
        <dsp:cNvSpPr/>
      </dsp:nvSpPr>
      <dsp:spPr>
        <a:xfrm>
          <a:off x="2198863" y="190058"/>
          <a:ext cx="1757867" cy="8789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п/п 2 от 20.02.2021 на сумму 1500 руб.: поле 106 «ТП», поле 107 «15.02.2021»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224606" y="215801"/>
        <a:ext cx="1706381" cy="827447"/>
      </dsp:txXfrm>
    </dsp:sp>
    <dsp:sp modelId="{3DE6AD46-F83C-4CA0-A37E-F9E3B98EEEFD}">
      <dsp:nvSpPr>
        <dsp:cNvPr id="0" name=""/>
        <dsp:cNvSpPr/>
      </dsp:nvSpPr>
      <dsp:spPr>
        <a:xfrm>
          <a:off x="2374650" y="1068991"/>
          <a:ext cx="175786" cy="659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200"/>
              </a:lnTo>
              <a:lnTo>
                <a:pt x="175786" y="6592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B1CA09-959B-45A0-8803-43B883932435}">
      <dsp:nvSpPr>
        <dsp:cNvPr id="0" name=""/>
        <dsp:cNvSpPr/>
      </dsp:nvSpPr>
      <dsp:spPr>
        <a:xfrm>
          <a:off x="2550436" y="1288725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По сроку 15.02.2021 на сумму 1000 руб.</a:t>
          </a:r>
          <a:endParaRPr lang="ru-RU" sz="1300" b="1" kern="1200" dirty="0"/>
        </a:p>
      </dsp:txBody>
      <dsp:txXfrm>
        <a:off x="2576179" y="1314468"/>
        <a:ext cx="1354807" cy="827447"/>
      </dsp:txXfrm>
    </dsp:sp>
    <dsp:sp modelId="{0591D321-A669-4754-99EF-A9B357D89E40}">
      <dsp:nvSpPr>
        <dsp:cNvPr id="0" name=""/>
        <dsp:cNvSpPr/>
      </dsp:nvSpPr>
      <dsp:spPr>
        <a:xfrm>
          <a:off x="2374650" y="1068991"/>
          <a:ext cx="175786" cy="1757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7867"/>
              </a:lnTo>
              <a:lnTo>
                <a:pt x="175786" y="175786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9FACC8-59CA-4C4B-988E-0AC8943C41EF}">
      <dsp:nvSpPr>
        <dsp:cNvPr id="0" name=""/>
        <dsp:cNvSpPr/>
      </dsp:nvSpPr>
      <dsp:spPr>
        <a:xfrm>
          <a:off x="2550436" y="2387392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Остается переплата 500 руб.</a:t>
          </a:r>
          <a:endParaRPr lang="ru-RU" sz="1300" b="1" kern="1200" dirty="0"/>
        </a:p>
      </dsp:txBody>
      <dsp:txXfrm>
        <a:off x="2576179" y="2413135"/>
        <a:ext cx="1354807" cy="827447"/>
      </dsp:txXfrm>
    </dsp:sp>
    <dsp:sp modelId="{FC35EC0E-7F45-49AF-965F-093220A7FA3C}">
      <dsp:nvSpPr>
        <dsp:cNvPr id="0" name=""/>
        <dsp:cNvSpPr/>
      </dsp:nvSpPr>
      <dsp:spPr>
        <a:xfrm>
          <a:off x="4396197" y="190058"/>
          <a:ext cx="1757867" cy="8789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п/п 3 от 25.02.2021 на сумму 500 руб.: поле 106 «ТП», поле 107 «КВ.01.2021»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421940" y="215801"/>
        <a:ext cx="1706381" cy="827447"/>
      </dsp:txXfrm>
    </dsp:sp>
    <dsp:sp modelId="{65D0807E-EBA5-45E0-B8A7-BF88CCF6F528}">
      <dsp:nvSpPr>
        <dsp:cNvPr id="0" name=""/>
        <dsp:cNvSpPr/>
      </dsp:nvSpPr>
      <dsp:spPr>
        <a:xfrm>
          <a:off x="4571984" y="1068991"/>
          <a:ext cx="175786" cy="659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200"/>
              </a:lnTo>
              <a:lnTo>
                <a:pt x="175786" y="6592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C09C82-ECA3-4DD6-8309-0F0A206501F4}">
      <dsp:nvSpPr>
        <dsp:cNvPr id="0" name=""/>
        <dsp:cNvSpPr/>
      </dsp:nvSpPr>
      <dsp:spPr>
        <a:xfrm>
          <a:off x="4747770" y="1288725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По сроку 01.03.2021 на сумму 500 руб.</a:t>
          </a:r>
          <a:endParaRPr lang="ru-RU" sz="1300" b="1" kern="1200" dirty="0"/>
        </a:p>
      </dsp:txBody>
      <dsp:txXfrm>
        <a:off x="4773513" y="1314468"/>
        <a:ext cx="1354807" cy="827447"/>
      </dsp:txXfrm>
    </dsp:sp>
    <dsp:sp modelId="{51DEC1A2-3E5F-43DD-BC0C-B3CD080BABDF}">
      <dsp:nvSpPr>
        <dsp:cNvPr id="0" name=""/>
        <dsp:cNvSpPr/>
      </dsp:nvSpPr>
      <dsp:spPr>
        <a:xfrm>
          <a:off x="6593531" y="190058"/>
          <a:ext cx="1757867" cy="8789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п/п 4 от 15.03.2021 на сумму 750 руб.: поле 106 «ЗД», поле 107 «КВ.01.2021»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619274" y="215801"/>
        <a:ext cx="1706381" cy="827447"/>
      </dsp:txXfrm>
    </dsp:sp>
    <dsp:sp modelId="{6DD7BD1A-8143-45F4-8EA8-4A0C26D8146A}">
      <dsp:nvSpPr>
        <dsp:cNvPr id="0" name=""/>
        <dsp:cNvSpPr/>
      </dsp:nvSpPr>
      <dsp:spPr>
        <a:xfrm>
          <a:off x="6769318" y="1068991"/>
          <a:ext cx="175786" cy="659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200"/>
              </a:lnTo>
              <a:lnTo>
                <a:pt x="175786" y="6592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44909F-0F5F-4AF7-A644-52610202CE10}">
      <dsp:nvSpPr>
        <dsp:cNvPr id="0" name=""/>
        <dsp:cNvSpPr/>
      </dsp:nvSpPr>
      <dsp:spPr>
        <a:xfrm>
          <a:off x="6945104" y="1288725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8278230"/>
              <a:satOff val="33176"/>
              <a:lumOff val="719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По сроку 01.02.2021 на сумму 400 руб.</a:t>
          </a:r>
          <a:endParaRPr lang="ru-RU" sz="1300" b="1" kern="1200" dirty="0"/>
        </a:p>
      </dsp:txBody>
      <dsp:txXfrm>
        <a:off x="6970847" y="1314468"/>
        <a:ext cx="1354807" cy="827447"/>
      </dsp:txXfrm>
    </dsp:sp>
    <dsp:sp modelId="{21B3FBCB-464C-4F05-B9F9-702861BDACC8}">
      <dsp:nvSpPr>
        <dsp:cNvPr id="0" name=""/>
        <dsp:cNvSpPr/>
      </dsp:nvSpPr>
      <dsp:spPr>
        <a:xfrm>
          <a:off x="6769318" y="1068991"/>
          <a:ext cx="175786" cy="1757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7867"/>
              </a:lnTo>
              <a:lnTo>
                <a:pt x="175786" y="175786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368A2A-9E13-4389-9699-86A85506AB76}">
      <dsp:nvSpPr>
        <dsp:cNvPr id="0" name=""/>
        <dsp:cNvSpPr/>
      </dsp:nvSpPr>
      <dsp:spPr>
        <a:xfrm>
          <a:off x="6945104" y="2387392"/>
          <a:ext cx="1406293" cy="878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Остаток 350 руб. погасит частично начисления по сроку 15.03.2021 </a:t>
          </a:r>
          <a:endParaRPr lang="ru-RU" sz="1300" b="1" kern="1200" dirty="0"/>
        </a:p>
      </dsp:txBody>
      <dsp:txXfrm>
        <a:off x="6970847" y="2413135"/>
        <a:ext cx="1354807" cy="8274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8B70BB-1152-42E7-9234-1164EC607FD3}">
      <dsp:nvSpPr>
        <dsp:cNvPr id="0" name=""/>
        <dsp:cNvSpPr/>
      </dsp:nvSpPr>
      <dsp:spPr>
        <a:xfrm>
          <a:off x="0" y="25433"/>
          <a:ext cx="8136903" cy="6356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 сроку 15.03.2021 осталась непогашенная сумма в размере 400 руб.</a:t>
          </a:r>
          <a:endParaRPr lang="ru-RU" sz="1600" b="1" kern="1200" dirty="0"/>
        </a:p>
      </dsp:txBody>
      <dsp:txXfrm>
        <a:off x="31028" y="56461"/>
        <a:ext cx="8074847" cy="573546"/>
      </dsp:txXfrm>
    </dsp:sp>
    <dsp:sp modelId="{52AEF809-27A1-4AD1-8FEF-87165A4FE55D}">
      <dsp:nvSpPr>
        <dsp:cNvPr id="0" name=""/>
        <dsp:cNvSpPr/>
      </dsp:nvSpPr>
      <dsp:spPr>
        <a:xfrm>
          <a:off x="0" y="707116"/>
          <a:ext cx="8136903" cy="635602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На сумму 400 руб. по сроку 01.02.2021 будет начислена пени за период с 02.02.2021 по 15.03.2021</a:t>
          </a:r>
          <a:endParaRPr lang="ru-RU" sz="1600" b="1" kern="1200" dirty="0"/>
        </a:p>
      </dsp:txBody>
      <dsp:txXfrm>
        <a:off x="31028" y="738144"/>
        <a:ext cx="8074847" cy="573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31675-611C-4A63-BC22-96DA64578269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DDF57-B2E2-41A0-9C42-B6FE67C256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64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066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8126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2192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6260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0320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4382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78453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2513" algn="l" defTabSz="908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0"/>
            <a:ext cx="914264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1910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029207-33EA-4FB5-B168-C254E97A453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4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8E355-1B27-4682-9554-1752C6DB707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6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EC40F8-7338-40AB-96B8-9FCEEF70308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78136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A7B5DD-30DC-4ED0-A617-4A959D8BA45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" y="0"/>
            <a:ext cx="9142643" cy="514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9424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2/18/2021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549D2E-AF0C-4291-9444-2C95FF97A80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081"/>
            <a:ext cx="9142642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1839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B2B66-5563-432B-9B5F-7F4A20FB4A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08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081"/>
            <a:ext cx="9142642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3482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BA101-A6A7-4895-B37E-D5C7D1F4D69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9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BC436-E454-4749-8893-F878387DEBE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4BFDC-948C-49BC-B1B3-27A42ED1947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5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2EC40F8-7338-40AB-96B8-9FCEEF70308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99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467547" y="2355726"/>
            <a:ext cx="8424936" cy="226825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  <a:t>Порядок заполнения платежных документов</a:t>
            </a:r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</a:br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  <a:t/>
            </a:r>
            <a:b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</a:br>
            <a:r>
              <a:rPr lang="ru-RU" sz="2200" dirty="0" smtClean="0">
                <a:solidFill>
                  <a:schemeClr val="bg1"/>
                </a:solidFill>
              </a:rPr>
              <a:t>Выступление начальника отдела расчетов с бюджетом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 Крапивиной </a:t>
            </a:r>
            <a:r>
              <a:rPr lang="ru-RU" sz="2200" dirty="0">
                <a:solidFill>
                  <a:schemeClr val="bg1"/>
                </a:solidFill>
              </a:rPr>
              <a:t>Марины Петровны</a:t>
            </a:r>
            <a:endParaRPr lang="ru-RU" sz="2200" b="0" dirty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371950"/>
            <a:ext cx="6401886" cy="648072"/>
          </a:xfrm>
        </p:spPr>
        <p:txBody>
          <a:bodyPr>
            <a:normAutofit fontScale="62500" lnSpcReduction="20000"/>
          </a:bodyPr>
          <a:lstStyle/>
          <a:p>
            <a:endParaRPr lang="ru-RU" sz="1200" dirty="0"/>
          </a:p>
          <a:p>
            <a:endParaRPr lang="en-US" sz="2400" dirty="0"/>
          </a:p>
          <a:p>
            <a:r>
              <a:rPr lang="ru-RU" sz="2400" dirty="0" smtClean="0">
                <a:solidFill>
                  <a:schemeClr val="bg1"/>
                </a:solidFill>
              </a:rPr>
              <a:t>18 </a:t>
            </a:r>
            <a:r>
              <a:rPr lang="ru-RU" sz="2400" dirty="0" smtClean="0">
                <a:solidFill>
                  <a:schemeClr val="bg1"/>
                </a:solidFill>
              </a:rPr>
              <a:t>февраля 20</a:t>
            </a:r>
            <a:r>
              <a:rPr lang="en-US" sz="2400" dirty="0" smtClean="0">
                <a:solidFill>
                  <a:schemeClr val="bg1"/>
                </a:solidFill>
              </a:rPr>
              <a:t>21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645692"/>
          </a:xfrm>
        </p:spPr>
        <p:txBody>
          <a:bodyPr>
            <a:normAutofit fontScale="90000"/>
          </a:bodyPr>
          <a:lstStyle/>
          <a:p>
            <a:pPr marL="36000"/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2200" b="1" dirty="0">
                <a:solidFill>
                  <a:schemeClr val="tx2"/>
                </a:solidFill>
              </a:rPr>
              <a:t>C 01.01.2021 при оформлении распоряжений о переводе денежных средств в уплату налогов, сборов, страховых взносов и иных обязательных платежей, администрируемых налоговыми органами на территории Новосибирской области, следует указывать </a:t>
            </a:r>
            <a:r>
              <a:rPr lang="ru-RU" sz="2200" b="1" dirty="0" smtClean="0">
                <a:solidFill>
                  <a:schemeClr val="tx2"/>
                </a:solidFill>
              </a:rPr>
              <a:t>новые реквизиты </a:t>
            </a:r>
            <a:r>
              <a:rPr lang="ru-RU" sz="2200" b="1" dirty="0">
                <a:solidFill>
                  <a:schemeClr val="tx2"/>
                </a:solidFill>
              </a:rPr>
              <a:t>УФК по Новосибирской области: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endParaRPr lang="ru-RU" sz="3000" b="1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60040" cy="453134"/>
          </a:xfrm>
        </p:spPr>
        <p:txBody>
          <a:bodyPr/>
          <a:lstStyle/>
          <a:p>
            <a:pPr>
              <a:defRPr/>
            </a:pPr>
            <a:fld id="{32EC40F8-7338-40AB-96B8-9FCEEF70308A}" type="slidenum">
              <a:rPr lang="ru-RU" sz="1600" smtClean="0">
                <a:solidFill>
                  <a:prstClr val="white"/>
                </a:solidFill>
              </a:rPr>
              <a:pPr>
                <a:defRPr/>
              </a:pPr>
              <a:t>2</a:t>
            </a:fld>
            <a:r>
              <a:rPr lang="ru-RU" sz="1600" dirty="0" smtClean="0">
                <a:solidFill>
                  <a:prstClr val="white"/>
                </a:solidFill>
              </a:rPr>
              <a:t>   </a:t>
            </a:r>
            <a:endParaRPr lang="ru-RU" sz="1600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129813"/>
              </p:ext>
            </p:extLst>
          </p:nvPr>
        </p:nvGraphicFramePr>
        <p:xfrm>
          <a:off x="395537" y="1923678"/>
          <a:ext cx="8496943" cy="2952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7804"/>
                <a:gridCol w="1294523"/>
                <a:gridCol w="1728192"/>
                <a:gridCol w="2088232"/>
                <a:gridCol w="1728192"/>
              </a:tblGrid>
              <a:tr h="97985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территориального органа Федерального казначейства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Реквизиты получателя распоряжения  о переводе денежных средств в уплату платежей в бюджетную систему Российской Федерации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63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(14) БИК банка получателя средств                     (БИК ТОФК)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(13) Наименование банка получателя средств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(15) Номер счета банка получателя средств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(номер банковского счета, входящего в состав единого казначейского счета (ЕКС))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(17) Номер счета получателя                     (номер казначейского счета)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Управление Федерального казначейства по Новосибирской области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015004950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СИБИРСКОЕ ГУ БАНКА РОССИИ//УФК по Новосибирской </a:t>
                      </a:r>
                      <a:r>
                        <a:rPr lang="ru-RU" sz="1200" u="none" strike="noStrike" dirty="0" smtClean="0">
                          <a:effectLst/>
                        </a:rPr>
                        <a:t>области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г. Новосибирск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40102810445370000043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03100643000000015100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15" marR="4515" marT="45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2198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9502"/>
            <a:ext cx="3514725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8627"/>
            <a:ext cx="4694187" cy="2193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носка 2 3"/>
          <p:cNvSpPr/>
          <p:nvPr/>
        </p:nvSpPr>
        <p:spPr>
          <a:xfrm rot="10800000">
            <a:off x="539549" y="2067695"/>
            <a:ext cx="3514725" cy="1324457"/>
          </a:xfrm>
          <a:prstGeom prst="borderCallout2">
            <a:avLst>
              <a:gd name="adj1" fmla="val 47931"/>
              <a:gd name="adj2" fmla="val 30"/>
              <a:gd name="adj3" fmla="val 47517"/>
              <a:gd name="adj4" fmla="val -19765"/>
              <a:gd name="adj5" fmla="val 71405"/>
              <a:gd name="adj6" fmla="val -38614"/>
            </a:avLst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6"/>
          <a:stretch/>
        </p:blipFill>
        <p:spPr bwMode="auto">
          <a:xfrm>
            <a:off x="3131840" y="3579861"/>
            <a:ext cx="5818982" cy="1209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380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Сборник «Все о заполнении платежных документов в 2021 году»</a:t>
            </a:r>
            <a:endParaRPr 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987574"/>
            <a:ext cx="7560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https://www.nalog.ru/rn54/news/activities_fts/10396456/</a:t>
            </a:r>
            <a:endParaRPr lang="ru-RU" sz="1400" b="1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29851"/>
            <a:ext cx="6696744" cy="318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041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5978"/>
            <a:ext cx="8892480" cy="56557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На что нужно обратить внимание при оформлении платежного документа</a:t>
            </a:r>
            <a:endParaRPr 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74151534"/>
              </p:ext>
            </p:extLst>
          </p:nvPr>
        </p:nvGraphicFramePr>
        <p:xfrm>
          <a:off x="755576" y="843558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4577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38750407"/>
              </p:ext>
            </p:extLst>
          </p:nvPr>
        </p:nvGraphicFramePr>
        <p:xfrm>
          <a:off x="1187624" y="627534"/>
          <a:ext cx="6120680" cy="4048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347614"/>
            <a:ext cx="1656184" cy="2863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210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2453592"/>
              </p:ext>
            </p:extLst>
          </p:nvPr>
        </p:nvGraphicFramePr>
        <p:xfrm>
          <a:off x="467544" y="267494"/>
          <a:ext cx="835292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07455452"/>
              </p:ext>
            </p:extLst>
          </p:nvPr>
        </p:nvGraphicFramePr>
        <p:xfrm>
          <a:off x="611560" y="3579862"/>
          <a:ext cx="8136904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38261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chemeClr val="tx2">
                <a:lumMod val="40000"/>
                <a:lumOff val="60000"/>
              </a:schemeClr>
            </a:gs>
            <a:gs pos="100000">
              <a:srgbClr val="FF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type="body" idx="1"/>
          </p:nvPr>
        </p:nvSpPr>
        <p:spPr>
          <a:xfrm>
            <a:off x="822675" y="1707656"/>
            <a:ext cx="7320689" cy="864095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tx2"/>
                </a:solidFill>
              </a:rPr>
              <a:t>СПАСИБО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60040" cy="453134"/>
          </a:xfrm>
        </p:spPr>
        <p:txBody>
          <a:bodyPr/>
          <a:lstStyle/>
          <a:p>
            <a:pPr>
              <a:defRPr/>
            </a:pPr>
            <a:r>
              <a:rPr lang="en-US" sz="1600" dirty="0" smtClean="0">
                <a:solidFill>
                  <a:prstClr val="white"/>
                </a:solidFill>
              </a:rPr>
              <a:t>9</a:t>
            </a:r>
            <a:endParaRPr lang="ru-RU" sz="1600" dirty="0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6101</TotalTime>
  <Words>547</Words>
  <Application>Microsoft Office PowerPoint</Application>
  <PresentationFormat>Экран (16:9)</PresentationFormat>
  <Paragraphs>58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Порядок заполнения платежных документов  Выступление начальника отдела расчетов с бюджетом  Крапивиной Марины Петровны</vt:lpstr>
      <vt:lpstr> C 01.01.2021 при оформлении распоряжений о переводе денежных средств в уплату налогов, сборов, страховых взносов и иных обязательных платежей, администрируемых налоговыми органами на территории Новосибирской области, следует указывать новые реквизиты УФК по Новосибирской области: </vt:lpstr>
      <vt:lpstr>Презентация PowerPoint</vt:lpstr>
      <vt:lpstr>Сборник «Все о заполнении платежных документов в 2021 году»</vt:lpstr>
      <vt:lpstr>На что нужно обратить внимание при оформлении платежного документа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Выполнение показателей поступлений администрируемых доходов за 6 месяцев 2014 года в разрезе бюджетов, млн. рублей</dc:title>
  <dc:creator>Крапивина Марина Петровна</dc:creator>
  <cp:lastModifiedBy>Крапивина М. П</cp:lastModifiedBy>
  <cp:revision>400</cp:revision>
  <cp:lastPrinted>2021-02-18T03:24:59Z</cp:lastPrinted>
  <dcterms:modified xsi:type="dcterms:W3CDTF">2021-02-18T04:04:46Z</dcterms:modified>
</cp:coreProperties>
</file>