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7" r:id="rId1"/>
  </p:sldMasterIdLst>
  <p:notesMasterIdLst>
    <p:notesMasterId r:id="rId13"/>
  </p:notesMasterIdLst>
  <p:sldIdLst>
    <p:sldId id="283" r:id="rId2"/>
    <p:sldId id="325" r:id="rId3"/>
    <p:sldId id="371" r:id="rId4"/>
    <p:sldId id="370" r:id="rId5"/>
    <p:sldId id="338" r:id="rId6"/>
    <p:sldId id="376" r:id="rId7"/>
    <p:sldId id="372" r:id="rId8"/>
    <p:sldId id="375" r:id="rId9"/>
    <p:sldId id="373" r:id="rId10"/>
    <p:sldId id="374" r:id="rId11"/>
    <p:sldId id="287" r:id="rId12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асянюк Алексей Александрович" initials="КАА" lastIdx="2" clrIdx="0">
    <p:extLst/>
  </p:cmAuthor>
  <p:cmAuthor id="2" name="Воробьев Алексей Максимович" initials="ВАМ" lastIdx="3" clrIdx="1">
    <p:extLst/>
  </p:cmAuthor>
  <p:cmAuthor id="3" name="Шмелев Алексей Константинович" initials="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EEF"/>
    <a:srgbClr val="FFF6C1"/>
    <a:srgbClr val="FDE6D3"/>
    <a:srgbClr val="FCD9BC"/>
    <a:srgbClr val="FAB882"/>
    <a:srgbClr val="2B6CA7"/>
    <a:srgbClr val="6C81B4"/>
    <a:srgbClr val="4F81BD"/>
    <a:srgbClr val="F79646"/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0" autoAdjust="0"/>
    <p:restoredTop sz="97406" autoAdjust="0"/>
  </p:normalViewPr>
  <p:slideViewPr>
    <p:cSldViewPr>
      <p:cViewPr varScale="1">
        <p:scale>
          <a:sx n="92" d="100"/>
          <a:sy n="92" d="100"/>
        </p:scale>
        <p:origin x="-40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9A8841-2B5E-43D8-B3D3-BBDD5350FA62}" type="doc">
      <dgm:prSet loTypeId="urn:microsoft.com/office/officeart/2005/8/layout/target3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330EC8E-24DE-4A35-9FF0-D590AD1F1F8E}">
      <dgm:prSet custT="1"/>
      <dgm:spPr/>
      <dgm:t>
        <a:bodyPr/>
        <a:lstStyle/>
        <a:p>
          <a:pPr algn="l" rtl="0"/>
          <a:r>
            <a:rPr lang="ru-RU" sz="1800" dirty="0" smtClean="0"/>
            <a:t>2) подтверждение законности оборота товаров в Евразийском экономическом союзе</a:t>
          </a:r>
          <a:endParaRPr lang="ru-RU" sz="1800" dirty="0"/>
        </a:p>
      </dgm:t>
    </dgm:pt>
    <dgm:pt modelId="{9771ABB1-9133-4D79-99A7-A8C3784F49D7}" type="parTrans" cxnId="{845C7C7E-D118-4CDE-91AC-2232A6032248}">
      <dgm:prSet/>
      <dgm:spPr/>
      <dgm:t>
        <a:bodyPr/>
        <a:lstStyle/>
        <a:p>
          <a:pPr algn="l"/>
          <a:endParaRPr lang="ru-RU" sz="1800"/>
        </a:p>
      </dgm:t>
    </dgm:pt>
    <dgm:pt modelId="{D665EBBB-EDF5-4361-93E8-A50E4E15B4C9}" type="sibTrans" cxnId="{845C7C7E-D118-4CDE-91AC-2232A6032248}">
      <dgm:prSet/>
      <dgm:spPr/>
      <dgm:t>
        <a:bodyPr/>
        <a:lstStyle/>
        <a:p>
          <a:pPr algn="l"/>
          <a:endParaRPr lang="ru-RU" sz="1800"/>
        </a:p>
      </dgm:t>
    </dgm:pt>
    <dgm:pt modelId="{A0258A66-26AB-4718-932D-D0326513CDF8}">
      <dgm:prSet custT="1"/>
      <dgm:spPr/>
      <dgm:t>
        <a:bodyPr/>
        <a:lstStyle/>
        <a:p>
          <a:pPr algn="l" rtl="0"/>
          <a:r>
            <a:rPr lang="ru-RU" sz="1800" dirty="0" smtClean="0"/>
            <a:t>3) предотвращение ввоза на территорию Российской Федерации контрафактной продукции</a:t>
          </a:r>
          <a:endParaRPr lang="ru-RU" sz="1800" dirty="0"/>
        </a:p>
      </dgm:t>
    </dgm:pt>
    <dgm:pt modelId="{17EF3F17-AFFC-4316-A5DE-757B613DED36}" type="parTrans" cxnId="{A974B963-A5C6-47FB-9ECD-07F4DBAD40CE}">
      <dgm:prSet/>
      <dgm:spPr/>
      <dgm:t>
        <a:bodyPr/>
        <a:lstStyle/>
        <a:p>
          <a:pPr algn="l"/>
          <a:endParaRPr lang="ru-RU" sz="1800"/>
        </a:p>
      </dgm:t>
    </dgm:pt>
    <dgm:pt modelId="{1D14FD89-30F9-4160-BB5F-570757139663}" type="sibTrans" cxnId="{A974B963-A5C6-47FB-9ECD-07F4DBAD40CE}">
      <dgm:prSet/>
      <dgm:spPr/>
      <dgm:t>
        <a:bodyPr/>
        <a:lstStyle/>
        <a:p>
          <a:pPr algn="l"/>
          <a:endParaRPr lang="ru-RU" sz="1800"/>
        </a:p>
      </dgm:t>
    </dgm:pt>
    <dgm:pt modelId="{7E4C9A60-5E72-4BC6-B8E9-A24FB7EBD6CC}">
      <dgm:prSet custT="1"/>
      <dgm:spPr/>
      <dgm:t>
        <a:bodyPr/>
        <a:lstStyle/>
        <a:p>
          <a:pPr algn="l" rtl="0"/>
          <a:r>
            <a:rPr lang="ru-RU" sz="1800" dirty="0" smtClean="0"/>
            <a:t>4) обеспечение экономической безопасности страны</a:t>
          </a:r>
          <a:endParaRPr lang="ru-RU" sz="1800" dirty="0"/>
        </a:p>
      </dgm:t>
    </dgm:pt>
    <dgm:pt modelId="{1765DDBC-B6C6-449D-8E3C-4B650B33B3C9}" type="parTrans" cxnId="{60BE5110-D822-4272-A3AB-13995A3EB91C}">
      <dgm:prSet/>
      <dgm:spPr/>
      <dgm:t>
        <a:bodyPr/>
        <a:lstStyle/>
        <a:p>
          <a:pPr algn="l"/>
          <a:endParaRPr lang="ru-RU" sz="1800"/>
        </a:p>
      </dgm:t>
    </dgm:pt>
    <dgm:pt modelId="{DABD6A2B-014E-41F4-A82E-D6BD3459328C}" type="sibTrans" cxnId="{60BE5110-D822-4272-A3AB-13995A3EB91C}">
      <dgm:prSet/>
      <dgm:spPr/>
      <dgm:t>
        <a:bodyPr/>
        <a:lstStyle/>
        <a:p>
          <a:pPr algn="l"/>
          <a:endParaRPr lang="ru-RU" sz="1800"/>
        </a:p>
      </dgm:t>
    </dgm:pt>
    <dgm:pt modelId="{1BA3BC97-81B6-415C-A846-7D4830F0D336}">
      <dgm:prSet custT="1"/>
      <dgm:spPr/>
      <dgm:t>
        <a:bodyPr/>
        <a:lstStyle/>
        <a:p>
          <a:pPr algn="l" rtl="0"/>
          <a:r>
            <a:rPr lang="ru-RU" sz="1800" dirty="0" smtClean="0"/>
            <a:t>5) повышение конкурентоспособности отечественных товаров</a:t>
          </a:r>
          <a:endParaRPr lang="ru-RU" sz="1800" dirty="0"/>
        </a:p>
      </dgm:t>
    </dgm:pt>
    <dgm:pt modelId="{A9B2CD64-3E0B-4EB2-B695-CA872641CC7A}" type="parTrans" cxnId="{FCA67AE8-D1CF-4223-ACF3-B861F2CC4080}">
      <dgm:prSet/>
      <dgm:spPr/>
      <dgm:t>
        <a:bodyPr/>
        <a:lstStyle/>
        <a:p>
          <a:pPr algn="l"/>
          <a:endParaRPr lang="ru-RU" sz="1800"/>
        </a:p>
      </dgm:t>
    </dgm:pt>
    <dgm:pt modelId="{9847C4FF-8AFF-4AF0-92D8-665E7EFBD4D9}" type="sibTrans" cxnId="{FCA67AE8-D1CF-4223-ACF3-B861F2CC4080}">
      <dgm:prSet/>
      <dgm:spPr/>
      <dgm:t>
        <a:bodyPr/>
        <a:lstStyle/>
        <a:p>
          <a:pPr algn="l"/>
          <a:endParaRPr lang="ru-RU" sz="1800"/>
        </a:p>
      </dgm:t>
    </dgm:pt>
    <dgm:pt modelId="{C001B565-481D-49B0-900E-6EB35F77C2F3}">
      <dgm:prSet custT="1"/>
      <dgm:spPr/>
      <dgm:t>
        <a:bodyPr/>
        <a:lstStyle/>
        <a:p>
          <a:pPr algn="l" rtl="0"/>
          <a:r>
            <a:rPr lang="ru-RU" sz="1800" dirty="0" smtClean="0"/>
            <a:t>6) сокращение серого импорта</a:t>
          </a:r>
          <a:endParaRPr lang="ru-RU" sz="1800" dirty="0"/>
        </a:p>
      </dgm:t>
    </dgm:pt>
    <dgm:pt modelId="{BE684125-CFDD-4BF6-99BB-FA7ECAAC88EE}" type="parTrans" cxnId="{DCC49E2E-FC55-4D5B-8903-FA46F2C069BF}">
      <dgm:prSet/>
      <dgm:spPr/>
      <dgm:t>
        <a:bodyPr/>
        <a:lstStyle/>
        <a:p>
          <a:pPr algn="l"/>
          <a:endParaRPr lang="ru-RU" sz="1800"/>
        </a:p>
      </dgm:t>
    </dgm:pt>
    <dgm:pt modelId="{21023AF7-40D7-47D8-827D-8E0E485A38CF}" type="sibTrans" cxnId="{DCC49E2E-FC55-4D5B-8903-FA46F2C069BF}">
      <dgm:prSet/>
      <dgm:spPr/>
      <dgm:t>
        <a:bodyPr/>
        <a:lstStyle/>
        <a:p>
          <a:pPr algn="l"/>
          <a:endParaRPr lang="ru-RU" sz="1800"/>
        </a:p>
      </dgm:t>
    </dgm:pt>
    <dgm:pt modelId="{16C97D56-6A9C-43D0-BAC3-7D75EAF9F8E5}">
      <dgm:prSet custT="1"/>
      <dgm:spPr/>
      <dgm:t>
        <a:bodyPr/>
        <a:lstStyle/>
        <a:p>
          <a:pPr algn="l" rtl="0"/>
          <a:r>
            <a:rPr lang="ru-RU" sz="1800" dirty="0" smtClean="0"/>
            <a:t>1) исполнение международных обязательств</a:t>
          </a:r>
          <a:endParaRPr lang="ru-RU" sz="1800" dirty="0"/>
        </a:p>
      </dgm:t>
    </dgm:pt>
    <dgm:pt modelId="{00886CD3-1155-4625-91B6-C3461AD51E46}" type="sibTrans" cxnId="{26EA5920-017E-4A06-88A3-B66DF89C8044}">
      <dgm:prSet/>
      <dgm:spPr/>
      <dgm:t>
        <a:bodyPr/>
        <a:lstStyle/>
        <a:p>
          <a:pPr algn="l"/>
          <a:endParaRPr lang="ru-RU" sz="1800"/>
        </a:p>
      </dgm:t>
    </dgm:pt>
    <dgm:pt modelId="{4B18F0C9-05D8-488E-BF19-634CD44234DC}" type="parTrans" cxnId="{26EA5920-017E-4A06-88A3-B66DF89C8044}">
      <dgm:prSet/>
      <dgm:spPr/>
      <dgm:t>
        <a:bodyPr/>
        <a:lstStyle/>
        <a:p>
          <a:pPr algn="l"/>
          <a:endParaRPr lang="ru-RU" sz="1800"/>
        </a:p>
      </dgm:t>
    </dgm:pt>
    <dgm:pt modelId="{8B723A01-C12F-46D2-A38F-D43C1884E40F}" type="pres">
      <dgm:prSet presAssocID="{669A8841-2B5E-43D8-B3D3-BBDD5350FA62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67D378-ED94-41B8-B0C1-B5D01F13E008}" type="pres">
      <dgm:prSet presAssocID="{16C97D56-6A9C-43D0-BAC3-7D75EAF9F8E5}" presName="circle1" presStyleLbl="node1" presStyleIdx="0" presStyleCnt="6"/>
      <dgm:spPr/>
    </dgm:pt>
    <dgm:pt modelId="{D83AC00E-EAD4-4FE9-B2AC-6C540680E04F}" type="pres">
      <dgm:prSet presAssocID="{16C97D56-6A9C-43D0-BAC3-7D75EAF9F8E5}" presName="space" presStyleCnt="0"/>
      <dgm:spPr/>
    </dgm:pt>
    <dgm:pt modelId="{3F266866-07D8-4267-AC77-C6B15D11908B}" type="pres">
      <dgm:prSet presAssocID="{16C97D56-6A9C-43D0-BAC3-7D75EAF9F8E5}" presName="rect1" presStyleLbl="alignAcc1" presStyleIdx="0" presStyleCnt="6" custScaleY="100000"/>
      <dgm:spPr/>
      <dgm:t>
        <a:bodyPr/>
        <a:lstStyle/>
        <a:p>
          <a:endParaRPr lang="ru-RU"/>
        </a:p>
      </dgm:t>
    </dgm:pt>
    <dgm:pt modelId="{B1338197-2BF8-4F54-91B1-56D257DC192F}" type="pres">
      <dgm:prSet presAssocID="{6330EC8E-24DE-4A35-9FF0-D590AD1F1F8E}" presName="vertSpace2" presStyleLbl="node1" presStyleIdx="0" presStyleCnt="6"/>
      <dgm:spPr/>
    </dgm:pt>
    <dgm:pt modelId="{CD26339A-9254-4723-A7AB-9128010EB987}" type="pres">
      <dgm:prSet presAssocID="{6330EC8E-24DE-4A35-9FF0-D590AD1F1F8E}" presName="circle2" presStyleLbl="node1" presStyleIdx="1" presStyleCnt="6"/>
      <dgm:spPr/>
    </dgm:pt>
    <dgm:pt modelId="{49D39573-D827-4405-9710-7AE7059DCB7B}" type="pres">
      <dgm:prSet presAssocID="{6330EC8E-24DE-4A35-9FF0-D590AD1F1F8E}" presName="rect2" presStyleLbl="alignAcc1" presStyleIdx="1" presStyleCnt="6"/>
      <dgm:spPr/>
      <dgm:t>
        <a:bodyPr/>
        <a:lstStyle/>
        <a:p>
          <a:endParaRPr lang="ru-RU"/>
        </a:p>
      </dgm:t>
    </dgm:pt>
    <dgm:pt modelId="{51ADB28A-474D-4DAE-AF71-D9EC227F050C}" type="pres">
      <dgm:prSet presAssocID="{A0258A66-26AB-4718-932D-D0326513CDF8}" presName="vertSpace3" presStyleLbl="node1" presStyleIdx="1" presStyleCnt="6"/>
      <dgm:spPr/>
    </dgm:pt>
    <dgm:pt modelId="{FAE851DC-78D7-4895-91CF-96C98F455BA5}" type="pres">
      <dgm:prSet presAssocID="{A0258A66-26AB-4718-932D-D0326513CDF8}" presName="circle3" presStyleLbl="node1" presStyleIdx="2" presStyleCnt="6"/>
      <dgm:spPr/>
    </dgm:pt>
    <dgm:pt modelId="{5C7F4605-F556-415B-B2A6-417FD399416E}" type="pres">
      <dgm:prSet presAssocID="{A0258A66-26AB-4718-932D-D0326513CDF8}" presName="rect3" presStyleLbl="alignAcc1" presStyleIdx="2" presStyleCnt="6"/>
      <dgm:spPr/>
      <dgm:t>
        <a:bodyPr/>
        <a:lstStyle/>
        <a:p>
          <a:endParaRPr lang="ru-RU"/>
        </a:p>
      </dgm:t>
    </dgm:pt>
    <dgm:pt modelId="{2DCFD7BC-0637-4A2F-A5B8-F2863282CBCD}" type="pres">
      <dgm:prSet presAssocID="{7E4C9A60-5E72-4BC6-B8E9-A24FB7EBD6CC}" presName="vertSpace4" presStyleLbl="node1" presStyleIdx="2" presStyleCnt="6"/>
      <dgm:spPr/>
    </dgm:pt>
    <dgm:pt modelId="{2D3A878D-C557-4BF5-A78B-807EC20B5A32}" type="pres">
      <dgm:prSet presAssocID="{7E4C9A60-5E72-4BC6-B8E9-A24FB7EBD6CC}" presName="circle4" presStyleLbl="node1" presStyleIdx="3" presStyleCnt="6"/>
      <dgm:spPr/>
    </dgm:pt>
    <dgm:pt modelId="{2A6BA3FE-4F9D-47FA-ADE8-CF02AA5C2C0B}" type="pres">
      <dgm:prSet presAssocID="{7E4C9A60-5E72-4BC6-B8E9-A24FB7EBD6CC}" presName="rect4" presStyleLbl="alignAcc1" presStyleIdx="3" presStyleCnt="6"/>
      <dgm:spPr/>
      <dgm:t>
        <a:bodyPr/>
        <a:lstStyle/>
        <a:p>
          <a:endParaRPr lang="ru-RU"/>
        </a:p>
      </dgm:t>
    </dgm:pt>
    <dgm:pt modelId="{F412898D-AAAE-4A6A-96F3-16736F00B216}" type="pres">
      <dgm:prSet presAssocID="{1BA3BC97-81B6-415C-A846-7D4830F0D336}" presName="vertSpace5" presStyleLbl="node1" presStyleIdx="3" presStyleCnt="6"/>
      <dgm:spPr/>
    </dgm:pt>
    <dgm:pt modelId="{D5BBB868-B159-46EF-9B7F-4A327F6208B2}" type="pres">
      <dgm:prSet presAssocID="{1BA3BC97-81B6-415C-A846-7D4830F0D336}" presName="circle5" presStyleLbl="node1" presStyleIdx="4" presStyleCnt="6"/>
      <dgm:spPr/>
    </dgm:pt>
    <dgm:pt modelId="{3AE72D9A-827F-443C-B421-9231348C21E9}" type="pres">
      <dgm:prSet presAssocID="{1BA3BC97-81B6-415C-A846-7D4830F0D336}" presName="rect5" presStyleLbl="alignAcc1" presStyleIdx="4" presStyleCnt="6"/>
      <dgm:spPr/>
      <dgm:t>
        <a:bodyPr/>
        <a:lstStyle/>
        <a:p>
          <a:endParaRPr lang="ru-RU"/>
        </a:p>
      </dgm:t>
    </dgm:pt>
    <dgm:pt modelId="{5AC41525-88DC-460F-B4C8-2DF76013C605}" type="pres">
      <dgm:prSet presAssocID="{C001B565-481D-49B0-900E-6EB35F77C2F3}" presName="vertSpace6" presStyleLbl="node1" presStyleIdx="4" presStyleCnt="6"/>
      <dgm:spPr/>
    </dgm:pt>
    <dgm:pt modelId="{780579D7-7BD1-46C3-8F0B-8BD5ED5BED60}" type="pres">
      <dgm:prSet presAssocID="{C001B565-481D-49B0-900E-6EB35F77C2F3}" presName="circle6" presStyleLbl="node1" presStyleIdx="5" presStyleCnt="6"/>
      <dgm:spPr/>
    </dgm:pt>
    <dgm:pt modelId="{1D80B296-B759-48D6-BD78-25D11FD8C113}" type="pres">
      <dgm:prSet presAssocID="{C001B565-481D-49B0-900E-6EB35F77C2F3}" presName="rect6" presStyleLbl="alignAcc1" presStyleIdx="5" presStyleCnt="6"/>
      <dgm:spPr/>
      <dgm:t>
        <a:bodyPr/>
        <a:lstStyle/>
        <a:p>
          <a:endParaRPr lang="ru-RU"/>
        </a:p>
      </dgm:t>
    </dgm:pt>
    <dgm:pt modelId="{7AAD5F0F-6133-46E6-8789-1E165ECD90CC}" type="pres">
      <dgm:prSet presAssocID="{16C97D56-6A9C-43D0-BAC3-7D75EAF9F8E5}" presName="rect1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061D99-F99E-45EB-8156-30F507AA631B}" type="pres">
      <dgm:prSet presAssocID="{6330EC8E-24DE-4A35-9FF0-D590AD1F1F8E}" presName="rect2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F1A354-F218-42E6-9CB0-209ACD891E7C}" type="pres">
      <dgm:prSet presAssocID="{A0258A66-26AB-4718-932D-D0326513CDF8}" presName="rect3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7EA328-FF50-4DA1-B61F-D614E955EF89}" type="pres">
      <dgm:prSet presAssocID="{7E4C9A60-5E72-4BC6-B8E9-A24FB7EBD6CC}" presName="rect4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2AE721-2468-4222-BF69-A7C5F35A66E5}" type="pres">
      <dgm:prSet presAssocID="{1BA3BC97-81B6-415C-A846-7D4830F0D336}" presName="rect5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5EE9BA-B392-4B60-A84E-7773CF19E4D7}" type="pres">
      <dgm:prSet presAssocID="{C001B565-481D-49B0-900E-6EB35F77C2F3}" presName="rect6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A67AE8-D1CF-4223-ACF3-B861F2CC4080}" srcId="{669A8841-2B5E-43D8-B3D3-BBDD5350FA62}" destId="{1BA3BC97-81B6-415C-A846-7D4830F0D336}" srcOrd="4" destOrd="0" parTransId="{A9B2CD64-3E0B-4EB2-B695-CA872641CC7A}" sibTransId="{9847C4FF-8AFF-4AF0-92D8-665E7EFBD4D9}"/>
    <dgm:cxn modelId="{67E201C4-8E36-4786-882F-3D1DA08CA8F7}" type="presOf" srcId="{1BA3BC97-81B6-415C-A846-7D4830F0D336}" destId="{E62AE721-2468-4222-BF69-A7C5F35A66E5}" srcOrd="1" destOrd="0" presId="urn:microsoft.com/office/officeart/2005/8/layout/target3"/>
    <dgm:cxn modelId="{B3C7AC61-B7EF-42D4-9AF7-486A2EE85926}" type="presOf" srcId="{669A8841-2B5E-43D8-B3D3-BBDD5350FA62}" destId="{8B723A01-C12F-46D2-A38F-D43C1884E40F}" srcOrd="0" destOrd="0" presId="urn:microsoft.com/office/officeart/2005/8/layout/target3"/>
    <dgm:cxn modelId="{26EA5920-017E-4A06-88A3-B66DF89C8044}" srcId="{669A8841-2B5E-43D8-B3D3-BBDD5350FA62}" destId="{16C97D56-6A9C-43D0-BAC3-7D75EAF9F8E5}" srcOrd="0" destOrd="0" parTransId="{4B18F0C9-05D8-488E-BF19-634CD44234DC}" sibTransId="{00886CD3-1155-4625-91B6-C3461AD51E46}"/>
    <dgm:cxn modelId="{3A848D42-9BAC-4ADC-AA4B-7E1AA6E321F4}" type="presOf" srcId="{A0258A66-26AB-4718-932D-D0326513CDF8}" destId="{5C7F4605-F556-415B-B2A6-417FD399416E}" srcOrd="0" destOrd="0" presId="urn:microsoft.com/office/officeart/2005/8/layout/target3"/>
    <dgm:cxn modelId="{DCC49E2E-FC55-4D5B-8903-FA46F2C069BF}" srcId="{669A8841-2B5E-43D8-B3D3-BBDD5350FA62}" destId="{C001B565-481D-49B0-900E-6EB35F77C2F3}" srcOrd="5" destOrd="0" parTransId="{BE684125-CFDD-4BF6-99BB-FA7ECAAC88EE}" sibTransId="{21023AF7-40D7-47D8-827D-8E0E485A38CF}"/>
    <dgm:cxn modelId="{A711A9CC-BC94-48C8-A650-00D72D8703F3}" type="presOf" srcId="{C001B565-481D-49B0-900E-6EB35F77C2F3}" destId="{085EE9BA-B392-4B60-A84E-7773CF19E4D7}" srcOrd="1" destOrd="0" presId="urn:microsoft.com/office/officeart/2005/8/layout/target3"/>
    <dgm:cxn modelId="{7E432EC3-04A8-4B64-ACB9-7A841BBE4C6E}" type="presOf" srcId="{1BA3BC97-81B6-415C-A846-7D4830F0D336}" destId="{3AE72D9A-827F-443C-B421-9231348C21E9}" srcOrd="0" destOrd="0" presId="urn:microsoft.com/office/officeart/2005/8/layout/target3"/>
    <dgm:cxn modelId="{432BE1FD-6B19-4040-A9CD-2D7384C1F76C}" type="presOf" srcId="{6330EC8E-24DE-4A35-9FF0-D590AD1F1F8E}" destId="{49D39573-D827-4405-9710-7AE7059DCB7B}" srcOrd="0" destOrd="0" presId="urn:microsoft.com/office/officeart/2005/8/layout/target3"/>
    <dgm:cxn modelId="{A974B963-A5C6-47FB-9ECD-07F4DBAD40CE}" srcId="{669A8841-2B5E-43D8-B3D3-BBDD5350FA62}" destId="{A0258A66-26AB-4718-932D-D0326513CDF8}" srcOrd="2" destOrd="0" parTransId="{17EF3F17-AFFC-4316-A5DE-757B613DED36}" sibTransId="{1D14FD89-30F9-4160-BB5F-570757139663}"/>
    <dgm:cxn modelId="{736E80A2-5DCE-4823-A9E0-D80F3C60B081}" type="presOf" srcId="{C001B565-481D-49B0-900E-6EB35F77C2F3}" destId="{1D80B296-B759-48D6-BD78-25D11FD8C113}" srcOrd="0" destOrd="0" presId="urn:microsoft.com/office/officeart/2005/8/layout/target3"/>
    <dgm:cxn modelId="{3404C4DB-B715-4892-8999-01D9419B51B5}" type="presOf" srcId="{16C97D56-6A9C-43D0-BAC3-7D75EAF9F8E5}" destId="{3F266866-07D8-4267-AC77-C6B15D11908B}" srcOrd="0" destOrd="0" presId="urn:microsoft.com/office/officeart/2005/8/layout/target3"/>
    <dgm:cxn modelId="{845C7C7E-D118-4CDE-91AC-2232A6032248}" srcId="{669A8841-2B5E-43D8-B3D3-BBDD5350FA62}" destId="{6330EC8E-24DE-4A35-9FF0-D590AD1F1F8E}" srcOrd="1" destOrd="0" parTransId="{9771ABB1-9133-4D79-99A7-A8C3784F49D7}" sibTransId="{D665EBBB-EDF5-4361-93E8-A50E4E15B4C9}"/>
    <dgm:cxn modelId="{17FDBFB3-1BEC-4B58-850A-836B2FFCBCD3}" type="presOf" srcId="{16C97D56-6A9C-43D0-BAC3-7D75EAF9F8E5}" destId="{7AAD5F0F-6133-46E6-8789-1E165ECD90CC}" srcOrd="1" destOrd="0" presId="urn:microsoft.com/office/officeart/2005/8/layout/target3"/>
    <dgm:cxn modelId="{A68AC164-8AE8-4C16-819F-BBB35A2B002C}" type="presOf" srcId="{7E4C9A60-5E72-4BC6-B8E9-A24FB7EBD6CC}" destId="{767EA328-FF50-4DA1-B61F-D614E955EF89}" srcOrd="1" destOrd="0" presId="urn:microsoft.com/office/officeart/2005/8/layout/target3"/>
    <dgm:cxn modelId="{60BE5110-D822-4272-A3AB-13995A3EB91C}" srcId="{669A8841-2B5E-43D8-B3D3-BBDD5350FA62}" destId="{7E4C9A60-5E72-4BC6-B8E9-A24FB7EBD6CC}" srcOrd="3" destOrd="0" parTransId="{1765DDBC-B6C6-449D-8E3C-4B650B33B3C9}" sibTransId="{DABD6A2B-014E-41F4-A82E-D6BD3459328C}"/>
    <dgm:cxn modelId="{AB2F354C-2E8D-47B5-995B-59E22E662B54}" type="presOf" srcId="{6330EC8E-24DE-4A35-9FF0-D590AD1F1F8E}" destId="{E0061D99-F99E-45EB-8156-30F507AA631B}" srcOrd="1" destOrd="0" presId="urn:microsoft.com/office/officeart/2005/8/layout/target3"/>
    <dgm:cxn modelId="{3E447D76-D275-4F00-83EB-B141D09886D3}" type="presOf" srcId="{7E4C9A60-5E72-4BC6-B8E9-A24FB7EBD6CC}" destId="{2A6BA3FE-4F9D-47FA-ADE8-CF02AA5C2C0B}" srcOrd="0" destOrd="0" presId="urn:microsoft.com/office/officeart/2005/8/layout/target3"/>
    <dgm:cxn modelId="{96D367DE-C3C5-451D-9F4F-68B71F0D534D}" type="presOf" srcId="{A0258A66-26AB-4718-932D-D0326513CDF8}" destId="{34F1A354-F218-42E6-9CB0-209ACD891E7C}" srcOrd="1" destOrd="0" presId="urn:microsoft.com/office/officeart/2005/8/layout/target3"/>
    <dgm:cxn modelId="{6DD561B2-040F-42C6-8321-45C6E7BC501D}" type="presParOf" srcId="{8B723A01-C12F-46D2-A38F-D43C1884E40F}" destId="{7D67D378-ED94-41B8-B0C1-B5D01F13E008}" srcOrd="0" destOrd="0" presId="urn:microsoft.com/office/officeart/2005/8/layout/target3"/>
    <dgm:cxn modelId="{466FB231-F8C3-424F-9EB0-7F3E0191A01F}" type="presParOf" srcId="{8B723A01-C12F-46D2-A38F-D43C1884E40F}" destId="{D83AC00E-EAD4-4FE9-B2AC-6C540680E04F}" srcOrd="1" destOrd="0" presId="urn:microsoft.com/office/officeart/2005/8/layout/target3"/>
    <dgm:cxn modelId="{EB7FD32F-3FE5-4574-9461-9D4BD62CB53C}" type="presParOf" srcId="{8B723A01-C12F-46D2-A38F-D43C1884E40F}" destId="{3F266866-07D8-4267-AC77-C6B15D11908B}" srcOrd="2" destOrd="0" presId="urn:microsoft.com/office/officeart/2005/8/layout/target3"/>
    <dgm:cxn modelId="{69FBAE37-F041-4DBB-A7A1-AA9914771267}" type="presParOf" srcId="{8B723A01-C12F-46D2-A38F-D43C1884E40F}" destId="{B1338197-2BF8-4F54-91B1-56D257DC192F}" srcOrd="3" destOrd="0" presId="urn:microsoft.com/office/officeart/2005/8/layout/target3"/>
    <dgm:cxn modelId="{AA674067-F079-4EBE-B713-F8211E9BBF4C}" type="presParOf" srcId="{8B723A01-C12F-46D2-A38F-D43C1884E40F}" destId="{CD26339A-9254-4723-A7AB-9128010EB987}" srcOrd="4" destOrd="0" presId="urn:microsoft.com/office/officeart/2005/8/layout/target3"/>
    <dgm:cxn modelId="{F70B4849-978B-4FD1-B44F-C74116C1B2D0}" type="presParOf" srcId="{8B723A01-C12F-46D2-A38F-D43C1884E40F}" destId="{49D39573-D827-4405-9710-7AE7059DCB7B}" srcOrd="5" destOrd="0" presId="urn:microsoft.com/office/officeart/2005/8/layout/target3"/>
    <dgm:cxn modelId="{EE9887F3-D754-4D1A-AC42-DFA3741A8CCA}" type="presParOf" srcId="{8B723A01-C12F-46D2-A38F-D43C1884E40F}" destId="{51ADB28A-474D-4DAE-AF71-D9EC227F050C}" srcOrd="6" destOrd="0" presId="urn:microsoft.com/office/officeart/2005/8/layout/target3"/>
    <dgm:cxn modelId="{DF16BA54-A6D3-40E9-B833-4758FAAC4071}" type="presParOf" srcId="{8B723A01-C12F-46D2-A38F-D43C1884E40F}" destId="{FAE851DC-78D7-4895-91CF-96C98F455BA5}" srcOrd="7" destOrd="0" presId="urn:microsoft.com/office/officeart/2005/8/layout/target3"/>
    <dgm:cxn modelId="{99612208-3EE1-4A1B-B2CC-D6E47715B900}" type="presParOf" srcId="{8B723A01-C12F-46D2-A38F-D43C1884E40F}" destId="{5C7F4605-F556-415B-B2A6-417FD399416E}" srcOrd="8" destOrd="0" presId="urn:microsoft.com/office/officeart/2005/8/layout/target3"/>
    <dgm:cxn modelId="{61E59A31-0A96-4AAB-AF42-84CEEE1A8F73}" type="presParOf" srcId="{8B723A01-C12F-46D2-A38F-D43C1884E40F}" destId="{2DCFD7BC-0637-4A2F-A5B8-F2863282CBCD}" srcOrd="9" destOrd="0" presId="urn:microsoft.com/office/officeart/2005/8/layout/target3"/>
    <dgm:cxn modelId="{01F64104-DB87-4320-86CF-F50DA49C48C4}" type="presParOf" srcId="{8B723A01-C12F-46D2-A38F-D43C1884E40F}" destId="{2D3A878D-C557-4BF5-A78B-807EC20B5A32}" srcOrd="10" destOrd="0" presId="urn:microsoft.com/office/officeart/2005/8/layout/target3"/>
    <dgm:cxn modelId="{76E9F6B4-0907-4294-948E-9C5816F2F298}" type="presParOf" srcId="{8B723A01-C12F-46D2-A38F-D43C1884E40F}" destId="{2A6BA3FE-4F9D-47FA-ADE8-CF02AA5C2C0B}" srcOrd="11" destOrd="0" presId="urn:microsoft.com/office/officeart/2005/8/layout/target3"/>
    <dgm:cxn modelId="{0CD45491-3602-4809-AE26-FFABBEFBEC45}" type="presParOf" srcId="{8B723A01-C12F-46D2-A38F-D43C1884E40F}" destId="{F412898D-AAAE-4A6A-96F3-16736F00B216}" srcOrd="12" destOrd="0" presId="urn:microsoft.com/office/officeart/2005/8/layout/target3"/>
    <dgm:cxn modelId="{F1059ED9-0C0B-4915-9553-C83A9939C156}" type="presParOf" srcId="{8B723A01-C12F-46D2-A38F-D43C1884E40F}" destId="{D5BBB868-B159-46EF-9B7F-4A327F6208B2}" srcOrd="13" destOrd="0" presId="urn:microsoft.com/office/officeart/2005/8/layout/target3"/>
    <dgm:cxn modelId="{50065A90-1361-4469-B97B-38CED3522BDE}" type="presParOf" srcId="{8B723A01-C12F-46D2-A38F-D43C1884E40F}" destId="{3AE72D9A-827F-443C-B421-9231348C21E9}" srcOrd="14" destOrd="0" presId="urn:microsoft.com/office/officeart/2005/8/layout/target3"/>
    <dgm:cxn modelId="{3984D40A-91E4-4CBF-8078-6C124ED8C870}" type="presParOf" srcId="{8B723A01-C12F-46D2-A38F-D43C1884E40F}" destId="{5AC41525-88DC-460F-B4C8-2DF76013C605}" srcOrd="15" destOrd="0" presId="urn:microsoft.com/office/officeart/2005/8/layout/target3"/>
    <dgm:cxn modelId="{D0B4E7DB-987A-49B9-8A8F-72CB650E8611}" type="presParOf" srcId="{8B723A01-C12F-46D2-A38F-D43C1884E40F}" destId="{780579D7-7BD1-46C3-8F0B-8BD5ED5BED60}" srcOrd="16" destOrd="0" presId="urn:microsoft.com/office/officeart/2005/8/layout/target3"/>
    <dgm:cxn modelId="{20B96FB1-E3D5-46EF-8C77-070596537D81}" type="presParOf" srcId="{8B723A01-C12F-46D2-A38F-D43C1884E40F}" destId="{1D80B296-B759-48D6-BD78-25D11FD8C113}" srcOrd="17" destOrd="0" presId="urn:microsoft.com/office/officeart/2005/8/layout/target3"/>
    <dgm:cxn modelId="{93D10964-5468-401B-90A3-ED0182385986}" type="presParOf" srcId="{8B723A01-C12F-46D2-A38F-D43C1884E40F}" destId="{7AAD5F0F-6133-46E6-8789-1E165ECD90CC}" srcOrd="18" destOrd="0" presId="urn:microsoft.com/office/officeart/2005/8/layout/target3"/>
    <dgm:cxn modelId="{0FD23FB0-8F3F-4D85-829C-F699ED00A25E}" type="presParOf" srcId="{8B723A01-C12F-46D2-A38F-D43C1884E40F}" destId="{E0061D99-F99E-45EB-8156-30F507AA631B}" srcOrd="19" destOrd="0" presId="urn:microsoft.com/office/officeart/2005/8/layout/target3"/>
    <dgm:cxn modelId="{65B066AE-0B0B-43CB-981F-48B547AC0466}" type="presParOf" srcId="{8B723A01-C12F-46D2-A38F-D43C1884E40F}" destId="{34F1A354-F218-42E6-9CB0-209ACD891E7C}" srcOrd="20" destOrd="0" presId="urn:microsoft.com/office/officeart/2005/8/layout/target3"/>
    <dgm:cxn modelId="{49C0D37D-AC26-4B1A-AAD7-80D8A3EF6CD7}" type="presParOf" srcId="{8B723A01-C12F-46D2-A38F-D43C1884E40F}" destId="{767EA328-FF50-4DA1-B61F-D614E955EF89}" srcOrd="21" destOrd="0" presId="urn:microsoft.com/office/officeart/2005/8/layout/target3"/>
    <dgm:cxn modelId="{A6AFFB8B-9E44-4589-9883-8118AF145543}" type="presParOf" srcId="{8B723A01-C12F-46D2-A38F-D43C1884E40F}" destId="{E62AE721-2468-4222-BF69-A7C5F35A66E5}" srcOrd="22" destOrd="0" presId="urn:microsoft.com/office/officeart/2005/8/layout/target3"/>
    <dgm:cxn modelId="{4B8B4E01-AA09-4E36-8117-1A6644242DE1}" type="presParOf" srcId="{8B723A01-C12F-46D2-A38F-D43C1884E40F}" destId="{085EE9BA-B392-4B60-A84E-7773CF19E4D7}" srcOrd="2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4C320A-4850-4762-B681-6D354533DBEF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>
        <a:scene3d>
          <a:camera prst="orthographicFront">
            <a:rot lat="0" lon="0" rev="0"/>
          </a:camera>
          <a:lightRig rig="threePt" dir="t"/>
        </a:scene3d>
      </dgm:spPr>
      <dgm:t>
        <a:bodyPr/>
        <a:lstStyle/>
        <a:p>
          <a:endParaRPr lang="ru-RU"/>
        </a:p>
      </dgm:t>
    </dgm:pt>
    <dgm:pt modelId="{69FB5F61-EDE1-4209-92A1-072BCE245AFE}">
      <dgm:prSet phldrT="[Текст]" custT="1"/>
      <dgm:spPr/>
      <dgm:t>
        <a:bodyPr/>
        <a:lstStyle/>
        <a:p>
          <a:pPr algn="l"/>
          <a:r>
            <a:rPr lang="ru-RU" sz="1600" b="1" dirty="0" smtClean="0">
              <a:solidFill>
                <a:schemeClr val="bg1"/>
              </a:solidFill>
            </a:rPr>
            <a:t>уведомления о перемещении товаров, подлежащих прослеживаемости, из РФ в государство - член </a:t>
          </a:r>
          <a:r>
            <a:rPr lang="ru-RU" sz="1600" b="1" dirty="0" smtClean="0">
              <a:solidFill>
                <a:schemeClr val="bg1"/>
              </a:solidFill>
            </a:rPr>
            <a:t>ЕАЭС</a:t>
          </a:r>
          <a:endParaRPr lang="ru-RU" sz="1600" b="1" dirty="0">
            <a:solidFill>
              <a:schemeClr val="bg1"/>
            </a:solidFill>
          </a:endParaRPr>
        </a:p>
      </dgm:t>
    </dgm:pt>
    <dgm:pt modelId="{85A6E5D4-306B-45EA-875E-B5CC8676CF49}" type="parTrans" cxnId="{2831B8E2-95EF-4753-8871-2C42F6AAC9C5}">
      <dgm:prSet/>
      <dgm:spPr/>
      <dgm:t>
        <a:bodyPr/>
        <a:lstStyle/>
        <a:p>
          <a:pPr algn="l"/>
          <a:endParaRPr lang="ru-RU" sz="1600" b="1">
            <a:solidFill>
              <a:schemeClr val="bg1"/>
            </a:solidFill>
          </a:endParaRPr>
        </a:p>
      </dgm:t>
    </dgm:pt>
    <dgm:pt modelId="{67DBCB37-31F0-4DC2-85EB-EFC7C3923320}" type="sibTrans" cxnId="{2831B8E2-95EF-4753-8871-2C42F6AAC9C5}">
      <dgm:prSet/>
      <dgm:spPr/>
      <dgm:t>
        <a:bodyPr/>
        <a:lstStyle/>
        <a:p>
          <a:pPr algn="l"/>
          <a:endParaRPr lang="ru-RU" sz="1600" b="1">
            <a:solidFill>
              <a:schemeClr val="bg1"/>
            </a:solidFill>
          </a:endParaRPr>
        </a:p>
      </dgm:t>
    </dgm:pt>
    <dgm:pt modelId="{40EB1BD9-B979-4CD9-8126-2898FABEB037}">
      <dgm:prSet phldrT="[Текст]" custT="1"/>
      <dgm:spPr/>
      <dgm:t>
        <a:bodyPr/>
        <a:lstStyle/>
        <a:p>
          <a:pPr algn="l"/>
          <a:r>
            <a:rPr lang="ru-RU" sz="1600" b="1" dirty="0" smtClean="0">
              <a:solidFill>
                <a:schemeClr val="bg1"/>
              </a:solidFill>
            </a:rPr>
            <a:t>уведомления о ввозе товаров, подлежащих прослеживаемости, из государства - члена ЕАЭС в </a:t>
          </a:r>
          <a:r>
            <a:rPr lang="ru-RU" sz="1600" b="1" dirty="0" smtClean="0">
              <a:solidFill>
                <a:schemeClr val="bg1"/>
              </a:solidFill>
            </a:rPr>
            <a:t>РФ</a:t>
          </a:r>
          <a:endParaRPr lang="ru-RU" sz="1600" b="1" dirty="0">
            <a:solidFill>
              <a:schemeClr val="bg1"/>
            </a:solidFill>
          </a:endParaRPr>
        </a:p>
      </dgm:t>
    </dgm:pt>
    <dgm:pt modelId="{47B8B194-906A-445E-9F74-F195F00F97D2}" type="parTrans" cxnId="{5FA63F4E-A4B6-43E4-9C36-0A1208A270D0}">
      <dgm:prSet/>
      <dgm:spPr/>
      <dgm:t>
        <a:bodyPr/>
        <a:lstStyle/>
        <a:p>
          <a:pPr algn="l"/>
          <a:endParaRPr lang="ru-RU" sz="1600" b="1">
            <a:solidFill>
              <a:schemeClr val="bg1"/>
            </a:solidFill>
          </a:endParaRPr>
        </a:p>
      </dgm:t>
    </dgm:pt>
    <dgm:pt modelId="{DEC69027-2C98-4A8B-9A14-C4B980515EAD}" type="sibTrans" cxnId="{5FA63F4E-A4B6-43E4-9C36-0A1208A270D0}">
      <dgm:prSet/>
      <dgm:spPr/>
      <dgm:t>
        <a:bodyPr/>
        <a:lstStyle/>
        <a:p>
          <a:pPr algn="l"/>
          <a:endParaRPr lang="ru-RU" sz="1600" b="1">
            <a:solidFill>
              <a:schemeClr val="bg1"/>
            </a:solidFill>
          </a:endParaRPr>
        </a:p>
      </dgm:t>
    </dgm:pt>
    <dgm:pt modelId="{59DA6AB6-0DCB-4326-B480-00B5A07DB0A0}">
      <dgm:prSet phldrT="[Текст]" custT="1"/>
      <dgm:spPr/>
      <dgm:t>
        <a:bodyPr/>
        <a:lstStyle/>
        <a:p>
          <a:pPr algn="l"/>
          <a:r>
            <a:rPr lang="ru-RU" sz="1600" b="1" dirty="0" smtClean="0">
              <a:solidFill>
                <a:schemeClr val="bg1"/>
              </a:solidFill>
            </a:rPr>
            <a:t>уведомления об имеющихся остатках товаров, подлежащих </a:t>
          </a:r>
          <a:r>
            <a:rPr lang="ru-RU" sz="1600" b="1" dirty="0" err="1" smtClean="0">
              <a:solidFill>
                <a:schemeClr val="bg1"/>
              </a:solidFill>
            </a:rPr>
            <a:t>прослеживаемости</a:t>
          </a:r>
          <a:endParaRPr lang="ru-RU" sz="1600" b="1" dirty="0">
            <a:solidFill>
              <a:schemeClr val="bg1"/>
            </a:solidFill>
          </a:endParaRPr>
        </a:p>
      </dgm:t>
    </dgm:pt>
    <dgm:pt modelId="{4670DC60-AB2D-4F5D-9491-81A603A68393}" type="parTrans" cxnId="{C7A556CA-FE5B-4A6A-817B-20D7FCB9CB85}">
      <dgm:prSet/>
      <dgm:spPr/>
      <dgm:t>
        <a:bodyPr/>
        <a:lstStyle/>
        <a:p>
          <a:pPr algn="l"/>
          <a:endParaRPr lang="ru-RU" sz="1600" b="1">
            <a:solidFill>
              <a:schemeClr val="bg1"/>
            </a:solidFill>
          </a:endParaRPr>
        </a:p>
      </dgm:t>
    </dgm:pt>
    <dgm:pt modelId="{06FCED6A-DB8B-4CAA-8F37-A1AF74AE4376}" type="sibTrans" cxnId="{C7A556CA-FE5B-4A6A-817B-20D7FCB9CB85}">
      <dgm:prSet/>
      <dgm:spPr/>
      <dgm:t>
        <a:bodyPr/>
        <a:lstStyle/>
        <a:p>
          <a:pPr algn="l"/>
          <a:endParaRPr lang="ru-RU" sz="1600" b="1">
            <a:solidFill>
              <a:schemeClr val="bg1"/>
            </a:solidFill>
          </a:endParaRPr>
        </a:p>
      </dgm:t>
    </dgm:pt>
    <dgm:pt modelId="{E246639D-768B-4428-8D5E-FEB03043A949}">
      <dgm:prSet custT="1"/>
      <dgm:spPr/>
      <dgm:t>
        <a:bodyPr/>
        <a:lstStyle/>
        <a:p>
          <a:pPr algn="l"/>
          <a:r>
            <a:rPr lang="ru-RU" sz="1600" b="1" dirty="0" smtClean="0">
              <a:solidFill>
                <a:schemeClr val="bg1"/>
              </a:solidFill>
            </a:rPr>
            <a:t>отчеты об операциях с товарами, подлежащими </a:t>
          </a:r>
          <a:r>
            <a:rPr lang="ru-RU" sz="1600" b="1" dirty="0" err="1" smtClean="0">
              <a:solidFill>
                <a:schemeClr val="bg1"/>
              </a:solidFill>
            </a:rPr>
            <a:t>прослеживаемости</a:t>
          </a:r>
          <a:endParaRPr lang="ru-RU" sz="1600" b="1" dirty="0">
            <a:solidFill>
              <a:schemeClr val="bg1"/>
            </a:solidFill>
          </a:endParaRPr>
        </a:p>
      </dgm:t>
    </dgm:pt>
    <dgm:pt modelId="{D3B19C95-57EF-474B-92FF-92BE47AC7DD1}" type="parTrans" cxnId="{1871BB85-5F90-438D-B4FA-7222675E6A14}">
      <dgm:prSet/>
      <dgm:spPr/>
      <dgm:t>
        <a:bodyPr/>
        <a:lstStyle/>
        <a:p>
          <a:pPr algn="l"/>
          <a:endParaRPr lang="ru-RU" sz="1600" b="1">
            <a:solidFill>
              <a:schemeClr val="bg1"/>
            </a:solidFill>
          </a:endParaRPr>
        </a:p>
      </dgm:t>
    </dgm:pt>
    <dgm:pt modelId="{96B06644-525E-4F56-9D5D-176DD2CC1CAF}" type="sibTrans" cxnId="{1871BB85-5F90-438D-B4FA-7222675E6A14}">
      <dgm:prSet/>
      <dgm:spPr/>
      <dgm:t>
        <a:bodyPr/>
        <a:lstStyle/>
        <a:p>
          <a:pPr algn="l"/>
          <a:endParaRPr lang="ru-RU" sz="1600" b="1">
            <a:solidFill>
              <a:schemeClr val="bg1"/>
            </a:solidFill>
          </a:endParaRPr>
        </a:p>
      </dgm:t>
    </dgm:pt>
    <dgm:pt modelId="{60FEDA99-6F96-4525-8716-9D878FB84A53}">
      <dgm:prSet custT="1"/>
      <dgm:spPr/>
      <dgm:t>
        <a:bodyPr/>
        <a:lstStyle/>
        <a:p>
          <a:pPr algn="l"/>
          <a:r>
            <a:rPr lang="ru-RU" sz="1600" b="1" dirty="0" smtClean="0">
              <a:solidFill>
                <a:schemeClr val="bg1"/>
              </a:solidFill>
            </a:rPr>
            <a:t>декларации по </a:t>
          </a:r>
          <a:r>
            <a:rPr lang="ru-RU" sz="1600" b="1" dirty="0" smtClean="0">
              <a:solidFill>
                <a:schemeClr val="bg1"/>
              </a:solidFill>
            </a:rPr>
            <a:t>НДС</a:t>
          </a:r>
          <a:endParaRPr lang="ru-RU" sz="1600" b="1" dirty="0">
            <a:solidFill>
              <a:schemeClr val="bg1"/>
            </a:solidFill>
          </a:endParaRPr>
        </a:p>
      </dgm:t>
    </dgm:pt>
    <dgm:pt modelId="{153049A1-A71D-4366-86A4-708EB04A0678}" type="parTrans" cxnId="{3F46BCC9-273F-4E1B-A05A-1D53A1865DFD}">
      <dgm:prSet/>
      <dgm:spPr/>
      <dgm:t>
        <a:bodyPr/>
        <a:lstStyle/>
        <a:p>
          <a:pPr algn="l"/>
          <a:endParaRPr lang="ru-RU" sz="1600" b="1">
            <a:solidFill>
              <a:schemeClr val="bg1"/>
            </a:solidFill>
          </a:endParaRPr>
        </a:p>
      </dgm:t>
    </dgm:pt>
    <dgm:pt modelId="{84F1434B-533D-421A-8D93-63C90AAAFD1D}" type="sibTrans" cxnId="{3F46BCC9-273F-4E1B-A05A-1D53A1865DFD}">
      <dgm:prSet/>
      <dgm:spPr/>
      <dgm:t>
        <a:bodyPr/>
        <a:lstStyle/>
        <a:p>
          <a:pPr algn="l"/>
          <a:endParaRPr lang="ru-RU" sz="1600" b="1">
            <a:solidFill>
              <a:schemeClr val="bg1"/>
            </a:solidFill>
          </a:endParaRPr>
        </a:p>
      </dgm:t>
    </dgm:pt>
    <dgm:pt modelId="{71F47A57-16AC-4AE4-A8F2-AC2E2A9894B5}" type="pres">
      <dgm:prSet presAssocID="{624C320A-4850-4762-B681-6D354533DBE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B7BF486-1BD7-4905-9648-78F25C5A03EB}" type="pres">
      <dgm:prSet presAssocID="{69FB5F61-EDE1-4209-92A1-072BCE245AFE}" presName="node" presStyleLbl="node1" presStyleIdx="0" presStyleCnt="5" custScaleX="1128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F31DB1-488D-4E6D-82E7-4AA0EC736582}" type="pres">
      <dgm:prSet presAssocID="{67DBCB37-31F0-4DC2-85EB-EFC7C3923320}" presName="sibTrans" presStyleCnt="0"/>
      <dgm:spPr/>
    </dgm:pt>
    <dgm:pt modelId="{4EF6AB42-05FA-42C7-A791-4602E3EF0302}" type="pres">
      <dgm:prSet presAssocID="{40EB1BD9-B979-4CD9-8126-2898FABEB037}" presName="node" presStyleLbl="node1" presStyleIdx="1" presStyleCnt="5" custScaleX="107102" custScaleY="906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08E30E-4428-4D2E-AD1A-6A96AA073841}" type="pres">
      <dgm:prSet presAssocID="{DEC69027-2C98-4A8B-9A14-C4B980515EAD}" presName="sibTrans" presStyleCnt="0"/>
      <dgm:spPr/>
    </dgm:pt>
    <dgm:pt modelId="{46239202-F29F-4D60-B708-383E71C04EF7}" type="pres">
      <dgm:prSet presAssocID="{59DA6AB6-0DCB-4326-B480-00B5A07DB0A0}" presName="node" presStyleLbl="node1" presStyleIdx="2" presStyleCnt="5" custScaleX="103379" custScaleY="767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91A41B-6BAA-40D7-95A2-781DDDE82A1F}" type="pres">
      <dgm:prSet presAssocID="{06FCED6A-DB8B-4CAA-8F37-A1AF74AE4376}" presName="sibTrans" presStyleCnt="0"/>
      <dgm:spPr/>
    </dgm:pt>
    <dgm:pt modelId="{30B46EF2-8A92-4D00-B9E9-20E0288DF2A0}" type="pres">
      <dgm:prSet presAssocID="{E246639D-768B-4428-8D5E-FEB03043A949}" presName="node" presStyleLbl="node1" presStyleIdx="3" presStyleCnt="5" custScaleX="100062" custScaleY="674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D970B9-2BD1-4360-B1D5-3FF3F2515B33}" type="pres">
      <dgm:prSet presAssocID="{96B06644-525E-4F56-9D5D-176DD2CC1CAF}" presName="sibTrans" presStyleCnt="0"/>
      <dgm:spPr/>
    </dgm:pt>
    <dgm:pt modelId="{A5055551-5ED2-4477-B80F-3C7C7453FDE9}" type="pres">
      <dgm:prSet presAssocID="{60FEDA99-6F96-4525-8716-9D878FB84A53}" presName="node" presStyleLbl="node1" presStyleIdx="4" presStyleCnt="5" custScaleX="95514" custScaleY="488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46BCC9-273F-4E1B-A05A-1D53A1865DFD}" srcId="{624C320A-4850-4762-B681-6D354533DBEF}" destId="{60FEDA99-6F96-4525-8716-9D878FB84A53}" srcOrd="4" destOrd="0" parTransId="{153049A1-A71D-4366-86A4-708EB04A0678}" sibTransId="{84F1434B-533D-421A-8D93-63C90AAAFD1D}"/>
    <dgm:cxn modelId="{1871BB85-5F90-438D-B4FA-7222675E6A14}" srcId="{624C320A-4850-4762-B681-6D354533DBEF}" destId="{E246639D-768B-4428-8D5E-FEB03043A949}" srcOrd="3" destOrd="0" parTransId="{D3B19C95-57EF-474B-92FF-92BE47AC7DD1}" sibTransId="{96B06644-525E-4F56-9D5D-176DD2CC1CAF}"/>
    <dgm:cxn modelId="{5FA63F4E-A4B6-43E4-9C36-0A1208A270D0}" srcId="{624C320A-4850-4762-B681-6D354533DBEF}" destId="{40EB1BD9-B979-4CD9-8126-2898FABEB037}" srcOrd="1" destOrd="0" parTransId="{47B8B194-906A-445E-9F74-F195F00F97D2}" sibTransId="{DEC69027-2C98-4A8B-9A14-C4B980515EAD}"/>
    <dgm:cxn modelId="{BAA394EE-E102-480D-8223-82BA9493D2AC}" type="presOf" srcId="{69FB5F61-EDE1-4209-92A1-072BCE245AFE}" destId="{4B7BF486-1BD7-4905-9648-78F25C5A03EB}" srcOrd="0" destOrd="0" presId="urn:microsoft.com/office/officeart/2005/8/layout/hList6"/>
    <dgm:cxn modelId="{0835D10C-169A-400C-A4BA-8466297E3DA2}" type="presOf" srcId="{59DA6AB6-0DCB-4326-B480-00B5A07DB0A0}" destId="{46239202-F29F-4D60-B708-383E71C04EF7}" srcOrd="0" destOrd="0" presId="urn:microsoft.com/office/officeart/2005/8/layout/hList6"/>
    <dgm:cxn modelId="{DC11529C-4E8E-4196-B11A-8382C4B8FB81}" type="presOf" srcId="{40EB1BD9-B979-4CD9-8126-2898FABEB037}" destId="{4EF6AB42-05FA-42C7-A791-4602E3EF0302}" srcOrd="0" destOrd="0" presId="urn:microsoft.com/office/officeart/2005/8/layout/hList6"/>
    <dgm:cxn modelId="{C7A556CA-FE5B-4A6A-817B-20D7FCB9CB85}" srcId="{624C320A-4850-4762-B681-6D354533DBEF}" destId="{59DA6AB6-0DCB-4326-B480-00B5A07DB0A0}" srcOrd="2" destOrd="0" parTransId="{4670DC60-AB2D-4F5D-9491-81A603A68393}" sibTransId="{06FCED6A-DB8B-4CAA-8F37-A1AF74AE4376}"/>
    <dgm:cxn modelId="{69A7809B-72C7-4A1F-8849-CAFAD4042449}" type="presOf" srcId="{624C320A-4850-4762-B681-6D354533DBEF}" destId="{71F47A57-16AC-4AE4-A8F2-AC2E2A9894B5}" srcOrd="0" destOrd="0" presId="urn:microsoft.com/office/officeart/2005/8/layout/hList6"/>
    <dgm:cxn modelId="{F50D56F1-3B55-4FEE-A20E-CE2A0256E376}" type="presOf" srcId="{60FEDA99-6F96-4525-8716-9D878FB84A53}" destId="{A5055551-5ED2-4477-B80F-3C7C7453FDE9}" srcOrd="0" destOrd="0" presId="urn:microsoft.com/office/officeart/2005/8/layout/hList6"/>
    <dgm:cxn modelId="{66A562B3-15A8-4E74-960E-3CF5B753E571}" type="presOf" srcId="{E246639D-768B-4428-8D5E-FEB03043A949}" destId="{30B46EF2-8A92-4D00-B9E9-20E0288DF2A0}" srcOrd="0" destOrd="0" presId="urn:microsoft.com/office/officeart/2005/8/layout/hList6"/>
    <dgm:cxn modelId="{2831B8E2-95EF-4753-8871-2C42F6AAC9C5}" srcId="{624C320A-4850-4762-B681-6D354533DBEF}" destId="{69FB5F61-EDE1-4209-92A1-072BCE245AFE}" srcOrd="0" destOrd="0" parTransId="{85A6E5D4-306B-45EA-875E-B5CC8676CF49}" sibTransId="{67DBCB37-31F0-4DC2-85EB-EFC7C3923320}"/>
    <dgm:cxn modelId="{6E0AE79D-831C-43B1-80C0-EE78DE886C12}" type="presParOf" srcId="{71F47A57-16AC-4AE4-A8F2-AC2E2A9894B5}" destId="{4B7BF486-1BD7-4905-9648-78F25C5A03EB}" srcOrd="0" destOrd="0" presId="urn:microsoft.com/office/officeart/2005/8/layout/hList6"/>
    <dgm:cxn modelId="{218843AA-DFC3-46A9-98A0-3F8436AA89F5}" type="presParOf" srcId="{71F47A57-16AC-4AE4-A8F2-AC2E2A9894B5}" destId="{93F31DB1-488D-4E6D-82E7-4AA0EC736582}" srcOrd="1" destOrd="0" presId="urn:microsoft.com/office/officeart/2005/8/layout/hList6"/>
    <dgm:cxn modelId="{516D7AA2-F53F-428C-94D6-3C0CE5D90608}" type="presParOf" srcId="{71F47A57-16AC-4AE4-A8F2-AC2E2A9894B5}" destId="{4EF6AB42-05FA-42C7-A791-4602E3EF0302}" srcOrd="2" destOrd="0" presId="urn:microsoft.com/office/officeart/2005/8/layout/hList6"/>
    <dgm:cxn modelId="{2DB3E594-4BB9-43B5-8B92-5A849608CAAA}" type="presParOf" srcId="{71F47A57-16AC-4AE4-A8F2-AC2E2A9894B5}" destId="{5608E30E-4428-4D2E-AD1A-6A96AA073841}" srcOrd="3" destOrd="0" presId="urn:microsoft.com/office/officeart/2005/8/layout/hList6"/>
    <dgm:cxn modelId="{17FBF82D-99B2-4E60-B6B3-51CAF659DE5B}" type="presParOf" srcId="{71F47A57-16AC-4AE4-A8F2-AC2E2A9894B5}" destId="{46239202-F29F-4D60-B708-383E71C04EF7}" srcOrd="4" destOrd="0" presId="urn:microsoft.com/office/officeart/2005/8/layout/hList6"/>
    <dgm:cxn modelId="{B3DAA974-79FB-4D94-833E-3C10E3AFFC23}" type="presParOf" srcId="{71F47A57-16AC-4AE4-A8F2-AC2E2A9894B5}" destId="{FC91A41B-6BAA-40D7-95A2-781DDDE82A1F}" srcOrd="5" destOrd="0" presId="urn:microsoft.com/office/officeart/2005/8/layout/hList6"/>
    <dgm:cxn modelId="{72A8038D-50B1-4E0F-B6D4-DC86E31E2979}" type="presParOf" srcId="{71F47A57-16AC-4AE4-A8F2-AC2E2A9894B5}" destId="{30B46EF2-8A92-4D00-B9E9-20E0288DF2A0}" srcOrd="6" destOrd="0" presId="urn:microsoft.com/office/officeart/2005/8/layout/hList6"/>
    <dgm:cxn modelId="{ED67676C-D6E5-4C98-8C71-9629EF24FD26}" type="presParOf" srcId="{71F47A57-16AC-4AE4-A8F2-AC2E2A9894B5}" destId="{4CD970B9-2BD1-4360-B1D5-3FF3F2515B33}" srcOrd="7" destOrd="0" presId="urn:microsoft.com/office/officeart/2005/8/layout/hList6"/>
    <dgm:cxn modelId="{F08988F8-87FB-44BA-A2BF-942C71AB65FF}" type="presParOf" srcId="{71F47A57-16AC-4AE4-A8F2-AC2E2A9894B5}" destId="{A5055551-5ED2-4477-B80F-3C7C7453FDE9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67D378-ED94-41B8-B0C1-B5D01F13E008}">
      <dsp:nvSpPr>
        <dsp:cNvPr id="0" name=""/>
        <dsp:cNvSpPr/>
      </dsp:nvSpPr>
      <dsp:spPr>
        <a:xfrm>
          <a:off x="0" y="0"/>
          <a:ext cx="3952549" cy="3952549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266866-07D8-4267-AC77-C6B15D11908B}">
      <dsp:nvSpPr>
        <dsp:cNvPr id="0" name=""/>
        <dsp:cNvSpPr/>
      </dsp:nvSpPr>
      <dsp:spPr>
        <a:xfrm>
          <a:off x="1976274" y="0"/>
          <a:ext cx="8464885" cy="39525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1) исполнение международных обязательств</a:t>
          </a:r>
          <a:endParaRPr lang="ru-RU" sz="1800" kern="1200" dirty="0"/>
        </a:p>
      </dsp:txBody>
      <dsp:txXfrm>
        <a:off x="1976274" y="0"/>
        <a:ext cx="8464885" cy="494069"/>
      </dsp:txXfrm>
    </dsp:sp>
    <dsp:sp modelId="{CD26339A-9254-4723-A7AB-9128010EB987}">
      <dsp:nvSpPr>
        <dsp:cNvPr id="0" name=""/>
        <dsp:cNvSpPr/>
      </dsp:nvSpPr>
      <dsp:spPr>
        <a:xfrm>
          <a:off x="345848" y="494069"/>
          <a:ext cx="3260852" cy="3260852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D39573-D827-4405-9710-7AE7059DCB7B}">
      <dsp:nvSpPr>
        <dsp:cNvPr id="0" name=""/>
        <dsp:cNvSpPr/>
      </dsp:nvSpPr>
      <dsp:spPr>
        <a:xfrm>
          <a:off x="1976274" y="494069"/>
          <a:ext cx="8464885" cy="326085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2) подтверждение законности оборота товаров в Евразийском экономическом союзе</a:t>
          </a:r>
          <a:endParaRPr lang="ru-RU" sz="1800" kern="1200" dirty="0"/>
        </a:p>
      </dsp:txBody>
      <dsp:txXfrm>
        <a:off x="1976274" y="494069"/>
        <a:ext cx="8464885" cy="494070"/>
      </dsp:txXfrm>
    </dsp:sp>
    <dsp:sp modelId="{FAE851DC-78D7-4895-91CF-96C98F455BA5}">
      <dsp:nvSpPr>
        <dsp:cNvPr id="0" name=""/>
        <dsp:cNvSpPr/>
      </dsp:nvSpPr>
      <dsp:spPr>
        <a:xfrm>
          <a:off x="691697" y="988140"/>
          <a:ext cx="2569154" cy="256915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7F4605-F556-415B-B2A6-417FD399416E}">
      <dsp:nvSpPr>
        <dsp:cNvPr id="0" name=""/>
        <dsp:cNvSpPr/>
      </dsp:nvSpPr>
      <dsp:spPr>
        <a:xfrm>
          <a:off x="1976274" y="988140"/>
          <a:ext cx="8464885" cy="256915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3) предотвращение ввоза на территорию Российской Федерации контрафактной продукции</a:t>
          </a:r>
          <a:endParaRPr lang="ru-RU" sz="1800" kern="1200" dirty="0"/>
        </a:p>
      </dsp:txBody>
      <dsp:txXfrm>
        <a:off x="1976274" y="988140"/>
        <a:ext cx="8464885" cy="494066"/>
      </dsp:txXfrm>
    </dsp:sp>
    <dsp:sp modelId="{2D3A878D-C557-4BF5-A78B-807EC20B5A32}">
      <dsp:nvSpPr>
        <dsp:cNvPr id="0" name=""/>
        <dsp:cNvSpPr/>
      </dsp:nvSpPr>
      <dsp:spPr>
        <a:xfrm>
          <a:off x="1037544" y="1482206"/>
          <a:ext cx="1877461" cy="1877461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A6BA3FE-4F9D-47FA-ADE8-CF02AA5C2C0B}">
      <dsp:nvSpPr>
        <dsp:cNvPr id="0" name=""/>
        <dsp:cNvSpPr/>
      </dsp:nvSpPr>
      <dsp:spPr>
        <a:xfrm>
          <a:off x="1976274" y="1482206"/>
          <a:ext cx="8464885" cy="18774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4) обеспечение экономической безопасности страны</a:t>
          </a:r>
          <a:endParaRPr lang="ru-RU" sz="1800" kern="1200" dirty="0"/>
        </a:p>
      </dsp:txBody>
      <dsp:txXfrm>
        <a:off x="1976274" y="1482206"/>
        <a:ext cx="8464885" cy="494069"/>
      </dsp:txXfrm>
    </dsp:sp>
    <dsp:sp modelId="{D5BBB868-B159-46EF-9B7F-4A327F6208B2}">
      <dsp:nvSpPr>
        <dsp:cNvPr id="0" name=""/>
        <dsp:cNvSpPr/>
      </dsp:nvSpPr>
      <dsp:spPr>
        <a:xfrm>
          <a:off x="1383393" y="1976276"/>
          <a:ext cx="1185763" cy="118576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AE72D9A-827F-443C-B421-9231348C21E9}">
      <dsp:nvSpPr>
        <dsp:cNvPr id="0" name=""/>
        <dsp:cNvSpPr/>
      </dsp:nvSpPr>
      <dsp:spPr>
        <a:xfrm>
          <a:off x="1976274" y="1976276"/>
          <a:ext cx="8464885" cy="11857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5) повышение конкурентоспособности отечественных товаров</a:t>
          </a:r>
          <a:endParaRPr lang="ru-RU" sz="1800" kern="1200" dirty="0"/>
        </a:p>
      </dsp:txBody>
      <dsp:txXfrm>
        <a:off x="1976274" y="1976276"/>
        <a:ext cx="8464885" cy="494070"/>
      </dsp:txXfrm>
    </dsp:sp>
    <dsp:sp modelId="{780579D7-7BD1-46C3-8F0B-8BD5ED5BED60}">
      <dsp:nvSpPr>
        <dsp:cNvPr id="0" name=""/>
        <dsp:cNvSpPr/>
      </dsp:nvSpPr>
      <dsp:spPr>
        <a:xfrm>
          <a:off x="1729241" y="2470346"/>
          <a:ext cx="494066" cy="494066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80B296-B759-48D6-BD78-25D11FD8C113}">
      <dsp:nvSpPr>
        <dsp:cNvPr id="0" name=""/>
        <dsp:cNvSpPr/>
      </dsp:nvSpPr>
      <dsp:spPr>
        <a:xfrm>
          <a:off x="1976274" y="2470346"/>
          <a:ext cx="8464885" cy="4940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6) сокращение серого импорта</a:t>
          </a:r>
          <a:endParaRPr lang="ru-RU" sz="1800" kern="1200" dirty="0"/>
        </a:p>
      </dsp:txBody>
      <dsp:txXfrm>
        <a:off x="1976274" y="2470346"/>
        <a:ext cx="8464885" cy="4940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BF486-1BD7-4905-9648-78F25C5A03EB}">
      <dsp:nvSpPr>
        <dsp:cNvPr id="0" name=""/>
        <dsp:cNvSpPr/>
      </dsp:nvSpPr>
      <dsp:spPr>
        <a:xfrm rot="16200000">
          <a:off x="-429241" y="431228"/>
          <a:ext cx="3096344" cy="223388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bg1"/>
              </a:solidFill>
            </a:rPr>
            <a:t>уведомления о перемещении товаров, подлежащих прослеживаемости, из РФ в государство - член </a:t>
          </a:r>
          <a:r>
            <a:rPr lang="ru-RU" sz="1600" b="1" kern="1200" dirty="0" smtClean="0">
              <a:solidFill>
                <a:schemeClr val="bg1"/>
              </a:solidFill>
            </a:rPr>
            <a:t>ЕАЭС</a:t>
          </a:r>
          <a:endParaRPr lang="ru-RU" sz="1600" b="1" kern="1200" dirty="0">
            <a:solidFill>
              <a:schemeClr val="bg1"/>
            </a:solidFill>
          </a:endParaRPr>
        </a:p>
      </dsp:txBody>
      <dsp:txXfrm rot="5400000">
        <a:off x="1988" y="619268"/>
        <a:ext cx="2233886" cy="1857806"/>
      </dsp:txXfrm>
    </dsp:sp>
    <dsp:sp modelId="{4EF6AB42-05FA-42C7-A791-4602E3EF0302}">
      <dsp:nvSpPr>
        <dsp:cNvPr id="0" name=""/>
        <dsp:cNvSpPr/>
      </dsp:nvSpPr>
      <dsp:spPr>
        <a:xfrm rot="16200000">
          <a:off x="2040720" y="487687"/>
          <a:ext cx="2808322" cy="2120968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bg1"/>
              </a:solidFill>
            </a:rPr>
            <a:t>уведомления о ввозе товаров, подлежащих прослеживаемости, из государства - члена ЕАЭС в </a:t>
          </a:r>
          <a:r>
            <a:rPr lang="ru-RU" sz="1600" b="1" kern="1200" dirty="0" smtClean="0">
              <a:solidFill>
                <a:schemeClr val="bg1"/>
              </a:solidFill>
            </a:rPr>
            <a:t>РФ</a:t>
          </a:r>
          <a:endParaRPr lang="ru-RU" sz="1600" b="1" kern="1200" dirty="0">
            <a:solidFill>
              <a:schemeClr val="bg1"/>
            </a:solidFill>
          </a:endParaRPr>
        </a:p>
      </dsp:txBody>
      <dsp:txXfrm rot="5400000">
        <a:off x="2384397" y="705674"/>
        <a:ext cx="2120968" cy="1684994"/>
      </dsp:txXfrm>
    </dsp:sp>
    <dsp:sp modelId="{46239202-F29F-4D60-B708-383E71C04EF7}">
      <dsp:nvSpPr>
        <dsp:cNvPr id="0" name=""/>
        <dsp:cNvSpPr/>
      </dsp:nvSpPr>
      <dsp:spPr>
        <a:xfrm rot="16200000">
          <a:off x="4489381" y="524551"/>
          <a:ext cx="2376258" cy="2047240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bg1"/>
              </a:solidFill>
            </a:rPr>
            <a:t>уведомления об имеющихся остатках товаров, подлежащих </a:t>
          </a:r>
          <a:r>
            <a:rPr lang="ru-RU" sz="1600" b="1" kern="1200" dirty="0" err="1" smtClean="0">
              <a:solidFill>
                <a:schemeClr val="bg1"/>
              </a:solidFill>
            </a:rPr>
            <a:t>прослеживаемости</a:t>
          </a:r>
          <a:endParaRPr lang="ru-RU" sz="1600" b="1" kern="1200" dirty="0">
            <a:solidFill>
              <a:schemeClr val="bg1"/>
            </a:solidFill>
          </a:endParaRPr>
        </a:p>
      </dsp:txBody>
      <dsp:txXfrm rot="5400000">
        <a:off x="4653890" y="835294"/>
        <a:ext cx="2047240" cy="1425754"/>
      </dsp:txXfrm>
    </dsp:sp>
    <dsp:sp modelId="{30B46EF2-8A92-4D00-B9E9-20E0288DF2A0}">
      <dsp:nvSpPr>
        <dsp:cNvPr id="0" name=""/>
        <dsp:cNvSpPr/>
      </dsp:nvSpPr>
      <dsp:spPr>
        <a:xfrm rot="16200000">
          <a:off x="6796313" y="557395"/>
          <a:ext cx="2088236" cy="198155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bg1"/>
              </a:solidFill>
            </a:rPr>
            <a:t>отчеты об операциях с товарами, подлежащими </a:t>
          </a:r>
          <a:r>
            <a:rPr lang="ru-RU" sz="1600" b="1" kern="1200" dirty="0" err="1" smtClean="0">
              <a:solidFill>
                <a:schemeClr val="bg1"/>
              </a:solidFill>
            </a:rPr>
            <a:t>прослеживаемости</a:t>
          </a:r>
          <a:endParaRPr lang="ru-RU" sz="1600" b="1" kern="1200" dirty="0">
            <a:solidFill>
              <a:schemeClr val="bg1"/>
            </a:solidFill>
          </a:endParaRPr>
        </a:p>
      </dsp:txBody>
      <dsp:txXfrm rot="5400000">
        <a:off x="6849655" y="921700"/>
        <a:ext cx="1981553" cy="1252942"/>
      </dsp:txXfrm>
    </dsp:sp>
    <dsp:sp modelId="{A5055551-5ED2-4477-B80F-3C7C7453FDE9}">
      <dsp:nvSpPr>
        <dsp:cNvPr id="0" name=""/>
        <dsp:cNvSpPr/>
      </dsp:nvSpPr>
      <dsp:spPr>
        <a:xfrm rot="16200000">
          <a:off x="9169396" y="602427"/>
          <a:ext cx="1512161" cy="1891488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bg1"/>
              </a:solidFill>
            </a:rPr>
            <a:t>декларации по </a:t>
          </a:r>
          <a:r>
            <a:rPr lang="ru-RU" sz="1600" b="1" kern="1200" dirty="0" smtClean="0">
              <a:solidFill>
                <a:schemeClr val="bg1"/>
              </a:solidFill>
            </a:rPr>
            <a:t>НДС</a:t>
          </a:r>
          <a:endParaRPr lang="ru-RU" sz="1600" b="1" kern="1200" dirty="0">
            <a:solidFill>
              <a:schemeClr val="bg1"/>
            </a:solidFill>
          </a:endParaRPr>
        </a:p>
      </dsp:txBody>
      <dsp:txXfrm rot="5400000">
        <a:off x="8979733" y="1094522"/>
        <a:ext cx="1891488" cy="9072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7" y="4"/>
            <a:ext cx="2945659" cy="496411"/>
          </a:xfrm>
          <a:prstGeom prst="rect">
            <a:avLst/>
          </a:prstGeom>
        </p:spPr>
        <p:txBody>
          <a:bodyPr vert="horz" lIns="92433" tIns="46216" rIns="92433" bIns="4621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9" y="4"/>
            <a:ext cx="2945659" cy="496411"/>
          </a:xfrm>
          <a:prstGeom prst="rect">
            <a:avLst/>
          </a:prstGeom>
        </p:spPr>
        <p:txBody>
          <a:bodyPr vert="horz" lIns="92433" tIns="46216" rIns="92433" bIns="46216" rtlCol="0"/>
          <a:lstStyle>
            <a:lvl1pPr algn="r">
              <a:defRPr sz="1200"/>
            </a:lvl1pPr>
          </a:lstStyle>
          <a:p>
            <a:fld id="{851BFEE2-8C22-486B-B394-4F571AC208F5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33" tIns="46216" rIns="92433" bIns="4621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11"/>
            <a:ext cx="5438140" cy="4467702"/>
          </a:xfrm>
          <a:prstGeom prst="rect">
            <a:avLst/>
          </a:prstGeom>
        </p:spPr>
        <p:txBody>
          <a:bodyPr vert="horz" lIns="92433" tIns="46216" rIns="92433" bIns="4621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7" y="9430094"/>
            <a:ext cx="2945659" cy="496411"/>
          </a:xfrm>
          <a:prstGeom prst="rect">
            <a:avLst/>
          </a:prstGeom>
        </p:spPr>
        <p:txBody>
          <a:bodyPr vert="horz" lIns="92433" tIns="46216" rIns="92433" bIns="4621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9" y="9430094"/>
            <a:ext cx="2945659" cy="496411"/>
          </a:xfrm>
          <a:prstGeom prst="rect">
            <a:avLst/>
          </a:prstGeom>
        </p:spPr>
        <p:txBody>
          <a:bodyPr vert="horz" lIns="92433" tIns="46216" rIns="92433" bIns="46216" rtlCol="0" anchor="b"/>
          <a:lstStyle>
            <a:lvl1pPr algn="r">
              <a:defRPr sz="1200"/>
            </a:lvl1pPr>
          </a:lstStyle>
          <a:p>
            <a:fld id="{3DCD607D-6DB4-4588-82CA-05EC035ADA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12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4E5C1-AED2-4979-A23C-820A6BC0752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029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4E5C1-AED2-4979-A23C-820A6BC0752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049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4E5C1-AED2-4979-A23C-820A6BC0752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450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4E5C1-AED2-4979-A23C-820A6BC0752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45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91"/>
            <a:ext cx="12189883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3363691"/>
            <a:ext cx="10363200" cy="1470025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4865834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71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8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5325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07" indent="0">
              <a:buNone/>
              <a:defRPr sz="2800"/>
            </a:lvl2pPr>
            <a:lvl3pPr marL="914216" indent="0">
              <a:buNone/>
              <a:defRPr sz="2400"/>
            </a:lvl3pPr>
            <a:lvl4pPr marL="1371324" indent="0">
              <a:buNone/>
              <a:defRPr sz="2000"/>
            </a:lvl4pPr>
            <a:lvl5pPr marL="1828432" indent="0">
              <a:buNone/>
              <a:defRPr sz="2000"/>
            </a:lvl5pPr>
            <a:lvl6pPr marL="2285539" indent="0">
              <a:buNone/>
              <a:defRPr sz="2000"/>
            </a:lvl6pPr>
            <a:lvl7pPr marL="2742647" indent="0">
              <a:buNone/>
              <a:defRPr sz="2000"/>
            </a:lvl7pPr>
            <a:lvl8pPr marL="3199755" indent="0">
              <a:buNone/>
              <a:defRPr sz="2000"/>
            </a:lvl8pPr>
            <a:lvl9pPr marL="3656863" indent="0">
              <a:buNone/>
              <a:defRPr sz="2000"/>
            </a:lvl9pPr>
          </a:lstStyle>
          <a:p>
            <a:pPr lvl="0"/>
            <a:r>
              <a:rPr lang="ru-RU" noProof="0" dirty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07" indent="0">
              <a:buNone/>
              <a:defRPr sz="1200"/>
            </a:lvl2pPr>
            <a:lvl3pPr marL="914216" indent="0">
              <a:buNone/>
              <a:defRPr sz="1000"/>
            </a:lvl3pPr>
            <a:lvl4pPr marL="1371324" indent="0">
              <a:buNone/>
              <a:defRPr sz="900"/>
            </a:lvl4pPr>
            <a:lvl5pPr marL="1828432" indent="0">
              <a:buNone/>
              <a:defRPr sz="900"/>
            </a:lvl5pPr>
            <a:lvl6pPr marL="2285539" indent="0">
              <a:buNone/>
              <a:defRPr sz="900"/>
            </a:lvl6pPr>
            <a:lvl7pPr marL="2742647" indent="0">
              <a:buNone/>
              <a:defRPr sz="900"/>
            </a:lvl7pPr>
            <a:lvl8pPr marL="3199755" indent="0">
              <a:buNone/>
              <a:defRPr sz="900"/>
            </a:lvl8pPr>
            <a:lvl9pPr marL="3656863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333E6-6B9D-45C5-80AC-9FEA02D3D99A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344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BC9E-C8DB-4E98-B502-6E40796A294F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426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0337931" y="303213"/>
            <a:ext cx="3206751" cy="6451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13317" y="303213"/>
            <a:ext cx="9421283" cy="64516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0E4C7-E392-431E-BAA7-5DECF0DD72B2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651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9"/>
          <p:cNvSpPr txBox="1"/>
          <p:nvPr/>
        </p:nvSpPr>
        <p:spPr>
          <a:xfrm>
            <a:off x="7901519" y="5127625"/>
            <a:ext cx="1231900" cy="376238"/>
          </a:xfrm>
          <a:prstGeom prst="rect">
            <a:avLst/>
          </a:prstGeom>
          <a:noFill/>
        </p:spPr>
        <p:txBody>
          <a:bodyPr lIns="80147" tIns="40075" rIns="80147" bIns="40075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800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862" y="1606877"/>
            <a:ext cx="9760919" cy="4829253"/>
          </a:xfrm>
        </p:spPr>
        <p:txBody>
          <a:bodyPr/>
          <a:lstStyle>
            <a:lvl1pPr marL="318633" indent="0">
              <a:buFontTx/>
              <a:buNone/>
              <a:defRPr b="1">
                <a:latin typeface="+mj-lt"/>
              </a:defRPr>
            </a:lvl1pPr>
            <a:lvl2pPr marL="315851" indent="2783">
              <a:defRPr>
                <a:latin typeface="+mj-lt"/>
              </a:defRPr>
            </a:lvl2pPr>
            <a:lvl3pPr marL="550998" indent="-228192">
              <a:tabLst/>
              <a:defRPr>
                <a:latin typeface="+mj-lt"/>
              </a:defRPr>
            </a:lvl3pPr>
            <a:lvl4pPr marL="0" indent="315851">
              <a:lnSpc>
                <a:spcPts val="1579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9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096849" y="501091"/>
            <a:ext cx="9782923" cy="1105803"/>
          </a:xfrm>
        </p:spPr>
        <p:txBody>
          <a:bodyPr/>
          <a:lstStyle>
            <a:lvl1pPr marL="0" marR="0" indent="0" defTabSz="91421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en-US" noProof="0" dirty="0"/>
              <a:t>Образец заголовка</a:t>
            </a:r>
            <a:endParaRPr lang="ru-RU" noProof="0" dirty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AAC7B-5B8F-42B3-88A7-3F729EE16277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873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21"/>
            <a:ext cx="12189884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862" y="1606877"/>
            <a:ext cx="9760919" cy="4829253"/>
          </a:xfrm>
        </p:spPr>
        <p:txBody>
          <a:bodyPr/>
          <a:lstStyle>
            <a:lvl1pPr marL="318633" indent="0">
              <a:buFontTx/>
              <a:buNone/>
              <a:defRPr b="1">
                <a:latin typeface="+mj-lt"/>
              </a:defRPr>
            </a:lvl1pPr>
            <a:lvl2pPr marL="318633" indent="0">
              <a:defRPr>
                <a:latin typeface="+mj-lt"/>
              </a:defRPr>
            </a:lvl2pPr>
            <a:lvl3pPr marL="550998" indent="-228192">
              <a:defRPr>
                <a:latin typeface="+mj-lt"/>
              </a:defRPr>
            </a:lvl3pPr>
            <a:lvl4pPr marL="0" indent="315851">
              <a:defRPr>
                <a:latin typeface="+mj-lt"/>
              </a:defRPr>
            </a:lvl4pPr>
            <a:lvl5pPr marL="1257834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095903" y="501091"/>
            <a:ext cx="9783868" cy="1105803"/>
          </a:xfrm>
        </p:spPr>
        <p:txBody>
          <a:bodyPr/>
          <a:lstStyle>
            <a:lvl1pPr marL="0" marR="0" indent="0" defTabSz="91421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en-US" noProof="0" dirty="0"/>
              <a:t>Образец заголовка</a:t>
            </a:r>
            <a:endParaRPr lang="ru-RU" noProof="0" dirty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35318-44FE-42B3-B076-75DF83B42F6A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624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20"/>
            <a:ext cx="12189884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62" y="1012506"/>
            <a:ext cx="9760919" cy="202463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6862" y="3429720"/>
            <a:ext cx="9760919" cy="3006404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0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6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8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ADFE3-7A53-4F7F-A028-F1C18AD9DB69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157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9" y="501068"/>
            <a:ext cx="9782923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96848" y="1606874"/>
            <a:ext cx="4827685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19933" y="1606874"/>
            <a:ext cx="4859863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C476B-D5B1-4B47-946C-59DED4F891C3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478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5" y="501067"/>
            <a:ext cx="10485555" cy="1105804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6870" y="1606872"/>
            <a:ext cx="4899671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7" indent="0">
              <a:buNone/>
              <a:defRPr sz="2000" b="1"/>
            </a:lvl2pPr>
            <a:lvl3pPr marL="914216" indent="0">
              <a:buNone/>
              <a:defRPr sz="1800" b="1"/>
            </a:lvl3pPr>
            <a:lvl4pPr marL="1371324" indent="0">
              <a:buNone/>
              <a:defRPr sz="1600" b="1"/>
            </a:lvl4pPr>
            <a:lvl5pPr marL="1828432" indent="0">
              <a:buNone/>
              <a:defRPr sz="1600" b="1"/>
            </a:lvl5pPr>
            <a:lvl6pPr marL="2285539" indent="0">
              <a:buNone/>
              <a:defRPr sz="1600" b="1"/>
            </a:lvl6pPr>
            <a:lvl7pPr marL="2742647" indent="0">
              <a:buNone/>
              <a:defRPr sz="1600" b="1"/>
            </a:lvl7pPr>
            <a:lvl8pPr marL="3199755" indent="0">
              <a:buNone/>
              <a:defRPr sz="1600" b="1"/>
            </a:lvl8pPr>
            <a:lvl9pPr marL="3656863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96870" y="2174876"/>
            <a:ext cx="4899671" cy="4261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096133" y="1606872"/>
            <a:ext cx="4783767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7" indent="0">
              <a:buNone/>
              <a:defRPr sz="2000" b="1"/>
            </a:lvl2pPr>
            <a:lvl3pPr marL="914216" indent="0">
              <a:buNone/>
              <a:defRPr sz="1800" b="1"/>
            </a:lvl3pPr>
            <a:lvl4pPr marL="1371324" indent="0">
              <a:buNone/>
              <a:defRPr sz="1600" b="1"/>
            </a:lvl4pPr>
            <a:lvl5pPr marL="1828432" indent="0">
              <a:buNone/>
              <a:defRPr sz="1600" b="1"/>
            </a:lvl5pPr>
            <a:lvl6pPr marL="2285539" indent="0">
              <a:buNone/>
              <a:defRPr sz="1600" b="1"/>
            </a:lvl6pPr>
            <a:lvl7pPr marL="2742647" indent="0">
              <a:buNone/>
              <a:defRPr sz="1600" b="1"/>
            </a:lvl7pPr>
            <a:lvl8pPr marL="3199755" indent="0">
              <a:buNone/>
              <a:defRPr sz="1600" b="1"/>
            </a:lvl8pPr>
            <a:lvl9pPr marL="3656863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096133" y="2188098"/>
            <a:ext cx="4783767" cy="42480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CCA25-9ADD-4817-A661-78CBB166EE20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372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6" y="501068"/>
            <a:ext cx="10485555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CC72F-CCD3-496E-9960-2ACE0AAD8025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077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922001" y="5872163"/>
            <a:ext cx="755651" cy="654050"/>
          </a:xfrm>
        </p:spPr>
        <p:txBody>
          <a:bodyPr/>
          <a:lstStyle>
            <a:lvl1pPr algn="ctr">
              <a:defRPr sz="2400" i="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6BEFDE15-84C4-4FBA-8A92-D44ADA243BAA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217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7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07" indent="0">
              <a:buNone/>
              <a:defRPr sz="1200"/>
            </a:lvl2pPr>
            <a:lvl3pPr marL="914216" indent="0">
              <a:buNone/>
              <a:defRPr sz="1000"/>
            </a:lvl3pPr>
            <a:lvl4pPr marL="1371324" indent="0">
              <a:buNone/>
              <a:defRPr sz="900"/>
            </a:lvl4pPr>
            <a:lvl5pPr marL="1828432" indent="0">
              <a:buNone/>
              <a:defRPr sz="900"/>
            </a:lvl5pPr>
            <a:lvl6pPr marL="2285539" indent="0">
              <a:buNone/>
              <a:defRPr sz="900"/>
            </a:lvl6pPr>
            <a:lvl7pPr marL="2742647" indent="0">
              <a:buNone/>
              <a:defRPr sz="900"/>
            </a:lvl7pPr>
            <a:lvl8pPr marL="3199755" indent="0">
              <a:buNone/>
              <a:defRPr sz="900"/>
            </a:lvl8pPr>
            <a:lvl9pPr marL="3656863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63D4F-9A63-4A1B-A268-07038B2D0C14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20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 bwMode="auto">
          <a:xfrm>
            <a:off x="1087967" y="490538"/>
            <a:ext cx="9791700" cy="110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7891" name="Текст 2"/>
          <p:cNvSpPr>
            <a:spLocks noGrp="1"/>
          </p:cNvSpPr>
          <p:nvPr>
            <p:ph type="body" idx="1"/>
          </p:nvPr>
        </p:nvSpPr>
        <p:spPr bwMode="auto">
          <a:xfrm>
            <a:off x="1087967" y="1600200"/>
            <a:ext cx="9791700" cy="483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547"/>
            <a:ext cx="28448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547"/>
            <a:ext cx="38608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099803" y="6042222"/>
            <a:ext cx="825500" cy="631825"/>
          </a:xfrm>
          <a:prstGeom prst="rect">
            <a:avLst/>
          </a:prstGeom>
        </p:spPr>
        <p:txBody>
          <a:bodyPr vert="horz" lIns="91424" tIns="45712" rIns="91424" bIns="45712" rtlCol="0" anchor="ctr">
            <a:normAutofit/>
          </a:bodyPr>
          <a:lstStyle>
            <a:lvl1pPr algn="ctr">
              <a:lnSpc>
                <a:spcPts val="2104"/>
              </a:lnSpc>
              <a:defRPr sz="2400" smtClean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765679-BEBA-4483-A580-85B94F47C386}" type="slidenum">
              <a:rPr lang="ru-RU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63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</p:sldLayoutIdLst>
  <p:hf hdr="0" ftr="0" dt="0"/>
  <p:txStyles>
    <p:titleStyle>
      <a:lvl1pPr algn="l" defTabSz="912791" rtl="0" fontAlgn="base">
        <a:lnSpc>
          <a:spcPts val="4563"/>
        </a:lnSpc>
        <a:spcBef>
          <a:spcPct val="0"/>
        </a:spcBef>
        <a:spcAft>
          <a:spcPct val="0"/>
        </a:spcAft>
        <a:defRPr sz="37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912791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2pPr>
      <a:lvl3pPr algn="l" defTabSz="912791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3pPr>
      <a:lvl4pPr algn="l" defTabSz="912791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4pPr>
      <a:lvl5pPr algn="l" defTabSz="912791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5pPr>
      <a:lvl6pPr marL="457189" algn="l" defTabSz="912791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6pPr>
      <a:lvl7pPr marL="914377" algn="l" defTabSz="912791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7pPr>
      <a:lvl8pPr marL="1371566" algn="l" defTabSz="912791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8pPr>
      <a:lvl9pPr marL="1828754" algn="l" defTabSz="912791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9pPr>
    </p:titleStyle>
    <p:bodyStyle>
      <a:lvl1pPr marL="317492" algn="l" defTabSz="912791" rtl="0" fontAlgn="base">
        <a:spcBef>
          <a:spcPct val="20000"/>
        </a:spcBef>
        <a:spcAft>
          <a:spcPct val="0"/>
        </a:spcAft>
        <a:buFont typeface="+mj-lt"/>
        <a:defRPr sz="3200" kern="1200">
          <a:solidFill>
            <a:srgbClr val="005AA9"/>
          </a:solidFill>
          <a:latin typeface="+mj-lt"/>
          <a:ea typeface="+mn-ea"/>
          <a:cs typeface="+mn-cs"/>
        </a:defRPr>
      </a:lvl1pPr>
      <a:lvl2pPr marL="317492" algn="l" defTabSz="912791" rtl="0" fontAlgn="base">
        <a:spcBef>
          <a:spcPct val="20000"/>
        </a:spcBef>
        <a:spcAft>
          <a:spcPct val="0"/>
        </a:spcAft>
        <a:buFont typeface="Arial" charset="0"/>
        <a:defRPr sz="2100" kern="1200">
          <a:solidFill>
            <a:srgbClr val="504F53"/>
          </a:solidFill>
          <a:latin typeface="+mj-lt"/>
          <a:ea typeface="+mn-ea"/>
          <a:cs typeface="+mn-cs"/>
        </a:defRPr>
      </a:lvl2pPr>
      <a:lvl3pPr marL="623872" indent="-227008" algn="l" defTabSz="912791" rtl="0" fontAlgn="base">
        <a:spcBef>
          <a:spcPct val="20000"/>
        </a:spcBef>
        <a:spcAft>
          <a:spcPct val="0"/>
        </a:spcAft>
        <a:buFont typeface="Arial" charset="0"/>
        <a:buChar char="•"/>
        <a:defRPr sz="2100" kern="1200">
          <a:solidFill>
            <a:srgbClr val="504F53"/>
          </a:solidFill>
          <a:latin typeface="+mj-lt"/>
          <a:ea typeface="+mn-ea"/>
          <a:cs typeface="+mn-cs"/>
        </a:defRPr>
      </a:lvl3pPr>
      <a:lvl4pPr indent="314317" algn="just" defTabSz="912791" rtl="0" fontAlgn="base">
        <a:lnSpc>
          <a:spcPts val="1575"/>
        </a:lnSpc>
        <a:spcBef>
          <a:spcPts val="351"/>
        </a:spcBef>
        <a:spcAft>
          <a:spcPct val="0"/>
        </a:spcAft>
        <a:buFont typeface="Arial" charset="0"/>
        <a:defRPr sz="1400" kern="1200">
          <a:solidFill>
            <a:srgbClr val="504F53"/>
          </a:solidFill>
          <a:latin typeface="+mj-lt"/>
          <a:ea typeface="+mn-ea"/>
          <a:cs typeface="+mn-cs"/>
        </a:defRPr>
      </a:lvl4pPr>
      <a:lvl5pPr marL="1257269" algn="l" defTabSz="912791" rtl="0" fontAlgn="base">
        <a:lnSpc>
          <a:spcPts val="1575"/>
        </a:lnSpc>
        <a:spcBef>
          <a:spcPts val="351"/>
        </a:spcBef>
        <a:spcAft>
          <a:spcPct val="0"/>
        </a:spcAft>
        <a:buFont typeface="Arial" charset="0"/>
        <a:defRPr sz="1200" kern="1200">
          <a:solidFill>
            <a:srgbClr val="8D8C90"/>
          </a:solidFill>
          <a:latin typeface="+mj-lt"/>
          <a:ea typeface="+mn-ea"/>
          <a:cs typeface="+mn-cs"/>
        </a:defRPr>
      </a:lvl5pPr>
      <a:lvl6pPr marL="2514093" indent="-228554" algn="l" defTabSz="9142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00" indent="-228554" algn="l" defTabSz="9142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09" indent="-228554" algn="l" defTabSz="9142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18" indent="-228554" algn="l" defTabSz="9142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7" algn="l" defTabSz="914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6" algn="l" defTabSz="914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24" algn="l" defTabSz="914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32" algn="l" defTabSz="914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39" algn="l" defTabSz="914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47" algn="l" defTabSz="914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55" algn="l" defTabSz="914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63" algn="l" defTabSz="914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cameral.r5400@nalog.ru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96C9506DB7C24F80241691D97314CDFCB14F9FC0D35531D006254D987396D7826332EECE5ECA522948AB09BE8D4FFA75F68F323EDA1F6209i0e7C" TargetMode="External"/><Relationship Id="rId2" Type="http://schemas.openxmlformats.org/officeDocument/2006/relationships/hyperlink" Target="consultantplus://offline/ref=96C9506DB7C24F80241691D97314CDFCB14F9FC0D35731D006254D987396D7826332EECE5ECA522D48AB09BE8D4FFA75F68F323EDA1F6209i0e7C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26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ctrTitle"/>
          </p:nvPr>
        </p:nvSpPr>
        <p:spPr>
          <a:xfrm>
            <a:off x="914400" y="3363691"/>
            <a:ext cx="10366176" cy="1649485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latin typeface="Arial Narrow" panose="020B0606020202030204" pitchFamily="34" charset="0"/>
                <a:cs typeface="Arial" pitchFamily="34" charset="0"/>
              </a:rPr>
              <a:t>Основные вопросы, возникающие при применении  </a:t>
            </a:r>
            <a:r>
              <a:rPr lang="ru-RU" sz="3200" dirty="0">
                <a:latin typeface="Arial Narrow" panose="020B0606020202030204" pitchFamily="34" charset="0"/>
                <a:cs typeface="Arial" pitchFamily="34" charset="0"/>
              </a:rPr>
              <a:t>национальной </a:t>
            </a:r>
            <a:r>
              <a:rPr lang="ru-RU" sz="3200" dirty="0" smtClean="0">
                <a:latin typeface="Arial Narrow" panose="020B0606020202030204" pitchFamily="34" charset="0"/>
                <a:cs typeface="Arial" pitchFamily="34" charset="0"/>
              </a:rPr>
              <a:t>системы </a:t>
            </a:r>
            <a:r>
              <a:rPr lang="ru-RU" sz="3200" dirty="0">
                <a:latin typeface="Arial Narrow" panose="020B0606020202030204" pitchFamily="34" charset="0"/>
                <a:cs typeface="Arial" pitchFamily="34" charset="0"/>
              </a:rPr>
              <a:t>прослеживаемости </a:t>
            </a:r>
            <a:r>
              <a:rPr lang="ru-RU" sz="3200" dirty="0" smtClean="0">
                <a:latin typeface="Arial Narrow" panose="020B0606020202030204" pitchFamily="34" charset="0"/>
                <a:cs typeface="Arial" pitchFamily="34" charset="0"/>
              </a:rPr>
              <a:t/>
            </a:r>
            <a:br>
              <a:rPr lang="ru-RU" sz="3200" dirty="0" smtClean="0">
                <a:latin typeface="Arial Narrow" panose="020B0606020202030204" pitchFamily="34" charset="0"/>
                <a:cs typeface="Arial" pitchFamily="34" charset="0"/>
              </a:rPr>
            </a:br>
            <a:r>
              <a:rPr lang="ru-RU" sz="3200" dirty="0" smtClean="0">
                <a:latin typeface="Arial Narrow" panose="020B0606020202030204" pitchFamily="34" charset="0"/>
                <a:cs typeface="Arial" pitchFamily="34" charset="0"/>
              </a:rPr>
              <a:t>импортных </a:t>
            </a:r>
            <a:r>
              <a:rPr lang="ru-RU" sz="3200" dirty="0">
                <a:latin typeface="Arial Narrow" panose="020B0606020202030204" pitchFamily="34" charset="0"/>
                <a:cs typeface="Arial" pitchFamily="34" charset="0"/>
              </a:rPr>
              <a:t>товаров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494816" y="5630470"/>
            <a:ext cx="3168352" cy="100811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defTabSz="1043056">
              <a:spcBef>
                <a:spcPct val="0"/>
              </a:spcBef>
            </a:pPr>
            <a:endParaRPr lang="ru-RU" sz="48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231904" y="836712"/>
            <a:ext cx="1800200" cy="1584176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Изображение 10" descr="FNS_vizitka_for_rukovodstv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1904" y="692696"/>
            <a:ext cx="1872208" cy="1947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0420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31371" y="1700808"/>
            <a:ext cx="10849205" cy="6720747"/>
          </a:xfrm>
        </p:spPr>
        <p:txBody>
          <a:bodyPr/>
          <a:lstStyle/>
          <a:p>
            <a:pPr algn="ctr"/>
            <a:endParaRPr lang="ru-RU" dirty="0" smtClean="0">
              <a:hlinkClick r:id="rId2"/>
            </a:endParaRPr>
          </a:p>
          <a:p>
            <a:pPr algn="ctr"/>
            <a:endParaRPr lang="ru-RU" dirty="0">
              <a:hlinkClick r:id="rId2"/>
            </a:endParaRPr>
          </a:p>
          <a:p>
            <a:pPr algn="ctr"/>
            <a:r>
              <a:rPr lang="en-US" dirty="0" smtClean="0">
                <a:hlinkClick r:id="rId2"/>
              </a:rPr>
              <a:t>cameral.r5400@nalog.ru</a:t>
            </a:r>
            <a:endParaRPr lang="ru-RU" dirty="0" smtClean="0"/>
          </a:p>
          <a:p>
            <a:pPr algn="ctr"/>
            <a:endParaRPr lang="ru-RU" dirty="0"/>
          </a:p>
          <a:p>
            <a:pPr algn="ctr"/>
            <a:r>
              <a:rPr lang="ru-RU" dirty="0" smtClean="0"/>
              <a:t>Для направления имеющихся вопросов</a:t>
            </a:r>
          </a:p>
          <a:p>
            <a:pPr algn="ctr"/>
            <a:r>
              <a:rPr lang="ru-RU" dirty="0" smtClean="0"/>
              <a:t>Обязательно указывайте свои контактные данные</a:t>
            </a:r>
            <a:endParaRPr lang="ru-RU" sz="17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31371" y="836712"/>
            <a:ext cx="11521280" cy="1152128"/>
          </a:xfrm>
        </p:spPr>
        <p:txBody>
          <a:bodyPr/>
          <a:lstStyle/>
          <a:p>
            <a:pPr algn="ctr"/>
            <a:r>
              <a:rPr lang="ru-RU" sz="3200" dirty="0"/>
              <a:t>Адрес электронной почты отдела камерального контроля Управления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11204575" y="5864225"/>
            <a:ext cx="671447" cy="684776"/>
          </a:xfrm>
          <a:prstGeom prst="rect">
            <a:avLst/>
          </a:prstGeom>
        </p:spPr>
        <p:txBody>
          <a:bodyPr lIns="121917" tIns="60958" rIns="121917" bIns="60958"/>
          <a:lstStyle/>
          <a:p>
            <a:fld id="{E20E89E6-FE54-4E13-859C-1FA908D70D39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369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Arial Narrow" panose="020B0606020202030204" pitchFamily="34" charset="0"/>
                <a:cs typeface="Arial" pitchFamily="34" charset="0"/>
              </a:rPr>
              <a:t>Спасибо за внимание!</a:t>
            </a:r>
            <a:endParaRPr lang="ru-RU" sz="2800" i="1" dirty="0"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494816" y="5630470"/>
            <a:ext cx="3168352" cy="100811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defTabSz="1043056">
              <a:spcBef>
                <a:spcPct val="0"/>
              </a:spcBef>
            </a:pPr>
            <a:endParaRPr lang="ru-RU" sz="48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231904" y="836712"/>
            <a:ext cx="1800200" cy="1584176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Изображение 10" descr="FNS_vizitka_for_rukovodstv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1904" y="692696"/>
            <a:ext cx="1872208" cy="1947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7992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138769868"/>
              </p:ext>
            </p:extLst>
          </p:nvPr>
        </p:nvGraphicFramePr>
        <p:xfrm>
          <a:off x="623392" y="2500786"/>
          <a:ext cx="10441160" cy="3952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1424" y="620688"/>
            <a:ext cx="10729192" cy="774312"/>
          </a:xfrm>
        </p:spPr>
        <p:txBody>
          <a:bodyPr>
            <a:normAutofit/>
          </a:bodyPr>
          <a:lstStyle/>
          <a:p>
            <a:pPr algn="ctr"/>
            <a:r>
              <a:rPr lang="ru-RU" sz="2600" cap="all" dirty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ЦЕЛИ СОЗДАНИЯ </a:t>
            </a:r>
            <a:r>
              <a:rPr lang="ru-RU" sz="2600" cap="all" dirty="0" smtClean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национальной СИСТЕМЫ ПРОСЛЕЖИВАЕМОСТИ</a:t>
            </a:r>
            <a:endParaRPr lang="ru-RU" sz="2600" cap="all" dirty="0">
              <a:solidFill>
                <a:srgbClr val="002060"/>
              </a:solidFill>
              <a:latin typeface="Arial Narrow" panose="020B060602020203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AAC7B-5B8F-42B3-88A7-3F729EE16277}" type="slidenum">
              <a:rPr lang="ru-RU" smtClean="0">
                <a:solidFill>
                  <a:prstClr val="white"/>
                </a:solidFill>
                <a:latin typeface="Arial Narrow" panose="020B0606020202030204" pitchFamily="34" charset="0"/>
              </a:rPr>
              <a:pPr>
                <a:defRPr/>
              </a:pPr>
              <a:t>2</a:t>
            </a:fld>
            <a:endParaRPr lang="ru-RU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0F809B10-2546-460C-AD31-8DDA25D07794}"/>
              </a:ext>
            </a:extLst>
          </p:cNvPr>
          <p:cNvSpPr txBox="1">
            <a:spLocks/>
          </p:cNvSpPr>
          <p:nvPr/>
        </p:nvSpPr>
        <p:spPr bwMode="auto">
          <a:xfrm>
            <a:off x="983432" y="1484784"/>
            <a:ext cx="10801200" cy="1016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marL="0" marR="0" indent="0" algn="l" defTabSz="91421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 b="1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  <a:lvl2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2pPr>
            <a:lvl3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3pPr>
            <a:lvl4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4pPr>
            <a:lvl5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5pPr>
            <a:lvl6pPr marL="457189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6pPr>
            <a:lvl7pPr marL="914377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7pPr>
            <a:lvl8pPr marL="1371566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8pPr>
            <a:lvl9pPr marL="1828754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20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Национальная система прослеживаемости - информационная система, обеспечивающая сбор, учет и хранение сведений о товарах, подлежащих прослеживаемости, и операциях, связанных с оборотом таких товаров</a:t>
            </a:r>
            <a:endParaRPr lang="ru-RU" sz="20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00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23392" y="1052736"/>
            <a:ext cx="10801200" cy="5328592"/>
          </a:xfrm>
        </p:spPr>
        <p:txBody>
          <a:bodyPr/>
          <a:lstStyle/>
          <a:p>
            <a:pPr marL="775833" indent="-457200">
              <a:buFont typeface="Wingdings" panose="05000000000000000000" pitchFamily="2" charset="2"/>
              <a:buChar char="q"/>
            </a:pPr>
            <a:endParaRPr lang="ru-RU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775833" indent="-457200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Федеральный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закон от 09.11.2020 № 371-ФЗ «О внесении изменений в части первую и вторую Налогового кодекса Российской Федерации;</a:t>
            </a:r>
          </a:p>
          <a:p>
            <a:pPr marL="775833" indent="-457200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Положение о национальной системе прослеживаемости товаров и Перечень товаров, подлежащих прослеживаемости (п. 4 Постановления Правительства РФ от 01.07.2021 N 1108, п. 2 Постановления Правительства РФ от 01.07.2021 N 1110;</a:t>
            </a:r>
          </a:p>
          <a:p>
            <a:pPr marL="775833" indent="-457200"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Письмо ФНС и Минфина России от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30.06.2021 N ЕА-4-15/9208@;</a:t>
            </a:r>
          </a:p>
          <a:p>
            <a:pPr marL="775833" indent="-457200"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Письмо ФНС и Минфина России от 09.07.2021 N ЕА-4-15/9627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@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  <a:endParaRPr lang="ru-RU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775833" indent="-457200"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Письмо ФНС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и Минфина России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от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19.08.2021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N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ЕА-4-15/11700@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  <a:endParaRPr lang="ru-RU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775833" indent="-457200"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Письмо ФНС и Минфина России от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29.09.2021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N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ЕА-4-15/13792@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  <a:endParaRPr lang="ru-RU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775833" indent="-457200"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Письмо ФНС и Минфина России от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19.10.2021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N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ЕА-4-15/14817@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;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775833" indent="-457200">
              <a:buFont typeface="Wingdings" panose="05000000000000000000" pitchFamily="2" charset="2"/>
              <a:buChar char="q"/>
            </a:pP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775833" indent="-457200">
              <a:buFont typeface="Wingdings" panose="05000000000000000000" pitchFamily="2" charset="2"/>
              <a:buChar char="q"/>
            </a:pPr>
            <a:endParaRPr lang="en-US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775833" indent="-457200">
              <a:buFont typeface="Wingdings" panose="05000000000000000000" pitchFamily="2" charset="2"/>
              <a:buChar char="q"/>
            </a:pP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AAC7B-5B8F-42B3-88A7-3F729EE1627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3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055440" y="404664"/>
            <a:ext cx="10729192" cy="77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  <a:normAutofit/>
          </a:bodyPr>
          <a:lstStyle>
            <a:lvl1pPr marL="0" marR="0" indent="0" algn="l" defTabSz="91421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 b="1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  <a:lvl2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2pPr>
            <a:lvl3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3pPr>
            <a:lvl4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4pPr>
            <a:lvl5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5pPr>
            <a:lvl6pPr marL="457189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6pPr>
            <a:lvl7pPr marL="914377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7pPr>
            <a:lvl8pPr marL="1371566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8pPr>
            <a:lvl9pPr marL="1828754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9pPr>
          </a:lstStyle>
          <a:p>
            <a:r>
              <a:rPr lang="ru-RU" sz="3200" cap="all" dirty="0">
                <a:solidFill>
                  <a:schemeClr val="accent1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Нормативные </a:t>
            </a:r>
            <a:r>
              <a:rPr lang="ru-RU" sz="3200" cap="all" dirty="0" smtClean="0">
                <a:solidFill>
                  <a:schemeClr val="accent1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акты и разъясняющие письма</a:t>
            </a:r>
            <a:endParaRPr lang="ru-RU" sz="3200" cap="all" dirty="0">
              <a:solidFill>
                <a:schemeClr val="accent1"/>
              </a:solidFill>
              <a:latin typeface="Arial Narrow" panose="020B060602020203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31700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1424" y="422440"/>
            <a:ext cx="10729192" cy="774312"/>
          </a:xfrm>
        </p:spPr>
        <p:txBody>
          <a:bodyPr>
            <a:normAutofit/>
          </a:bodyPr>
          <a:lstStyle/>
          <a:p>
            <a:pPr algn="ctr"/>
            <a:r>
              <a:rPr lang="ru-RU" sz="2600" cap="all" dirty="0" smtClean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►► ИЗМЕНЕНИЯ В Нормативных Правовых Актах ◄◄</a:t>
            </a:r>
            <a:endParaRPr lang="ru-RU" sz="2600" cap="all" dirty="0">
              <a:solidFill>
                <a:srgbClr val="002060"/>
              </a:solidFill>
              <a:latin typeface="Arial Narrow" panose="020B060602020203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AAC7B-5B8F-42B3-88A7-3F729EE16277}" type="slidenum">
              <a:rPr lang="ru-RU" smtClean="0">
                <a:solidFill>
                  <a:prstClr val="white"/>
                </a:solidFill>
                <a:latin typeface="Arial Narrow" panose="020B0606020202030204" pitchFamily="34" charset="0"/>
              </a:rPr>
              <a:pPr>
                <a:defRPr/>
              </a:pPr>
              <a:t>4</a:t>
            </a:fld>
            <a:endParaRPr lang="ru-RU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0F809B10-2546-460C-AD31-8DDA25D07794}"/>
              </a:ext>
            </a:extLst>
          </p:cNvPr>
          <p:cNvSpPr txBox="1">
            <a:spLocks/>
          </p:cNvSpPr>
          <p:nvPr/>
        </p:nvSpPr>
        <p:spPr bwMode="auto">
          <a:xfrm>
            <a:off x="767408" y="1196752"/>
            <a:ext cx="10081120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marL="0" marR="0" indent="0" algn="l" defTabSz="91421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 b="1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  <a:lvl2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2pPr>
            <a:lvl3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3pPr>
            <a:lvl4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4pPr>
            <a:lvl5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5pPr>
            <a:lvl6pPr marL="457189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6pPr>
            <a:lvl7pPr marL="914377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7pPr>
            <a:lvl8pPr marL="1371566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8pPr>
            <a:lvl9pPr marL="1828754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000" b="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Федеральный закон от 09.11.2020 № 371-ФЗ </a:t>
            </a:r>
            <a:r>
              <a:rPr lang="ru-RU" sz="2000" b="0" dirty="0">
                <a:solidFill>
                  <a:schemeClr val="tx1"/>
                </a:solidFill>
                <a:latin typeface="Arial Narrow" panose="020B0606020202030204" pitchFamily="34" charset="0"/>
              </a:rPr>
              <a:t>«О внесении изменений в части первую и вторую Налогового кодекса Российской Федерации и Закон Российской Федерации «О налоговых органах Российской Федерации» </a:t>
            </a:r>
            <a:r>
              <a:rPr lang="ru-RU" sz="2000" b="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предусматривает внесение новых норм:</a:t>
            </a: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В </a:t>
            </a:r>
            <a:r>
              <a:rPr lang="ru-RU" sz="20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Налоговый кодекс Российской Федерации</a:t>
            </a:r>
            <a:r>
              <a:rPr lang="ru-RU" sz="2000" b="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в части: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обязанности налогоплательщиков по представлению документов, содержащих реквизиты прослеживаемости (статья 23 Кодекса);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права налоговых органов истребовать  счета-фактуры, первичные и иные документы, </a:t>
            </a:r>
            <a:r>
              <a:rPr lang="ru-RU" sz="2000" b="0" dirty="0">
                <a:solidFill>
                  <a:schemeClr val="tx1"/>
                </a:solidFill>
                <a:latin typeface="Arial Narrow" panose="020B0606020202030204" pitchFamily="34" charset="0"/>
              </a:rPr>
              <a:t>относящиеся к операциям с товарами, подлежащими прослеживаемости, в рамках камеральных налоговых </a:t>
            </a:r>
            <a:r>
              <a:rPr lang="ru-RU" sz="2000" b="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проверок декларации по НДС, УСН, ЕСХН, ЕУД при выявлении расхождений по сведениям об операциях с товарами, подлежащими прослеживаемости (статья 88 Кодекса);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проведения мероприятий налогового контроля  - осмотра </a:t>
            </a:r>
            <a:r>
              <a:rPr lang="ru-RU" sz="2000" b="0" dirty="0">
                <a:solidFill>
                  <a:schemeClr val="tx1"/>
                </a:solidFill>
                <a:latin typeface="Arial Narrow" panose="020B0606020202030204" pitchFamily="34" charset="0"/>
              </a:rPr>
              <a:t>помещений при проведении камеральной налоговой проверки, в рамках которой выявлены несоответствия в части сведений по товарам, подлежащим прослеживаемости </a:t>
            </a:r>
            <a:r>
              <a:rPr lang="ru-RU" sz="2000" b="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(статьи 91, 92 Кодекса);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изменений в счет-фактуре и обязанности выставления счета-фактуры в электронной форме при реализации товаров, подлежащих прослеживаемости (статья 169 Кодекса).</a:t>
            </a:r>
            <a:endParaRPr lang="ru-RU" sz="20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5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1424" y="620688"/>
            <a:ext cx="10729192" cy="774312"/>
          </a:xfrm>
        </p:spPr>
        <p:txBody>
          <a:bodyPr>
            <a:normAutofit/>
          </a:bodyPr>
          <a:lstStyle/>
          <a:p>
            <a:pPr algn="ctr"/>
            <a:r>
              <a:rPr lang="ru-RU" sz="2600" cap="all" dirty="0" smtClean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СЕРВИСЫ НАЦИОНАЛЬНОЙ </a:t>
            </a:r>
            <a:r>
              <a:rPr lang="ru-RU" sz="2600" cap="all" dirty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СИСТЕМЫ ПРОСЛЕЖИВАЕМОСТИ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AAC7B-5B8F-42B3-88A7-3F729EE16277}" type="slidenum">
              <a:rPr lang="ru-RU" smtClean="0">
                <a:solidFill>
                  <a:prstClr val="white"/>
                </a:solidFill>
                <a:latin typeface="Arial Narrow" panose="020B0606020202030204" pitchFamily="34" charset="0"/>
              </a:rPr>
              <a:pPr>
                <a:defRPr/>
              </a:pPr>
              <a:t>5</a:t>
            </a:fld>
            <a:endParaRPr lang="ru-RU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68491F5D-77A7-4FC9-B787-E7A544027A81}"/>
              </a:ext>
            </a:extLst>
          </p:cNvPr>
          <p:cNvSpPr/>
          <p:nvPr/>
        </p:nvSpPr>
        <p:spPr>
          <a:xfrm>
            <a:off x="2999656" y="2420432"/>
            <a:ext cx="5760640" cy="1508105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defTabSz="1824145">
              <a:spcAft>
                <a:spcPts val="0"/>
              </a:spcAft>
              <a:defRPr/>
            </a:pPr>
            <a:r>
              <a:rPr lang="ru-RU" dirty="0" smtClean="0">
                <a:solidFill>
                  <a:prstClr val="black"/>
                </a:solidFill>
                <a:latin typeface="Arial Narrow" panose="020B0606020202030204" pitchFamily="34" charset="0"/>
                <a:ea typeface="Roboto Condensed" panose="02000000000000000000" pitchFamily="2" charset="0"/>
                <a:cs typeface="Times New Roman" panose="02020603050405020304" pitchFamily="18" charset="0"/>
              </a:rPr>
              <a:t>- по коду ТН ВЭД</a:t>
            </a:r>
          </a:p>
          <a:p>
            <a:pPr defTabSz="1824145">
              <a:spcAft>
                <a:spcPts val="0"/>
              </a:spcAft>
              <a:defRPr/>
            </a:pPr>
            <a:r>
              <a:rPr lang="ru-RU" dirty="0" smtClean="0">
                <a:solidFill>
                  <a:prstClr val="black"/>
                </a:solidFill>
                <a:latin typeface="Arial Narrow" panose="020B0606020202030204" pitchFamily="34" charset="0"/>
                <a:ea typeface="Roboto Condensed" panose="02000000000000000000" pitchFamily="2" charset="0"/>
                <a:cs typeface="Times New Roman" panose="02020603050405020304" pitchFamily="18" charset="0"/>
              </a:rPr>
              <a:t>- по коду ОКПД 2</a:t>
            </a:r>
          </a:p>
          <a:p>
            <a:pPr defTabSz="1824145">
              <a:spcAft>
                <a:spcPts val="0"/>
              </a:spcAft>
              <a:defRPr/>
            </a:pPr>
            <a:r>
              <a:rPr lang="ru-RU" dirty="0" smtClean="0">
                <a:solidFill>
                  <a:prstClr val="black"/>
                </a:solidFill>
                <a:latin typeface="Arial Narrow" panose="020B0606020202030204" pitchFamily="34" charset="0"/>
                <a:ea typeface="Roboto Condensed" panose="02000000000000000000" pitchFamily="2" charset="0"/>
                <a:cs typeface="Times New Roman" panose="02020603050405020304" pitchFamily="18" charset="0"/>
              </a:rPr>
              <a:t>- по наименованию</a:t>
            </a:r>
          </a:p>
          <a:p>
            <a:pPr defTabSz="1824145">
              <a:spcAft>
                <a:spcPts val="0"/>
              </a:spcAft>
              <a:defRPr/>
            </a:pPr>
            <a:r>
              <a:rPr lang="ru-RU" dirty="0" smtClean="0">
                <a:solidFill>
                  <a:prstClr val="black"/>
                </a:solidFill>
                <a:latin typeface="Arial Narrow" panose="020B0606020202030204" pitchFamily="34" charset="0"/>
                <a:ea typeface="Roboto Condensed" panose="02000000000000000000" pitchFamily="2" charset="0"/>
                <a:cs typeface="Times New Roman" panose="02020603050405020304" pitchFamily="18" charset="0"/>
              </a:rPr>
              <a:t>- по номеру декларации на товары</a:t>
            </a:r>
          </a:p>
          <a:p>
            <a:pPr defTabSz="1824145">
              <a:spcAft>
                <a:spcPts val="0"/>
              </a:spcAft>
              <a:defRPr/>
            </a:pPr>
            <a:r>
              <a:rPr lang="ru-RU" dirty="0" smtClean="0">
                <a:solidFill>
                  <a:prstClr val="black"/>
                </a:solidFill>
                <a:latin typeface="Arial Narrow" panose="020B0606020202030204" pitchFamily="34" charset="0"/>
                <a:ea typeface="Roboto Condensed" panose="02000000000000000000" pitchFamily="2" charset="0"/>
                <a:cs typeface="Times New Roman" panose="02020603050405020304" pitchFamily="18" charset="0"/>
              </a:rPr>
              <a:t>- получение полного перечня прослеживаемых товаров</a:t>
            </a:r>
            <a:endParaRPr lang="ru-RU" dirty="0">
              <a:solidFill>
                <a:prstClr val="black"/>
              </a:solidFill>
              <a:latin typeface="Arial Narrow" panose="020B0606020202030204" pitchFamily="34" charset="0"/>
              <a:ea typeface="Roboto Condensed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8491F5D-77A7-4FC9-B787-E7A544027A81}"/>
              </a:ext>
            </a:extLst>
          </p:cNvPr>
          <p:cNvSpPr/>
          <p:nvPr/>
        </p:nvSpPr>
        <p:spPr>
          <a:xfrm>
            <a:off x="4244488" y="5455128"/>
            <a:ext cx="5430267" cy="400110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defTabSz="1824145">
              <a:spcAft>
                <a:spcPts val="0"/>
              </a:spcAft>
              <a:defRPr/>
            </a:pPr>
            <a:r>
              <a:rPr lang="ru-RU" dirty="0" smtClean="0">
                <a:solidFill>
                  <a:prstClr val="black"/>
                </a:solidFill>
                <a:latin typeface="Arial Narrow" panose="020B0606020202030204" pitchFamily="34" charset="0"/>
                <a:ea typeface="Roboto Condensed" panose="02000000000000000000" pitchFamily="2" charset="0"/>
                <a:cs typeface="Times New Roman" panose="02020603050405020304" pitchFamily="18" charset="0"/>
              </a:rPr>
              <a:t>- по регистрационному номеру партии товара</a:t>
            </a:r>
            <a:endParaRPr lang="ru-RU" dirty="0">
              <a:solidFill>
                <a:prstClr val="black"/>
              </a:solidFill>
              <a:latin typeface="Arial Narrow" panose="020B0606020202030204" pitchFamily="34" charset="0"/>
              <a:ea typeface="Roboto Condensed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1343472" y="1988840"/>
            <a:ext cx="3096344" cy="4109059"/>
            <a:chOff x="1087457" y="1242918"/>
            <a:chExt cx="2151938" cy="2806225"/>
          </a:xfrm>
        </p:grpSpPr>
        <p:sp>
          <p:nvSpPr>
            <p:cNvPr id="7" name="Прямоугольник 6"/>
            <p:cNvSpPr/>
            <p:nvPr/>
          </p:nvSpPr>
          <p:spPr>
            <a:xfrm rot="3600334">
              <a:off x="737221" y="2519450"/>
              <a:ext cx="2735387" cy="324000"/>
            </a:xfrm>
            <a:prstGeom prst="rect">
              <a:avLst/>
            </a:prstGeom>
            <a:gradFill flip="none" rotWithShape="0">
              <a:gsLst>
                <a:gs pos="9000">
                  <a:schemeClr val="accent1">
                    <a:lumMod val="5000"/>
                    <a:lumOff val="95000"/>
                  </a:schemeClr>
                </a:gs>
                <a:gs pos="62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 eaLnBrk="1" hangingPunct="1">
                <a:spcBef>
                  <a:spcPts val="0"/>
                </a:spcBef>
              </a:pPr>
              <a:endParaRPr lang="ru-RU" b="1" dirty="0" smtClean="0">
                <a:solidFill>
                  <a:srgbClr val="009900"/>
                </a:solidFill>
                <a:latin typeface="Arial Narrow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833754" y="1473221"/>
              <a:ext cx="622015" cy="622015"/>
            </a:xfrm>
            <a:prstGeom prst="rect">
              <a:avLst/>
            </a:prstGeom>
          </p:spPr>
          <p:txBody>
            <a:bodyPr vert="horz" wrap="none" lIns="70953" tIns="35477" rIns="70953" bIns="35477" rtlCol="0" anchor="ctr">
              <a:normAutofit/>
            </a:bodyPr>
            <a:lstStyle/>
            <a:p>
              <a:pPr defTabSz="709487"/>
              <a:endParaRPr lang="ru-RU" sz="3265" b="1" dirty="0">
                <a:solidFill>
                  <a:srgbClr val="005AA9"/>
                </a:solidFill>
                <a:latin typeface="Calibri"/>
              </a:endParaRPr>
            </a:p>
          </p:txBody>
        </p:sp>
        <p:grpSp>
          <p:nvGrpSpPr>
            <p:cNvPr id="9" name="Группа 8"/>
            <p:cNvGrpSpPr/>
            <p:nvPr/>
          </p:nvGrpSpPr>
          <p:grpSpPr>
            <a:xfrm>
              <a:off x="1087457" y="1242918"/>
              <a:ext cx="788311" cy="788311"/>
              <a:chOff x="1087457" y="1242918"/>
              <a:chExt cx="788311" cy="788311"/>
            </a:xfrm>
          </p:grpSpPr>
          <p:sp>
            <p:nvSpPr>
              <p:cNvPr id="16" name="Овал 15"/>
              <p:cNvSpPr/>
              <p:nvPr/>
            </p:nvSpPr>
            <p:spPr>
              <a:xfrm>
                <a:off x="1087457" y="1242918"/>
                <a:ext cx="788311" cy="788311"/>
              </a:xfrm>
              <a:prstGeom prst="ellipse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 anchor="ctr">
                <a:spAutoFit/>
              </a:bodyPr>
              <a:lstStyle/>
              <a:p>
                <a:pPr algn="ctr" eaLnBrk="1" hangingPunct="1">
                  <a:spcBef>
                    <a:spcPts val="0"/>
                  </a:spcBef>
                </a:pPr>
                <a:endParaRPr lang="ru-RU" b="1" dirty="0" smtClean="0">
                  <a:solidFill>
                    <a:srgbClr val="0099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1181034" y="1296057"/>
                <a:ext cx="494791" cy="622015"/>
              </a:xfrm>
              <a:prstGeom prst="rect">
                <a:avLst/>
              </a:prstGeom>
            </p:spPr>
            <p:txBody>
              <a:bodyPr wrap="none" lIns="70953" tIns="35477" rIns="70953" bIns="35477" anchor="ctr"/>
              <a:lstStyle/>
              <a:p>
                <a:pPr defTabSz="709487">
                  <a:defRPr/>
                </a:pPr>
                <a:endParaRPr lang="ru-RU" sz="4081" b="1" dirty="0">
                  <a:solidFill>
                    <a:srgbClr val="1F497D">
                      <a:lumMod val="60000"/>
                      <a:lumOff val="40000"/>
                    </a:srgbClr>
                  </a:solidFill>
                  <a:latin typeface="Calibri"/>
                </a:endParaRPr>
              </a:p>
            </p:txBody>
          </p:sp>
          <p:sp>
            <p:nvSpPr>
              <p:cNvPr id="18" name="Freeform 21">
                <a:extLst>
                  <a:ext uri="{FF2B5EF4-FFF2-40B4-BE49-F238E27FC236}">
                    <a16:creationId xmlns:a16="http://schemas.microsoft.com/office/drawing/2014/main" xmlns="" id="{9D0BABEF-004A-4DB9-82DD-EFF27D645D3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86550" y="1383226"/>
                <a:ext cx="575235" cy="476755"/>
              </a:xfrm>
              <a:custGeom>
                <a:avLst/>
                <a:gdLst>
                  <a:gd name="T0" fmla="*/ 537 w 587"/>
                  <a:gd name="T1" fmla="*/ 74 h 569"/>
                  <a:gd name="T2" fmla="*/ 530 w 587"/>
                  <a:gd name="T3" fmla="*/ 0 h 569"/>
                  <a:gd name="T4" fmla="*/ 293 w 587"/>
                  <a:gd name="T5" fmla="*/ 71 h 569"/>
                  <a:gd name="T6" fmla="*/ 56 w 587"/>
                  <a:gd name="T7" fmla="*/ 0 h 569"/>
                  <a:gd name="T8" fmla="*/ 49 w 587"/>
                  <a:gd name="T9" fmla="*/ 74 h 569"/>
                  <a:gd name="T10" fmla="*/ 0 w 587"/>
                  <a:gd name="T11" fmla="*/ 102 h 569"/>
                  <a:gd name="T12" fmla="*/ 28 w 587"/>
                  <a:gd name="T13" fmla="*/ 537 h 569"/>
                  <a:gd name="T14" fmla="*/ 293 w 587"/>
                  <a:gd name="T15" fmla="*/ 569 h 569"/>
                  <a:gd name="T16" fmla="*/ 558 w 587"/>
                  <a:gd name="T17" fmla="*/ 537 h 569"/>
                  <a:gd name="T18" fmla="*/ 587 w 587"/>
                  <a:gd name="T19" fmla="*/ 102 h 569"/>
                  <a:gd name="T20" fmla="*/ 523 w 587"/>
                  <a:gd name="T21" fmla="*/ 14 h 569"/>
                  <a:gd name="T22" fmla="*/ 516 w 587"/>
                  <a:gd name="T23" fmla="*/ 439 h 569"/>
                  <a:gd name="T24" fmla="*/ 300 w 587"/>
                  <a:gd name="T25" fmla="*/ 83 h 569"/>
                  <a:gd name="T26" fmla="*/ 523 w 587"/>
                  <a:gd name="T27" fmla="*/ 14 h 569"/>
                  <a:gd name="T28" fmla="*/ 71 w 587"/>
                  <a:gd name="T29" fmla="*/ 14 h 569"/>
                  <a:gd name="T30" fmla="*/ 286 w 587"/>
                  <a:gd name="T31" fmla="*/ 479 h 569"/>
                  <a:gd name="T32" fmla="*/ 63 w 587"/>
                  <a:gd name="T33" fmla="*/ 439 h 569"/>
                  <a:gd name="T34" fmla="*/ 573 w 587"/>
                  <a:gd name="T35" fmla="*/ 508 h 569"/>
                  <a:gd name="T36" fmla="*/ 353 w 587"/>
                  <a:gd name="T37" fmla="*/ 523 h 569"/>
                  <a:gd name="T38" fmla="*/ 293 w 587"/>
                  <a:gd name="T39" fmla="*/ 555 h 569"/>
                  <a:gd name="T40" fmla="*/ 234 w 587"/>
                  <a:gd name="T41" fmla="*/ 523 h 569"/>
                  <a:gd name="T42" fmla="*/ 14 w 587"/>
                  <a:gd name="T43" fmla="*/ 508 h 569"/>
                  <a:gd name="T44" fmla="*/ 28 w 587"/>
                  <a:gd name="T45" fmla="*/ 88 h 569"/>
                  <a:gd name="T46" fmla="*/ 49 w 587"/>
                  <a:gd name="T47" fmla="*/ 446 h 569"/>
                  <a:gd name="T48" fmla="*/ 71 w 587"/>
                  <a:gd name="T49" fmla="*/ 453 h 569"/>
                  <a:gd name="T50" fmla="*/ 289 w 587"/>
                  <a:gd name="T51" fmla="*/ 498 h 569"/>
                  <a:gd name="T52" fmla="*/ 291 w 587"/>
                  <a:gd name="T53" fmla="*/ 498 h 569"/>
                  <a:gd name="T54" fmla="*/ 293 w 587"/>
                  <a:gd name="T55" fmla="*/ 499 h 569"/>
                  <a:gd name="T56" fmla="*/ 296 w 587"/>
                  <a:gd name="T57" fmla="*/ 498 h 569"/>
                  <a:gd name="T58" fmla="*/ 297 w 587"/>
                  <a:gd name="T59" fmla="*/ 498 h 569"/>
                  <a:gd name="T60" fmla="*/ 516 w 587"/>
                  <a:gd name="T61" fmla="*/ 453 h 569"/>
                  <a:gd name="T62" fmla="*/ 537 w 587"/>
                  <a:gd name="T63" fmla="*/ 446 h 569"/>
                  <a:gd name="T64" fmla="*/ 558 w 587"/>
                  <a:gd name="T65" fmla="*/ 88 h 569"/>
                  <a:gd name="T66" fmla="*/ 573 w 587"/>
                  <a:gd name="T67" fmla="*/ 508 h 5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7" h="569">
                    <a:moveTo>
                      <a:pt x="558" y="74"/>
                    </a:moveTo>
                    <a:cubicBezTo>
                      <a:pt x="537" y="74"/>
                      <a:pt x="537" y="74"/>
                      <a:pt x="537" y="74"/>
                    </a:cubicBezTo>
                    <a:cubicBezTo>
                      <a:pt x="537" y="7"/>
                      <a:pt x="537" y="7"/>
                      <a:pt x="537" y="7"/>
                    </a:cubicBezTo>
                    <a:cubicBezTo>
                      <a:pt x="537" y="3"/>
                      <a:pt x="534" y="0"/>
                      <a:pt x="530" y="0"/>
                    </a:cubicBezTo>
                    <a:cubicBezTo>
                      <a:pt x="516" y="0"/>
                      <a:pt x="516" y="0"/>
                      <a:pt x="516" y="0"/>
                    </a:cubicBezTo>
                    <a:cubicBezTo>
                      <a:pt x="462" y="0"/>
                      <a:pt x="364" y="0"/>
                      <a:pt x="293" y="71"/>
                    </a:cubicBezTo>
                    <a:cubicBezTo>
                      <a:pt x="222" y="0"/>
                      <a:pt x="124" y="0"/>
                      <a:pt x="71" y="0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52" y="0"/>
                      <a:pt x="49" y="3"/>
                      <a:pt x="49" y="7"/>
                    </a:cubicBezTo>
                    <a:cubicBezTo>
                      <a:pt x="49" y="74"/>
                      <a:pt x="49" y="74"/>
                      <a:pt x="49" y="74"/>
                    </a:cubicBezTo>
                    <a:cubicBezTo>
                      <a:pt x="28" y="74"/>
                      <a:pt x="28" y="74"/>
                      <a:pt x="28" y="74"/>
                    </a:cubicBezTo>
                    <a:cubicBezTo>
                      <a:pt x="12" y="74"/>
                      <a:pt x="0" y="86"/>
                      <a:pt x="0" y="102"/>
                    </a:cubicBez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24"/>
                      <a:pt x="12" y="537"/>
                      <a:pt x="28" y="537"/>
                    </a:cubicBezTo>
                    <a:cubicBezTo>
                      <a:pt x="230" y="537"/>
                      <a:pt x="230" y="537"/>
                      <a:pt x="230" y="537"/>
                    </a:cubicBezTo>
                    <a:cubicBezTo>
                      <a:pt x="242" y="556"/>
                      <a:pt x="267" y="569"/>
                      <a:pt x="293" y="569"/>
                    </a:cubicBezTo>
                    <a:cubicBezTo>
                      <a:pt x="320" y="569"/>
                      <a:pt x="344" y="556"/>
                      <a:pt x="357" y="537"/>
                    </a:cubicBezTo>
                    <a:cubicBezTo>
                      <a:pt x="558" y="537"/>
                      <a:pt x="558" y="537"/>
                      <a:pt x="558" y="537"/>
                    </a:cubicBezTo>
                    <a:cubicBezTo>
                      <a:pt x="574" y="537"/>
                      <a:pt x="587" y="524"/>
                      <a:pt x="587" y="508"/>
                    </a:cubicBezTo>
                    <a:cubicBezTo>
                      <a:pt x="587" y="102"/>
                      <a:pt x="587" y="102"/>
                      <a:pt x="587" y="102"/>
                    </a:cubicBezTo>
                    <a:cubicBezTo>
                      <a:pt x="587" y="86"/>
                      <a:pt x="574" y="74"/>
                      <a:pt x="558" y="74"/>
                    </a:cubicBezTo>
                    <a:close/>
                    <a:moveTo>
                      <a:pt x="523" y="14"/>
                    </a:moveTo>
                    <a:cubicBezTo>
                      <a:pt x="523" y="439"/>
                      <a:pt x="523" y="439"/>
                      <a:pt x="523" y="439"/>
                    </a:cubicBezTo>
                    <a:cubicBezTo>
                      <a:pt x="516" y="439"/>
                      <a:pt x="516" y="439"/>
                      <a:pt x="516" y="439"/>
                    </a:cubicBezTo>
                    <a:cubicBezTo>
                      <a:pt x="464" y="439"/>
                      <a:pt x="370" y="439"/>
                      <a:pt x="300" y="479"/>
                    </a:cubicBezTo>
                    <a:cubicBezTo>
                      <a:pt x="300" y="83"/>
                      <a:pt x="300" y="83"/>
                      <a:pt x="300" y="83"/>
                    </a:cubicBezTo>
                    <a:cubicBezTo>
                      <a:pt x="367" y="14"/>
                      <a:pt x="463" y="14"/>
                      <a:pt x="516" y="14"/>
                    </a:cubicBezTo>
                    <a:lnTo>
                      <a:pt x="523" y="14"/>
                    </a:lnTo>
                    <a:close/>
                    <a:moveTo>
                      <a:pt x="63" y="14"/>
                    </a:moveTo>
                    <a:cubicBezTo>
                      <a:pt x="71" y="14"/>
                      <a:pt x="71" y="14"/>
                      <a:pt x="71" y="14"/>
                    </a:cubicBezTo>
                    <a:cubicBezTo>
                      <a:pt x="123" y="14"/>
                      <a:pt x="219" y="14"/>
                      <a:pt x="286" y="83"/>
                    </a:cubicBezTo>
                    <a:cubicBezTo>
                      <a:pt x="286" y="479"/>
                      <a:pt x="286" y="479"/>
                      <a:pt x="286" y="479"/>
                    </a:cubicBezTo>
                    <a:cubicBezTo>
                      <a:pt x="216" y="439"/>
                      <a:pt x="122" y="439"/>
                      <a:pt x="71" y="439"/>
                    </a:cubicBezTo>
                    <a:cubicBezTo>
                      <a:pt x="63" y="439"/>
                      <a:pt x="63" y="439"/>
                      <a:pt x="63" y="439"/>
                    </a:cubicBezTo>
                    <a:lnTo>
                      <a:pt x="63" y="14"/>
                    </a:lnTo>
                    <a:close/>
                    <a:moveTo>
                      <a:pt x="573" y="508"/>
                    </a:moveTo>
                    <a:cubicBezTo>
                      <a:pt x="573" y="516"/>
                      <a:pt x="566" y="523"/>
                      <a:pt x="558" y="523"/>
                    </a:cubicBezTo>
                    <a:cubicBezTo>
                      <a:pt x="353" y="523"/>
                      <a:pt x="353" y="523"/>
                      <a:pt x="353" y="523"/>
                    </a:cubicBezTo>
                    <a:cubicBezTo>
                      <a:pt x="350" y="523"/>
                      <a:pt x="348" y="524"/>
                      <a:pt x="346" y="526"/>
                    </a:cubicBezTo>
                    <a:cubicBezTo>
                      <a:pt x="337" y="544"/>
                      <a:pt x="316" y="555"/>
                      <a:pt x="293" y="555"/>
                    </a:cubicBezTo>
                    <a:cubicBezTo>
                      <a:pt x="270" y="555"/>
                      <a:pt x="249" y="544"/>
                      <a:pt x="240" y="526"/>
                    </a:cubicBezTo>
                    <a:cubicBezTo>
                      <a:pt x="239" y="524"/>
                      <a:pt x="236" y="523"/>
                      <a:pt x="234" y="523"/>
                    </a:cubicBezTo>
                    <a:cubicBezTo>
                      <a:pt x="28" y="523"/>
                      <a:pt x="28" y="523"/>
                      <a:pt x="28" y="523"/>
                    </a:cubicBezTo>
                    <a:cubicBezTo>
                      <a:pt x="20" y="523"/>
                      <a:pt x="14" y="516"/>
                      <a:pt x="14" y="508"/>
                    </a:cubicBezTo>
                    <a:cubicBezTo>
                      <a:pt x="14" y="102"/>
                      <a:pt x="14" y="102"/>
                      <a:pt x="14" y="102"/>
                    </a:cubicBezTo>
                    <a:cubicBezTo>
                      <a:pt x="14" y="94"/>
                      <a:pt x="20" y="88"/>
                      <a:pt x="28" y="88"/>
                    </a:cubicBezTo>
                    <a:cubicBezTo>
                      <a:pt x="49" y="88"/>
                      <a:pt x="49" y="88"/>
                      <a:pt x="49" y="88"/>
                    </a:cubicBezTo>
                    <a:cubicBezTo>
                      <a:pt x="49" y="446"/>
                      <a:pt x="49" y="446"/>
                      <a:pt x="49" y="446"/>
                    </a:cubicBezTo>
                    <a:cubicBezTo>
                      <a:pt x="49" y="450"/>
                      <a:pt x="52" y="453"/>
                      <a:pt x="56" y="453"/>
                    </a:cubicBezTo>
                    <a:cubicBezTo>
                      <a:pt x="71" y="453"/>
                      <a:pt x="71" y="453"/>
                      <a:pt x="71" y="453"/>
                    </a:cubicBezTo>
                    <a:cubicBezTo>
                      <a:pt x="123" y="453"/>
                      <a:pt x="222" y="453"/>
                      <a:pt x="289" y="498"/>
                    </a:cubicBezTo>
                    <a:cubicBezTo>
                      <a:pt x="289" y="498"/>
                      <a:pt x="289" y="498"/>
                      <a:pt x="289" y="498"/>
                    </a:cubicBezTo>
                    <a:cubicBezTo>
                      <a:pt x="290" y="498"/>
                      <a:pt x="290" y="498"/>
                      <a:pt x="290" y="498"/>
                    </a:cubicBezTo>
                    <a:cubicBezTo>
                      <a:pt x="290" y="498"/>
                      <a:pt x="290" y="498"/>
                      <a:pt x="291" y="498"/>
                    </a:cubicBezTo>
                    <a:cubicBezTo>
                      <a:pt x="291" y="498"/>
                      <a:pt x="291" y="499"/>
                      <a:pt x="291" y="499"/>
                    </a:cubicBezTo>
                    <a:cubicBezTo>
                      <a:pt x="292" y="499"/>
                      <a:pt x="292" y="499"/>
                      <a:pt x="293" y="499"/>
                    </a:cubicBezTo>
                    <a:cubicBezTo>
                      <a:pt x="294" y="499"/>
                      <a:pt x="294" y="499"/>
                      <a:pt x="295" y="499"/>
                    </a:cubicBezTo>
                    <a:cubicBezTo>
                      <a:pt x="295" y="499"/>
                      <a:pt x="295" y="498"/>
                      <a:pt x="296" y="498"/>
                    </a:cubicBezTo>
                    <a:cubicBezTo>
                      <a:pt x="296" y="498"/>
                      <a:pt x="296" y="498"/>
                      <a:pt x="296" y="498"/>
                    </a:cubicBezTo>
                    <a:cubicBezTo>
                      <a:pt x="297" y="498"/>
                      <a:pt x="297" y="498"/>
                      <a:pt x="297" y="498"/>
                    </a:cubicBezTo>
                    <a:cubicBezTo>
                      <a:pt x="297" y="498"/>
                      <a:pt x="297" y="498"/>
                      <a:pt x="297" y="498"/>
                    </a:cubicBezTo>
                    <a:cubicBezTo>
                      <a:pt x="364" y="453"/>
                      <a:pt x="463" y="453"/>
                      <a:pt x="516" y="453"/>
                    </a:cubicBezTo>
                    <a:cubicBezTo>
                      <a:pt x="530" y="453"/>
                      <a:pt x="530" y="453"/>
                      <a:pt x="530" y="453"/>
                    </a:cubicBezTo>
                    <a:cubicBezTo>
                      <a:pt x="534" y="453"/>
                      <a:pt x="537" y="450"/>
                      <a:pt x="537" y="446"/>
                    </a:cubicBezTo>
                    <a:cubicBezTo>
                      <a:pt x="537" y="88"/>
                      <a:pt x="537" y="88"/>
                      <a:pt x="537" y="88"/>
                    </a:cubicBezTo>
                    <a:cubicBezTo>
                      <a:pt x="558" y="88"/>
                      <a:pt x="558" y="88"/>
                      <a:pt x="558" y="88"/>
                    </a:cubicBezTo>
                    <a:cubicBezTo>
                      <a:pt x="566" y="88"/>
                      <a:pt x="573" y="94"/>
                      <a:pt x="573" y="102"/>
                    </a:cubicBezTo>
                    <a:lnTo>
                      <a:pt x="573" y="508"/>
                    </a:lnTo>
                    <a:close/>
                  </a:path>
                </a:pathLst>
              </a:cu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1116725" y="1609843"/>
              <a:ext cx="959104" cy="456019"/>
            </a:xfrm>
            <a:prstGeom prst="rect">
              <a:avLst/>
            </a:prstGeom>
          </p:spPr>
          <p:txBody>
            <a:bodyPr vert="horz" wrap="none" lIns="104306" tIns="52153" rIns="104306" bIns="52153" rtlCol="0" anchor="ctr">
              <a:noAutofit/>
            </a:bodyPr>
            <a:lstStyle/>
            <a:p>
              <a:pPr algn="ctr" defTabSz="1043056" eaLnBrk="1" fontAlgn="auto" hangingPunct="1">
                <a:spcAft>
                  <a:spcPts val="0"/>
                </a:spcAft>
              </a:pPr>
              <a:r>
                <a:rPr lang="en-US" sz="32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abic Typesetting" panose="03020402040406030203" pitchFamily="66" charset="-78"/>
                  <a:ea typeface="Roboto Condensed" panose="020B0604020202020204" charset="0"/>
                  <a:cs typeface="Arabic Typesetting" panose="03020402040406030203" pitchFamily="66" charset="-78"/>
                </a:rPr>
                <a:t>i</a:t>
              </a:r>
              <a:endPara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ea typeface="Roboto Condensed" panose="020B0604020202020204" charset="0"/>
                <a:cs typeface="Arabic Typesetting" panose="03020402040406030203" pitchFamily="66" charset="-78"/>
              </a:endParaRPr>
            </a:p>
            <a:p>
              <a:pPr algn="ctr" defTabSz="1043056" eaLnBrk="1" fontAlgn="auto" hangingPunct="1">
                <a:lnSpc>
                  <a:spcPct val="150000"/>
                </a:lnSpc>
                <a:spcAft>
                  <a:spcPts val="0"/>
                </a:spcAft>
              </a:pPr>
              <a:endPara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anose="020B0606020202030204" pitchFamily="34" charset="0"/>
                <a:ea typeface="Roboto Condensed" panose="020B0604020202020204" charset="0"/>
                <a:cs typeface="Arabic Typesetting" panose="03020402040406030203" pitchFamily="66" charset="-78"/>
              </a:endParaRPr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2251023" y="3223599"/>
              <a:ext cx="788311" cy="788311"/>
              <a:chOff x="1087457" y="1242918"/>
              <a:chExt cx="788311" cy="788311"/>
            </a:xfrm>
          </p:grpSpPr>
          <p:sp>
            <p:nvSpPr>
              <p:cNvPr id="13" name="Овал 12"/>
              <p:cNvSpPr/>
              <p:nvPr/>
            </p:nvSpPr>
            <p:spPr>
              <a:xfrm>
                <a:off x="1087457" y="1242918"/>
                <a:ext cx="788311" cy="788311"/>
              </a:xfrm>
              <a:prstGeom prst="ellipse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 anchor="ctr">
                <a:spAutoFit/>
              </a:bodyPr>
              <a:lstStyle/>
              <a:p>
                <a:pPr algn="ctr" eaLnBrk="1" hangingPunct="1">
                  <a:spcBef>
                    <a:spcPts val="0"/>
                  </a:spcBef>
                </a:pPr>
                <a:endParaRPr lang="ru-RU" b="1" dirty="0" smtClean="0">
                  <a:solidFill>
                    <a:srgbClr val="0099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181034" y="1296057"/>
                <a:ext cx="494791" cy="622015"/>
              </a:xfrm>
              <a:prstGeom prst="rect">
                <a:avLst/>
              </a:prstGeom>
            </p:spPr>
            <p:txBody>
              <a:bodyPr wrap="none" lIns="70953" tIns="35477" rIns="70953" bIns="35477" anchor="ctr"/>
              <a:lstStyle/>
              <a:p>
                <a:pPr defTabSz="709487">
                  <a:defRPr/>
                </a:pPr>
                <a:endParaRPr lang="ru-RU" sz="4081" b="1" dirty="0">
                  <a:solidFill>
                    <a:srgbClr val="1F497D">
                      <a:lumMod val="60000"/>
                      <a:lumOff val="40000"/>
                    </a:srgbClr>
                  </a:solidFill>
                  <a:latin typeface="Calibri"/>
                </a:endParaRPr>
              </a:p>
            </p:txBody>
          </p:sp>
          <p:sp>
            <p:nvSpPr>
              <p:cNvPr id="15" name="Freeform 21">
                <a:extLst>
                  <a:ext uri="{FF2B5EF4-FFF2-40B4-BE49-F238E27FC236}">
                    <a16:creationId xmlns:a16="http://schemas.microsoft.com/office/drawing/2014/main" xmlns="" id="{9D0BABEF-004A-4DB9-82DD-EFF27D645D3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86550" y="1383226"/>
                <a:ext cx="575235" cy="476755"/>
              </a:xfrm>
              <a:custGeom>
                <a:avLst/>
                <a:gdLst>
                  <a:gd name="T0" fmla="*/ 537 w 587"/>
                  <a:gd name="T1" fmla="*/ 74 h 569"/>
                  <a:gd name="T2" fmla="*/ 530 w 587"/>
                  <a:gd name="T3" fmla="*/ 0 h 569"/>
                  <a:gd name="T4" fmla="*/ 293 w 587"/>
                  <a:gd name="T5" fmla="*/ 71 h 569"/>
                  <a:gd name="T6" fmla="*/ 56 w 587"/>
                  <a:gd name="T7" fmla="*/ 0 h 569"/>
                  <a:gd name="T8" fmla="*/ 49 w 587"/>
                  <a:gd name="T9" fmla="*/ 74 h 569"/>
                  <a:gd name="T10" fmla="*/ 0 w 587"/>
                  <a:gd name="T11" fmla="*/ 102 h 569"/>
                  <a:gd name="T12" fmla="*/ 28 w 587"/>
                  <a:gd name="T13" fmla="*/ 537 h 569"/>
                  <a:gd name="T14" fmla="*/ 293 w 587"/>
                  <a:gd name="T15" fmla="*/ 569 h 569"/>
                  <a:gd name="T16" fmla="*/ 558 w 587"/>
                  <a:gd name="T17" fmla="*/ 537 h 569"/>
                  <a:gd name="T18" fmla="*/ 587 w 587"/>
                  <a:gd name="T19" fmla="*/ 102 h 569"/>
                  <a:gd name="T20" fmla="*/ 523 w 587"/>
                  <a:gd name="T21" fmla="*/ 14 h 569"/>
                  <a:gd name="T22" fmla="*/ 516 w 587"/>
                  <a:gd name="T23" fmla="*/ 439 h 569"/>
                  <a:gd name="T24" fmla="*/ 300 w 587"/>
                  <a:gd name="T25" fmla="*/ 83 h 569"/>
                  <a:gd name="T26" fmla="*/ 523 w 587"/>
                  <a:gd name="T27" fmla="*/ 14 h 569"/>
                  <a:gd name="T28" fmla="*/ 71 w 587"/>
                  <a:gd name="T29" fmla="*/ 14 h 569"/>
                  <a:gd name="T30" fmla="*/ 286 w 587"/>
                  <a:gd name="T31" fmla="*/ 479 h 569"/>
                  <a:gd name="T32" fmla="*/ 63 w 587"/>
                  <a:gd name="T33" fmla="*/ 439 h 569"/>
                  <a:gd name="T34" fmla="*/ 573 w 587"/>
                  <a:gd name="T35" fmla="*/ 508 h 569"/>
                  <a:gd name="T36" fmla="*/ 353 w 587"/>
                  <a:gd name="T37" fmla="*/ 523 h 569"/>
                  <a:gd name="T38" fmla="*/ 293 w 587"/>
                  <a:gd name="T39" fmla="*/ 555 h 569"/>
                  <a:gd name="T40" fmla="*/ 234 w 587"/>
                  <a:gd name="T41" fmla="*/ 523 h 569"/>
                  <a:gd name="T42" fmla="*/ 14 w 587"/>
                  <a:gd name="T43" fmla="*/ 508 h 569"/>
                  <a:gd name="T44" fmla="*/ 28 w 587"/>
                  <a:gd name="T45" fmla="*/ 88 h 569"/>
                  <a:gd name="T46" fmla="*/ 49 w 587"/>
                  <a:gd name="T47" fmla="*/ 446 h 569"/>
                  <a:gd name="T48" fmla="*/ 71 w 587"/>
                  <a:gd name="T49" fmla="*/ 453 h 569"/>
                  <a:gd name="T50" fmla="*/ 289 w 587"/>
                  <a:gd name="T51" fmla="*/ 498 h 569"/>
                  <a:gd name="T52" fmla="*/ 291 w 587"/>
                  <a:gd name="T53" fmla="*/ 498 h 569"/>
                  <a:gd name="T54" fmla="*/ 293 w 587"/>
                  <a:gd name="T55" fmla="*/ 499 h 569"/>
                  <a:gd name="T56" fmla="*/ 296 w 587"/>
                  <a:gd name="T57" fmla="*/ 498 h 569"/>
                  <a:gd name="T58" fmla="*/ 297 w 587"/>
                  <a:gd name="T59" fmla="*/ 498 h 569"/>
                  <a:gd name="T60" fmla="*/ 516 w 587"/>
                  <a:gd name="T61" fmla="*/ 453 h 569"/>
                  <a:gd name="T62" fmla="*/ 537 w 587"/>
                  <a:gd name="T63" fmla="*/ 446 h 569"/>
                  <a:gd name="T64" fmla="*/ 558 w 587"/>
                  <a:gd name="T65" fmla="*/ 88 h 569"/>
                  <a:gd name="T66" fmla="*/ 573 w 587"/>
                  <a:gd name="T67" fmla="*/ 508 h 5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7" h="569">
                    <a:moveTo>
                      <a:pt x="558" y="74"/>
                    </a:moveTo>
                    <a:cubicBezTo>
                      <a:pt x="537" y="74"/>
                      <a:pt x="537" y="74"/>
                      <a:pt x="537" y="74"/>
                    </a:cubicBezTo>
                    <a:cubicBezTo>
                      <a:pt x="537" y="7"/>
                      <a:pt x="537" y="7"/>
                      <a:pt x="537" y="7"/>
                    </a:cubicBezTo>
                    <a:cubicBezTo>
                      <a:pt x="537" y="3"/>
                      <a:pt x="534" y="0"/>
                      <a:pt x="530" y="0"/>
                    </a:cubicBezTo>
                    <a:cubicBezTo>
                      <a:pt x="516" y="0"/>
                      <a:pt x="516" y="0"/>
                      <a:pt x="516" y="0"/>
                    </a:cubicBezTo>
                    <a:cubicBezTo>
                      <a:pt x="462" y="0"/>
                      <a:pt x="364" y="0"/>
                      <a:pt x="293" y="71"/>
                    </a:cubicBezTo>
                    <a:cubicBezTo>
                      <a:pt x="222" y="0"/>
                      <a:pt x="124" y="0"/>
                      <a:pt x="71" y="0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52" y="0"/>
                      <a:pt x="49" y="3"/>
                      <a:pt x="49" y="7"/>
                    </a:cubicBezTo>
                    <a:cubicBezTo>
                      <a:pt x="49" y="74"/>
                      <a:pt x="49" y="74"/>
                      <a:pt x="49" y="74"/>
                    </a:cubicBezTo>
                    <a:cubicBezTo>
                      <a:pt x="28" y="74"/>
                      <a:pt x="28" y="74"/>
                      <a:pt x="28" y="74"/>
                    </a:cubicBezTo>
                    <a:cubicBezTo>
                      <a:pt x="12" y="74"/>
                      <a:pt x="0" y="86"/>
                      <a:pt x="0" y="102"/>
                    </a:cubicBez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24"/>
                      <a:pt x="12" y="537"/>
                      <a:pt x="28" y="537"/>
                    </a:cubicBezTo>
                    <a:cubicBezTo>
                      <a:pt x="230" y="537"/>
                      <a:pt x="230" y="537"/>
                      <a:pt x="230" y="537"/>
                    </a:cubicBezTo>
                    <a:cubicBezTo>
                      <a:pt x="242" y="556"/>
                      <a:pt x="267" y="569"/>
                      <a:pt x="293" y="569"/>
                    </a:cubicBezTo>
                    <a:cubicBezTo>
                      <a:pt x="320" y="569"/>
                      <a:pt x="344" y="556"/>
                      <a:pt x="357" y="537"/>
                    </a:cubicBezTo>
                    <a:cubicBezTo>
                      <a:pt x="558" y="537"/>
                      <a:pt x="558" y="537"/>
                      <a:pt x="558" y="537"/>
                    </a:cubicBezTo>
                    <a:cubicBezTo>
                      <a:pt x="574" y="537"/>
                      <a:pt x="587" y="524"/>
                      <a:pt x="587" y="508"/>
                    </a:cubicBezTo>
                    <a:cubicBezTo>
                      <a:pt x="587" y="102"/>
                      <a:pt x="587" y="102"/>
                      <a:pt x="587" y="102"/>
                    </a:cubicBezTo>
                    <a:cubicBezTo>
                      <a:pt x="587" y="86"/>
                      <a:pt x="574" y="74"/>
                      <a:pt x="558" y="74"/>
                    </a:cubicBezTo>
                    <a:close/>
                    <a:moveTo>
                      <a:pt x="523" y="14"/>
                    </a:moveTo>
                    <a:cubicBezTo>
                      <a:pt x="523" y="439"/>
                      <a:pt x="523" y="439"/>
                      <a:pt x="523" y="439"/>
                    </a:cubicBezTo>
                    <a:cubicBezTo>
                      <a:pt x="516" y="439"/>
                      <a:pt x="516" y="439"/>
                      <a:pt x="516" y="439"/>
                    </a:cubicBezTo>
                    <a:cubicBezTo>
                      <a:pt x="464" y="439"/>
                      <a:pt x="370" y="439"/>
                      <a:pt x="300" y="479"/>
                    </a:cubicBezTo>
                    <a:cubicBezTo>
                      <a:pt x="300" y="83"/>
                      <a:pt x="300" y="83"/>
                      <a:pt x="300" y="83"/>
                    </a:cubicBezTo>
                    <a:cubicBezTo>
                      <a:pt x="367" y="14"/>
                      <a:pt x="463" y="14"/>
                      <a:pt x="516" y="14"/>
                    </a:cubicBezTo>
                    <a:lnTo>
                      <a:pt x="523" y="14"/>
                    </a:lnTo>
                    <a:close/>
                    <a:moveTo>
                      <a:pt x="63" y="14"/>
                    </a:moveTo>
                    <a:cubicBezTo>
                      <a:pt x="71" y="14"/>
                      <a:pt x="71" y="14"/>
                      <a:pt x="71" y="14"/>
                    </a:cubicBezTo>
                    <a:cubicBezTo>
                      <a:pt x="123" y="14"/>
                      <a:pt x="219" y="14"/>
                      <a:pt x="286" y="83"/>
                    </a:cubicBezTo>
                    <a:cubicBezTo>
                      <a:pt x="286" y="479"/>
                      <a:pt x="286" y="479"/>
                      <a:pt x="286" y="479"/>
                    </a:cubicBezTo>
                    <a:cubicBezTo>
                      <a:pt x="216" y="439"/>
                      <a:pt x="122" y="439"/>
                      <a:pt x="71" y="439"/>
                    </a:cubicBezTo>
                    <a:cubicBezTo>
                      <a:pt x="63" y="439"/>
                      <a:pt x="63" y="439"/>
                      <a:pt x="63" y="439"/>
                    </a:cubicBezTo>
                    <a:lnTo>
                      <a:pt x="63" y="14"/>
                    </a:lnTo>
                    <a:close/>
                    <a:moveTo>
                      <a:pt x="573" y="508"/>
                    </a:moveTo>
                    <a:cubicBezTo>
                      <a:pt x="573" y="516"/>
                      <a:pt x="566" y="523"/>
                      <a:pt x="558" y="523"/>
                    </a:cubicBezTo>
                    <a:cubicBezTo>
                      <a:pt x="353" y="523"/>
                      <a:pt x="353" y="523"/>
                      <a:pt x="353" y="523"/>
                    </a:cubicBezTo>
                    <a:cubicBezTo>
                      <a:pt x="350" y="523"/>
                      <a:pt x="348" y="524"/>
                      <a:pt x="346" y="526"/>
                    </a:cubicBezTo>
                    <a:cubicBezTo>
                      <a:pt x="337" y="544"/>
                      <a:pt x="316" y="555"/>
                      <a:pt x="293" y="555"/>
                    </a:cubicBezTo>
                    <a:cubicBezTo>
                      <a:pt x="270" y="555"/>
                      <a:pt x="249" y="544"/>
                      <a:pt x="240" y="526"/>
                    </a:cubicBezTo>
                    <a:cubicBezTo>
                      <a:pt x="239" y="524"/>
                      <a:pt x="236" y="523"/>
                      <a:pt x="234" y="523"/>
                    </a:cubicBezTo>
                    <a:cubicBezTo>
                      <a:pt x="28" y="523"/>
                      <a:pt x="28" y="523"/>
                      <a:pt x="28" y="523"/>
                    </a:cubicBezTo>
                    <a:cubicBezTo>
                      <a:pt x="20" y="523"/>
                      <a:pt x="14" y="516"/>
                      <a:pt x="14" y="508"/>
                    </a:cubicBezTo>
                    <a:cubicBezTo>
                      <a:pt x="14" y="102"/>
                      <a:pt x="14" y="102"/>
                      <a:pt x="14" y="102"/>
                    </a:cubicBezTo>
                    <a:cubicBezTo>
                      <a:pt x="14" y="94"/>
                      <a:pt x="20" y="88"/>
                      <a:pt x="28" y="88"/>
                    </a:cubicBezTo>
                    <a:cubicBezTo>
                      <a:pt x="49" y="88"/>
                      <a:pt x="49" y="88"/>
                      <a:pt x="49" y="88"/>
                    </a:cubicBezTo>
                    <a:cubicBezTo>
                      <a:pt x="49" y="446"/>
                      <a:pt x="49" y="446"/>
                      <a:pt x="49" y="446"/>
                    </a:cubicBezTo>
                    <a:cubicBezTo>
                      <a:pt x="49" y="450"/>
                      <a:pt x="52" y="453"/>
                      <a:pt x="56" y="453"/>
                    </a:cubicBezTo>
                    <a:cubicBezTo>
                      <a:pt x="71" y="453"/>
                      <a:pt x="71" y="453"/>
                      <a:pt x="71" y="453"/>
                    </a:cubicBezTo>
                    <a:cubicBezTo>
                      <a:pt x="123" y="453"/>
                      <a:pt x="222" y="453"/>
                      <a:pt x="289" y="498"/>
                    </a:cubicBezTo>
                    <a:cubicBezTo>
                      <a:pt x="289" y="498"/>
                      <a:pt x="289" y="498"/>
                      <a:pt x="289" y="498"/>
                    </a:cubicBezTo>
                    <a:cubicBezTo>
                      <a:pt x="290" y="498"/>
                      <a:pt x="290" y="498"/>
                      <a:pt x="290" y="498"/>
                    </a:cubicBezTo>
                    <a:cubicBezTo>
                      <a:pt x="290" y="498"/>
                      <a:pt x="290" y="498"/>
                      <a:pt x="291" y="498"/>
                    </a:cubicBezTo>
                    <a:cubicBezTo>
                      <a:pt x="291" y="498"/>
                      <a:pt x="291" y="499"/>
                      <a:pt x="291" y="499"/>
                    </a:cubicBezTo>
                    <a:cubicBezTo>
                      <a:pt x="292" y="499"/>
                      <a:pt x="292" y="499"/>
                      <a:pt x="293" y="499"/>
                    </a:cubicBezTo>
                    <a:cubicBezTo>
                      <a:pt x="294" y="499"/>
                      <a:pt x="294" y="499"/>
                      <a:pt x="295" y="499"/>
                    </a:cubicBezTo>
                    <a:cubicBezTo>
                      <a:pt x="295" y="499"/>
                      <a:pt x="295" y="498"/>
                      <a:pt x="296" y="498"/>
                    </a:cubicBezTo>
                    <a:cubicBezTo>
                      <a:pt x="296" y="498"/>
                      <a:pt x="296" y="498"/>
                      <a:pt x="296" y="498"/>
                    </a:cubicBezTo>
                    <a:cubicBezTo>
                      <a:pt x="297" y="498"/>
                      <a:pt x="297" y="498"/>
                      <a:pt x="297" y="498"/>
                    </a:cubicBezTo>
                    <a:cubicBezTo>
                      <a:pt x="297" y="498"/>
                      <a:pt x="297" y="498"/>
                      <a:pt x="297" y="498"/>
                    </a:cubicBezTo>
                    <a:cubicBezTo>
                      <a:pt x="364" y="453"/>
                      <a:pt x="463" y="453"/>
                      <a:pt x="516" y="453"/>
                    </a:cubicBezTo>
                    <a:cubicBezTo>
                      <a:pt x="530" y="453"/>
                      <a:pt x="530" y="453"/>
                      <a:pt x="530" y="453"/>
                    </a:cubicBezTo>
                    <a:cubicBezTo>
                      <a:pt x="534" y="453"/>
                      <a:pt x="537" y="450"/>
                      <a:pt x="537" y="446"/>
                    </a:cubicBezTo>
                    <a:cubicBezTo>
                      <a:pt x="537" y="88"/>
                      <a:pt x="537" y="88"/>
                      <a:pt x="537" y="88"/>
                    </a:cubicBezTo>
                    <a:cubicBezTo>
                      <a:pt x="558" y="88"/>
                      <a:pt x="558" y="88"/>
                      <a:pt x="558" y="88"/>
                    </a:cubicBezTo>
                    <a:cubicBezTo>
                      <a:pt x="566" y="88"/>
                      <a:pt x="573" y="94"/>
                      <a:pt x="573" y="102"/>
                    </a:cubicBezTo>
                    <a:lnTo>
                      <a:pt x="573" y="508"/>
                    </a:lnTo>
                    <a:close/>
                  </a:path>
                </a:pathLst>
              </a:cu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2280291" y="3582999"/>
              <a:ext cx="959104" cy="456019"/>
            </a:xfrm>
            <a:prstGeom prst="rect">
              <a:avLst/>
            </a:prstGeom>
          </p:spPr>
          <p:txBody>
            <a:bodyPr vert="horz" wrap="none" lIns="104306" tIns="52153" rIns="104306" bIns="52153" rtlCol="0" anchor="ctr">
              <a:noAutofit/>
            </a:bodyPr>
            <a:lstStyle/>
            <a:p>
              <a:pPr algn="ctr" defTabSz="1043056" eaLnBrk="1" fontAlgn="auto" hangingPunct="1">
                <a:spcAft>
                  <a:spcPts val="0"/>
                </a:spcAft>
              </a:pPr>
              <a:r>
                <a:rPr lang="en-US" sz="32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abic Typesetting" panose="03020402040406030203" pitchFamily="66" charset="-78"/>
                  <a:ea typeface="Roboto Condensed" panose="020B0604020202020204" charset="0"/>
                  <a:cs typeface="Arabic Typesetting" panose="03020402040406030203" pitchFamily="66" charset="-78"/>
                </a:rPr>
                <a:t>i</a:t>
              </a:r>
              <a:endPara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ea typeface="Roboto Condensed" panose="020B0604020202020204" charset="0"/>
                <a:cs typeface="Arabic Typesetting" panose="03020402040406030203" pitchFamily="66" charset="-78"/>
              </a:endParaRPr>
            </a:p>
            <a:p>
              <a:pPr algn="ctr" defTabSz="1043056" eaLnBrk="1" fontAlgn="auto" hangingPunct="1">
                <a:lnSpc>
                  <a:spcPct val="150000"/>
                </a:lnSpc>
                <a:spcAft>
                  <a:spcPts val="0"/>
                </a:spcAft>
              </a:pPr>
              <a:endPara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anose="020B0606020202030204" pitchFamily="34" charset="0"/>
                <a:ea typeface="Roboto Condensed" panose="020B0604020202020204" charset="0"/>
                <a:cs typeface="Arabic Typesetting" panose="03020402040406030203" pitchFamily="66" charset="-78"/>
              </a:endParaRPr>
            </a:p>
          </p:txBody>
        </p:sp>
      </p:grp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68491F5D-77A7-4FC9-B787-E7A544027A81}"/>
              </a:ext>
            </a:extLst>
          </p:cNvPr>
          <p:cNvSpPr/>
          <p:nvPr/>
        </p:nvSpPr>
        <p:spPr>
          <a:xfrm>
            <a:off x="2913979" y="2063438"/>
            <a:ext cx="5184576" cy="430887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defTabSz="1824145">
              <a:spcAft>
                <a:spcPts val="0"/>
              </a:spcAft>
              <a:defRPr/>
            </a:pPr>
            <a:r>
              <a:rPr lang="ru-RU" sz="2000" b="1" dirty="0" smtClean="0">
                <a:latin typeface="Arial Narrow" panose="020B0606020202030204" pitchFamily="34" charset="0"/>
                <a:ea typeface="Roboto Condensed" panose="02000000000000000000" pitchFamily="2" charset="0"/>
                <a:cs typeface="Times New Roman" panose="02020603050405020304" pitchFamily="18" charset="0"/>
              </a:rPr>
              <a:t>ПРОВЕРКА ПРОСЛЕЖИВАЕМОСТИ ТОВАРОВ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68491F5D-77A7-4FC9-B787-E7A544027A81}"/>
              </a:ext>
            </a:extLst>
          </p:cNvPr>
          <p:cNvSpPr/>
          <p:nvPr/>
        </p:nvSpPr>
        <p:spPr>
          <a:xfrm>
            <a:off x="4159891" y="4805963"/>
            <a:ext cx="6760645" cy="738664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defTabSz="1824145">
              <a:spcAft>
                <a:spcPts val="0"/>
              </a:spcAft>
              <a:defRPr/>
            </a:pPr>
            <a:r>
              <a:rPr lang="ru-RU" sz="2000" b="1" dirty="0" smtClean="0">
                <a:latin typeface="Arial Narrow" panose="020B0606020202030204" pitchFamily="34" charset="0"/>
                <a:ea typeface="Roboto Condensed" panose="02000000000000000000" pitchFamily="2" charset="0"/>
                <a:cs typeface="Times New Roman" panose="02020603050405020304" pitchFamily="18" charset="0"/>
              </a:rPr>
              <a:t>ПРОВЕРКА РЕГИСТРАЦИОННОГО НОМЕРА ПАРТИИ ТОВАРА (РНПТ)</a:t>
            </a: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0296" y="2190790"/>
            <a:ext cx="1733833" cy="1737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01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1424" y="620688"/>
            <a:ext cx="10729192" cy="7743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/>
              <a:t>Какие действия относятся к операциям с прослеживаемыми товарами</a:t>
            </a:r>
            <a:endParaRPr lang="ru-RU" sz="2600" cap="all" dirty="0">
              <a:solidFill>
                <a:srgbClr val="002060"/>
              </a:solidFill>
              <a:latin typeface="Arial Narrow" panose="020B060602020203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AAC7B-5B8F-42B3-88A7-3F729EE16277}" type="slidenum">
              <a:rPr lang="ru-RU" smtClean="0">
                <a:solidFill>
                  <a:prstClr val="white"/>
                </a:solidFill>
                <a:latin typeface="Arial Narrow" panose="020B0606020202030204" pitchFamily="34" charset="0"/>
              </a:rPr>
              <a:pPr>
                <a:defRPr/>
              </a:pPr>
              <a:t>6</a:t>
            </a:fld>
            <a:endParaRPr lang="ru-RU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983432" y="1556792"/>
            <a:ext cx="100811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приобретение или реализация товаров;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получение или передача товаров между сторонами договора комиссии или агентского договора для последующей реализации во исполнение такого договора;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получение или передача на безвозмездной основе права собственности на товары;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передача и получение товаров, не связанные с реализацией или безвозмездной передачей (например, в качестве вклада в уставный капитал);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ввоз на территорию РФ товаров, приобретенных на территории другого государства - члена ЕАЭС;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реализация и перемещение товаров за пределы РФ;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хранение остатков товаров, имеющихся у организации (ИП) на момент вступления в силу Перечня товаров, подлежащих </a:t>
            </a:r>
            <a:r>
              <a:rPr lang="ru-RU" sz="2000" dirty="0" err="1"/>
              <a:t>прослеживаемости</a:t>
            </a:r>
            <a:r>
              <a:rPr lang="ru-RU" sz="2000" dirty="0"/>
              <a:t>;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прекращение </a:t>
            </a:r>
            <a:r>
              <a:rPr lang="ru-RU" sz="2000" dirty="0" err="1"/>
              <a:t>прослеживаемости</a:t>
            </a:r>
            <a:r>
              <a:rPr lang="ru-RU" sz="2000" dirty="0"/>
              <a:t> (например, товар передан в производство, продан физлицу для использования в личных целях);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возобновление </a:t>
            </a:r>
            <a:r>
              <a:rPr lang="ru-RU" sz="2000" dirty="0" err="1"/>
              <a:t>прослеживаемости</a:t>
            </a:r>
            <a:r>
              <a:rPr lang="ru-RU" sz="2000" dirty="0"/>
              <a:t> (например, неиспользованный товар возвращен из производства или возвращен товар, ранее проданный физлицу для использования в личных целях</a:t>
            </a:r>
            <a:r>
              <a:rPr lang="ru-RU" sz="2000" dirty="0" smtClean="0"/>
              <a:t>).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06748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двумя вырезанными противолежащими углами 8"/>
          <p:cNvSpPr/>
          <p:nvPr/>
        </p:nvSpPr>
        <p:spPr>
          <a:xfrm>
            <a:off x="1343472" y="1772816"/>
            <a:ext cx="9433048" cy="1296144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dirty="0"/>
              <a:t>1) Организовать учет прослеживаемых товаров. Для этого необходимо провести их инвентаризацию и уведомить налоговый орган об имеющихся остатках таких товаров. При ведении учета товаров нужно указывать реквизиты прослеживаемости</a:t>
            </a:r>
            <a:r>
              <a:rPr lang="ru-RU" sz="2000" dirty="0" smtClean="0"/>
              <a:t>;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AAC7B-5B8F-42B3-88A7-3F729EE1627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7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983433" y="404665"/>
            <a:ext cx="10441160" cy="1202230"/>
          </a:xfrm>
        </p:spPr>
        <p:txBody>
          <a:bodyPr>
            <a:normAutofit fontScale="90000"/>
          </a:bodyPr>
          <a:lstStyle/>
          <a:p>
            <a:r>
              <a:rPr lang="ru-RU" sz="3100" cap="all" dirty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Обязанности участников оборота товаров, подлежащих прослеживаемости </a:t>
            </a:r>
            <a:r>
              <a:rPr lang="ru-RU" sz="3100" cap="all" dirty="0" smtClean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/>
            </a:r>
            <a:br>
              <a:rPr lang="ru-RU" sz="3100" cap="all" dirty="0" smtClean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r>
              <a:rPr lang="ru-RU" sz="2000" cap="all" dirty="0" smtClean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(</a:t>
            </a:r>
            <a:r>
              <a:rPr lang="ru-RU" sz="2000" cap="all" dirty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п. 13 Положения о национальной системе прослеживаемости товаров)</a:t>
            </a:r>
            <a:r>
              <a:rPr lang="ru-RU" sz="2600" cap="all" dirty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:</a:t>
            </a:r>
          </a:p>
        </p:txBody>
      </p:sp>
      <p:sp>
        <p:nvSpPr>
          <p:cNvPr id="11" name="Прямоугольник с двумя вырезанными противолежащими углами 10"/>
          <p:cNvSpPr/>
          <p:nvPr/>
        </p:nvSpPr>
        <p:spPr>
          <a:xfrm>
            <a:off x="1343472" y="3284984"/>
            <a:ext cx="9433048" cy="1296144"/>
          </a:xfrm>
          <a:prstGeom prst="snip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dirty="0"/>
              <a:t>2</a:t>
            </a:r>
            <a:r>
              <a:rPr lang="ru-RU" sz="2000" dirty="0" smtClean="0"/>
              <a:t>) Правильно </a:t>
            </a:r>
            <a:r>
              <a:rPr lang="ru-RU" sz="2000" dirty="0"/>
              <a:t>оформлять, передавать и получать счета-фактуры </a:t>
            </a:r>
            <a:r>
              <a:rPr lang="ru-RU" sz="2000" dirty="0" smtClean="0"/>
              <a:t>(УПД, иные </a:t>
            </a:r>
            <a:r>
              <a:rPr lang="ru-RU" sz="2000" dirty="0"/>
              <a:t>документы) при совершении операций с прослеживаемыми товарами;</a:t>
            </a:r>
          </a:p>
        </p:txBody>
      </p:sp>
      <p:sp>
        <p:nvSpPr>
          <p:cNvPr id="12" name="Прямоугольник с двумя вырезанными противолежащими углами 11"/>
          <p:cNvSpPr/>
          <p:nvPr/>
        </p:nvSpPr>
        <p:spPr>
          <a:xfrm>
            <a:off x="1343472" y="4797152"/>
            <a:ext cx="9433048" cy="1296144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dirty="0" smtClean="0"/>
              <a:t>3) Подавать </a:t>
            </a:r>
            <a:r>
              <a:rPr lang="ru-RU" sz="2000" dirty="0"/>
              <a:t>в налоговые органы отчетность, в которой указываются реквизиты прослеживаемости.</a:t>
            </a:r>
          </a:p>
        </p:txBody>
      </p:sp>
    </p:spTree>
    <p:extLst>
      <p:ext uri="{BB962C8B-B14F-4D97-AF65-F5344CB8AC3E}">
        <p14:creationId xmlns:p14="http://schemas.microsoft.com/office/powerpoint/2010/main" val="889258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AAC7B-5B8F-42B3-88A7-3F729EE1627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8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911425" y="501091"/>
            <a:ext cx="10729192" cy="767669"/>
          </a:xfrm>
        </p:spPr>
        <p:txBody>
          <a:bodyPr>
            <a:normAutofit fontScale="90000"/>
          </a:bodyPr>
          <a:lstStyle/>
          <a:p>
            <a:r>
              <a:rPr lang="ru-RU" sz="2800" u="sng" dirty="0"/>
              <a:t>Какие сведения о товаре относятся к реквизитам </a:t>
            </a:r>
            <a:r>
              <a:rPr lang="ru-RU" sz="2800" u="sng" dirty="0" err="1"/>
              <a:t>прослеживаемости</a:t>
            </a:r>
            <a:r>
              <a:rPr lang="ru-RU" sz="2800" dirty="0"/>
              <a:t/>
            </a:r>
            <a:br>
              <a:rPr lang="ru-RU" sz="2800" dirty="0"/>
            </a:br>
            <a:endParaRPr lang="ru-RU" sz="2600" cap="all" dirty="0">
              <a:solidFill>
                <a:srgbClr val="002060"/>
              </a:solidFill>
              <a:latin typeface="Arial Narrow" panose="020B0606020202030204" pitchFamily="34" charset="0"/>
              <a:cs typeface="Aharoni" panose="02010803020104030203" pitchFamily="2" charset="-79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681753" y="5362730"/>
            <a:ext cx="10441160" cy="903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  <a:normAutofit fontScale="97500"/>
          </a:bodyPr>
          <a:lstStyle>
            <a:lvl1pPr marL="0" marR="0" indent="0" algn="l" defTabSz="91421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 b="1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  <a:lvl2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2pPr>
            <a:lvl3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3pPr>
            <a:lvl4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4pPr>
            <a:lvl5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5pPr>
            <a:lvl6pPr marL="457189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6pPr>
            <a:lvl7pPr marL="914377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7pPr>
            <a:lvl8pPr marL="1371566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8pPr>
            <a:lvl9pPr marL="1828754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9pPr>
          </a:lstStyle>
          <a:p>
            <a:endParaRPr lang="ru-RU" sz="2400" b="0" cap="all" dirty="0">
              <a:solidFill>
                <a:srgbClr val="002060"/>
              </a:solidFill>
              <a:latin typeface="Arial Narrow" panose="020B060602020203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1753" y="1997839"/>
            <a:ext cx="104411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Реквизиты </a:t>
            </a:r>
            <a:r>
              <a:rPr lang="ru-RU" sz="2400" b="1" dirty="0" err="1"/>
              <a:t>прослеживаемости</a:t>
            </a:r>
            <a:r>
              <a:rPr lang="ru-RU" sz="2400" b="1" dirty="0"/>
              <a:t> </a:t>
            </a:r>
            <a:r>
              <a:rPr lang="ru-RU" sz="2400" dirty="0"/>
              <a:t>- это сведения о прослеживаемых товарах, которые необходимо указывать при совершении операций с данными товарами. В числе реквизитов следующие (</a:t>
            </a:r>
            <a:r>
              <a:rPr lang="ru-RU" sz="2400" dirty="0">
                <a:hlinkClick r:id="rId2"/>
              </a:rPr>
              <a:t>п. 2</a:t>
            </a:r>
            <a:r>
              <a:rPr lang="ru-RU" sz="2400" dirty="0"/>
              <a:t> Положения о национальной системе </a:t>
            </a:r>
            <a:r>
              <a:rPr lang="ru-RU" sz="2400" dirty="0" err="1"/>
              <a:t>прослеживаемости</a:t>
            </a:r>
            <a:r>
              <a:rPr lang="ru-RU" sz="2400" dirty="0"/>
              <a:t> товаров</a:t>
            </a:r>
            <a:r>
              <a:rPr lang="ru-RU" sz="2400" dirty="0" smtClean="0"/>
              <a:t>):</a:t>
            </a:r>
          </a:p>
          <a:p>
            <a:endParaRPr lang="ru-RU" sz="2400" dirty="0" smtClean="0"/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ru-RU" sz="2400" dirty="0" smtClean="0"/>
              <a:t>регистрационный </a:t>
            </a:r>
            <a:r>
              <a:rPr lang="ru-RU" sz="2400" dirty="0"/>
              <a:t>номер партии товара (РНПТ</a:t>
            </a:r>
            <a:r>
              <a:rPr lang="ru-RU" sz="2400" dirty="0" smtClean="0"/>
              <a:t>);</a:t>
            </a:r>
          </a:p>
          <a:p>
            <a:pPr lvl="0"/>
            <a:endParaRPr lang="ru-RU" sz="2400" dirty="0"/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ru-RU" sz="2400" dirty="0"/>
              <a:t>количественная единица измерения товара, используемая в целях </a:t>
            </a:r>
            <a:r>
              <a:rPr lang="ru-RU" sz="2400" dirty="0" err="1"/>
              <a:t>прослеживаемости</a:t>
            </a:r>
            <a:r>
              <a:rPr lang="ru-RU" sz="2400" dirty="0"/>
              <a:t>. Она определена в </a:t>
            </a:r>
            <a:r>
              <a:rPr lang="ru-RU" sz="2400" dirty="0">
                <a:hlinkClick r:id="rId3"/>
              </a:rPr>
              <a:t>Перечне</a:t>
            </a:r>
            <a:r>
              <a:rPr lang="ru-RU" sz="2400" dirty="0"/>
              <a:t> товаров, подлежащих </a:t>
            </a:r>
            <a:r>
              <a:rPr lang="ru-RU" sz="2400" dirty="0" err="1"/>
              <a:t>прослеживаемости</a:t>
            </a:r>
            <a:r>
              <a:rPr lang="ru-RU" sz="2400" dirty="0" smtClean="0"/>
              <a:t>;</a:t>
            </a:r>
          </a:p>
          <a:p>
            <a:pPr lvl="0"/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400" dirty="0"/>
              <a:t>количество товара в указанной единице измерения.</a:t>
            </a:r>
          </a:p>
        </p:txBody>
      </p:sp>
    </p:spTree>
    <p:extLst>
      <p:ext uri="{BB962C8B-B14F-4D97-AF65-F5344CB8AC3E}">
        <p14:creationId xmlns:p14="http://schemas.microsoft.com/office/powerpoint/2010/main" val="2779183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AAC7B-5B8F-42B3-88A7-3F729EE1627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9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911425" y="501091"/>
            <a:ext cx="10729192" cy="110580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cap="all" dirty="0">
                <a:solidFill>
                  <a:schemeClr val="accent1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Отчетность по товарам, подлежащим прослеживаемости </a:t>
            </a:r>
            <a:r>
              <a:rPr lang="ru-RU" sz="3100" cap="all" dirty="0" smtClean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/>
            </a:r>
            <a:br>
              <a:rPr lang="ru-RU" sz="3100" cap="all" dirty="0" smtClean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r>
              <a:rPr lang="ru-RU" sz="2200" cap="all" dirty="0" smtClean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(</a:t>
            </a:r>
            <a:r>
              <a:rPr lang="ru-RU" sz="2200" cap="all" dirty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п. 2.3 ст. 23 НК РФ, п. 2, </a:t>
            </a:r>
            <a:r>
              <a:rPr lang="ru-RU" sz="2200" cap="all" dirty="0" err="1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пп</a:t>
            </a:r>
            <a:r>
              <a:rPr lang="ru-RU" sz="2200" cap="all" dirty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. "а", "б" п. 13 Положения о национальной системе прослеживаемости товаров)</a:t>
            </a:r>
            <a:r>
              <a:rPr lang="ru-RU" sz="3100" cap="all" dirty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:</a:t>
            </a:r>
            <a:endParaRPr lang="ru-RU" sz="2600" cap="all" dirty="0">
              <a:solidFill>
                <a:srgbClr val="002060"/>
              </a:solidFill>
              <a:latin typeface="Arial Narrow" panose="020B0606020202030204" pitchFamily="34" charset="0"/>
              <a:cs typeface="Aharoni" panose="02010803020104030203" pitchFamily="2" charset="-79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371691849"/>
              </p:ext>
            </p:extLst>
          </p:nvPr>
        </p:nvGraphicFramePr>
        <p:xfrm>
          <a:off x="695400" y="1772816"/>
          <a:ext cx="10873208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681753" y="5362730"/>
            <a:ext cx="10441160" cy="903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  <a:normAutofit fontScale="97500"/>
          </a:bodyPr>
          <a:lstStyle>
            <a:lvl1pPr marL="0" marR="0" indent="0" algn="l" defTabSz="91421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 b="1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  <a:lvl2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2pPr>
            <a:lvl3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3pPr>
            <a:lvl4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4pPr>
            <a:lvl5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5pPr>
            <a:lvl6pPr marL="457189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6pPr>
            <a:lvl7pPr marL="914377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7pPr>
            <a:lvl8pPr marL="1371566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8pPr>
            <a:lvl9pPr marL="1828754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9pPr>
          </a:lstStyle>
          <a:p>
            <a:r>
              <a:rPr lang="ru-RU" sz="2400" b="0" cap="all" dirty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Формы уведомлений и отчета утверждены Приказом ФНС России от 08.07.2021 N ЕД-7-15/645@.</a:t>
            </a:r>
          </a:p>
        </p:txBody>
      </p:sp>
    </p:spTree>
    <p:extLst>
      <p:ext uri="{BB962C8B-B14F-4D97-AF65-F5344CB8AC3E}">
        <p14:creationId xmlns:p14="http://schemas.microsoft.com/office/powerpoint/2010/main" val="3886127499"/>
      </p:ext>
    </p:extLst>
  </p:cSld>
  <p:clrMapOvr>
    <a:masterClrMapping/>
  </p:clrMapOvr>
</p:sld>
</file>

<file path=ppt/theme/theme1.xml><?xml version="1.0" encoding="utf-8"?>
<a:theme xmlns:a="http://schemas.openxmlformats.org/drawingml/2006/main" name="5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17745</TotalTime>
  <Words>817</Words>
  <Application>Microsoft Office PowerPoint</Application>
  <PresentationFormat>Произвольный</PresentationFormat>
  <Paragraphs>88</Paragraphs>
  <Slides>11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5_Present_FNS2012_A4</vt:lpstr>
      <vt:lpstr>Основные вопросы, возникающие при применении  национальной системы прослеживаемости  импортных товаров</vt:lpstr>
      <vt:lpstr>ЦЕЛИ СОЗДАНИЯ национальной СИСТЕМЫ ПРОСЛЕЖИВАЕМОСТИ</vt:lpstr>
      <vt:lpstr>Презентация PowerPoint</vt:lpstr>
      <vt:lpstr>►► ИЗМЕНЕНИЯ В Нормативных Правовых Актах ◄◄</vt:lpstr>
      <vt:lpstr>СЕРВИСЫ НАЦИОНАЛЬНОЙ СИСТЕМЫ ПРОСЛЕЖИВАЕМОСТИ</vt:lpstr>
      <vt:lpstr>Какие действия относятся к операциям с прослеживаемыми товарами</vt:lpstr>
      <vt:lpstr>Обязанности участников оборота товаров, подлежащих прослеживаемости  (п. 13 Положения о национальной системе прослеживаемости товаров):</vt:lpstr>
      <vt:lpstr>Какие сведения о товаре относятся к реквизитам прослеживаемости </vt:lpstr>
      <vt:lpstr>Отчетность по товарам, подлежащим прослеживаемости  (п. 2.3 ст. 23 НК РФ, п. 2, пп. "а", "б" п. 13 Положения о национальной системе прослеживаемости товаров):</vt:lpstr>
      <vt:lpstr>Адрес электронной почты отдела камерального контроля Управления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Силакова Светлана Сергеевна</dc:creator>
  <cp:lastModifiedBy>Холодовская Жанна Борисовна</cp:lastModifiedBy>
  <cp:revision>520</cp:revision>
  <cp:lastPrinted>2021-05-06T15:48:32Z</cp:lastPrinted>
  <dcterms:created xsi:type="dcterms:W3CDTF">2016-03-09T07:13:01Z</dcterms:created>
  <dcterms:modified xsi:type="dcterms:W3CDTF">2021-11-16T02:21:42Z</dcterms:modified>
</cp:coreProperties>
</file>