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11"/>
  </p:notesMasterIdLst>
  <p:sldIdLst>
    <p:sldId id="625" r:id="rId2"/>
    <p:sldId id="595" r:id="rId3"/>
    <p:sldId id="618" r:id="rId4"/>
    <p:sldId id="622" r:id="rId5"/>
    <p:sldId id="624" r:id="rId6"/>
    <p:sldId id="626" r:id="rId7"/>
    <p:sldId id="601" r:id="rId8"/>
    <p:sldId id="602" r:id="rId9"/>
    <p:sldId id="592" r:id="rId10"/>
  </p:sldIdLst>
  <p:sldSz cx="9144000" cy="5143500" type="screen16x9"/>
  <p:notesSz cx="6797675" cy="9874250"/>
  <p:defaultTextStyle>
    <a:defPPr>
      <a:defRPr lang="ru-RU"/>
    </a:defPPr>
    <a:lvl1pPr marL="0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2684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05349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08028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10710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13384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16071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18752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21421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8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4234" userDrawn="1">
          <p15:clr>
            <a:srgbClr val="A4A3A4"/>
          </p15:clr>
        </p15:guide>
        <p15:guide id="6" pos="1041" userDrawn="1">
          <p15:clr>
            <a:srgbClr val="A4A3A4"/>
          </p15:clr>
        </p15:guide>
        <p15:guide id="7" pos="2293" userDrawn="1">
          <p15:clr>
            <a:srgbClr val="A4A3A4"/>
          </p15:clr>
        </p15:guide>
        <p15:guide id="8" pos="7557" userDrawn="1">
          <p15:clr>
            <a:srgbClr val="A4A3A4"/>
          </p15:clr>
        </p15:guide>
        <p15:guide id="9" pos="8117" userDrawn="1">
          <p15:clr>
            <a:srgbClr val="A4A3A4"/>
          </p15:clr>
        </p15:guide>
        <p15:guide id="10" pos="762" userDrawn="1">
          <p15:clr>
            <a:srgbClr val="A4A3A4"/>
          </p15:clr>
        </p15:guide>
        <p15:guide id="11" orient="horz" pos="2381" userDrawn="1">
          <p15:clr>
            <a:srgbClr val="A4A3A4"/>
          </p15:clr>
        </p15:guide>
        <p15:guide id="12" orient="horz" pos="657" userDrawn="1">
          <p15:clr>
            <a:srgbClr val="A4A3A4"/>
          </p15:clr>
        </p15:guide>
        <p15:guide id="13" orient="horz" pos="4422" userDrawn="1">
          <p15:clr>
            <a:srgbClr val="A4A3A4"/>
          </p15:clr>
        </p15:guide>
        <p15:guide id="14" pos="2296" userDrawn="1">
          <p15:clr>
            <a:srgbClr val="A4A3A4"/>
          </p15:clr>
        </p15:guide>
        <p15:guide id="15" pos="7541" userDrawn="1">
          <p15:clr>
            <a:srgbClr val="A4A3A4"/>
          </p15:clr>
        </p15:guide>
        <p15:guide id="16" pos="8111" userDrawn="1">
          <p15:clr>
            <a:srgbClr val="A4A3A4"/>
          </p15:clr>
        </p15:guide>
        <p15:guide id="17" pos="756" userDrawn="1">
          <p15:clr>
            <a:srgbClr val="A4A3A4"/>
          </p15:clr>
        </p15:guide>
        <p15:guide id="18" orient="horz" pos="975" userDrawn="1">
          <p15:clr>
            <a:srgbClr val="A4A3A4"/>
          </p15:clr>
        </p15:guide>
        <p15:guide id="19" orient="horz" pos="340" userDrawn="1">
          <p15:clr>
            <a:srgbClr val="A4A3A4"/>
          </p15:clr>
        </p15:guide>
        <p15:guide id="20" orient="horz" pos="4468" userDrawn="1">
          <p15:clr>
            <a:srgbClr val="A4A3A4"/>
          </p15:clr>
        </p15:guide>
        <p15:guide id="21" pos="4634" userDrawn="1">
          <p15:clr>
            <a:srgbClr val="A4A3A4"/>
          </p15:clr>
        </p15:guide>
        <p15:guide id="22" pos="7656" userDrawn="1">
          <p15:clr>
            <a:srgbClr val="A4A3A4"/>
          </p15:clr>
        </p15:guide>
        <p15:guide id="23" pos="75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BD6"/>
    <a:srgbClr val="4F81BD"/>
    <a:srgbClr val="2F527D"/>
    <a:srgbClr val="336699"/>
    <a:srgbClr val="F68E38"/>
    <a:srgbClr val="FFFF66"/>
    <a:srgbClr val="FFFF99"/>
    <a:srgbClr val="FABF8E"/>
    <a:srgbClr val="6699CC"/>
    <a:srgbClr val="576E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8993" autoAdjust="0"/>
  </p:normalViewPr>
  <p:slideViewPr>
    <p:cSldViewPr showGuides="1">
      <p:cViewPr>
        <p:scale>
          <a:sx n="100" d="100"/>
          <a:sy n="100" d="100"/>
        </p:scale>
        <p:origin x="-1146" y="-438"/>
      </p:cViewPr>
      <p:guideLst>
        <p:guide orient="horz" pos="1620"/>
        <p:guide orient="horz" pos="759"/>
        <p:guide orient="horz" pos="237"/>
        <p:guide orient="horz" pos="3041"/>
        <p:guide orient="horz" pos="447"/>
        <p:guide orient="horz" pos="3008"/>
        <p:guide orient="horz" pos="663"/>
        <p:guide orient="horz" pos="231"/>
        <p:guide orient="horz" pos="3039"/>
        <p:guide pos="2880"/>
        <p:guide pos="708"/>
        <p:guide pos="1560"/>
        <p:guide pos="5140"/>
        <p:guide pos="5521"/>
        <p:guide pos="518"/>
        <p:guide pos="1561"/>
        <p:guide pos="5129"/>
        <p:guide pos="5517"/>
        <p:guide pos="514"/>
        <p:guide pos="3152"/>
        <p:guide pos="52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4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4E4D15-3809-4760-AC21-B9AA79F34E23}" type="doc">
      <dgm:prSet loTypeId="urn:microsoft.com/office/officeart/2005/8/layout/hList1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4B33DA90-7947-48A7-85AE-B9941826F66C}">
      <dgm:prSet phldrT="[Текст]"/>
      <dgm:spPr>
        <a:solidFill>
          <a:srgbClr val="005AA9"/>
        </a:solidFill>
      </dgm:spPr>
      <dgm:t>
        <a:bodyPr/>
        <a:lstStyle/>
        <a:p>
          <a:r>
            <a:rPr lang="ru-RU" b="1" smtClean="0">
              <a:solidFill>
                <a:schemeClr val="bg1"/>
              </a:solidFill>
            </a:rPr>
            <a:t>ОФД</a:t>
          </a:r>
          <a:endParaRPr lang="ru-RU" b="1" dirty="0">
            <a:solidFill>
              <a:schemeClr val="bg1"/>
            </a:solidFill>
          </a:endParaRPr>
        </a:p>
      </dgm:t>
    </dgm:pt>
    <dgm:pt modelId="{6414E2A2-C039-46BF-AF1A-D81836E97D48}" type="parTrans" cxnId="{C7E6308E-5176-49F5-9061-F86586C5B01A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79F1D5FD-0BD9-44BF-BC00-4DED25326170}" type="sibTrans" cxnId="{C7E6308E-5176-49F5-9061-F86586C5B01A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F539975-6537-40A4-B624-B1582B212044}">
      <dgm:prSet phldrT="[Текст]"/>
      <dgm:spPr/>
      <dgm:t>
        <a:bodyPr/>
        <a:lstStyle/>
        <a:p>
          <a:r>
            <a:rPr lang="ru-RU" dirty="0" smtClean="0"/>
            <a:t>ФНС России выдано</a:t>
          </a:r>
        </a:p>
        <a:p>
          <a:r>
            <a:rPr lang="en-US" b="1" dirty="0" smtClean="0"/>
            <a:t>17</a:t>
          </a:r>
          <a:r>
            <a:rPr lang="ru-RU" b="1" dirty="0" smtClean="0"/>
            <a:t> </a:t>
          </a:r>
          <a:r>
            <a:rPr lang="ru-RU" dirty="0" smtClean="0"/>
            <a:t>разрешений на обработку фискальных данных</a:t>
          </a:r>
          <a:endParaRPr lang="ru-RU" dirty="0"/>
        </a:p>
      </dgm:t>
    </dgm:pt>
    <dgm:pt modelId="{4D4AFD73-9051-4F29-A649-162C8467CD50}" type="parTrans" cxnId="{2CF307F9-4AB5-437E-95FF-737719ABE0FD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9CD5CAB-0450-4E99-9E4A-E3462589C6F3}" type="sibTrans" cxnId="{2CF307F9-4AB5-437E-95FF-737719ABE0FD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C36E34A2-2CF8-47FA-AA90-EB0E4AAB9C9E}">
      <dgm:prSet phldrT="[Текст]"/>
      <dgm:spPr>
        <a:solidFill>
          <a:srgbClr val="005AA9"/>
        </a:solidFill>
      </dgm:spPr>
      <dgm:t>
        <a:bodyPr/>
        <a:lstStyle/>
        <a:p>
          <a:r>
            <a:rPr lang="ru-RU" b="1" smtClean="0">
              <a:solidFill>
                <a:schemeClr val="bg1"/>
              </a:solidFill>
            </a:rPr>
            <a:t>ККТ</a:t>
          </a:r>
          <a:endParaRPr lang="ru-RU" b="1" dirty="0">
            <a:solidFill>
              <a:schemeClr val="bg1"/>
            </a:solidFill>
          </a:endParaRPr>
        </a:p>
      </dgm:t>
    </dgm:pt>
    <dgm:pt modelId="{687BCAED-B94E-4B7B-A142-E1EF544EA7B8}" type="parTrans" cxnId="{451D0473-A0C2-4A6B-B8B3-ABD213236E87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C092EDA4-889C-4EDF-AE45-85AD4A8B3853}" type="sibTrans" cxnId="{451D0473-A0C2-4A6B-B8B3-ABD213236E87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E87ABEB6-220A-41C6-BC9F-A575DCBF29CD}">
      <dgm:prSet phldrT="[Текст]"/>
      <dgm:spPr/>
      <dgm:t>
        <a:bodyPr/>
        <a:lstStyle/>
        <a:p>
          <a:r>
            <a:rPr lang="ru-RU" dirty="0" smtClean="0"/>
            <a:t>ФНС России включено в реестр ККТ </a:t>
          </a:r>
          <a:r>
            <a:rPr lang="ru-RU" b="1" dirty="0" smtClean="0"/>
            <a:t>1</a:t>
          </a:r>
          <a:r>
            <a:rPr lang="en-US" b="1" dirty="0" smtClean="0"/>
            <a:t>95</a:t>
          </a:r>
          <a:r>
            <a:rPr lang="ru-RU" dirty="0" smtClean="0"/>
            <a:t> моделей ККТ, из них </a:t>
          </a:r>
          <a:r>
            <a:rPr lang="ru-RU" b="1" dirty="0" smtClean="0"/>
            <a:t>3</a:t>
          </a:r>
          <a:r>
            <a:rPr lang="ru-RU" dirty="0" smtClean="0"/>
            <a:t> модели для расчетов в сети «Интернет»; </a:t>
          </a:r>
          <a:r>
            <a:rPr lang="ru-RU" b="1" dirty="0" smtClean="0"/>
            <a:t>8</a:t>
          </a:r>
          <a:r>
            <a:rPr lang="ru-RU" dirty="0" smtClean="0"/>
            <a:t> моделей для расчетов в автоматических устройствах. От </a:t>
          </a:r>
          <a:r>
            <a:rPr lang="ru-RU" b="1" dirty="0" smtClean="0"/>
            <a:t>47</a:t>
          </a:r>
          <a:r>
            <a:rPr lang="ru-RU" dirty="0" smtClean="0"/>
            <a:t> производителей ККТ. </a:t>
          </a:r>
          <a:endParaRPr lang="ru-RU" dirty="0"/>
        </a:p>
      </dgm:t>
    </dgm:pt>
    <dgm:pt modelId="{6ED588E5-5A36-4E65-B75B-872C8BE63C2F}" type="parTrans" cxnId="{573D1EBD-D382-48CB-A49B-A718FB25B025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931F62E-28B5-466B-9337-FD9B6EBBB2C0}" type="sibTrans" cxnId="{573D1EBD-D382-48CB-A49B-A718FB25B025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55512975-5F32-4C9B-B154-661D1FB45227}">
      <dgm:prSet phldrT="[Текст]"/>
      <dgm:spPr>
        <a:solidFill>
          <a:srgbClr val="005AA9"/>
        </a:solidFill>
      </dgm:spPr>
      <dgm:t>
        <a:bodyPr/>
        <a:lstStyle/>
        <a:p>
          <a:r>
            <a:rPr lang="ru-RU" b="1" smtClean="0">
              <a:solidFill>
                <a:schemeClr val="bg1"/>
              </a:solidFill>
            </a:rPr>
            <a:t>ЮЛ и ИП</a:t>
          </a:r>
          <a:endParaRPr lang="ru-RU" b="1" dirty="0">
            <a:solidFill>
              <a:schemeClr val="bg1"/>
            </a:solidFill>
          </a:endParaRPr>
        </a:p>
      </dgm:t>
    </dgm:pt>
    <dgm:pt modelId="{B1F89DE4-5851-4897-BF4A-E1DEDD03E9C0}" type="parTrans" cxnId="{C99A4318-567B-47BB-A47F-68C31D84B5D7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2E47D8B-CBF1-42ED-A71F-4BF1EABBD015}" type="sibTrans" cxnId="{C99A4318-567B-47BB-A47F-68C31D84B5D7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E187A12-4893-4AAF-801B-44D8D15336CA}">
      <dgm:prSet phldrT="[Текст]"/>
      <dgm:spPr/>
      <dgm:t>
        <a:bodyPr/>
        <a:lstStyle/>
        <a:p>
          <a:r>
            <a:rPr lang="ru-RU" dirty="0" smtClean="0"/>
            <a:t>ФНС России зарегистрировала</a:t>
          </a:r>
        </a:p>
        <a:p>
          <a:r>
            <a:rPr lang="ru-RU" b="0" dirty="0" smtClean="0"/>
            <a:t>более 3 млн. </a:t>
          </a:r>
          <a:r>
            <a:rPr lang="ru-RU" dirty="0" smtClean="0"/>
            <a:t>экземпляров ККТ</a:t>
          </a:r>
        </a:p>
      </dgm:t>
    </dgm:pt>
    <dgm:pt modelId="{DA5F8DB9-23F2-4120-9535-B9F29D833B19}" type="parTrans" cxnId="{3DDFD6B6-3794-4C91-A80E-53966FD6FAFA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6A39BFF-D5FA-4A08-BD41-0C3B02E1340B}" type="sibTrans" cxnId="{3DDFD6B6-3794-4C91-A80E-53966FD6FAFA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4969410A-B98E-4E82-BD31-CA7B1415DBAB}">
      <dgm:prSet/>
      <dgm:spPr>
        <a:solidFill>
          <a:srgbClr val="005AA9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smtClean="0">
              <a:solidFill>
                <a:schemeClr val="bg1"/>
              </a:solidFill>
            </a:rPr>
            <a:t>ФН</a:t>
          </a:r>
          <a:endParaRPr lang="ru-RU" dirty="0">
            <a:solidFill>
              <a:schemeClr val="bg1"/>
            </a:solidFill>
          </a:endParaRPr>
        </a:p>
      </dgm:t>
    </dgm:pt>
    <dgm:pt modelId="{A406DD0E-E848-49EC-9DA3-753AB143FD2F}" type="parTrans" cxnId="{E3D9ED9A-6504-412A-A65F-11A3BD32EC2A}">
      <dgm:prSet/>
      <dgm:spPr/>
      <dgm:t>
        <a:bodyPr/>
        <a:lstStyle/>
        <a:p>
          <a:endParaRPr lang="ru-RU"/>
        </a:p>
      </dgm:t>
    </dgm:pt>
    <dgm:pt modelId="{9604EBDD-4CD5-48DE-A778-C9E63F93FC77}" type="sibTrans" cxnId="{E3D9ED9A-6504-412A-A65F-11A3BD32EC2A}">
      <dgm:prSet/>
      <dgm:spPr/>
      <dgm:t>
        <a:bodyPr/>
        <a:lstStyle/>
        <a:p>
          <a:endParaRPr lang="ru-RU"/>
        </a:p>
      </dgm:t>
    </dgm:pt>
    <dgm:pt modelId="{0CA8C45D-1567-42D5-95F3-43E0923A72C5}">
      <dgm:prSet/>
      <dgm:spPr/>
      <dgm:t>
        <a:bodyPr/>
        <a:lstStyle/>
        <a:p>
          <a:r>
            <a:rPr lang="ru-RU" dirty="0" smtClean="0"/>
            <a:t>ФНС России включено в реестр ФН</a:t>
          </a:r>
        </a:p>
        <a:p>
          <a:r>
            <a:rPr lang="ru-RU" smtClean="0"/>
            <a:t>2 </a:t>
          </a:r>
          <a:r>
            <a:rPr lang="ru-RU" dirty="0" smtClean="0"/>
            <a:t>модели ФН, на 1</a:t>
          </a:r>
          <a:r>
            <a:rPr lang="en-US" dirty="0" smtClean="0"/>
            <a:t>5</a:t>
          </a:r>
          <a:r>
            <a:rPr lang="ru-RU" dirty="0" smtClean="0"/>
            <a:t> месяцев; на 36 месяцев</a:t>
          </a:r>
          <a:r>
            <a:rPr lang="en-US" dirty="0" smtClean="0"/>
            <a:t>.</a:t>
          </a:r>
          <a:endParaRPr lang="ru-RU" dirty="0"/>
        </a:p>
      </dgm:t>
    </dgm:pt>
    <dgm:pt modelId="{DA3DDED2-83A5-4120-8398-0F157C404E05}" type="parTrans" cxnId="{7BE7FC68-B879-4008-8792-C6BA5DEC122A}">
      <dgm:prSet/>
      <dgm:spPr/>
      <dgm:t>
        <a:bodyPr/>
        <a:lstStyle/>
        <a:p>
          <a:endParaRPr lang="ru-RU"/>
        </a:p>
      </dgm:t>
    </dgm:pt>
    <dgm:pt modelId="{03F548E6-01CA-41DF-8BC1-327CB53985ED}" type="sibTrans" cxnId="{7BE7FC68-B879-4008-8792-C6BA5DEC122A}">
      <dgm:prSet/>
      <dgm:spPr/>
      <dgm:t>
        <a:bodyPr/>
        <a:lstStyle/>
        <a:p>
          <a:endParaRPr lang="ru-RU"/>
        </a:p>
      </dgm:t>
    </dgm:pt>
    <dgm:pt modelId="{4B9E9310-C5B9-4F3F-91B5-1CD6CDBAD6F2}">
      <dgm:prSet phldrT="[Текст]"/>
      <dgm:spPr/>
      <dgm:t>
        <a:bodyPr/>
        <a:lstStyle/>
        <a:p>
          <a:r>
            <a:rPr lang="ru-RU" dirty="0" smtClean="0"/>
            <a:t>в НСО                     зарегистрировано 76 тыс. единиц ККТ, принадлежащих 37 тыс. пользователей        </a:t>
          </a:r>
        </a:p>
      </dgm:t>
    </dgm:pt>
    <dgm:pt modelId="{6CBC669A-6C7A-41C9-8170-4E297405D22F}" type="parTrans" cxnId="{5276DAF4-FA37-41D4-B186-9563E3F40A00}">
      <dgm:prSet/>
      <dgm:spPr/>
      <dgm:t>
        <a:bodyPr/>
        <a:lstStyle/>
        <a:p>
          <a:endParaRPr lang="ru-RU"/>
        </a:p>
      </dgm:t>
    </dgm:pt>
    <dgm:pt modelId="{DACDDBD3-018B-42F7-BA9B-A099417E30C4}" type="sibTrans" cxnId="{5276DAF4-FA37-41D4-B186-9563E3F40A00}">
      <dgm:prSet/>
      <dgm:spPr/>
      <dgm:t>
        <a:bodyPr/>
        <a:lstStyle/>
        <a:p>
          <a:endParaRPr lang="ru-RU"/>
        </a:p>
      </dgm:t>
    </dgm:pt>
    <dgm:pt modelId="{BD3D6D96-61FB-4DF6-A162-4EF192EE59C7}" type="pres">
      <dgm:prSet presAssocID="{1D4E4D15-3809-4760-AC21-B9AA79F34E2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999D51-0D82-40A6-A818-4E03AB367E82}" type="pres">
      <dgm:prSet presAssocID="{4B33DA90-7947-48A7-85AE-B9941826F66C}" presName="composite" presStyleCnt="0"/>
      <dgm:spPr/>
      <dgm:t>
        <a:bodyPr/>
        <a:lstStyle/>
        <a:p>
          <a:endParaRPr lang="ru-RU"/>
        </a:p>
      </dgm:t>
    </dgm:pt>
    <dgm:pt modelId="{8DC77BA1-B8D7-45AD-8F9E-7D7071F1BB2E}" type="pres">
      <dgm:prSet presAssocID="{4B33DA90-7947-48A7-85AE-B9941826F66C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5D3B5F-0A5D-452E-A6D6-10867A8A6809}" type="pres">
      <dgm:prSet presAssocID="{4B33DA90-7947-48A7-85AE-B9941826F66C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EFC18-77A6-4D7D-BABF-B3207D3C487E}" type="pres">
      <dgm:prSet presAssocID="{79F1D5FD-0BD9-44BF-BC00-4DED25326170}" presName="space" presStyleCnt="0"/>
      <dgm:spPr/>
      <dgm:t>
        <a:bodyPr/>
        <a:lstStyle/>
        <a:p>
          <a:endParaRPr lang="ru-RU"/>
        </a:p>
      </dgm:t>
    </dgm:pt>
    <dgm:pt modelId="{5C1A378B-8E28-4957-8226-F2AA8550AEB7}" type="pres">
      <dgm:prSet presAssocID="{C36E34A2-2CF8-47FA-AA90-EB0E4AAB9C9E}" presName="composite" presStyleCnt="0"/>
      <dgm:spPr/>
      <dgm:t>
        <a:bodyPr/>
        <a:lstStyle/>
        <a:p>
          <a:endParaRPr lang="ru-RU"/>
        </a:p>
      </dgm:t>
    </dgm:pt>
    <dgm:pt modelId="{36C13105-1E61-4C05-A4D2-F7C66B354E7A}" type="pres">
      <dgm:prSet presAssocID="{C36E34A2-2CF8-47FA-AA90-EB0E4AAB9C9E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9C902-7164-4E64-A265-53199E6680F1}" type="pres">
      <dgm:prSet presAssocID="{C36E34A2-2CF8-47FA-AA90-EB0E4AAB9C9E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C0A50A-E1C1-46D7-9F89-85326F5DB4D6}" type="pres">
      <dgm:prSet presAssocID="{C092EDA4-889C-4EDF-AE45-85AD4A8B3853}" presName="space" presStyleCnt="0"/>
      <dgm:spPr/>
      <dgm:t>
        <a:bodyPr/>
        <a:lstStyle/>
        <a:p>
          <a:endParaRPr lang="ru-RU"/>
        </a:p>
      </dgm:t>
    </dgm:pt>
    <dgm:pt modelId="{2CC96BD8-0D8F-4502-A061-26300CA4C9D9}" type="pres">
      <dgm:prSet presAssocID="{4969410A-B98E-4E82-BD31-CA7B1415DBAB}" presName="composite" presStyleCnt="0"/>
      <dgm:spPr/>
      <dgm:t>
        <a:bodyPr/>
        <a:lstStyle/>
        <a:p>
          <a:endParaRPr lang="ru-RU"/>
        </a:p>
      </dgm:t>
    </dgm:pt>
    <dgm:pt modelId="{62B81058-29F6-457A-8EA5-5E97740D27B2}" type="pres">
      <dgm:prSet presAssocID="{4969410A-B98E-4E82-BD31-CA7B1415DBAB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8AC41-F4B4-4F6E-8755-B5686E5D5498}" type="pres">
      <dgm:prSet presAssocID="{4969410A-B98E-4E82-BD31-CA7B1415DBAB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3F4046-26D3-4323-8A84-CC9DDEB09836}" type="pres">
      <dgm:prSet presAssocID="{9604EBDD-4CD5-48DE-A778-C9E63F93FC77}" presName="space" presStyleCnt="0"/>
      <dgm:spPr/>
      <dgm:t>
        <a:bodyPr/>
        <a:lstStyle/>
        <a:p>
          <a:endParaRPr lang="ru-RU"/>
        </a:p>
      </dgm:t>
    </dgm:pt>
    <dgm:pt modelId="{981B34ED-1F9C-4363-8556-8903BD08A76E}" type="pres">
      <dgm:prSet presAssocID="{55512975-5F32-4C9B-B154-661D1FB45227}" presName="composite" presStyleCnt="0"/>
      <dgm:spPr/>
      <dgm:t>
        <a:bodyPr/>
        <a:lstStyle/>
        <a:p>
          <a:endParaRPr lang="ru-RU"/>
        </a:p>
      </dgm:t>
    </dgm:pt>
    <dgm:pt modelId="{D36584B3-BF71-4544-B3D7-62E8FCCECBD4}" type="pres">
      <dgm:prSet presAssocID="{55512975-5F32-4C9B-B154-661D1FB45227}" presName="parTx" presStyleLbl="alignNode1" presStyleIdx="3" presStyleCnt="4" custScaleY="1439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F6992-D832-4A90-BB98-51CCA84DF9EC}" type="pres">
      <dgm:prSet presAssocID="{55512975-5F32-4C9B-B154-661D1FB45227}" presName="desTx" presStyleLbl="alignAccFollowNode1" presStyleIdx="3" presStyleCnt="4" custScaleY="99412" custLinFactNeighborX="-213" custLinFactNeighborY="-1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3111FD-2C33-451F-8ED5-4268705CDB9F}" type="presOf" srcId="{1D4E4D15-3809-4760-AC21-B9AA79F34E23}" destId="{BD3D6D96-61FB-4DF6-A162-4EF192EE59C7}" srcOrd="0" destOrd="0" presId="urn:microsoft.com/office/officeart/2005/8/layout/hList1"/>
    <dgm:cxn modelId="{A746714F-E137-41C0-A536-ADFF37913945}" type="presOf" srcId="{0CA8C45D-1567-42D5-95F3-43E0923A72C5}" destId="{1878AC41-F4B4-4F6E-8755-B5686E5D5498}" srcOrd="0" destOrd="0" presId="urn:microsoft.com/office/officeart/2005/8/layout/hList1"/>
    <dgm:cxn modelId="{92F70290-152B-46AA-A7D6-28B35CDC4017}" type="presOf" srcId="{4B9E9310-C5B9-4F3F-91B5-1CD6CDBAD6F2}" destId="{72AF6992-D832-4A90-BB98-51CCA84DF9EC}" srcOrd="0" destOrd="1" presId="urn:microsoft.com/office/officeart/2005/8/layout/hList1"/>
    <dgm:cxn modelId="{7935B4DC-F6A8-44BC-BE3D-C45AC861DD1F}" type="presOf" srcId="{9F539975-6537-40A4-B624-B1582B212044}" destId="{0F5D3B5F-0A5D-452E-A6D6-10867A8A6809}" srcOrd="0" destOrd="0" presId="urn:microsoft.com/office/officeart/2005/8/layout/hList1"/>
    <dgm:cxn modelId="{5276DAF4-FA37-41D4-B186-9563E3F40A00}" srcId="{55512975-5F32-4C9B-B154-661D1FB45227}" destId="{4B9E9310-C5B9-4F3F-91B5-1CD6CDBAD6F2}" srcOrd="1" destOrd="0" parTransId="{6CBC669A-6C7A-41C9-8170-4E297405D22F}" sibTransId="{DACDDBD3-018B-42F7-BA9B-A099417E30C4}"/>
    <dgm:cxn modelId="{BCAE606C-8810-4B51-9EF3-A7B900A85993}" type="presOf" srcId="{E87ABEB6-220A-41C6-BC9F-A575DCBF29CD}" destId="{C1F9C902-7164-4E64-A265-53199E6680F1}" srcOrd="0" destOrd="0" presId="urn:microsoft.com/office/officeart/2005/8/layout/hList1"/>
    <dgm:cxn modelId="{7BE7FC68-B879-4008-8792-C6BA5DEC122A}" srcId="{4969410A-B98E-4E82-BD31-CA7B1415DBAB}" destId="{0CA8C45D-1567-42D5-95F3-43E0923A72C5}" srcOrd="0" destOrd="0" parTransId="{DA3DDED2-83A5-4120-8398-0F157C404E05}" sibTransId="{03F548E6-01CA-41DF-8BC1-327CB53985ED}"/>
    <dgm:cxn modelId="{451D0473-A0C2-4A6B-B8B3-ABD213236E87}" srcId="{1D4E4D15-3809-4760-AC21-B9AA79F34E23}" destId="{C36E34A2-2CF8-47FA-AA90-EB0E4AAB9C9E}" srcOrd="1" destOrd="0" parTransId="{687BCAED-B94E-4B7B-A142-E1EF544EA7B8}" sibTransId="{C092EDA4-889C-4EDF-AE45-85AD4A8B3853}"/>
    <dgm:cxn modelId="{C99A4318-567B-47BB-A47F-68C31D84B5D7}" srcId="{1D4E4D15-3809-4760-AC21-B9AA79F34E23}" destId="{55512975-5F32-4C9B-B154-661D1FB45227}" srcOrd="3" destOrd="0" parTransId="{B1F89DE4-5851-4897-BF4A-E1DEDD03E9C0}" sibTransId="{12E47D8B-CBF1-42ED-A71F-4BF1EABBD015}"/>
    <dgm:cxn modelId="{58F35382-0006-41A6-89BF-51E69B833E52}" type="presOf" srcId="{55512975-5F32-4C9B-B154-661D1FB45227}" destId="{D36584B3-BF71-4544-B3D7-62E8FCCECBD4}" srcOrd="0" destOrd="0" presId="urn:microsoft.com/office/officeart/2005/8/layout/hList1"/>
    <dgm:cxn modelId="{C7E6308E-5176-49F5-9061-F86586C5B01A}" srcId="{1D4E4D15-3809-4760-AC21-B9AA79F34E23}" destId="{4B33DA90-7947-48A7-85AE-B9941826F66C}" srcOrd="0" destOrd="0" parTransId="{6414E2A2-C039-46BF-AF1A-D81836E97D48}" sibTransId="{79F1D5FD-0BD9-44BF-BC00-4DED25326170}"/>
    <dgm:cxn modelId="{F0DFCD51-6144-4750-A59A-03881131CE7D}" type="presOf" srcId="{C36E34A2-2CF8-47FA-AA90-EB0E4AAB9C9E}" destId="{36C13105-1E61-4C05-A4D2-F7C66B354E7A}" srcOrd="0" destOrd="0" presId="urn:microsoft.com/office/officeart/2005/8/layout/hList1"/>
    <dgm:cxn modelId="{573D1EBD-D382-48CB-A49B-A718FB25B025}" srcId="{C36E34A2-2CF8-47FA-AA90-EB0E4AAB9C9E}" destId="{E87ABEB6-220A-41C6-BC9F-A575DCBF29CD}" srcOrd="0" destOrd="0" parTransId="{6ED588E5-5A36-4E65-B75B-872C8BE63C2F}" sibTransId="{0931F62E-28B5-466B-9337-FD9B6EBBB2C0}"/>
    <dgm:cxn modelId="{E3D9ED9A-6504-412A-A65F-11A3BD32EC2A}" srcId="{1D4E4D15-3809-4760-AC21-B9AA79F34E23}" destId="{4969410A-B98E-4E82-BD31-CA7B1415DBAB}" srcOrd="2" destOrd="0" parTransId="{A406DD0E-E848-49EC-9DA3-753AB143FD2F}" sibTransId="{9604EBDD-4CD5-48DE-A778-C9E63F93FC77}"/>
    <dgm:cxn modelId="{3DDFD6B6-3794-4C91-A80E-53966FD6FAFA}" srcId="{55512975-5F32-4C9B-B154-661D1FB45227}" destId="{9E187A12-4893-4AAF-801B-44D8D15336CA}" srcOrd="0" destOrd="0" parTransId="{DA5F8DB9-23F2-4120-9535-B9F29D833B19}" sibTransId="{96A39BFF-D5FA-4A08-BD41-0C3B02E1340B}"/>
    <dgm:cxn modelId="{EDC45ED6-E0A7-4FE7-93A8-0BD0A57E3F42}" type="presOf" srcId="{9E187A12-4893-4AAF-801B-44D8D15336CA}" destId="{72AF6992-D832-4A90-BB98-51CCA84DF9EC}" srcOrd="0" destOrd="0" presId="urn:microsoft.com/office/officeart/2005/8/layout/hList1"/>
    <dgm:cxn modelId="{2B8C15CA-50AA-46D7-9AD2-BF638A7160E7}" type="presOf" srcId="{4969410A-B98E-4E82-BD31-CA7B1415DBAB}" destId="{62B81058-29F6-457A-8EA5-5E97740D27B2}" srcOrd="0" destOrd="0" presId="urn:microsoft.com/office/officeart/2005/8/layout/hList1"/>
    <dgm:cxn modelId="{2CF307F9-4AB5-437E-95FF-737719ABE0FD}" srcId="{4B33DA90-7947-48A7-85AE-B9941826F66C}" destId="{9F539975-6537-40A4-B624-B1582B212044}" srcOrd="0" destOrd="0" parTransId="{4D4AFD73-9051-4F29-A649-162C8467CD50}" sibTransId="{09CD5CAB-0450-4E99-9E4A-E3462589C6F3}"/>
    <dgm:cxn modelId="{4D14E604-72F4-4962-9BA3-12A263EC98D8}" type="presOf" srcId="{4B33DA90-7947-48A7-85AE-B9941826F66C}" destId="{8DC77BA1-B8D7-45AD-8F9E-7D7071F1BB2E}" srcOrd="0" destOrd="0" presId="urn:microsoft.com/office/officeart/2005/8/layout/hList1"/>
    <dgm:cxn modelId="{74176ED7-2B3B-41D7-9BEC-B2A13E89420D}" type="presParOf" srcId="{BD3D6D96-61FB-4DF6-A162-4EF192EE59C7}" destId="{44999D51-0D82-40A6-A818-4E03AB367E82}" srcOrd="0" destOrd="0" presId="urn:microsoft.com/office/officeart/2005/8/layout/hList1"/>
    <dgm:cxn modelId="{25F6895A-86D9-4A70-9811-FF17828B22C2}" type="presParOf" srcId="{44999D51-0D82-40A6-A818-4E03AB367E82}" destId="{8DC77BA1-B8D7-45AD-8F9E-7D7071F1BB2E}" srcOrd="0" destOrd="0" presId="urn:microsoft.com/office/officeart/2005/8/layout/hList1"/>
    <dgm:cxn modelId="{8B76BE71-267C-4DD5-87E6-F9E2C44942DB}" type="presParOf" srcId="{44999D51-0D82-40A6-A818-4E03AB367E82}" destId="{0F5D3B5F-0A5D-452E-A6D6-10867A8A6809}" srcOrd="1" destOrd="0" presId="urn:microsoft.com/office/officeart/2005/8/layout/hList1"/>
    <dgm:cxn modelId="{D9AEED21-EACB-43F4-AAE2-270CE4DD8429}" type="presParOf" srcId="{BD3D6D96-61FB-4DF6-A162-4EF192EE59C7}" destId="{C1CEFC18-77A6-4D7D-BABF-B3207D3C487E}" srcOrd="1" destOrd="0" presId="urn:microsoft.com/office/officeart/2005/8/layout/hList1"/>
    <dgm:cxn modelId="{6DAB0880-163A-41D0-8530-5CE15E301A9F}" type="presParOf" srcId="{BD3D6D96-61FB-4DF6-A162-4EF192EE59C7}" destId="{5C1A378B-8E28-4957-8226-F2AA8550AEB7}" srcOrd="2" destOrd="0" presId="urn:microsoft.com/office/officeart/2005/8/layout/hList1"/>
    <dgm:cxn modelId="{AE0DF663-286B-47BE-B236-949FBC53D351}" type="presParOf" srcId="{5C1A378B-8E28-4957-8226-F2AA8550AEB7}" destId="{36C13105-1E61-4C05-A4D2-F7C66B354E7A}" srcOrd="0" destOrd="0" presId="urn:microsoft.com/office/officeart/2005/8/layout/hList1"/>
    <dgm:cxn modelId="{DBFD9216-B789-4B6C-AE29-EB04CE19BE57}" type="presParOf" srcId="{5C1A378B-8E28-4957-8226-F2AA8550AEB7}" destId="{C1F9C902-7164-4E64-A265-53199E6680F1}" srcOrd="1" destOrd="0" presId="urn:microsoft.com/office/officeart/2005/8/layout/hList1"/>
    <dgm:cxn modelId="{65B9A447-9EF6-4756-9D53-2E0686113ABA}" type="presParOf" srcId="{BD3D6D96-61FB-4DF6-A162-4EF192EE59C7}" destId="{9CC0A50A-E1C1-46D7-9F89-85326F5DB4D6}" srcOrd="3" destOrd="0" presId="urn:microsoft.com/office/officeart/2005/8/layout/hList1"/>
    <dgm:cxn modelId="{7922E61C-CBFF-4FD4-B29F-B2F1E7E06531}" type="presParOf" srcId="{BD3D6D96-61FB-4DF6-A162-4EF192EE59C7}" destId="{2CC96BD8-0D8F-4502-A061-26300CA4C9D9}" srcOrd="4" destOrd="0" presId="urn:microsoft.com/office/officeart/2005/8/layout/hList1"/>
    <dgm:cxn modelId="{DB837EC1-5B01-4153-B038-811B708A5BB2}" type="presParOf" srcId="{2CC96BD8-0D8F-4502-A061-26300CA4C9D9}" destId="{62B81058-29F6-457A-8EA5-5E97740D27B2}" srcOrd="0" destOrd="0" presId="urn:microsoft.com/office/officeart/2005/8/layout/hList1"/>
    <dgm:cxn modelId="{AFA3F164-A071-4852-B7FB-743AC0A820FA}" type="presParOf" srcId="{2CC96BD8-0D8F-4502-A061-26300CA4C9D9}" destId="{1878AC41-F4B4-4F6E-8755-B5686E5D5498}" srcOrd="1" destOrd="0" presId="urn:microsoft.com/office/officeart/2005/8/layout/hList1"/>
    <dgm:cxn modelId="{7E0DD66D-C341-472B-8CB0-12ED0191874E}" type="presParOf" srcId="{BD3D6D96-61FB-4DF6-A162-4EF192EE59C7}" destId="{BE3F4046-26D3-4323-8A84-CC9DDEB09836}" srcOrd="5" destOrd="0" presId="urn:microsoft.com/office/officeart/2005/8/layout/hList1"/>
    <dgm:cxn modelId="{8FE2A2AF-CD7A-46B9-8A93-F48B503F3589}" type="presParOf" srcId="{BD3D6D96-61FB-4DF6-A162-4EF192EE59C7}" destId="{981B34ED-1F9C-4363-8556-8903BD08A76E}" srcOrd="6" destOrd="0" presId="urn:microsoft.com/office/officeart/2005/8/layout/hList1"/>
    <dgm:cxn modelId="{63E8E6E3-6D65-4C10-90DB-CEE24E9D21F3}" type="presParOf" srcId="{981B34ED-1F9C-4363-8556-8903BD08A76E}" destId="{D36584B3-BF71-4544-B3D7-62E8FCCECBD4}" srcOrd="0" destOrd="0" presId="urn:microsoft.com/office/officeart/2005/8/layout/hList1"/>
    <dgm:cxn modelId="{3EB6C039-C793-4CA8-9BE1-113664578842}" type="presParOf" srcId="{981B34ED-1F9C-4363-8556-8903BD08A76E}" destId="{72AF6992-D832-4A90-BB98-51CCA84DF9E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24B296-AE85-41E4-8B74-7B3F89D5CB9E}" type="doc">
      <dgm:prSet loTypeId="urn:microsoft.com/office/officeart/2005/8/layout/lProcess2" loCatId="list" qsTypeId="urn:microsoft.com/office/officeart/2005/8/quickstyle/3d1" qsCatId="3D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BA8E4F52-1A5E-4326-BA87-7EE9953E085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ККТ не применяется, документ не выдается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739DFA75-F56B-46C3-A183-764B4A70F17D}" type="parTrans" cxnId="{41C0925C-A0CA-438A-8658-3FDE8DB6F2B4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F9EA8E06-107D-4A8E-98EF-77F410497539}" type="sibTrans" cxnId="{41C0925C-A0CA-438A-8658-3FDE8DB6F2B4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242998E4-5EDD-44C8-93AF-CD35DFC86AE5}">
      <dgm:prSet phldrT="[Текст]" custT="1"/>
      <dgm:spPr/>
      <dgm:t>
        <a:bodyPr/>
        <a:lstStyle/>
        <a:p>
          <a:r>
            <a:rPr lang="ru-RU" sz="1200" smtClean="0"/>
            <a:t>При осуществлении видов деятельности  и оказании услуг, указанных в законе</a:t>
          </a:r>
          <a:endParaRPr lang="ru-RU" sz="1200" dirty="0"/>
        </a:p>
      </dgm:t>
    </dgm:pt>
    <dgm:pt modelId="{07B72D98-E690-461B-A304-718604DF2F64}" type="parTrans" cxnId="{D6D5E01C-F0C4-4AB9-A45E-C6FFDF3178C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B91B2D07-DAB0-4F31-8DD4-18FBFA1222AE}" type="sibTrans" cxnId="{D6D5E01C-F0C4-4AB9-A45E-C6FFDF3178C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0678920A-EFE8-4F50-9B2F-8984D090877F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dirty="0" smtClean="0">
              <a:solidFill>
                <a:srgbClr val="FFFFFF"/>
              </a:solidFill>
            </a:rPr>
            <a:t>Кредитными организациями</a:t>
          </a:r>
          <a:endParaRPr lang="ru-RU" sz="1200" dirty="0">
            <a:solidFill>
              <a:srgbClr val="FFFFFF"/>
            </a:solidFill>
          </a:endParaRPr>
        </a:p>
      </dgm:t>
    </dgm:pt>
    <dgm:pt modelId="{1BC6009F-05D2-491D-81BF-18F96FC40ED1}" type="parTrans" cxnId="{F9BDB37F-12DD-4FB9-A260-0B46735D6385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ECE8FD92-3251-4925-BB25-8B368470DBA8}" type="sibTrans" cxnId="{F9BDB37F-12DD-4FB9-A260-0B46735D6385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FB31943B-F951-4A62-ADFA-FB052AD9532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ККТ не применяется, но документ выдается 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7E758925-EC69-4BF8-9564-7897B7126E88}" type="parTrans" cxnId="{0A9E688A-FB7C-49A9-B3B0-1176C9847F02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FC0FFEFE-AE7D-43BD-ADC9-BC16486BA7E0}" type="sibTrans" cxnId="{0A9E688A-FB7C-49A9-B3B0-1176C9847F02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EFBCD57B-2795-413E-A912-A3B63DF5A017}">
      <dgm:prSet phldrT="[Текст]" custT="1"/>
      <dgm:spPr/>
      <dgm:t>
        <a:bodyPr/>
        <a:lstStyle/>
        <a:p>
          <a:r>
            <a:rPr lang="ru-RU" sz="1400" dirty="0" smtClean="0"/>
            <a:t>В отдаленных или труднодоступных местностях (за исключением городов, районных центров, ПГТ) по требованию покупателя выдается документ, подтверждающий расчет </a:t>
          </a:r>
          <a:endParaRPr lang="ru-RU" sz="1400" dirty="0"/>
        </a:p>
      </dgm:t>
    </dgm:pt>
    <dgm:pt modelId="{E51D37CE-DC27-412C-A4E9-D37907E89D0F}" type="parTrans" cxnId="{C10C7199-C26F-414E-9A5C-18F7B4327A72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39976551-82AD-4567-864B-9C2F104B6512}" type="sibTrans" cxnId="{C10C7199-C26F-414E-9A5C-18F7B4327A72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917E71A4-D24D-494C-8FC6-AD5B39475EE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ККТ применяется, но с ограничениями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BCE1465C-4FA4-42D1-A6DC-6CA76B181937}" type="parTrans" cxnId="{62EDF6D2-CF4C-48D2-8DDD-3805D2E67269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993556F3-4B96-4013-B37E-1B7957274F3C}" type="sibTrans" cxnId="{62EDF6D2-CF4C-48D2-8DDD-3805D2E67269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48C6F344-C727-42AD-9A6B-E091C198A235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smtClean="0">
              <a:solidFill>
                <a:srgbClr val="FFFFFF"/>
              </a:solidFill>
            </a:rPr>
            <a:t>В отдаленных от сетей связи местностях ККТ применяется в режиме без передачи фискальных документов</a:t>
          </a:r>
          <a:endParaRPr lang="ru-RU" sz="1200" dirty="0">
            <a:solidFill>
              <a:srgbClr val="FFFFFF"/>
            </a:solidFill>
          </a:endParaRPr>
        </a:p>
      </dgm:t>
    </dgm:pt>
    <dgm:pt modelId="{7BBF9709-FE11-4B5A-8BEC-30F5CCAF3C36}" type="parTrans" cxnId="{A22C5AA7-2CE0-47CD-88A5-B5093276A389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004E4199-445E-49F8-8390-FD8DB8F17E05}" type="sibTrans" cxnId="{A22C5AA7-2CE0-47CD-88A5-B5093276A389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55792E26-12CC-4D40-9462-C44716AB0465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smtClean="0">
              <a:solidFill>
                <a:srgbClr val="FFFFFF"/>
              </a:solidFill>
            </a:rPr>
            <a:t>При расчетах с использованием ЭСП в сети Интернет чек или БСО не печатается, а направляется покупателю в электронной форме</a:t>
          </a:r>
          <a:endParaRPr lang="ru-RU" sz="1200" dirty="0">
            <a:solidFill>
              <a:srgbClr val="FFFFFF"/>
            </a:solidFill>
          </a:endParaRPr>
        </a:p>
      </dgm:t>
    </dgm:pt>
    <dgm:pt modelId="{9A41F77D-6B6D-412C-ABF7-B4313D1DBE02}" type="parTrans" cxnId="{7A1AACD8-7735-4156-A617-E15F376C871E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450ECAC0-F7D5-4E3A-BA4E-CFF8A909F4B7}" type="sibTrans" cxnId="{7A1AACD8-7735-4156-A617-E15F376C871E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BC85D1E8-D1F7-4BBC-B2C5-41989D2B3000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dirty="0" smtClean="0">
              <a:solidFill>
                <a:srgbClr val="FFFFFF"/>
              </a:solidFill>
            </a:rPr>
            <a:t>При расчетах с использованием ЭСП без его предъявления между организациями и ИП</a:t>
          </a:r>
          <a:endParaRPr lang="ru-RU" sz="1200" dirty="0">
            <a:solidFill>
              <a:srgbClr val="FFFFFF"/>
            </a:solidFill>
          </a:endParaRPr>
        </a:p>
      </dgm:t>
    </dgm:pt>
    <dgm:pt modelId="{0C70BE65-2DF1-48D8-9AC1-E5A9D447D4CD}" type="parTrans" cxnId="{1398B4C9-18F8-4EB4-B02B-009CE4D7EBC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E4C5AF6B-C52A-4140-B582-1DD4C93D49B7}" type="sibTrans" cxnId="{1398B4C9-18F8-4EB4-B02B-009CE4D7EBC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26FFBB3D-CC4C-4EBB-BC08-C21C9499B37F}" type="pres">
      <dgm:prSet presAssocID="{9824B296-AE85-41E4-8B74-7B3F89D5CB9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73BCB9-0A1E-49C1-835A-F8BCA59B057A}" type="pres">
      <dgm:prSet presAssocID="{BA8E4F52-1A5E-4326-BA87-7EE9953E0853}" presName="compNode" presStyleCnt="0"/>
      <dgm:spPr/>
    </dgm:pt>
    <dgm:pt modelId="{81761E7C-705A-4F45-A355-1F481186CB2C}" type="pres">
      <dgm:prSet presAssocID="{BA8E4F52-1A5E-4326-BA87-7EE9953E0853}" presName="aNode" presStyleLbl="bgShp" presStyleIdx="0" presStyleCnt="3"/>
      <dgm:spPr/>
      <dgm:t>
        <a:bodyPr/>
        <a:lstStyle/>
        <a:p>
          <a:endParaRPr lang="ru-RU"/>
        </a:p>
      </dgm:t>
    </dgm:pt>
    <dgm:pt modelId="{44DA1F45-68DB-4711-8E20-A05369631935}" type="pres">
      <dgm:prSet presAssocID="{BA8E4F52-1A5E-4326-BA87-7EE9953E0853}" presName="textNode" presStyleLbl="bgShp" presStyleIdx="0" presStyleCnt="3"/>
      <dgm:spPr/>
      <dgm:t>
        <a:bodyPr/>
        <a:lstStyle/>
        <a:p>
          <a:endParaRPr lang="ru-RU"/>
        </a:p>
      </dgm:t>
    </dgm:pt>
    <dgm:pt modelId="{E1EFD628-4543-455B-8994-CBB71854F645}" type="pres">
      <dgm:prSet presAssocID="{BA8E4F52-1A5E-4326-BA87-7EE9953E0853}" presName="compChildNode" presStyleCnt="0"/>
      <dgm:spPr/>
    </dgm:pt>
    <dgm:pt modelId="{4008DD56-D02C-4D6F-910E-300D4184224F}" type="pres">
      <dgm:prSet presAssocID="{BA8E4F52-1A5E-4326-BA87-7EE9953E0853}" presName="theInnerList" presStyleCnt="0"/>
      <dgm:spPr/>
    </dgm:pt>
    <dgm:pt modelId="{7C6B217A-316D-4FBC-A186-B42D366F63FE}" type="pres">
      <dgm:prSet presAssocID="{242998E4-5EDD-44C8-93AF-CD35DFC86AE5}" presName="childNode" presStyleLbl="node1" presStyleIdx="0" presStyleCnt="6" custLinFactNeighborX="-3231" custLinFactNeighborY="-13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2582EE-F2D1-4F9E-80B7-8F6CC457B66C}" type="pres">
      <dgm:prSet presAssocID="{242998E4-5EDD-44C8-93AF-CD35DFC86AE5}" presName="aSpace2" presStyleCnt="0"/>
      <dgm:spPr/>
    </dgm:pt>
    <dgm:pt modelId="{1E37CF67-C879-40BC-B2A8-1E810652D131}" type="pres">
      <dgm:prSet presAssocID="{0678920A-EFE8-4F50-9B2F-8984D090877F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646875-07A4-4222-BF29-EA8F49F3E68D}" type="pres">
      <dgm:prSet presAssocID="{0678920A-EFE8-4F50-9B2F-8984D090877F}" presName="aSpace2" presStyleCnt="0"/>
      <dgm:spPr/>
    </dgm:pt>
    <dgm:pt modelId="{89D5711F-C1AF-4723-9984-899470BF5E09}" type="pres">
      <dgm:prSet presAssocID="{BC85D1E8-D1F7-4BBC-B2C5-41989D2B3000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244170-F77C-4F15-826E-75E197FB13D8}" type="pres">
      <dgm:prSet presAssocID="{BA8E4F52-1A5E-4326-BA87-7EE9953E0853}" presName="aSpace" presStyleCnt="0"/>
      <dgm:spPr/>
    </dgm:pt>
    <dgm:pt modelId="{7F775442-8BA1-465E-B1FD-57C2B79879FF}" type="pres">
      <dgm:prSet presAssocID="{FB31943B-F951-4A62-ADFA-FB052AD9532A}" presName="compNode" presStyleCnt="0"/>
      <dgm:spPr/>
    </dgm:pt>
    <dgm:pt modelId="{06BC0A6B-474B-44C4-9563-611F8E49DAD1}" type="pres">
      <dgm:prSet presAssocID="{FB31943B-F951-4A62-ADFA-FB052AD9532A}" presName="aNode" presStyleLbl="bgShp" presStyleIdx="1" presStyleCnt="3"/>
      <dgm:spPr/>
      <dgm:t>
        <a:bodyPr/>
        <a:lstStyle/>
        <a:p>
          <a:endParaRPr lang="ru-RU"/>
        </a:p>
      </dgm:t>
    </dgm:pt>
    <dgm:pt modelId="{8D2181CC-EA85-468E-B2DA-4C97F55D4C43}" type="pres">
      <dgm:prSet presAssocID="{FB31943B-F951-4A62-ADFA-FB052AD9532A}" presName="textNode" presStyleLbl="bgShp" presStyleIdx="1" presStyleCnt="3"/>
      <dgm:spPr/>
      <dgm:t>
        <a:bodyPr/>
        <a:lstStyle/>
        <a:p>
          <a:endParaRPr lang="ru-RU"/>
        </a:p>
      </dgm:t>
    </dgm:pt>
    <dgm:pt modelId="{7F3165DA-F42A-45F4-978B-CE5C4B2EC4C2}" type="pres">
      <dgm:prSet presAssocID="{FB31943B-F951-4A62-ADFA-FB052AD9532A}" presName="compChildNode" presStyleCnt="0"/>
      <dgm:spPr/>
    </dgm:pt>
    <dgm:pt modelId="{E76053BE-7734-49F3-8EA8-3D342A5CA1C6}" type="pres">
      <dgm:prSet presAssocID="{FB31943B-F951-4A62-ADFA-FB052AD9532A}" presName="theInnerList" presStyleCnt="0"/>
      <dgm:spPr/>
    </dgm:pt>
    <dgm:pt modelId="{5A6BC811-4FE7-4BD0-844E-EA20CFD902D2}" type="pres">
      <dgm:prSet presAssocID="{EFBCD57B-2795-413E-A912-A3B63DF5A017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CCFAF-1CED-460B-9CAC-BFB46A8A37D9}" type="pres">
      <dgm:prSet presAssocID="{FB31943B-F951-4A62-ADFA-FB052AD9532A}" presName="aSpace" presStyleCnt="0"/>
      <dgm:spPr/>
    </dgm:pt>
    <dgm:pt modelId="{62347BD1-29B8-406A-8CA3-0808C1F9475B}" type="pres">
      <dgm:prSet presAssocID="{917E71A4-D24D-494C-8FC6-AD5B39475EE8}" presName="compNode" presStyleCnt="0"/>
      <dgm:spPr/>
    </dgm:pt>
    <dgm:pt modelId="{5E257BB2-E90A-4CFC-B87D-47CF217610CE}" type="pres">
      <dgm:prSet presAssocID="{917E71A4-D24D-494C-8FC6-AD5B39475EE8}" presName="aNode" presStyleLbl="bgShp" presStyleIdx="2" presStyleCnt="3"/>
      <dgm:spPr/>
      <dgm:t>
        <a:bodyPr/>
        <a:lstStyle/>
        <a:p>
          <a:endParaRPr lang="ru-RU"/>
        </a:p>
      </dgm:t>
    </dgm:pt>
    <dgm:pt modelId="{0A44690B-0C67-41B8-99CD-E1F02276B777}" type="pres">
      <dgm:prSet presAssocID="{917E71A4-D24D-494C-8FC6-AD5B39475EE8}" presName="textNode" presStyleLbl="bgShp" presStyleIdx="2" presStyleCnt="3"/>
      <dgm:spPr/>
      <dgm:t>
        <a:bodyPr/>
        <a:lstStyle/>
        <a:p>
          <a:endParaRPr lang="ru-RU"/>
        </a:p>
      </dgm:t>
    </dgm:pt>
    <dgm:pt modelId="{59A57C67-E226-4B17-94C0-005F87D74525}" type="pres">
      <dgm:prSet presAssocID="{917E71A4-D24D-494C-8FC6-AD5B39475EE8}" presName="compChildNode" presStyleCnt="0"/>
      <dgm:spPr/>
    </dgm:pt>
    <dgm:pt modelId="{1DB5F017-F32B-4A2C-A60C-3425BA084152}" type="pres">
      <dgm:prSet presAssocID="{917E71A4-D24D-494C-8FC6-AD5B39475EE8}" presName="theInnerList" presStyleCnt="0"/>
      <dgm:spPr/>
    </dgm:pt>
    <dgm:pt modelId="{203D88BD-1358-49AB-A95D-476C530A2EE8}" type="pres">
      <dgm:prSet presAssocID="{48C6F344-C727-42AD-9A6B-E091C198A235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E8F31B-8D37-4A4C-8EC2-562E2CA4A0C1}" type="pres">
      <dgm:prSet presAssocID="{48C6F344-C727-42AD-9A6B-E091C198A235}" presName="aSpace2" presStyleCnt="0"/>
      <dgm:spPr/>
    </dgm:pt>
    <dgm:pt modelId="{69246FB1-5442-4894-B295-8DA24E7E29A0}" type="pres">
      <dgm:prSet presAssocID="{55792E26-12CC-4D40-9462-C44716AB0465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98B4C9-18F8-4EB4-B02B-009CE4D7EBC8}" srcId="{BA8E4F52-1A5E-4326-BA87-7EE9953E0853}" destId="{BC85D1E8-D1F7-4BBC-B2C5-41989D2B3000}" srcOrd="2" destOrd="0" parTransId="{0C70BE65-2DF1-48D8-9AC1-E5A9D447D4CD}" sibTransId="{E4C5AF6B-C52A-4140-B582-1DD4C93D49B7}"/>
    <dgm:cxn modelId="{8C781702-080F-4912-8D3D-B19519D17861}" type="presOf" srcId="{917E71A4-D24D-494C-8FC6-AD5B39475EE8}" destId="{0A44690B-0C67-41B8-99CD-E1F02276B777}" srcOrd="1" destOrd="0" presId="urn:microsoft.com/office/officeart/2005/8/layout/lProcess2"/>
    <dgm:cxn modelId="{A22C5AA7-2CE0-47CD-88A5-B5093276A389}" srcId="{917E71A4-D24D-494C-8FC6-AD5B39475EE8}" destId="{48C6F344-C727-42AD-9A6B-E091C198A235}" srcOrd="0" destOrd="0" parTransId="{7BBF9709-FE11-4B5A-8BEC-30F5CCAF3C36}" sibTransId="{004E4199-445E-49F8-8390-FD8DB8F17E05}"/>
    <dgm:cxn modelId="{41C0925C-A0CA-438A-8658-3FDE8DB6F2B4}" srcId="{9824B296-AE85-41E4-8B74-7B3F89D5CB9E}" destId="{BA8E4F52-1A5E-4326-BA87-7EE9953E0853}" srcOrd="0" destOrd="0" parTransId="{739DFA75-F56B-46C3-A183-764B4A70F17D}" sibTransId="{F9EA8E06-107D-4A8E-98EF-77F410497539}"/>
    <dgm:cxn modelId="{C24B2D9D-910A-4E0F-9824-479E9ECE4894}" type="presOf" srcId="{EFBCD57B-2795-413E-A912-A3B63DF5A017}" destId="{5A6BC811-4FE7-4BD0-844E-EA20CFD902D2}" srcOrd="0" destOrd="0" presId="urn:microsoft.com/office/officeart/2005/8/layout/lProcess2"/>
    <dgm:cxn modelId="{DC305833-1020-43B5-870D-63EDF55C9341}" type="presOf" srcId="{FB31943B-F951-4A62-ADFA-FB052AD9532A}" destId="{8D2181CC-EA85-468E-B2DA-4C97F55D4C43}" srcOrd="1" destOrd="0" presId="urn:microsoft.com/office/officeart/2005/8/layout/lProcess2"/>
    <dgm:cxn modelId="{420AE1A3-62F4-448D-8FFA-8F4968E6EE42}" type="presOf" srcId="{917E71A4-D24D-494C-8FC6-AD5B39475EE8}" destId="{5E257BB2-E90A-4CFC-B87D-47CF217610CE}" srcOrd="0" destOrd="0" presId="urn:microsoft.com/office/officeart/2005/8/layout/lProcess2"/>
    <dgm:cxn modelId="{F9BDB37F-12DD-4FB9-A260-0B46735D6385}" srcId="{BA8E4F52-1A5E-4326-BA87-7EE9953E0853}" destId="{0678920A-EFE8-4F50-9B2F-8984D090877F}" srcOrd="1" destOrd="0" parTransId="{1BC6009F-05D2-491D-81BF-18F96FC40ED1}" sibTransId="{ECE8FD92-3251-4925-BB25-8B368470DBA8}"/>
    <dgm:cxn modelId="{A85D7DE9-B45F-4B90-B791-5065F27F2D44}" type="presOf" srcId="{BC85D1E8-D1F7-4BBC-B2C5-41989D2B3000}" destId="{89D5711F-C1AF-4723-9984-899470BF5E09}" srcOrd="0" destOrd="0" presId="urn:microsoft.com/office/officeart/2005/8/layout/lProcess2"/>
    <dgm:cxn modelId="{7A1AACD8-7735-4156-A617-E15F376C871E}" srcId="{917E71A4-D24D-494C-8FC6-AD5B39475EE8}" destId="{55792E26-12CC-4D40-9462-C44716AB0465}" srcOrd="1" destOrd="0" parTransId="{9A41F77D-6B6D-412C-ABF7-B4313D1DBE02}" sibTransId="{450ECAC0-F7D5-4E3A-BA4E-CFF8A909F4B7}"/>
    <dgm:cxn modelId="{0100C8BD-B623-4188-9884-DCF445308756}" type="presOf" srcId="{9824B296-AE85-41E4-8B74-7B3F89D5CB9E}" destId="{26FFBB3D-CC4C-4EBB-BC08-C21C9499B37F}" srcOrd="0" destOrd="0" presId="urn:microsoft.com/office/officeart/2005/8/layout/lProcess2"/>
    <dgm:cxn modelId="{6AAA7DFF-6017-478C-A930-F9F82B944011}" type="presOf" srcId="{242998E4-5EDD-44C8-93AF-CD35DFC86AE5}" destId="{7C6B217A-316D-4FBC-A186-B42D366F63FE}" srcOrd="0" destOrd="0" presId="urn:microsoft.com/office/officeart/2005/8/layout/lProcess2"/>
    <dgm:cxn modelId="{F6DAA5A8-C406-4CE6-9091-BDE6334C5387}" type="presOf" srcId="{0678920A-EFE8-4F50-9B2F-8984D090877F}" destId="{1E37CF67-C879-40BC-B2A8-1E810652D131}" srcOrd="0" destOrd="0" presId="urn:microsoft.com/office/officeart/2005/8/layout/lProcess2"/>
    <dgm:cxn modelId="{62EDF6D2-CF4C-48D2-8DDD-3805D2E67269}" srcId="{9824B296-AE85-41E4-8B74-7B3F89D5CB9E}" destId="{917E71A4-D24D-494C-8FC6-AD5B39475EE8}" srcOrd="2" destOrd="0" parTransId="{BCE1465C-4FA4-42D1-A6DC-6CA76B181937}" sibTransId="{993556F3-4B96-4013-B37E-1B7957274F3C}"/>
    <dgm:cxn modelId="{7D79A3C7-1F69-44F6-97CE-03D54537709E}" type="presOf" srcId="{48C6F344-C727-42AD-9A6B-E091C198A235}" destId="{203D88BD-1358-49AB-A95D-476C530A2EE8}" srcOrd="0" destOrd="0" presId="urn:microsoft.com/office/officeart/2005/8/layout/lProcess2"/>
    <dgm:cxn modelId="{61B57262-396C-4E3A-9879-9B2AC827C9AD}" type="presOf" srcId="{55792E26-12CC-4D40-9462-C44716AB0465}" destId="{69246FB1-5442-4894-B295-8DA24E7E29A0}" srcOrd="0" destOrd="0" presId="urn:microsoft.com/office/officeart/2005/8/layout/lProcess2"/>
    <dgm:cxn modelId="{D6D5E01C-F0C4-4AB9-A45E-C6FFDF3178C8}" srcId="{BA8E4F52-1A5E-4326-BA87-7EE9953E0853}" destId="{242998E4-5EDD-44C8-93AF-CD35DFC86AE5}" srcOrd="0" destOrd="0" parTransId="{07B72D98-E690-461B-A304-718604DF2F64}" sibTransId="{B91B2D07-DAB0-4F31-8DD4-18FBFA1222AE}"/>
    <dgm:cxn modelId="{548568DA-1737-41A5-8928-FC9ECA58FE03}" type="presOf" srcId="{BA8E4F52-1A5E-4326-BA87-7EE9953E0853}" destId="{81761E7C-705A-4F45-A355-1F481186CB2C}" srcOrd="0" destOrd="0" presId="urn:microsoft.com/office/officeart/2005/8/layout/lProcess2"/>
    <dgm:cxn modelId="{C10C7199-C26F-414E-9A5C-18F7B4327A72}" srcId="{FB31943B-F951-4A62-ADFA-FB052AD9532A}" destId="{EFBCD57B-2795-413E-A912-A3B63DF5A017}" srcOrd="0" destOrd="0" parTransId="{E51D37CE-DC27-412C-A4E9-D37907E89D0F}" sibTransId="{39976551-82AD-4567-864B-9C2F104B6512}"/>
    <dgm:cxn modelId="{9997CA69-D0A6-4BDB-AABE-704EAD159A9A}" type="presOf" srcId="{FB31943B-F951-4A62-ADFA-FB052AD9532A}" destId="{06BC0A6B-474B-44C4-9563-611F8E49DAD1}" srcOrd="0" destOrd="0" presId="urn:microsoft.com/office/officeart/2005/8/layout/lProcess2"/>
    <dgm:cxn modelId="{F54FD0B6-6D06-4A2C-A25E-E6B400C6495C}" type="presOf" srcId="{BA8E4F52-1A5E-4326-BA87-7EE9953E0853}" destId="{44DA1F45-68DB-4711-8E20-A05369631935}" srcOrd="1" destOrd="0" presId="urn:microsoft.com/office/officeart/2005/8/layout/lProcess2"/>
    <dgm:cxn modelId="{0A9E688A-FB7C-49A9-B3B0-1176C9847F02}" srcId="{9824B296-AE85-41E4-8B74-7B3F89D5CB9E}" destId="{FB31943B-F951-4A62-ADFA-FB052AD9532A}" srcOrd="1" destOrd="0" parTransId="{7E758925-EC69-4BF8-9564-7897B7126E88}" sibTransId="{FC0FFEFE-AE7D-43BD-ADC9-BC16486BA7E0}"/>
    <dgm:cxn modelId="{3EA57173-2D33-49C4-BEF3-69F86CB86CB9}" type="presParOf" srcId="{26FFBB3D-CC4C-4EBB-BC08-C21C9499B37F}" destId="{6A73BCB9-0A1E-49C1-835A-F8BCA59B057A}" srcOrd="0" destOrd="0" presId="urn:microsoft.com/office/officeart/2005/8/layout/lProcess2"/>
    <dgm:cxn modelId="{1A7E2E70-A0AB-4542-844A-411AC71A704B}" type="presParOf" srcId="{6A73BCB9-0A1E-49C1-835A-F8BCA59B057A}" destId="{81761E7C-705A-4F45-A355-1F481186CB2C}" srcOrd="0" destOrd="0" presId="urn:microsoft.com/office/officeart/2005/8/layout/lProcess2"/>
    <dgm:cxn modelId="{D21E6832-6823-4653-B216-70F5AF4A2E7E}" type="presParOf" srcId="{6A73BCB9-0A1E-49C1-835A-F8BCA59B057A}" destId="{44DA1F45-68DB-4711-8E20-A05369631935}" srcOrd="1" destOrd="0" presId="urn:microsoft.com/office/officeart/2005/8/layout/lProcess2"/>
    <dgm:cxn modelId="{94D4B2E5-451B-49B5-BFEE-05E42D895D52}" type="presParOf" srcId="{6A73BCB9-0A1E-49C1-835A-F8BCA59B057A}" destId="{E1EFD628-4543-455B-8994-CBB71854F645}" srcOrd="2" destOrd="0" presId="urn:microsoft.com/office/officeart/2005/8/layout/lProcess2"/>
    <dgm:cxn modelId="{BA453465-2E76-4DE4-B03A-8BD072F05D5A}" type="presParOf" srcId="{E1EFD628-4543-455B-8994-CBB71854F645}" destId="{4008DD56-D02C-4D6F-910E-300D4184224F}" srcOrd="0" destOrd="0" presId="urn:microsoft.com/office/officeart/2005/8/layout/lProcess2"/>
    <dgm:cxn modelId="{07C5C336-D710-44A4-803E-C0042AF89053}" type="presParOf" srcId="{4008DD56-D02C-4D6F-910E-300D4184224F}" destId="{7C6B217A-316D-4FBC-A186-B42D366F63FE}" srcOrd="0" destOrd="0" presId="urn:microsoft.com/office/officeart/2005/8/layout/lProcess2"/>
    <dgm:cxn modelId="{BA10FE83-F69A-4EBC-A8F6-515D2D828CB3}" type="presParOf" srcId="{4008DD56-D02C-4D6F-910E-300D4184224F}" destId="{7B2582EE-F2D1-4F9E-80B7-8F6CC457B66C}" srcOrd="1" destOrd="0" presId="urn:microsoft.com/office/officeart/2005/8/layout/lProcess2"/>
    <dgm:cxn modelId="{AFECCC54-B89E-4A76-8C81-519751E5BA3D}" type="presParOf" srcId="{4008DD56-D02C-4D6F-910E-300D4184224F}" destId="{1E37CF67-C879-40BC-B2A8-1E810652D131}" srcOrd="2" destOrd="0" presId="urn:microsoft.com/office/officeart/2005/8/layout/lProcess2"/>
    <dgm:cxn modelId="{E1D64D5B-4C8C-4D77-B149-51BE9258E2D2}" type="presParOf" srcId="{4008DD56-D02C-4D6F-910E-300D4184224F}" destId="{C4646875-07A4-4222-BF29-EA8F49F3E68D}" srcOrd="3" destOrd="0" presId="urn:microsoft.com/office/officeart/2005/8/layout/lProcess2"/>
    <dgm:cxn modelId="{309D0B38-57A3-4A32-A55B-2AAD3922FB95}" type="presParOf" srcId="{4008DD56-D02C-4D6F-910E-300D4184224F}" destId="{89D5711F-C1AF-4723-9984-899470BF5E09}" srcOrd="4" destOrd="0" presId="urn:microsoft.com/office/officeart/2005/8/layout/lProcess2"/>
    <dgm:cxn modelId="{A91AFBF9-60AC-462B-B5BE-4B109836B159}" type="presParOf" srcId="{26FFBB3D-CC4C-4EBB-BC08-C21C9499B37F}" destId="{A4244170-F77C-4F15-826E-75E197FB13D8}" srcOrd="1" destOrd="0" presId="urn:microsoft.com/office/officeart/2005/8/layout/lProcess2"/>
    <dgm:cxn modelId="{972B795E-D3EF-4600-9370-979757758731}" type="presParOf" srcId="{26FFBB3D-CC4C-4EBB-BC08-C21C9499B37F}" destId="{7F775442-8BA1-465E-B1FD-57C2B79879FF}" srcOrd="2" destOrd="0" presId="urn:microsoft.com/office/officeart/2005/8/layout/lProcess2"/>
    <dgm:cxn modelId="{D5610FC1-893C-4C12-8F9F-A14475EB9C33}" type="presParOf" srcId="{7F775442-8BA1-465E-B1FD-57C2B79879FF}" destId="{06BC0A6B-474B-44C4-9563-611F8E49DAD1}" srcOrd="0" destOrd="0" presId="urn:microsoft.com/office/officeart/2005/8/layout/lProcess2"/>
    <dgm:cxn modelId="{EF5A2BBE-A5B6-4072-81C1-FF76EEB0A522}" type="presParOf" srcId="{7F775442-8BA1-465E-B1FD-57C2B79879FF}" destId="{8D2181CC-EA85-468E-B2DA-4C97F55D4C43}" srcOrd="1" destOrd="0" presId="urn:microsoft.com/office/officeart/2005/8/layout/lProcess2"/>
    <dgm:cxn modelId="{B4DC1FD2-D723-45D6-839B-19014F03CE25}" type="presParOf" srcId="{7F775442-8BA1-465E-B1FD-57C2B79879FF}" destId="{7F3165DA-F42A-45F4-978B-CE5C4B2EC4C2}" srcOrd="2" destOrd="0" presId="urn:microsoft.com/office/officeart/2005/8/layout/lProcess2"/>
    <dgm:cxn modelId="{687DD95F-2D38-40E8-9EE6-6ECBE5C6B130}" type="presParOf" srcId="{7F3165DA-F42A-45F4-978B-CE5C4B2EC4C2}" destId="{E76053BE-7734-49F3-8EA8-3D342A5CA1C6}" srcOrd="0" destOrd="0" presId="urn:microsoft.com/office/officeart/2005/8/layout/lProcess2"/>
    <dgm:cxn modelId="{5BF6B52B-022C-43A9-AE30-797F9EDA0648}" type="presParOf" srcId="{E76053BE-7734-49F3-8EA8-3D342A5CA1C6}" destId="{5A6BC811-4FE7-4BD0-844E-EA20CFD902D2}" srcOrd="0" destOrd="0" presId="urn:microsoft.com/office/officeart/2005/8/layout/lProcess2"/>
    <dgm:cxn modelId="{CEA66763-08C1-4B02-9DDB-2FC8A076CA3B}" type="presParOf" srcId="{26FFBB3D-CC4C-4EBB-BC08-C21C9499B37F}" destId="{0CDCCFAF-1CED-460B-9CAC-BFB46A8A37D9}" srcOrd="3" destOrd="0" presId="urn:microsoft.com/office/officeart/2005/8/layout/lProcess2"/>
    <dgm:cxn modelId="{7D5C7632-847B-4DFD-BDD4-95FD17D70F15}" type="presParOf" srcId="{26FFBB3D-CC4C-4EBB-BC08-C21C9499B37F}" destId="{62347BD1-29B8-406A-8CA3-0808C1F9475B}" srcOrd="4" destOrd="0" presId="urn:microsoft.com/office/officeart/2005/8/layout/lProcess2"/>
    <dgm:cxn modelId="{B9CE675B-F6B7-4062-920A-6F86EDCFCF1B}" type="presParOf" srcId="{62347BD1-29B8-406A-8CA3-0808C1F9475B}" destId="{5E257BB2-E90A-4CFC-B87D-47CF217610CE}" srcOrd="0" destOrd="0" presId="urn:microsoft.com/office/officeart/2005/8/layout/lProcess2"/>
    <dgm:cxn modelId="{06A659F2-E0AE-4C9B-BA8C-40D748961FBF}" type="presParOf" srcId="{62347BD1-29B8-406A-8CA3-0808C1F9475B}" destId="{0A44690B-0C67-41B8-99CD-E1F02276B777}" srcOrd="1" destOrd="0" presId="urn:microsoft.com/office/officeart/2005/8/layout/lProcess2"/>
    <dgm:cxn modelId="{5B2BC577-7AF3-4C2C-BBD3-A9D3E1AA85AA}" type="presParOf" srcId="{62347BD1-29B8-406A-8CA3-0808C1F9475B}" destId="{59A57C67-E226-4B17-94C0-005F87D74525}" srcOrd="2" destOrd="0" presId="urn:microsoft.com/office/officeart/2005/8/layout/lProcess2"/>
    <dgm:cxn modelId="{35B4C048-8612-4FE0-B361-2322F90E46E9}" type="presParOf" srcId="{59A57C67-E226-4B17-94C0-005F87D74525}" destId="{1DB5F017-F32B-4A2C-A60C-3425BA084152}" srcOrd="0" destOrd="0" presId="urn:microsoft.com/office/officeart/2005/8/layout/lProcess2"/>
    <dgm:cxn modelId="{CA485B54-9C43-4BE5-BF9D-498A5D8F9241}" type="presParOf" srcId="{1DB5F017-F32B-4A2C-A60C-3425BA084152}" destId="{203D88BD-1358-49AB-A95D-476C530A2EE8}" srcOrd="0" destOrd="0" presId="urn:microsoft.com/office/officeart/2005/8/layout/lProcess2"/>
    <dgm:cxn modelId="{6AFA819E-36A5-40C5-A769-93FE6CDB0E99}" type="presParOf" srcId="{1DB5F017-F32B-4A2C-A60C-3425BA084152}" destId="{31E8F31B-8D37-4A4C-8EC2-562E2CA4A0C1}" srcOrd="1" destOrd="0" presId="urn:microsoft.com/office/officeart/2005/8/layout/lProcess2"/>
    <dgm:cxn modelId="{7729BCE0-4417-40C3-B538-75733DABF8E4}" type="presParOf" srcId="{1DB5F017-F32B-4A2C-A60C-3425BA084152}" destId="{69246FB1-5442-4894-B295-8DA24E7E29A0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9AAF7E6-24A2-4085-A9A0-1B6256A51DDA}" type="doc">
      <dgm:prSet loTypeId="urn:microsoft.com/office/officeart/2005/8/layout/hierarchy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84C281-0BFA-48CC-9905-121E4BE403D8}">
      <dgm:prSet phldrT="[Текст]" custT="1"/>
      <dgm:spPr/>
      <dgm:t>
        <a:bodyPr/>
        <a:lstStyle/>
        <a:p>
          <a:pPr algn="l"/>
          <a:r>
            <a:rPr lang="ru-RU" sz="1800" dirty="0" smtClean="0"/>
            <a:t>Положения законопроекта</a:t>
          </a:r>
          <a:endParaRPr lang="ru-RU" sz="1800" dirty="0"/>
        </a:p>
      </dgm:t>
    </dgm:pt>
    <dgm:pt modelId="{7591EDF4-5E82-4AD3-85D4-9350D76B1543}" type="parTrans" cxnId="{BBE891E4-DA61-49DF-B4B3-2E95B5D62B13}">
      <dgm:prSet/>
      <dgm:spPr/>
      <dgm:t>
        <a:bodyPr/>
        <a:lstStyle/>
        <a:p>
          <a:endParaRPr lang="ru-RU"/>
        </a:p>
      </dgm:t>
    </dgm:pt>
    <dgm:pt modelId="{A4B636B9-CB40-43A8-A9F5-EF85E9468FF3}" type="sibTrans" cxnId="{BBE891E4-DA61-49DF-B4B3-2E95B5D62B13}">
      <dgm:prSet/>
      <dgm:spPr/>
      <dgm:t>
        <a:bodyPr/>
        <a:lstStyle/>
        <a:p>
          <a:endParaRPr lang="ru-RU"/>
        </a:p>
      </dgm:t>
    </dgm:pt>
    <dgm:pt modelId="{9945C4CE-4EEE-4099-9426-5B828BA7A9A8}">
      <dgm:prSet phldrT="[Текст]" custT="1"/>
      <dgm:spPr/>
      <dgm:t>
        <a:bodyPr/>
        <a:lstStyle/>
        <a:p>
          <a:pPr algn="l"/>
          <a:r>
            <a:rPr lang="ru-RU" sz="1400" dirty="0" smtClean="0"/>
            <a:t>Сокращение оснований для неприменения ККТ на рынках</a:t>
          </a:r>
          <a:endParaRPr lang="ru-RU" sz="1400" dirty="0"/>
        </a:p>
      </dgm:t>
    </dgm:pt>
    <dgm:pt modelId="{0B2D8CD2-E95C-416A-A95C-1833B6AE081A}" type="parTrans" cxnId="{9291C201-AA1B-4CDA-AACC-7290A2816BCE}">
      <dgm:prSet/>
      <dgm:spPr/>
      <dgm:t>
        <a:bodyPr/>
        <a:lstStyle/>
        <a:p>
          <a:endParaRPr lang="ru-RU"/>
        </a:p>
      </dgm:t>
    </dgm:pt>
    <dgm:pt modelId="{E42D4384-4A17-474E-9592-D4E0D76E11D1}" type="sibTrans" cxnId="{9291C201-AA1B-4CDA-AACC-7290A2816BCE}">
      <dgm:prSet/>
      <dgm:spPr/>
      <dgm:t>
        <a:bodyPr/>
        <a:lstStyle/>
        <a:p>
          <a:endParaRPr lang="ru-RU"/>
        </a:p>
      </dgm:t>
    </dgm:pt>
    <dgm:pt modelId="{C31A1340-6463-401C-9326-C309C3EF3608}">
      <dgm:prSet phldrT="[Текст]" custT="1"/>
      <dgm:spPr/>
      <dgm:t>
        <a:bodyPr/>
        <a:lstStyle/>
        <a:p>
          <a:pPr algn="l"/>
          <a:r>
            <a:rPr lang="ru-RU" sz="1400" dirty="0" smtClean="0"/>
            <a:t>Новые обязанности управляющих компаний</a:t>
          </a:r>
          <a:endParaRPr lang="ru-RU" sz="1400" dirty="0"/>
        </a:p>
      </dgm:t>
    </dgm:pt>
    <dgm:pt modelId="{F806567E-1A7E-4437-B019-BA41A26C6A14}" type="parTrans" cxnId="{55ABCE0D-D85C-47D6-9F25-071379F54219}">
      <dgm:prSet/>
      <dgm:spPr/>
      <dgm:t>
        <a:bodyPr/>
        <a:lstStyle/>
        <a:p>
          <a:endParaRPr lang="ru-RU"/>
        </a:p>
      </dgm:t>
    </dgm:pt>
    <dgm:pt modelId="{EB518274-78B4-4B6B-AF71-D332BB0E526D}" type="sibTrans" cxnId="{55ABCE0D-D85C-47D6-9F25-071379F54219}">
      <dgm:prSet/>
      <dgm:spPr/>
      <dgm:t>
        <a:bodyPr/>
        <a:lstStyle/>
        <a:p>
          <a:endParaRPr lang="ru-RU"/>
        </a:p>
      </dgm:t>
    </dgm:pt>
    <dgm:pt modelId="{D5633FA1-0404-421F-84D7-265C52FF2975}">
      <dgm:prSet phldrT="[Текст]" custT="1"/>
      <dgm:spPr/>
      <dgm:t>
        <a:bodyPr/>
        <a:lstStyle/>
        <a:p>
          <a:pPr algn="l"/>
          <a:r>
            <a:rPr lang="ru-RU" sz="1400" dirty="0" smtClean="0"/>
            <a:t>Требования к допуску арендаторов на рынке</a:t>
          </a:r>
          <a:endParaRPr lang="ru-RU" sz="1400" dirty="0"/>
        </a:p>
      </dgm:t>
    </dgm:pt>
    <dgm:pt modelId="{1FC3D5F8-64A6-4C7D-BAF0-BF09D2C48D09}" type="parTrans" cxnId="{125E80A1-D26B-401D-928F-DFBFDAA6FDED}">
      <dgm:prSet/>
      <dgm:spPr/>
      <dgm:t>
        <a:bodyPr/>
        <a:lstStyle/>
        <a:p>
          <a:endParaRPr lang="ru-RU"/>
        </a:p>
      </dgm:t>
    </dgm:pt>
    <dgm:pt modelId="{F500E672-11A2-48E7-B221-5EBF5975C76F}" type="sibTrans" cxnId="{125E80A1-D26B-401D-928F-DFBFDAA6FDED}">
      <dgm:prSet/>
      <dgm:spPr/>
      <dgm:t>
        <a:bodyPr/>
        <a:lstStyle/>
        <a:p>
          <a:endParaRPr lang="ru-RU"/>
        </a:p>
      </dgm:t>
    </dgm:pt>
    <dgm:pt modelId="{BE878119-9C2C-4004-A31B-6DE52E39D288}">
      <dgm:prSet phldrT="[Текст]" custT="1"/>
      <dgm:spPr/>
      <dgm:t>
        <a:bodyPr/>
        <a:lstStyle/>
        <a:p>
          <a:pPr algn="l"/>
          <a:r>
            <a:rPr lang="ru-RU" sz="1400" dirty="0" smtClean="0"/>
            <a:t>Изменения в КоАП РФ</a:t>
          </a:r>
          <a:endParaRPr lang="ru-RU" sz="1400" dirty="0"/>
        </a:p>
      </dgm:t>
    </dgm:pt>
    <dgm:pt modelId="{4DC4183A-6568-40B5-8D25-E50976A1D81A}" type="parTrans" cxnId="{11EE6A8D-9172-41CF-A10D-7E3AA84D9240}">
      <dgm:prSet/>
      <dgm:spPr/>
      <dgm:t>
        <a:bodyPr/>
        <a:lstStyle/>
        <a:p>
          <a:endParaRPr lang="ru-RU"/>
        </a:p>
      </dgm:t>
    </dgm:pt>
    <dgm:pt modelId="{7EA06EDB-D145-4492-BCD3-8504E94674BB}" type="sibTrans" cxnId="{11EE6A8D-9172-41CF-A10D-7E3AA84D9240}">
      <dgm:prSet/>
      <dgm:spPr/>
      <dgm:t>
        <a:bodyPr/>
        <a:lstStyle/>
        <a:p>
          <a:endParaRPr lang="ru-RU"/>
        </a:p>
      </dgm:t>
    </dgm:pt>
    <dgm:pt modelId="{2148F827-47EC-42F9-B863-F824954A85DE}">
      <dgm:prSet phldrT="[Текст]" custT="1"/>
      <dgm:spPr/>
      <dgm:t>
        <a:bodyPr/>
        <a:lstStyle/>
        <a:p>
          <a:pPr algn="l"/>
          <a:r>
            <a:rPr lang="ru-RU" sz="1400" dirty="0" smtClean="0"/>
            <a:t>Введение новых видов наказаний за нарушение закона</a:t>
          </a:r>
          <a:endParaRPr lang="ru-RU" sz="1400" dirty="0"/>
        </a:p>
      </dgm:t>
    </dgm:pt>
    <dgm:pt modelId="{C0C5A1DB-6283-41EE-A32B-A2F2C99A97A3}" type="parTrans" cxnId="{2D48460E-58CB-45C6-8789-0EF9859CF410}">
      <dgm:prSet/>
      <dgm:spPr/>
      <dgm:t>
        <a:bodyPr/>
        <a:lstStyle/>
        <a:p>
          <a:endParaRPr lang="ru-RU"/>
        </a:p>
      </dgm:t>
    </dgm:pt>
    <dgm:pt modelId="{CE9003BB-3656-4A12-AA99-090DC77E334C}" type="sibTrans" cxnId="{2D48460E-58CB-45C6-8789-0EF9859CF410}">
      <dgm:prSet/>
      <dgm:spPr/>
      <dgm:t>
        <a:bodyPr/>
        <a:lstStyle/>
        <a:p>
          <a:endParaRPr lang="ru-RU"/>
        </a:p>
      </dgm:t>
    </dgm:pt>
    <dgm:pt modelId="{64297C05-3B04-4079-B5A4-852131ADEB9A}" type="pres">
      <dgm:prSet presAssocID="{F9AAF7E6-24A2-4085-A9A0-1B6256A51DD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C06AF98-7F51-4162-8863-C1A29D114762}" type="pres">
      <dgm:prSet presAssocID="{0084C281-0BFA-48CC-9905-121E4BE403D8}" presName="root" presStyleCnt="0"/>
      <dgm:spPr/>
    </dgm:pt>
    <dgm:pt modelId="{319E0352-3538-4DB6-A49A-8D216598EB34}" type="pres">
      <dgm:prSet presAssocID="{0084C281-0BFA-48CC-9905-121E4BE403D8}" presName="rootComposite" presStyleCnt="0"/>
      <dgm:spPr/>
    </dgm:pt>
    <dgm:pt modelId="{8B14F727-A0E8-418C-B57A-2A914078DF9E}" type="pres">
      <dgm:prSet presAssocID="{0084C281-0BFA-48CC-9905-121E4BE403D8}" presName="rootText" presStyleLbl="node1" presStyleIdx="0" presStyleCnt="1" custScaleX="777021" custScaleY="154249" custLinFactNeighborX="4689" custLinFactNeighborY="-16641"/>
      <dgm:spPr/>
      <dgm:t>
        <a:bodyPr/>
        <a:lstStyle/>
        <a:p>
          <a:endParaRPr lang="ru-RU"/>
        </a:p>
      </dgm:t>
    </dgm:pt>
    <dgm:pt modelId="{8D7E5D8C-5FAA-4B81-84EB-0E86E002DEA9}" type="pres">
      <dgm:prSet presAssocID="{0084C281-0BFA-48CC-9905-121E4BE403D8}" presName="rootConnector" presStyleLbl="node1" presStyleIdx="0" presStyleCnt="1"/>
      <dgm:spPr/>
      <dgm:t>
        <a:bodyPr/>
        <a:lstStyle/>
        <a:p>
          <a:endParaRPr lang="ru-RU"/>
        </a:p>
      </dgm:t>
    </dgm:pt>
    <dgm:pt modelId="{0300E959-6315-4C70-99F8-72D1A416163C}" type="pres">
      <dgm:prSet presAssocID="{0084C281-0BFA-48CC-9905-121E4BE403D8}" presName="childShape" presStyleCnt="0"/>
      <dgm:spPr/>
    </dgm:pt>
    <dgm:pt modelId="{0291DDB0-4DC4-4401-972D-6E5A04F5AE61}" type="pres">
      <dgm:prSet presAssocID="{0B2D8CD2-E95C-416A-A95C-1833B6AE081A}" presName="Name13" presStyleLbl="parChTrans1D2" presStyleIdx="0" presStyleCnt="5"/>
      <dgm:spPr/>
      <dgm:t>
        <a:bodyPr/>
        <a:lstStyle/>
        <a:p>
          <a:endParaRPr lang="ru-RU"/>
        </a:p>
      </dgm:t>
    </dgm:pt>
    <dgm:pt modelId="{2E764B37-F8BE-4E1C-BD33-EA44414A0505}" type="pres">
      <dgm:prSet presAssocID="{9945C4CE-4EEE-4099-9426-5B828BA7A9A8}" presName="childText" presStyleLbl="bgAcc1" presStyleIdx="0" presStyleCnt="5" custScaleX="696202" custLinFactNeighborX="7644" custLinFactNeighborY="2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37CF38-189A-455A-B7C3-BEDDCCDDFAF0}" type="pres">
      <dgm:prSet presAssocID="{F806567E-1A7E-4437-B019-BA41A26C6A14}" presName="Name13" presStyleLbl="parChTrans1D2" presStyleIdx="1" presStyleCnt="5"/>
      <dgm:spPr/>
      <dgm:t>
        <a:bodyPr/>
        <a:lstStyle/>
        <a:p>
          <a:endParaRPr lang="ru-RU"/>
        </a:p>
      </dgm:t>
    </dgm:pt>
    <dgm:pt modelId="{DC22728A-118E-4C44-84C7-C6C4CB0D48F3}" type="pres">
      <dgm:prSet presAssocID="{C31A1340-6463-401C-9326-C309C3EF3608}" presName="childText" presStyleLbl="bgAcc1" presStyleIdx="1" presStyleCnt="5" custScaleX="696202" custLinFactNeighborX="10966" custLinFactNeighborY="-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3F3CA4-DCD9-4166-891B-4D0C657D6351}" type="pres">
      <dgm:prSet presAssocID="{1FC3D5F8-64A6-4C7D-BAF0-BF09D2C48D09}" presName="Name13" presStyleLbl="parChTrans1D2" presStyleIdx="2" presStyleCnt="5"/>
      <dgm:spPr/>
      <dgm:t>
        <a:bodyPr/>
        <a:lstStyle/>
        <a:p>
          <a:endParaRPr lang="ru-RU"/>
        </a:p>
      </dgm:t>
    </dgm:pt>
    <dgm:pt modelId="{4AF87816-FA64-434E-89E1-7A40C4BD0D5C}" type="pres">
      <dgm:prSet presAssocID="{D5633FA1-0404-421F-84D7-265C52FF2975}" presName="childText" presStyleLbl="bgAcc1" presStyleIdx="2" presStyleCnt="5" custScaleX="696202" custLinFactNeighborX="10966" custLinFactNeighborY="-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873543-53BE-4E18-9950-6FE696E4E4D1}" type="pres">
      <dgm:prSet presAssocID="{4DC4183A-6568-40B5-8D25-E50976A1D81A}" presName="Name13" presStyleLbl="parChTrans1D2" presStyleIdx="3" presStyleCnt="5"/>
      <dgm:spPr/>
      <dgm:t>
        <a:bodyPr/>
        <a:lstStyle/>
        <a:p>
          <a:endParaRPr lang="ru-RU"/>
        </a:p>
      </dgm:t>
    </dgm:pt>
    <dgm:pt modelId="{10D53901-0820-40D0-BDC5-7EB4FE821690}" type="pres">
      <dgm:prSet presAssocID="{BE878119-9C2C-4004-A31B-6DE52E39D288}" presName="childText" presStyleLbl="bgAcc1" presStyleIdx="3" presStyleCnt="5" custScaleX="696202" custLinFactNeighborX="10966" custLinFactNeighborY="-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C3F83D-4104-47BB-8724-F122BB917230}" type="pres">
      <dgm:prSet presAssocID="{C0C5A1DB-6283-41EE-A32B-A2F2C99A97A3}" presName="Name13" presStyleLbl="parChTrans1D2" presStyleIdx="4" presStyleCnt="5"/>
      <dgm:spPr/>
      <dgm:t>
        <a:bodyPr/>
        <a:lstStyle/>
        <a:p>
          <a:endParaRPr lang="ru-RU"/>
        </a:p>
      </dgm:t>
    </dgm:pt>
    <dgm:pt modelId="{06D6614D-00D6-4134-BEC3-7FE7980CEFFE}" type="pres">
      <dgm:prSet presAssocID="{2148F827-47EC-42F9-B863-F824954A85DE}" presName="childText" presStyleLbl="bgAcc1" presStyleIdx="4" presStyleCnt="5" custScaleX="696202" custLinFactNeighborX="10966" custLinFactNeighborY="-7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E02490-2523-420E-B2E9-20ABD16867E7}" type="presOf" srcId="{C31A1340-6463-401C-9326-C309C3EF3608}" destId="{DC22728A-118E-4C44-84C7-C6C4CB0D48F3}" srcOrd="0" destOrd="0" presId="urn:microsoft.com/office/officeart/2005/8/layout/hierarchy3"/>
    <dgm:cxn modelId="{FF9EC277-15CA-431E-8C5F-C5568054F565}" type="presOf" srcId="{0084C281-0BFA-48CC-9905-121E4BE403D8}" destId="{8D7E5D8C-5FAA-4B81-84EB-0E86E002DEA9}" srcOrd="1" destOrd="0" presId="urn:microsoft.com/office/officeart/2005/8/layout/hierarchy3"/>
    <dgm:cxn modelId="{BEC16962-9B42-47C2-86BF-448637A87FE3}" type="presOf" srcId="{F806567E-1A7E-4437-B019-BA41A26C6A14}" destId="{7D37CF38-189A-455A-B7C3-BEDDCCDDFAF0}" srcOrd="0" destOrd="0" presId="urn:microsoft.com/office/officeart/2005/8/layout/hierarchy3"/>
    <dgm:cxn modelId="{2DC5F263-978E-4373-A44F-D38F7817DDE3}" type="presOf" srcId="{0084C281-0BFA-48CC-9905-121E4BE403D8}" destId="{8B14F727-A0E8-418C-B57A-2A914078DF9E}" srcOrd="0" destOrd="0" presId="urn:microsoft.com/office/officeart/2005/8/layout/hierarchy3"/>
    <dgm:cxn modelId="{7CAE6113-DB6E-4BA0-AF97-798FBA30B1DB}" type="presOf" srcId="{1FC3D5F8-64A6-4C7D-BAF0-BF09D2C48D09}" destId="{243F3CA4-DCD9-4166-891B-4D0C657D6351}" srcOrd="0" destOrd="0" presId="urn:microsoft.com/office/officeart/2005/8/layout/hierarchy3"/>
    <dgm:cxn modelId="{125E80A1-D26B-401D-928F-DFBFDAA6FDED}" srcId="{0084C281-0BFA-48CC-9905-121E4BE403D8}" destId="{D5633FA1-0404-421F-84D7-265C52FF2975}" srcOrd="2" destOrd="0" parTransId="{1FC3D5F8-64A6-4C7D-BAF0-BF09D2C48D09}" sibTransId="{F500E672-11A2-48E7-B221-5EBF5975C76F}"/>
    <dgm:cxn modelId="{18958501-111B-4A29-A1C8-57897C5B2B19}" type="presOf" srcId="{F9AAF7E6-24A2-4085-A9A0-1B6256A51DDA}" destId="{64297C05-3B04-4079-B5A4-852131ADEB9A}" srcOrd="0" destOrd="0" presId="urn:microsoft.com/office/officeart/2005/8/layout/hierarchy3"/>
    <dgm:cxn modelId="{5B7D09AC-5A08-415F-9020-F7E6F524D79F}" type="presOf" srcId="{D5633FA1-0404-421F-84D7-265C52FF2975}" destId="{4AF87816-FA64-434E-89E1-7A40C4BD0D5C}" srcOrd="0" destOrd="0" presId="urn:microsoft.com/office/officeart/2005/8/layout/hierarchy3"/>
    <dgm:cxn modelId="{9291C201-AA1B-4CDA-AACC-7290A2816BCE}" srcId="{0084C281-0BFA-48CC-9905-121E4BE403D8}" destId="{9945C4CE-4EEE-4099-9426-5B828BA7A9A8}" srcOrd="0" destOrd="0" parTransId="{0B2D8CD2-E95C-416A-A95C-1833B6AE081A}" sibTransId="{E42D4384-4A17-474E-9592-D4E0D76E11D1}"/>
    <dgm:cxn modelId="{11EE6A8D-9172-41CF-A10D-7E3AA84D9240}" srcId="{0084C281-0BFA-48CC-9905-121E4BE403D8}" destId="{BE878119-9C2C-4004-A31B-6DE52E39D288}" srcOrd="3" destOrd="0" parTransId="{4DC4183A-6568-40B5-8D25-E50976A1D81A}" sibTransId="{7EA06EDB-D145-4492-BCD3-8504E94674BB}"/>
    <dgm:cxn modelId="{BBE891E4-DA61-49DF-B4B3-2E95B5D62B13}" srcId="{F9AAF7E6-24A2-4085-A9A0-1B6256A51DDA}" destId="{0084C281-0BFA-48CC-9905-121E4BE403D8}" srcOrd="0" destOrd="0" parTransId="{7591EDF4-5E82-4AD3-85D4-9350D76B1543}" sibTransId="{A4B636B9-CB40-43A8-A9F5-EF85E9468FF3}"/>
    <dgm:cxn modelId="{9BCAD3E2-05E0-4AFF-86B3-2043B5A0B062}" type="presOf" srcId="{C0C5A1DB-6283-41EE-A32B-A2F2C99A97A3}" destId="{01C3F83D-4104-47BB-8724-F122BB917230}" srcOrd="0" destOrd="0" presId="urn:microsoft.com/office/officeart/2005/8/layout/hierarchy3"/>
    <dgm:cxn modelId="{2D48460E-58CB-45C6-8789-0EF9859CF410}" srcId="{0084C281-0BFA-48CC-9905-121E4BE403D8}" destId="{2148F827-47EC-42F9-B863-F824954A85DE}" srcOrd="4" destOrd="0" parTransId="{C0C5A1DB-6283-41EE-A32B-A2F2C99A97A3}" sibTransId="{CE9003BB-3656-4A12-AA99-090DC77E334C}"/>
    <dgm:cxn modelId="{3C9CF650-3B5C-4265-BCA8-5E341E3DBD36}" type="presOf" srcId="{BE878119-9C2C-4004-A31B-6DE52E39D288}" destId="{10D53901-0820-40D0-BDC5-7EB4FE821690}" srcOrd="0" destOrd="0" presId="urn:microsoft.com/office/officeart/2005/8/layout/hierarchy3"/>
    <dgm:cxn modelId="{57336B89-7F51-448E-969D-F11B0F962B34}" type="presOf" srcId="{9945C4CE-4EEE-4099-9426-5B828BA7A9A8}" destId="{2E764B37-F8BE-4E1C-BD33-EA44414A0505}" srcOrd="0" destOrd="0" presId="urn:microsoft.com/office/officeart/2005/8/layout/hierarchy3"/>
    <dgm:cxn modelId="{714F7B5E-1E7C-401E-8408-577CCA93B175}" type="presOf" srcId="{0B2D8CD2-E95C-416A-A95C-1833B6AE081A}" destId="{0291DDB0-4DC4-4401-972D-6E5A04F5AE61}" srcOrd="0" destOrd="0" presId="urn:microsoft.com/office/officeart/2005/8/layout/hierarchy3"/>
    <dgm:cxn modelId="{55ABCE0D-D85C-47D6-9F25-071379F54219}" srcId="{0084C281-0BFA-48CC-9905-121E4BE403D8}" destId="{C31A1340-6463-401C-9326-C309C3EF3608}" srcOrd="1" destOrd="0" parTransId="{F806567E-1A7E-4437-B019-BA41A26C6A14}" sibTransId="{EB518274-78B4-4B6B-AF71-D332BB0E526D}"/>
    <dgm:cxn modelId="{B39327E5-8DAA-41A3-B4A6-B5203D8273C5}" type="presOf" srcId="{4DC4183A-6568-40B5-8D25-E50976A1D81A}" destId="{94873543-53BE-4E18-9950-6FE696E4E4D1}" srcOrd="0" destOrd="0" presId="urn:microsoft.com/office/officeart/2005/8/layout/hierarchy3"/>
    <dgm:cxn modelId="{DF396DB3-B661-4062-BAB2-29F7B77B853E}" type="presOf" srcId="{2148F827-47EC-42F9-B863-F824954A85DE}" destId="{06D6614D-00D6-4134-BEC3-7FE7980CEFFE}" srcOrd="0" destOrd="0" presId="urn:microsoft.com/office/officeart/2005/8/layout/hierarchy3"/>
    <dgm:cxn modelId="{2B5D1656-338F-4C2B-8A72-24E4E96913B8}" type="presParOf" srcId="{64297C05-3B04-4079-B5A4-852131ADEB9A}" destId="{DC06AF98-7F51-4162-8863-C1A29D114762}" srcOrd="0" destOrd="0" presId="urn:microsoft.com/office/officeart/2005/8/layout/hierarchy3"/>
    <dgm:cxn modelId="{125E4920-DF23-452D-8281-4479F8A112D8}" type="presParOf" srcId="{DC06AF98-7F51-4162-8863-C1A29D114762}" destId="{319E0352-3538-4DB6-A49A-8D216598EB34}" srcOrd="0" destOrd="0" presId="urn:microsoft.com/office/officeart/2005/8/layout/hierarchy3"/>
    <dgm:cxn modelId="{29F51A5E-AE97-4B8D-B9D6-2A95126ECC28}" type="presParOf" srcId="{319E0352-3538-4DB6-A49A-8D216598EB34}" destId="{8B14F727-A0E8-418C-B57A-2A914078DF9E}" srcOrd="0" destOrd="0" presId="urn:microsoft.com/office/officeart/2005/8/layout/hierarchy3"/>
    <dgm:cxn modelId="{508425AC-2A8D-4649-B0E5-2A3DCAC8B344}" type="presParOf" srcId="{319E0352-3538-4DB6-A49A-8D216598EB34}" destId="{8D7E5D8C-5FAA-4B81-84EB-0E86E002DEA9}" srcOrd="1" destOrd="0" presId="urn:microsoft.com/office/officeart/2005/8/layout/hierarchy3"/>
    <dgm:cxn modelId="{E962DD0E-9EF8-4DF0-93A6-703265FBC25C}" type="presParOf" srcId="{DC06AF98-7F51-4162-8863-C1A29D114762}" destId="{0300E959-6315-4C70-99F8-72D1A416163C}" srcOrd="1" destOrd="0" presId="urn:microsoft.com/office/officeart/2005/8/layout/hierarchy3"/>
    <dgm:cxn modelId="{A13D5038-A57B-4D1F-9E5B-921E21D51B5D}" type="presParOf" srcId="{0300E959-6315-4C70-99F8-72D1A416163C}" destId="{0291DDB0-4DC4-4401-972D-6E5A04F5AE61}" srcOrd="0" destOrd="0" presId="urn:microsoft.com/office/officeart/2005/8/layout/hierarchy3"/>
    <dgm:cxn modelId="{4B275029-604D-478C-917B-D373477A77D2}" type="presParOf" srcId="{0300E959-6315-4C70-99F8-72D1A416163C}" destId="{2E764B37-F8BE-4E1C-BD33-EA44414A0505}" srcOrd="1" destOrd="0" presId="urn:microsoft.com/office/officeart/2005/8/layout/hierarchy3"/>
    <dgm:cxn modelId="{BC649611-5CA3-4FF8-9572-7B01F8B02E5A}" type="presParOf" srcId="{0300E959-6315-4C70-99F8-72D1A416163C}" destId="{7D37CF38-189A-455A-B7C3-BEDDCCDDFAF0}" srcOrd="2" destOrd="0" presId="urn:microsoft.com/office/officeart/2005/8/layout/hierarchy3"/>
    <dgm:cxn modelId="{54BEBC24-C371-4F27-9704-0A821F5FB0F9}" type="presParOf" srcId="{0300E959-6315-4C70-99F8-72D1A416163C}" destId="{DC22728A-118E-4C44-84C7-C6C4CB0D48F3}" srcOrd="3" destOrd="0" presId="urn:microsoft.com/office/officeart/2005/8/layout/hierarchy3"/>
    <dgm:cxn modelId="{78DB2DB6-C9F6-4D46-B492-14BA7415B82D}" type="presParOf" srcId="{0300E959-6315-4C70-99F8-72D1A416163C}" destId="{243F3CA4-DCD9-4166-891B-4D0C657D6351}" srcOrd="4" destOrd="0" presId="urn:microsoft.com/office/officeart/2005/8/layout/hierarchy3"/>
    <dgm:cxn modelId="{D044357F-DECB-4FCC-81EB-720D82EAFA79}" type="presParOf" srcId="{0300E959-6315-4C70-99F8-72D1A416163C}" destId="{4AF87816-FA64-434E-89E1-7A40C4BD0D5C}" srcOrd="5" destOrd="0" presId="urn:microsoft.com/office/officeart/2005/8/layout/hierarchy3"/>
    <dgm:cxn modelId="{EF55F9AD-6560-4A1C-83FE-F82AEBEB8C29}" type="presParOf" srcId="{0300E959-6315-4C70-99F8-72D1A416163C}" destId="{94873543-53BE-4E18-9950-6FE696E4E4D1}" srcOrd="6" destOrd="0" presId="urn:microsoft.com/office/officeart/2005/8/layout/hierarchy3"/>
    <dgm:cxn modelId="{A9BF9784-44DD-4F26-AB6C-74150A0869E1}" type="presParOf" srcId="{0300E959-6315-4C70-99F8-72D1A416163C}" destId="{10D53901-0820-40D0-BDC5-7EB4FE821690}" srcOrd="7" destOrd="0" presId="urn:microsoft.com/office/officeart/2005/8/layout/hierarchy3"/>
    <dgm:cxn modelId="{6A5AE196-4823-4A92-94EF-59452D0FA15F}" type="presParOf" srcId="{0300E959-6315-4C70-99F8-72D1A416163C}" destId="{01C3F83D-4104-47BB-8724-F122BB917230}" srcOrd="8" destOrd="0" presId="urn:microsoft.com/office/officeart/2005/8/layout/hierarchy3"/>
    <dgm:cxn modelId="{A6D61BB0-6ED5-4C61-9082-8F3AA6C5AD15}" type="presParOf" srcId="{0300E959-6315-4C70-99F8-72D1A416163C}" destId="{06D6614D-00D6-4134-BEC3-7FE7980CEFFE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CECF01B-4AC1-497C-ABA9-1572020DD614}" type="doc">
      <dgm:prSet loTypeId="urn:microsoft.com/office/officeart/2005/8/layout/lProcess1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34717C-A7E6-4D24-B203-5D43D4C94A32}">
      <dgm:prSet phldrT="[Текст]" custT="1"/>
      <dgm:spPr/>
      <dgm:t>
        <a:bodyPr/>
        <a:lstStyle/>
        <a:p>
          <a:r>
            <a:rPr lang="ru-RU" sz="1600" dirty="0" smtClean="0"/>
            <a:t>Срок действия ключа ФП</a:t>
          </a:r>
          <a:endParaRPr lang="ru-RU" sz="1600" dirty="0"/>
        </a:p>
      </dgm:t>
    </dgm:pt>
    <dgm:pt modelId="{5A855C3F-6E79-4CAC-8FA4-0ACA5AF8A49A}" type="parTrans" cxnId="{EDB72B2E-490B-436E-89CF-4E6BCB2E8377}">
      <dgm:prSet/>
      <dgm:spPr/>
      <dgm:t>
        <a:bodyPr/>
        <a:lstStyle/>
        <a:p>
          <a:endParaRPr lang="ru-RU"/>
        </a:p>
      </dgm:t>
    </dgm:pt>
    <dgm:pt modelId="{DAEA5985-B94F-4686-A10C-596A2C4297C3}" type="sibTrans" cxnId="{EDB72B2E-490B-436E-89CF-4E6BCB2E8377}">
      <dgm:prSet/>
      <dgm:spPr/>
      <dgm:t>
        <a:bodyPr/>
        <a:lstStyle/>
        <a:p>
          <a:endParaRPr lang="ru-RU"/>
        </a:p>
      </dgm:t>
    </dgm:pt>
    <dgm:pt modelId="{78F7D726-8DC7-442A-A05F-C35CAF1F41AD}">
      <dgm:prSet phldrT="[Текст]" custT="1"/>
      <dgm:spPr/>
      <dgm:t>
        <a:bodyPr/>
        <a:lstStyle/>
        <a:p>
          <a:r>
            <a:rPr lang="ru-RU" sz="1400" dirty="0" smtClean="0"/>
            <a:t>Не менее 36 месяцев</a:t>
          </a:r>
          <a:endParaRPr lang="ru-RU" sz="1400" dirty="0"/>
        </a:p>
      </dgm:t>
    </dgm:pt>
    <dgm:pt modelId="{D7B7A70D-36D4-462E-8576-2EFF3E25CCBC}" type="parTrans" cxnId="{F64976CC-CCE0-4ED8-B957-BB525EE36DEF}">
      <dgm:prSet/>
      <dgm:spPr/>
      <dgm:t>
        <a:bodyPr/>
        <a:lstStyle/>
        <a:p>
          <a:endParaRPr lang="ru-RU"/>
        </a:p>
      </dgm:t>
    </dgm:pt>
    <dgm:pt modelId="{A5131303-2856-4C97-91F4-84628EA84174}" type="sibTrans" cxnId="{F64976CC-CCE0-4ED8-B957-BB525EE36DEF}">
      <dgm:prSet/>
      <dgm:spPr/>
      <dgm:t>
        <a:bodyPr/>
        <a:lstStyle/>
        <a:p>
          <a:endParaRPr lang="ru-RU"/>
        </a:p>
      </dgm:t>
    </dgm:pt>
    <dgm:pt modelId="{52D57DB4-86CB-4C5A-8647-13DEA08B54E2}">
      <dgm:prSet phldrT="[Текст]" custT="1"/>
      <dgm:spPr/>
      <dgm:t>
        <a:bodyPr/>
        <a:lstStyle/>
        <a:p>
          <a:r>
            <a:rPr lang="ru-RU" sz="1600" dirty="0" smtClean="0"/>
            <a:t>Категория пользователей ККТ</a:t>
          </a:r>
          <a:endParaRPr lang="ru-RU" sz="1600" dirty="0"/>
        </a:p>
      </dgm:t>
    </dgm:pt>
    <dgm:pt modelId="{47E31D18-9CCC-4862-9A81-9790C630F70D}" type="parTrans" cxnId="{CE18A703-FD3B-4D79-AA4E-3BED0C3F5192}">
      <dgm:prSet/>
      <dgm:spPr/>
      <dgm:t>
        <a:bodyPr/>
        <a:lstStyle/>
        <a:p>
          <a:endParaRPr lang="ru-RU"/>
        </a:p>
      </dgm:t>
    </dgm:pt>
    <dgm:pt modelId="{771A20AF-2671-40D8-8A63-B30A8DD6DD0E}" type="sibTrans" cxnId="{CE18A703-FD3B-4D79-AA4E-3BED0C3F5192}">
      <dgm:prSet/>
      <dgm:spPr/>
      <dgm:t>
        <a:bodyPr/>
        <a:lstStyle/>
        <a:p>
          <a:endParaRPr lang="ru-RU"/>
        </a:p>
      </dgm:t>
    </dgm:pt>
    <dgm:pt modelId="{2BFAAE6F-C764-4575-8D15-8E9928829657}">
      <dgm:prSet phldrT="[Текст]" custT="1"/>
      <dgm:spPr/>
      <dgm:t>
        <a:bodyPr/>
        <a:lstStyle/>
        <a:p>
          <a:r>
            <a:rPr lang="ru-RU" sz="1400" dirty="0" smtClean="0"/>
            <a:t>Услуги, УСН, С/Х, ПСН</a:t>
          </a:r>
          <a:endParaRPr lang="ru-RU" sz="1400" dirty="0"/>
        </a:p>
      </dgm:t>
    </dgm:pt>
    <dgm:pt modelId="{3EE18A62-D0F6-4775-9350-45B15B31392D}" type="parTrans" cxnId="{5C7301E5-F282-4913-B034-EE4F041B9A62}">
      <dgm:prSet/>
      <dgm:spPr/>
      <dgm:t>
        <a:bodyPr/>
        <a:lstStyle/>
        <a:p>
          <a:endParaRPr lang="ru-RU"/>
        </a:p>
      </dgm:t>
    </dgm:pt>
    <dgm:pt modelId="{1A6B393C-1F9F-44F6-BD46-C1EBABF33871}" type="sibTrans" cxnId="{5C7301E5-F282-4913-B034-EE4F041B9A62}">
      <dgm:prSet/>
      <dgm:spPr/>
      <dgm:t>
        <a:bodyPr/>
        <a:lstStyle/>
        <a:p>
          <a:endParaRPr lang="ru-RU"/>
        </a:p>
      </dgm:t>
    </dgm:pt>
    <dgm:pt modelId="{71884815-82FF-4964-9F0A-F26800DFB1BC}">
      <dgm:prSet phldrT="[Текст]" custT="1"/>
      <dgm:spPr/>
      <dgm:t>
        <a:bodyPr/>
        <a:lstStyle/>
        <a:p>
          <a:r>
            <a:rPr lang="ru-RU" sz="1400" dirty="0" smtClean="0"/>
            <a:t>Остальные</a:t>
          </a:r>
          <a:endParaRPr lang="ru-RU" sz="1400" dirty="0"/>
        </a:p>
      </dgm:t>
    </dgm:pt>
    <dgm:pt modelId="{DEF32DCF-3D71-4CA4-AC15-71BEB2C9B41F}" type="parTrans" cxnId="{2DDF855E-764F-4DC0-B9A6-47EFEB6D1B2C}">
      <dgm:prSet/>
      <dgm:spPr/>
      <dgm:t>
        <a:bodyPr/>
        <a:lstStyle/>
        <a:p>
          <a:endParaRPr lang="ru-RU"/>
        </a:p>
      </dgm:t>
    </dgm:pt>
    <dgm:pt modelId="{7E40E3AD-3F7F-414B-8EEA-5883ACE5BAA7}" type="sibTrans" cxnId="{2DDF855E-764F-4DC0-B9A6-47EFEB6D1B2C}">
      <dgm:prSet/>
      <dgm:spPr/>
      <dgm:t>
        <a:bodyPr/>
        <a:lstStyle/>
        <a:p>
          <a:endParaRPr lang="ru-RU"/>
        </a:p>
      </dgm:t>
    </dgm:pt>
    <dgm:pt modelId="{9AFAA64C-D692-460E-860E-456624F39B6A}">
      <dgm:prSet phldrT="[Текст]" custT="1"/>
      <dgm:spPr/>
      <dgm:t>
        <a:bodyPr/>
        <a:lstStyle/>
        <a:p>
          <a:r>
            <a:rPr lang="ru-RU" sz="1600" dirty="0" smtClean="0"/>
            <a:t>Исключения</a:t>
          </a:r>
          <a:endParaRPr lang="ru-RU" sz="1600" dirty="0"/>
        </a:p>
      </dgm:t>
    </dgm:pt>
    <dgm:pt modelId="{09DF247E-C338-44A2-9F26-92D5D0FF7D62}" type="parTrans" cxnId="{32A28D7E-7868-40F4-BE7F-5A15EF4BAF6A}">
      <dgm:prSet/>
      <dgm:spPr/>
      <dgm:t>
        <a:bodyPr/>
        <a:lstStyle/>
        <a:p>
          <a:endParaRPr lang="ru-RU"/>
        </a:p>
      </dgm:t>
    </dgm:pt>
    <dgm:pt modelId="{255B1350-4D9D-4903-8129-7677A0AEFC1B}" type="sibTrans" cxnId="{32A28D7E-7868-40F4-BE7F-5A15EF4BAF6A}">
      <dgm:prSet/>
      <dgm:spPr/>
      <dgm:t>
        <a:bodyPr/>
        <a:lstStyle/>
        <a:p>
          <a:endParaRPr lang="ru-RU"/>
        </a:p>
      </dgm:t>
    </dgm:pt>
    <dgm:pt modelId="{2273D2A9-6C17-4C52-864A-F11A3A988AAD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dirty="0" smtClean="0"/>
            <a:t>Торговля подакцизным товаром.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dirty="0" smtClean="0"/>
            <a:t>Сезонный (временный) режим работы</a:t>
          </a:r>
        </a:p>
      </dgm:t>
    </dgm:pt>
    <dgm:pt modelId="{CA6C09D6-AD7B-40D9-A2F5-5D0A6A8ABFB1}" type="parTrans" cxnId="{AD6610AC-CECF-480F-8A80-63607731C31D}">
      <dgm:prSet/>
      <dgm:spPr/>
      <dgm:t>
        <a:bodyPr/>
        <a:lstStyle/>
        <a:p>
          <a:endParaRPr lang="ru-RU"/>
        </a:p>
      </dgm:t>
    </dgm:pt>
    <dgm:pt modelId="{34E4B340-4BEA-4E1E-B4EE-33588974B425}" type="sibTrans" cxnId="{AD6610AC-CECF-480F-8A80-63607731C31D}">
      <dgm:prSet/>
      <dgm:spPr/>
      <dgm:t>
        <a:bodyPr/>
        <a:lstStyle/>
        <a:p>
          <a:endParaRPr lang="ru-RU"/>
        </a:p>
      </dgm:t>
    </dgm:pt>
    <dgm:pt modelId="{BD9A2858-0FBD-4F39-906C-A8A06A6BAED2}">
      <dgm:prSet phldrT="[Текст]" custT="1"/>
      <dgm:spPr/>
      <dgm:t>
        <a:bodyPr/>
        <a:lstStyle/>
        <a:p>
          <a:r>
            <a:rPr lang="ru-RU" sz="1100" dirty="0" smtClean="0"/>
            <a:t>Одновременное применение специальных налоговых режимов и общей системы налогообложения</a:t>
          </a:r>
          <a:endParaRPr lang="ru-RU" sz="1100" dirty="0"/>
        </a:p>
      </dgm:t>
    </dgm:pt>
    <dgm:pt modelId="{9568DF8E-B47D-4A00-94FA-772ED90C1B8B}" type="parTrans" cxnId="{8E4516E7-2A69-4663-A570-11018730256D}">
      <dgm:prSet/>
      <dgm:spPr/>
      <dgm:t>
        <a:bodyPr/>
        <a:lstStyle/>
        <a:p>
          <a:endParaRPr lang="ru-RU"/>
        </a:p>
      </dgm:t>
    </dgm:pt>
    <dgm:pt modelId="{4EA0772A-18DB-4796-9B2C-1FD19074AA1E}" type="sibTrans" cxnId="{8E4516E7-2A69-4663-A570-11018730256D}">
      <dgm:prSet/>
      <dgm:spPr/>
      <dgm:t>
        <a:bodyPr/>
        <a:lstStyle/>
        <a:p>
          <a:endParaRPr lang="ru-RU"/>
        </a:p>
      </dgm:t>
    </dgm:pt>
    <dgm:pt modelId="{CE211FF9-D931-4955-8BED-5ABDDB079FD9}">
      <dgm:prSet phldrT="[Текст]" custT="1"/>
      <dgm:spPr/>
      <dgm:t>
        <a:bodyPr/>
        <a:lstStyle/>
        <a:p>
          <a:r>
            <a:rPr lang="ru-RU" sz="1100" dirty="0" smtClean="0"/>
            <a:t>Применение ККТ, не осуществляющей передачу фискальных документов</a:t>
          </a:r>
          <a:endParaRPr lang="ru-RU" sz="1100" dirty="0"/>
        </a:p>
      </dgm:t>
    </dgm:pt>
    <dgm:pt modelId="{1AE8A7B3-1C2C-43E7-AF26-F99780108FE1}" type="parTrans" cxnId="{BFF8A040-ED23-4EEC-ABE2-43DA4FB8D3A7}">
      <dgm:prSet/>
      <dgm:spPr/>
      <dgm:t>
        <a:bodyPr/>
        <a:lstStyle/>
        <a:p>
          <a:endParaRPr lang="ru-RU"/>
        </a:p>
      </dgm:t>
    </dgm:pt>
    <dgm:pt modelId="{2C5216C9-6765-49C6-8077-623CF9F84E58}" type="sibTrans" cxnId="{BFF8A040-ED23-4EEC-ABE2-43DA4FB8D3A7}">
      <dgm:prSet/>
      <dgm:spPr/>
      <dgm:t>
        <a:bodyPr/>
        <a:lstStyle/>
        <a:p>
          <a:endParaRPr lang="ru-RU"/>
        </a:p>
      </dgm:t>
    </dgm:pt>
    <dgm:pt modelId="{3045BA07-D72D-434E-9010-7D6CB5CD976D}">
      <dgm:prSet phldrT="[Текст]" custT="1"/>
      <dgm:spPr/>
      <dgm:t>
        <a:bodyPr/>
        <a:lstStyle/>
        <a:p>
          <a:r>
            <a:rPr lang="ru-RU" sz="1100" dirty="0" smtClean="0"/>
            <a:t>Иные основания, устанавливаемые Правительством РФ (ПП от 25.01.17 № 70)</a:t>
          </a:r>
        </a:p>
      </dgm:t>
    </dgm:pt>
    <dgm:pt modelId="{6A098A2D-7C05-4039-9066-D16CC2B31332}" type="parTrans" cxnId="{D2DC3276-DA49-4050-AFF3-B87C027A7DB9}">
      <dgm:prSet/>
      <dgm:spPr/>
      <dgm:t>
        <a:bodyPr/>
        <a:lstStyle/>
        <a:p>
          <a:endParaRPr lang="ru-RU"/>
        </a:p>
      </dgm:t>
    </dgm:pt>
    <dgm:pt modelId="{2DDBF3E6-6C0A-4A8E-A9A8-C6BC2EB6C61E}" type="sibTrans" cxnId="{D2DC3276-DA49-4050-AFF3-B87C027A7DB9}">
      <dgm:prSet/>
      <dgm:spPr/>
      <dgm:t>
        <a:bodyPr/>
        <a:lstStyle/>
        <a:p>
          <a:endParaRPr lang="ru-RU"/>
        </a:p>
      </dgm:t>
    </dgm:pt>
    <dgm:pt modelId="{24AC2FCC-E231-4E18-8E6C-6E8E37DC9E71}">
      <dgm:prSet phldrT="[Текст]" custT="1"/>
      <dgm:spPr/>
      <dgm:t>
        <a:bodyPr/>
        <a:lstStyle/>
        <a:p>
          <a:r>
            <a:rPr lang="ru-RU" sz="1400" dirty="0" smtClean="0"/>
            <a:t>Не менее 13 месяцев</a:t>
          </a:r>
          <a:endParaRPr lang="ru-RU" sz="1400" dirty="0"/>
        </a:p>
      </dgm:t>
    </dgm:pt>
    <dgm:pt modelId="{B87A4461-65F8-41A0-8DCE-0918AD2FAF3F}" type="parTrans" cxnId="{7CA9C122-B5C3-4EF8-BBCE-F853B9FD3CCB}">
      <dgm:prSet/>
      <dgm:spPr/>
      <dgm:t>
        <a:bodyPr/>
        <a:lstStyle/>
        <a:p>
          <a:endParaRPr lang="ru-RU"/>
        </a:p>
      </dgm:t>
    </dgm:pt>
    <dgm:pt modelId="{96365C5E-1362-46AB-A421-84A2CC4ADDF1}" type="sibTrans" cxnId="{7CA9C122-B5C3-4EF8-BBCE-F853B9FD3CCB}">
      <dgm:prSet/>
      <dgm:spPr/>
      <dgm:t>
        <a:bodyPr/>
        <a:lstStyle/>
        <a:p>
          <a:endParaRPr lang="ru-RU"/>
        </a:p>
      </dgm:t>
    </dgm:pt>
    <dgm:pt modelId="{97AED55B-8C15-42DC-B87B-6F03E49A3CAB}" type="pres">
      <dgm:prSet presAssocID="{FCECF01B-4AC1-497C-ABA9-1572020DD61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07DB5C-684E-431E-A5B6-7BF36B19716E}" type="pres">
      <dgm:prSet presAssocID="{5B34717C-A7E6-4D24-B203-5D43D4C94A32}" presName="vertFlow" presStyleCnt="0"/>
      <dgm:spPr/>
      <dgm:t>
        <a:bodyPr/>
        <a:lstStyle/>
        <a:p>
          <a:endParaRPr lang="ru-RU"/>
        </a:p>
      </dgm:t>
    </dgm:pt>
    <dgm:pt modelId="{D0DEF0AB-3D9A-485C-BAD3-3A445038F62D}" type="pres">
      <dgm:prSet presAssocID="{5B34717C-A7E6-4D24-B203-5D43D4C94A32}" presName="header" presStyleLbl="node1" presStyleIdx="0" presStyleCnt="3"/>
      <dgm:spPr/>
      <dgm:t>
        <a:bodyPr/>
        <a:lstStyle/>
        <a:p>
          <a:endParaRPr lang="ru-RU"/>
        </a:p>
      </dgm:t>
    </dgm:pt>
    <dgm:pt modelId="{A65567D6-2BB2-48CB-B136-D08DA307E76E}" type="pres">
      <dgm:prSet presAssocID="{D7B7A70D-36D4-462E-8576-2EFF3E25CCBC}" presName="parTrans" presStyleLbl="sibTrans2D1" presStyleIdx="0" presStyleCnt="8"/>
      <dgm:spPr/>
      <dgm:t>
        <a:bodyPr/>
        <a:lstStyle/>
        <a:p>
          <a:endParaRPr lang="ru-RU"/>
        </a:p>
      </dgm:t>
    </dgm:pt>
    <dgm:pt modelId="{39D532F9-AAD0-4DF4-8982-5BB5D4FA4465}" type="pres">
      <dgm:prSet presAssocID="{78F7D726-8DC7-442A-A05F-C35CAF1F41AD}" presName="child" presStyleLbl="alignAccFollow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986EB-3A30-4525-B88F-CFC2852CF256}" type="pres">
      <dgm:prSet presAssocID="{A5131303-2856-4C97-91F4-84628EA84174}" presName="sibTrans" presStyleLbl="sibTrans2D1" presStyleIdx="1" presStyleCnt="8"/>
      <dgm:spPr/>
      <dgm:t>
        <a:bodyPr/>
        <a:lstStyle/>
        <a:p>
          <a:endParaRPr lang="ru-RU"/>
        </a:p>
      </dgm:t>
    </dgm:pt>
    <dgm:pt modelId="{7B5BB754-9021-4C0B-B440-DA87BFAAD7AA}" type="pres">
      <dgm:prSet presAssocID="{24AC2FCC-E231-4E18-8E6C-6E8E37DC9E71}" presName="child" presStyleLbl="alignAccFollow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449823-B9BD-4149-B15C-8E3CEA3A1424}" type="pres">
      <dgm:prSet presAssocID="{5B34717C-A7E6-4D24-B203-5D43D4C94A32}" presName="hSp" presStyleCnt="0"/>
      <dgm:spPr/>
      <dgm:t>
        <a:bodyPr/>
        <a:lstStyle/>
        <a:p>
          <a:endParaRPr lang="ru-RU"/>
        </a:p>
      </dgm:t>
    </dgm:pt>
    <dgm:pt modelId="{831037AC-6A8A-4489-B737-AE7969CAEB88}" type="pres">
      <dgm:prSet presAssocID="{52D57DB4-86CB-4C5A-8647-13DEA08B54E2}" presName="vertFlow" presStyleCnt="0"/>
      <dgm:spPr/>
      <dgm:t>
        <a:bodyPr/>
        <a:lstStyle/>
        <a:p>
          <a:endParaRPr lang="ru-RU"/>
        </a:p>
      </dgm:t>
    </dgm:pt>
    <dgm:pt modelId="{9EFA095C-B86C-4564-8A74-25F6711BE8D1}" type="pres">
      <dgm:prSet presAssocID="{52D57DB4-86CB-4C5A-8647-13DEA08B54E2}" presName="header" presStyleLbl="node1" presStyleIdx="1" presStyleCnt="3"/>
      <dgm:spPr/>
      <dgm:t>
        <a:bodyPr/>
        <a:lstStyle/>
        <a:p>
          <a:endParaRPr lang="ru-RU"/>
        </a:p>
      </dgm:t>
    </dgm:pt>
    <dgm:pt modelId="{B946A419-D2A9-4229-926F-421324B0CE9F}" type="pres">
      <dgm:prSet presAssocID="{3EE18A62-D0F6-4775-9350-45B15B31392D}" presName="parTrans" presStyleLbl="sibTrans2D1" presStyleIdx="2" presStyleCnt="8"/>
      <dgm:spPr/>
      <dgm:t>
        <a:bodyPr/>
        <a:lstStyle/>
        <a:p>
          <a:endParaRPr lang="ru-RU"/>
        </a:p>
      </dgm:t>
    </dgm:pt>
    <dgm:pt modelId="{9A2C3C17-7F74-45FB-BDDF-FBF17D881612}" type="pres">
      <dgm:prSet presAssocID="{2BFAAE6F-C764-4575-8D15-8E9928829657}" presName="child" presStyleLbl="alignAccFollow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9D3355-76FB-4FC5-A387-B0926F4B91F4}" type="pres">
      <dgm:prSet presAssocID="{1A6B393C-1F9F-44F6-BD46-C1EBABF33871}" presName="sibTrans" presStyleLbl="sibTrans2D1" presStyleIdx="3" presStyleCnt="8"/>
      <dgm:spPr/>
      <dgm:t>
        <a:bodyPr/>
        <a:lstStyle/>
        <a:p>
          <a:endParaRPr lang="ru-RU"/>
        </a:p>
      </dgm:t>
    </dgm:pt>
    <dgm:pt modelId="{A753B27E-7209-475C-A65A-1551A23D9D35}" type="pres">
      <dgm:prSet presAssocID="{71884815-82FF-4964-9F0A-F26800DFB1BC}" presName="child" presStyleLbl="alignAccFollow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18120A-72CF-4A7D-A87B-CBC96224CCDB}" type="pres">
      <dgm:prSet presAssocID="{52D57DB4-86CB-4C5A-8647-13DEA08B54E2}" presName="hSp" presStyleCnt="0"/>
      <dgm:spPr/>
      <dgm:t>
        <a:bodyPr/>
        <a:lstStyle/>
        <a:p>
          <a:endParaRPr lang="ru-RU"/>
        </a:p>
      </dgm:t>
    </dgm:pt>
    <dgm:pt modelId="{D5A166A5-BDF9-4C12-88AA-1004073AE825}" type="pres">
      <dgm:prSet presAssocID="{9AFAA64C-D692-460E-860E-456624F39B6A}" presName="vertFlow" presStyleCnt="0"/>
      <dgm:spPr/>
      <dgm:t>
        <a:bodyPr/>
        <a:lstStyle/>
        <a:p>
          <a:endParaRPr lang="ru-RU"/>
        </a:p>
      </dgm:t>
    </dgm:pt>
    <dgm:pt modelId="{70E823D0-4708-4167-807F-CCB349DAEFF1}" type="pres">
      <dgm:prSet presAssocID="{9AFAA64C-D692-460E-860E-456624F39B6A}" presName="header" presStyleLbl="node1" presStyleIdx="2" presStyleCnt="3"/>
      <dgm:spPr/>
      <dgm:t>
        <a:bodyPr/>
        <a:lstStyle/>
        <a:p>
          <a:endParaRPr lang="ru-RU"/>
        </a:p>
      </dgm:t>
    </dgm:pt>
    <dgm:pt modelId="{C350D582-9131-495E-BD57-EC3BD838EDA0}" type="pres">
      <dgm:prSet presAssocID="{CA6C09D6-AD7B-40D9-A2F5-5D0A6A8ABFB1}" presName="parTrans" presStyleLbl="sibTrans2D1" presStyleIdx="4" presStyleCnt="8"/>
      <dgm:spPr/>
      <dgm:t>
        <a:bodyPr/>
        <a:lstStyle/>
        <a:p>
          <a:endParaRPr lang="ru-RU"/>
        </a:p>
      </dgm:t>
    </dgm:pt>
    <dgm:pt modelId="{026F5A40-6FEF-4FD9-BCF7-9DFB862B9643}" type="pres">
      <dgm:prSet presAssocID="{2273D2A9-6C17-4C52-864A-F11A3A988AAD}" presName="child" presStyleLbl="alignAccFollow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C9FF7E-85C3-47E6-8C2B-3FB6F8A2A2D4}" type="pres">
      <dgm:prSet presAssocID="{34E4B340-4BEA-4E1E-B4EE-33588974B425}" presName="sibTrans" presStyleLbl="sibTrans2D1" presStyleIdx="5" presStyleCnt="8"/>
      <dgm:spPr/>
      <dgm:t>
        <a:bodyPr/>
        <a:lstStyle/>
        <a:p>
          <a:endParaRPr lang="ru-RU"/>
        </a:p>
      </dgm:t>
    </dgm:pt>
    <dgm:pt modelId="{DC0CD0F7-D161-430F-979F-5A719023757A}" type="pres">
      <dgm:prSet presAssocID="{BD9A2858-0FBD-4F39-906C-A8A06A6BAED2}" presName="child" presStyleLbl="alignAccFollow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98CC2-F0B9-4586-A437-72DE6D142D58}" type="pres">
      <dgm:prSet presAssocID="{4EA0772A-18DB-4796-9B2C-1FD19074AA1E}" presName="sibTrans" presStyleLbl="sibTrans2D1" presStyleIdx="6" presStyleCnt="8"/>
      <dgm:spPr/>
      <dgm:t>
        <a:bodyPr/>
        <a:lstStyle/>
        <a:p>
          <a:endParaRPr lang="ru-RU"/>
        </a:p>
      </dgm:t>
    </dgm:pt>
    <dgm:pt modelId="{78327E5D-FA10-41E8-9990-E020945522D2}" type="pres">
      <dgm:prSet presAssocID="{CE211FF9-D931-4955-8BED-5ABDDB079FD9}" presName="child" presStyleLbl="alignAccFollow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EF4AA8-C6B1-4094-BD2D-17A4D6802796}" type="pres">
      <dgm:prSet presAssocID="{2C5216C9-6765-49C6-8077-623CF9F84E58}" presName="sibTrans" presStyleLbl="sibTrans2D1" presStyleIdx="7" presStyleCnt="8"/>
      <dgm:spPr/>
      <dgm:t>
        <a:bodyPr/>
        <a:lstStyle/>
        <a:p>
          <a:endParaRPr lang="ru-RU"/>
        </a:p>
      </dgm:t>
    </dgm:pt>
    <dgm:pt modelId="{B0AB480E-CA7F-46F6-9032-267344A82CB9}" type="pres">
      <dgm:prSet presAssocID="{3045BA07-D72D-434E-9010-7D6CB5CD976D}" presName="child" presStyleLbl="alignAccFollow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B72B2E-490B-436E-89CF-4E6BCB2E8377}" srcId="{FCECF01B-4AC1-497C-ABA9-1572020DD614}" destId="{5B34717C-A7E6-4D24-B203-5D43D4C94A32}" srcOrd="0" destOrd="0" parTransId="{5A855C3F-6E79-4CAC-8FA4-0ACA5AF8A49A}" sibTransId="{DAEA5985-B94F-4686-A10C-596A2C4297C3}"/>
    <dgm:cxn modelId="{2DDF855E-764F-4DC0-B9A6-47EFEB6D1B2C}" srcId="{52D57DB4-86CB-4C5A-8647-13DEA08B54E2}" destId="{71884815-82FF-4964-9F0A-F26800DFB1BC}" srcOrd="1" destOrd="0" parTransId="{DEF32DCF-3D71-4CA4-AC15-71BEB2C9B41F}" sibTransId="{7E40E3AD-3F7F-414B-8EEA-5883ACE5BAA7}"/>
    <dgm:cxn modelId="{5B752ED3-A58F-498A-BE58-8AB3F48B9635}" type="presOf" srcId="{3EE18A62-D0F6-4775-9350-45B15B31392D}" destId="{B946A419-D2A9-4229-926F-421324B0CE9F}" srcOrd="0" destOrd="0" presId="urn:microsoft.com/office/officeart/2005/8/layout/lProcess1"/>
    <dgm:cxn modelId="{7E0185BC-649D-4430-BE75-67DB574AA3EC}" type="presOf" srcId="{9AFAA64C-D692-460E-860E-456624F39B6A}" destId="{70E823D0-4708-4167-807F-CCB349DAEFF1}" srcOrd="0" destOrd="0" presId="urn:microsoft.com/office/officeart/2005/8/layout/lProcess1"/>
    <dgm:cxn modelId="{47B552CC-950E-494D-B342-80C7595FE4E1}" type="presOf" srcId="{5B34717C-A7E6-4D24-B203-5D43D4C94A32}" destId="{D0DEF0AB-3D9A-485C-BAD3-3A445038F62D}" srcOrd="0" destOrd="0" presId="urn:microsoft.com/office/officeart/2005/8/layout/lProcess1"/>
    <dgm:cxn modelId="{BFF8A040-ED23-4EEC-ABE2-43DA4FB8D3A7}" srcId="{9AFAA64C-D692-460E-860E-456624F39B6A}" destId="{CE211FF9-D931-4955-8BED-5ABDDB079FD9}" srcOrd="2" destOrd="0" parTransId="{1AE8A7B3-1C2C-43E7-AF26-F99780108FE1}" sibTransId="{2C5216C9-6765-49C6-8077-623CF9F84E58}"/>
    <dgm:cxn modelId="{5A97D022-4674-479E-82E6-5F433F0C667F}" type="presOf" srcId="{24AC2FCC-E231-4E18-8E6C-6E8E37DC9E71}" destId="{7B5BB754-9021-4C0B-B440-DA87BFAAD7AA}" srcOrd="0" destOrd="0" presId="urn:microsoft.com/office/officeart/2005/8/layout/lProcess1"/>
    <dgm:cxn modelId="{F64976CC-CCE0-4ED8-B957-BB525EE36DEF}" srcId="{5B34717C-A7E6-4D24-B203-5D43D4C94A32}" destId="{78F7D726-8DC7-442A-A05F-C35CAF1F41AD}" srcOrd="0" destOrd="0" parTransId="{D7B7A70D-36D4-462E-8576-2EFF3E25CCBC}" sibTransId="{A5131303-2856-4C97-91F4-84628EA84174}"/>
    <dgm:cxn modelId="{AEA9C34E-0D4F-4383-B0AD-643A387DB2E2}" type="presOf" srcId="{FCECF01B-4AC1-497C-ABA9-1572020DD614}" destId="{97AED55B-8C15-42DC-B87B-6F03E49A3CAB}" srcOrd="0" destOrd="0" presId="urn:microsoft.com/office/officeart/2005/8/layout/lProcess1"/>
    <dgm:cxn modelId="{9D4C61E8-CA91-4859-BB1A-0E9200B6EEDE}" type="presOf" srcId="{78F7D726-8DC7-442A-A05F-C35CAF1F41AD}" destId="{39D532F9-AAD0-4DF4-8982-5BB5D4FA4465}" srcOrd="0" destOrd="0" presId="urn:microsoft.com/office/officeart/2005/8/layout/lProcess1"/>
    <dgm:cxn modelId="{365341F8-3FBA-4850-A728-0A76995742A4}" type="presOf" srcId="{CE211FF9-D931-4955-8BED-5ABDDB079FD9}" destId="{78327E5D-FA10-41E8-9990-E020945522D2}" srcOrd="0" destOrd="0" presId="urn:microsoft.com/office/officeart/2005/8/layout/lProcess1"/>
    <dgm:cxn modelId="{B4653EBA-314F-4159-BA0F-A22AD90F3CD0}" type="presOf" srcId="{1A6B393C-1F9F-44F6-BD46-C1EBABF33871}" destId="{409D3355-76FB-4FC5-A387-B0926F4B91F4}" srcOrd="0" destOrd="0" presId="urn:microsoft.com/office/officeart/2005/8/layout/lProcess1"/>
    <dgm:cxn modelId="{CE18A703-FD3B-4D79-AA4E-3BED0C3F5192}" srcId="{FCECF01B-4AC1-497C-ABA9-1572020DD614}" destId="{52D57DB4-86CB-4C5A-8647-13DEA08B54E2}" srcOrd="1" destOrd="0" parTransId="{47E31D18-9CCC-4862-9A81-9790C630F70D}" sibTransId="{771A20AF-2671-40D8-8A63-B30A8DD6DD0E}"/>
    <dgm:cxn modelId="{941E4996-E1FD-4155-8D7C-E4BF566D13DD}" type="presOf" srcId="{2BFAAE6F-C764-4575-8D15-8E9928829657}" destId="{9A2C3C17-7F74-45FB-BDDF-FBF17D881612}" srcOrd="0" destOrd="0" presId="urn:microsoft.com/office/officeart/2005/8/layout/lProcess1"/>
    <dgm:cxn modelId="{3E1E9D6A-E32F-47F4-8D28-42E65641EC90}" type="presOf" srcId="{52D57DB4-86CB-4C5A-8647-13DEA08B54E2}" destId="{9EFA095C-B86C-4564-8A74-25F6711BE8D1}" srcOrd="0" destOrd="0" presId="urn:microsoft.com/office/officeart/2005/8/layout/lProcess1"/>
    <dgm:cxn modelId="{8E4516E7-2A69-4663-A570-11018730256D}" srcId="{9AFAA64C-D692-460E-860E-456624F39B6A}" destId="{BD9A2858-0FBD-4F39-906C-A8A06A6BAED2}" srcOrd="1" destOrd="0" parTransId="{9568DF8E-B47D-4A00-94FA-772ED90C1B8B}" sibTransId="{4EA0772A-18DB-4796-9B2C-1FD19074AA1E}"/>
    <dgm:cxn modelId="{155D7265-0D8A-4B89-B9E4-C9B24B4CFB4B}" type="presOf" srcId="{CA6C09D6-AD7B-40D9-A2F5-5D0A6A8ABFB1}" destId="{C350D582-9131-495E-BD57-EC3BD838EDA0}" srcOrd="0" destOrd="0" presId="urn:microsoft.com/office/officeart/2005/8/layout/lProcess1"/>
    <dgm:cxn modelId="{83CEF496-F145-4764-B3BD-4EF712333E11}" type="presOf" srcId="{D7B7A70D-36D4-462E-8576-2EFF3E25CCBC}" destId="{A65567D6-2BB2-48CB-B136-D08DA307E76E}" srcOrd="0" destOrd="0" presId="urn:microsoft.com/office/officeart/2005/8/layout/lProcess1"/>
    <dgm:cxn modelId="{390E3D25-1C98-4FC0-B245-4DED2EF90D22}" type="presOf" srcId="{2C5216C9-6765-49C6-8077-623CF9F84E58}" destId="{B0EF4AA8-C6B1-4094-BD2D-17A4D6802796}" srcOrd="0" destOrd="0" presId="urn:microsoft.com/office/officeart/2005/8/layout/lProcess1"/>
    <dgm:cxn modelId="{E0D6FF99-71D3-4C72-B4C1-D8DD12ECC5ED}" type="presOf" srcId="{4EA0772A-18DB-4796-9B2C-1FD19074AA1E}" destId="{6EB98CC2-F0B9-4586-A437-72DE6D142D58}" srcOrd="0" destOrd="0" presId="urn:microsoft.com/office/officeart/2005/8/layout/lProcess1"/>
    <dgm:cxn modelId="{13B68735-0C87-4FAD-9B4F-274384EF7E70}" type="presOf" srcId="{71884815-82FF-4964-9F0A-F26800DFB1BC}" destId="{A753B27E-7209-475C-A65A-1551A23D9D35}" srcOrd="0" destOrd="0" presId="urn:microsoft.com/office/officeart/2005/8/layout/lProcess1"/>
    <dgm:cxn modelId="{AD6610AC-CECF-480F-8A80-63607731C31D}" srcId="{9AFAA64C-D692-460E-860E-456624F39B6A}" destId="{2273D2A9-6C17-4C52-864A-F11A3A988AAD}" srcOrd="0" destOrd="0" parTransId="{CA6C09D6-AD7B-40D9-A2F5-5D0A6A8ABFB1}" sibTransId="{34E4B340-4BEA-4E1E-B4EE-33588974B425}"/>
    <dgm:cxn modelId="{D2DC3276-DA49-4050-AFF3-B87C027A7DB9}" srcId="{9AFAA64C-D692-460E-860E-456624F39B6A}" destId="{3045BA07-D72D-434E-9010-7D6CB5CD976D}" srcOrd="3" destOrd="0" parTransId="{6A098A2D-7C05-4039-9066-D16CC2B31332}" sibTransId="{2DDBF3E6-6C0A-4A8E-A9A8-C6BC2EB6C61E}"/>
    <dgm:cxn modelId="{7CA9C122-B5C3-4EF8-BBCE-F853B9FD3CCB}" srcId="{5B34717C-A7E6-4D24-B203-5D43D4C94A32}" destId="{24AC2FCC-E231-4E18-8E6C-6E8E37DC9E71}" srcOrd="1" destOrd="0" parTransId="{B87A4461-65F8-41A0-8DCE-0918AD2FAF3F}" sibTransId="{96365C5E-1362-46AB-A421-84A2CC4ADDF1}"/>
    <dgm:cxn modelId="{DA62E805-80EE-44AE-96EB-F0771B21247A}" type="presOf" srcId="{A5131303-2856-4C97-91F4-84628EA84174}" destId="{339986EB-3A30-4525-B88F-CFC2852CF256}" srcOrd="0" destOrd="0" presId="urn:microsoft.com/office/officeart/2005/8/layout/lProcess1"/>
    <dgm:cxn modelId="{D7D34E03-6314-486F-BAF0-D4AF3B2C7E7B}" type="presOf" srcId="{BD9A2858-0FBD-4F39-906C-A8A06A6BAED2}" destId="{DC0CD0F7-D161-430F-979F-5A719023757A}" srcOrd="0" destOrd="0" presId="urn:microsoft.com/office/officeart/2005/8/layout/lProcess1"/>
    <dgm:cxn modelId="{5C7301E5-F282-4913-B034-EE4F041B9A62}" srcId="{52D57DB4-86CB-4C5A-8647-13DEA08B54E2}" destId="{2BFAAE6F-C764-4575-8D15-8E9928829657}" srcOrd="0" destOrd="0" parTransId="{3EE18A62-D0F6-4775-9350-45B15B31392D}" sibTransId="{1A6B393C-1F9F-44F6-BD46-C1EBABF33871}"/>
    <dgm:cxn modelId="{32A28D7E-7868-40F4-BE7F-5A15EF4BAF6A}" srcId="{FCECF01B-4AC1-497C-ABA9-1572020DD614}" destId="{9AFAA64C-D692-460E-860E-456624F39B6A}" srcOrd="2" destOrd="0" parTransId="{09DF247E-C338-44A2-9F26-92D5D0FF7D62}" sibTransId="{255B1350-4D9D-4903-8129-7677A0AEFC1B}"/>
    <dgm:cxn modelId="{48977A83-27DD-44D8-9D54-6C5DD3AE7C1C}" type="presOf" srcId="{3045BA07-D72D-434E-9010-7D6CB5CD976D}" destId="{B0AB480E-CA7F-46F6-9032-267344A82CB9}" srcOrd="0" destOrd="0" presId="urn:microsoft.com/office/officeart/2005/8/layout/lProcess1"/>
    <dgm:cxn modelId="{429E258B-6D5F-450B-890F-5ED5BB1F6C15}" type="presOf" srcId="{34E4B340-4BEA-4E1E-B4EE-33588974B425}" destId="{94C9FF7E-85C3-47E6-8C2B-3FB6F8A2A2D4}" srcOrd="0" destOrd="0" presId="urn:microsoft.com/office/officeart/2005/8/layout/lProcess1"/>
    <dgm:cxn modelId="{AE4DBCC2-E786-4AC0-9647-8C7B145407D2}" type="presOf" srcId="{2273D2A9-6C17-4C52-864A-F11A3A988AAD}" destId="{026F5A40-6FEF-4FD9-BCF7-9DFB862B9643}" srcOrd="0" destOrd="0" presId="urn:microsoft.com/office/officeart/2005/8/layout/lProcess1"/>
    <dgm:cxn modelId="{3F08C347-345E-4812-B394-BE17B6DB89D0}" type="presParOf" srcId="{97AED55B-8C15-42DC-B87B-6F03E49A3CAB}" destId="{4207DB5C-684E-431E-A5B6-7BF36B19716E}" srcOrd="0" destOrd="0" presId="urn:microsoft.com/office/officeart/2005/8/layout/lProcess1"/>
    <dgm:cxn modelId="{B131C8BA-E790-4372-8D92-9E79785759C4}" type="presParOf" srcId="{4207DB5C-684E-431E-A5B6-7BF36B19716E}" destId="{D0DEF0AB-3D9A-485C-BAD3-3A445038F62D}" srcOrd="0" destOrd="0" presId="urn:microsoft.com/office/officeart/2005/8/layout/lProcess1"/>
    <dgm:cxn modelId="{B8D2F70E-83EE-4C8F-A1B9-84DB14D2F916}" type="presParOf" srcId="{4207DB5C-684E-431E-A5B6-7BF36B19716E}" destId="{A65567D6-2BB2-48CB-B136-D08DA307E76E}" srcOrd="1" destOrd="0" presId="urn:microsoft.com/office/officeart/2005/8/layout/lProcess1"/>
    <dgm:cxn modelId="{A0F0EEB5-9FAC-4C7F-AFB8-C13E43FB8BC5}" type="presParOf" srcId="{4207DB5C-684E-431E-A5B6-7BF36B19716E}" destId="{39D532F9-AAD0-4DF4-8982-5BB5D4FA4465}" srcOrd="2" destOrd="0" presId="urn:microsoft.com/office/officeart/2005/8/layout/lProcess1"/>
    <dgm:cxn modelId="{A2648FEB-677E-459F-BB72-F25BB9D12057}" type="presParOf" srcId="{4207DB5C-684E-431E-A5B6-7BF36B19716E}" destId="{339986EB-3A30-4525-B88F-CFC2852CF256}" srcOrd="3" destOrd="0" presId="urn:microsoft.com/office/officeart/2005/8/layout/lProcess1"/>
    <dgm:cxn modelId="{DDABE368-F1F8-4728-9DE8-0A644DE64AA3}" type="presParOf" srcId="{4207DB5C-684E-431E-A5B6-7BF36B19716E}" destId="{7B5BB754-9021-4C0B-B440-DA87BFAAD7AA}" srcOrd="4" destOrd="0" presId="urn:microsoft.com/office/officeart/2005/8/layout/lProcess1"/>
    <dgm:cxn modelId="{D503CC41-B941-4E75-A8A5-B12D5F9A9CA3}" type="presParOf" srcId="{97AED55B-8C15-42DC-B87B-6F03E49A3CAB}" destId="{DA449823-B9BD-4149-B15C-8E3CEA3A1424}" srcOrd="1" destOrd="0" presId="urn:microsoft.com/office/officeart/2005/8/layout/lProcess1"/>
    <dgm:cxn modelId="{A78F79C0-0C99-4268-9749-2619575BCCF6}" type="presParOf" srcId="{97AED55B-8C15-42DC-B87B-6F03E49A3CAB}" destId="{831037AC-6A8A-4489-B737-AE7969CAEB88}" srcOrd="2" destOrd="0" presId="urn:microsoft.com/office/officeart/2005/8/layout/lProcess1"/>
    <dgm:cxn modelId="{7D7B5057-D4F2-4912-899A-65734ABF5B97}" type="presParOf" srcId="{831037AC-6A8A-4489-B737-AE7969CAEB88}" destId="{9EFA095C-B86C-4564-8A74-25F6711BE8D1}" srcOrd="0" destOrd="0" presId="urn:microsoft.com/office/officeart/2005/8/layout/lProcess1"/>
    <dgm:cxn modelId="{972A7127-A9B5-4819-8EDA-8A01BFE96C12}" type="presParOf" srcId="{831037AC-6A8A-4489-B737-AE7969CAEB88}" destId="{B946A419-D2A9-4229-926F-421324B0CE9F}" srcOrd="1" destOrd="0" presId="urn:microsoft.com/office/officeart/2005/8/layout/lProcess1"/>
    <dgm:cxn modelId="{8D989880-9E7E-49AE-8865-CE405E573D91}" type="presParOf" srcId="{831037AC-6A8A-4489-B737-AE7969CAEB88}" destId="{9A2C3C17-7F74-45FB-BDDF-FBF17D881612}" srcOrd="2" destOrd="0" presId="urn:microsoft.com/office/officeart/2005/8/layout/lProcess1"/>
    <dgm:cxn modelId="{94A52A5E-7B47-4613-B6EA-756A116DCBC0}" type="presParOf" srcId="{831037AC-6A8A-4489-B737-AE7969CAEB88}" destId="{409D3355-76FB-4FC5-A387-B0926F4B91F4}" srcOrd="3" destOrd="0" presId="urn:microsoft.com/office/officeart/2005/8/layout/lProcess1"/>
    <dgm:cxn modelId="{38C02DE8-DD4E-4BEA-A29B-000735091FFB}" type="presParOf" srcId="{831037AC-6A8A-4489-B737-AE7969CAEB88}" destId="{A753B27E-7209-475C-A65A-1551A23D9D35}" srcOrd="4" destOrd="0" presId="urn:microsoft.com/office/officeart/2005/8/layout/lProcess1"/>
    <dgm:cxn modelId="{C2ABE2BE-683E-42EE-AC8A-5E44C648B991}" type="presParOf" srcId="{97AED55B-8C15-42DC-B87B-6F03E49A3CAB}" destId="{4C18120A-72CF-4A7D-A87B-CBC96224CCDB}" srcOrd="3" destOrd="0" presId="urn:microsoft.com/office/officeart/2005/8/layout/lProcess1"/>
    <dgm:cxn modelId="{4C1824EC-5E93-4B2E-8E6E-6063D967D246}" type="presParOf" srcId="{97AED55B-8C15-42DC-B87B-6F03E49A3CAB}" destId="{D5A166A5-BDF9-4C12-88AA-1004073AE825}" srcOrd="4" destOrd="0" presId="urn:microsoft.com/office/officeart/2005/8/layout/lProcess1"/>
    <dgm:cxn modelId="{37AC93AE-DAA0-497E-B13C-886CC8C605D4}" type="presParOf" srcId="{D5A166A5-BDF9-4C12-88AA-1004073AE825}" destId="{70E823D0-4708-4167-807F-CCB349DAEFF1}" srcOrd="0" destOrd="0" presId="urn:microsoft.com/office/officeart/2005/8/layout/lProcess1"/>
    <dgm:cxn modelId="{274A74A0-95E7-4B97-9407-B1955A981B8A}" type="presParOf" srcId="{D5A166A5-BDF9-4C12-88AA-1004073AE825}" destId="{C350D582-9131-495E-BD57-EC3BD838EDA0}" srcOrd="1" destOrd="0" presId="urn:microsoft.com/office/officeart/2005/8/layout/lProcess1"/>
    <dgm:cxn modelId="{9C7257E0-19D0-4453-BC34-11B1A6D100DD}" type="presParOf" srcId="{D5A166A5-BDF9-4C12-88AA-1004073AE825}" destId="{026F5A40-6FEF-4FD9-BCF7-9DFB862B9643}" srcOrd="2" destOrd="0" presId="urn:microsoft.com/office/officeart/2005/8/layout/lProcess1"/>
    <dgm:cxn modelId="{D2466787-ED3F-43C0-A215-6AAF2C103846}" type="presParOf" srcId="{D5A166A5-BDF9-4C12-88AA-1004073AE825}" destId="{94C9FF7E-85C3-47E6-8C2B-3FB6F8A2A2D4}" srcOrd="3" destOrd="0" presId="urn:microsoft.com/office/officeart/2005/8/layout/lProcess1"/>
    <dgm:cxn modelId="{2BFD0CCA-3C74-4977-AC81-58BAC5B652B0}" type="presParOf" srcId="{D5A166A5-BDF9-4C12-88AA-1004073AE825}" destId="{DC0CD0F7-D161-430F-979F-5A719023757A}" srcOrd="4" destOrd="0" presId="urn:microsoft.com/office/officeart/2005/8/layout/lProcess1"/>
    <dgm:cxn modelId="{EA7ABD58-4EEF-4CB8-B884-BBFE23EC6F3A}" type="presParOf" srcId="{D5A166A5-BDF9-4C12-88AA-1004073AE825}" destId="{6EB98CC2-F0B9-4586-A437-72DE6D142D58}" srcOrd="5" destOrd="0" presId="urn:microsoft.com/office/officeart/2005/8/layout/lProcess1"/>
    <dgm:cxn modelId="{C1ADA402-2945-427C-A7B5-6BAA255868D4}" type="presParOf" srcId="{D5A166A5-BDF9-4C12-88AA-1004073AE825}" destId="{78327E5D-FA10-41E8-9990-E020945522D2}" srcOrd="6" destOrd="0" presId="urn:microsoft.com/office/officeart/2005/8/layout/lProcess1"/>
    <dgm:cxn modelId="{5F5B8279-ACA7-4D7E-8756-994109BAC2F5}" type="presParOf" srcId="{D5A166A5-BDF9-4C12-88AA-1004073AE825}" destId="{B0EF4AA8-C6B1-4094-BD2D-17A4D6802796}" srcOrd="7" destOrd="0" presId="urn:microsoft.com/office/officeart/2005/8/layout/lProcess1"/>
    <dgm:cxn modelId="{EFAA1030-EB85-4655-AC8F-E23BDEC99063}" type="presParOf" srcId="{D5A166A5-BDF9-4C12-88AA-1004073AE825}" destId="{B0AB480E-CA7F-46F6-9032-267344A82CB9}" srcOrd="8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C77BA1-B8D7-45AD-8F9E-7D7071F1BB2E}">
      <dsp:nvSpPr>
        <dsp:cNvPr id="0" name=""/>
        <dsp:cNvSpPr/>
      </dsp:nvSpPr>
      <dsp:spPr>
        <a:xfrm>
          <a:off x="3005" y="132602"/>
          <a:ext cx="1806985" cy="432000"/>
        </a:xfrm>
        <a:prstGeom prst="rect">
          <a:avLst/>
        </a:prstGeom>
        <a:solidFill>
          <a:srgbClr val="005AA9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smtClean="0">
              <a:solidFill>
                <a:schemeClr val="bg1"/>
              </a:solidFill>
            </a:rPr>
            <a:t>ОФД</a:t>
          </a:r>
          <a:endParaRPr lang="ru-RU" sz="1500" b="1" kern="1200" dirty="0">
            <a:solidFill>
              <a:schemeClr val="bg1"/>
            </a:solidFill>
          </a:endParaRPr>
        </a:p>
      </dsp:txBody>
      <dsp:txXfrm>
        <a:off x="3005" y="132602"/>
        <a:ext cx="1806985" cy="432000"/>
      </dsp:txXfrm>
    </dsp:sp>
    <dsp:sp modelId="{0F5D3B5F-0A5D-452E-A6D6-10867A8A6809}">
      <dsp:nvSpPr>
        <dsp:cNvPr id="0" name=""/>
        <dsp:cNvSpPr/>
      </dsp:nvSpPr>
      <dsp:spPr>
        <a:xfrm>
          <a:off x="3005" y="564602"/>
          <a:ext cx="1806985" cy="295173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ФНС России выдано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/>
            <a:t>17</a:t>
          </a:r>
          <a:r>
            <a:rPr lang="ru-RU" sz="1500" b="1" kern="1200" dirty="0" smtClean="0"/>
            <a:t> </a:t>
          </a:r>
          <a:r>
            <a:rPr lang="ru-RU" sz="1500" kern="1200" dirty="0" smtClean="0"/>
            <a:t>разрешений на обработку фискальных данных</a:t>
          </a:r>
          <a:endParaRPr lang="ru-RU" sz="1500" kern="1200" dirty="0"/>
        </a:p>
      </dsp:txBody>
      <dsp:txXfrm>
        <a:off x="3005" y="564602"/>
        <a:ext cx="1806985" cy="2951732"/>
      </dsp:txXfrm>
    </dsp:sp>
    <dsp:sp modelId="{36C13105-1E61-4C05-A4D2-F7C66B354E7A}">
      <dsp:nvSpPr>
        <dsp:cNvPr id="0" name=""/>
        <dsp:cNvSpPr/>
      </dsp:nvSpPr>
      <dsp:spPr>
        <a:xfrm>
          <a:off x="2062969" y="132602"/>
          <a:ext cx="1806985" cy="432000"/>
        </a:xfrm>
        <a:prstGeom prst="rect">
          <a:avLst/>
        </a:prstGeom>
        <a:solidFill>
          <a:srgbClr val="005AA9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smtClean="0">
              <a:solidFill>
                <a:schemeClr val="bg1"/>
              </a:solidFill>
            </a:rPr>
            <a:t>ККТ</a:t>
          </a:r>
          <a:endParaRPr lang="ru-RU" sz="1500" b="1" kern="1200" dirty="0">
            <a:solidFill>
              <a:schemeClr val="bg1"/>
            </a:solidFill>
          </a:endParaRPr>
        </a:p>
      </dsp:txBody>
      <dsp:txXfrm>
        <a:off x="2062969" y="132602"/>
        <a:ext cx="1806985" cy="432000"/>
      </dsp:txXfrm>
    </dsp:sp>
    <dsp:sp modelId="{C1F9C902-7164-4E64-A265-53199E6680F1}">
      <dsp:nvSpPr>
        <dsp:cNvPr id="0" name=""/>
        <dsp:cNvSpPr/>
      </dsp:nvSpPr>
      <dsp:spPr>
        <a:xfrm>
          <a:off x="2062969" y="564602"/>
          <a:ext cx="1806985" cy="295173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ФНС России включено в реестр ККТ </a:t>
          </a:r>
          <a:r>
            <a:rPr lang="ru-RU" sz="1500" b="1" kern="1200" dirty="0" smtClean="0"/>
            <a:t>1</a:t>
          </a:r>
          <a:r>
            <a:rPr lang="en-US" sz="1500" b="1" kern="1200" dirty="0" smtClean="0"/>
            <a:t>95</a:t>
          </a:r>
          <a:r>
            <a:rPr lang="ru-RU" sz="1500" kern="1200" dirty="0" smtClean="0"/>
            <a:t> моделей ККТ, из них </a:t>
          </a:r>
          <a:r>
            <a:rPr lang="ru-RU" sz="1500" b="1" kern="1200" dirty="0" smtClean="0"/>
            <a:t>3</a:t>
          </a:r>
          <a:r>
            <a:rPr lang="ru-RU" sz="1500" kern="1200" dirty="0" smtClean="0"/>
            <a:t> модели для расчетов в сети «Интернет»; </a:t>
          </a:r>
          <a:r>
            <a:rPr lang="ru-RU" sz="1500" b="1" kern="1200" dirty="0" smtClean="0"/>
            <a:t>8</a:t>
          </a:r>
          <a:r>
            <a:rPr lang="ru-RU" sz="1500" kern="1200" dirty="0" smtClean="0"/>
            <a:t> моделей для расчетов в автоматических устройствах. От </a:t>
          </a:r>
          <a:r>
            <a:rPr lang="ru-RU" sz="1500" b="1" kern="1200" dirty="0" smtClean="0"/>
            <a:t>47</a:t>
          </a:r>
          <a:r>
            <a:rPr lang="ru-RU" sz="1500" kern="1200" dirty="0" smtClean="0"/>
            <a:t> производителей ККТ. </a:t>
          </a:r>
          <a:endParaRPr lang="ru-RU" sz="1500" kern="1200" dirty="0"/>
        </a:p>
      </dsp:txBody>
      <dsp:txXfrm>
        <a:off x="2062969" y="564602"/>
        <a:ext cx="1806985" cy="2951732"/>
      </dsp:txXfrm>
    </dsp:sp>
    <dsp:sp modelId="{62B81058-29F6-457A-8EA5-5E97740D27B2}">
      <dsp:nvSpPr>
        <dsp:cNvPr id="0" name=""/>
        <dsp:cNvSpPr/>
      </dsp:nvSpPr>
      <dsp:spPr>
        <a:xfrm>
          <a:off x="4122933" y="132602"/>
          <a:ext cx="1806985" cy="432000"/>
        </a:xfrm>
        <a:prstGeom prst="rect">
          <a:avLst/>
        </a:prstGeom>
        <a:solidFill>
          <a:srgbClr val="005AA9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b="1" kern="1200" smtClean="0">
              <a:solidFill>
                <a:schemeClr val="bg1"/>
              </a:solidFill>
            </a:rPr>
            <a:t>ФН</a:t>
          </a:r>
          <a:endParaRPr lang="ru-RU" sz="1500" kern="1200" dirty="0">
            <a:solidFill>
              <a:schemeClr val="bg1"/>
            </a:solidFill>
          </a:endParaRPr>
        </a:p>
      </dsp:txBody>
      <dsp:txXfrm>
        <a:off x="4122933" y="132602"/>
        <a:ext cx="1806985" cy="432000"/>
      </dsp:txXfrm>
    </dsp:sp>
    <dsp:sp modelId="{1878AC41-F4B4-4F6E-8755-B5686E5D5498}">
      <dsp:nvSpPr>
        <dsp:cNvPr id="0" name=""/>
        <dsp:cNvSpPr/>
      </dsp:nvSpPr>
      <dsp:spPr>
        <a:xfrm>
          <a:off x="4122933" y="564602"/>
          <a:ext cx="1806985" cy="295173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ФНС России включено в реестр ФН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smtClean="0"/>
            <a:t>2 </a:t>
          </a:r>
          <a:r>
            <a:rPr lang="ru-RU" sz="1500" kern="1200" dirty="0" smtClean="0"/>
            <a:t>модели ФН, на 1</a:t>
          </a:r>
          <a:r>
            <a:rPr lang="en-US" sz="1500" kern="1200" dirty="0" smtClean="0"/>
            <a:t>5</a:t>
          </a:r>
          <a:r>
            <a:rPr lang="ru-RU" sz="1500" kern="1200" dirty="0" smtClean="0"/>
            <a:t> месяцев; на 36 месяцев</a:t>
          </a:r>
          <a:r>
            <a:rPr lang="en-US" sz="1500" kern="1200" dirty="0" smtClean="0"/>
            <a:t>.</a:t>
          </a:r>
          <a:endParaRPr lang="ru-RU" sz="1500" kern="1200" dirty="0"/>
        </a:p>
      </dsp:txBody>
      <dsp:txXfrm>
        <a:off x="4122933" y="564602"/>
        <a:ext cx="1806985" cy="2951732"/>
      </dsp:txXfrm>
    </dsp:sp>
    <dsp:sp modelId="{D36584B3-BF71-4544-B3D7-62E8FCCECBD4}">
      <dsp:nvSpPr>
        <dsp:cNvPr id="0" name=""/>
        <dsp:cNvSpPr/>
      </dsp:nvSpPr>
      <dsp:spPr>
        <a:xfrm>
          <a:off x="6182896" y="89494"/>
          <a:ext cx="1806985" cy="621786"/>
        </a:xfrm>
        <a:prstGeom prst="rect">
          <a:avLst/>
        </a:prstGeom>
        <a:solidFill>
          <a:srgbClr val="005AA9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smtClean="0">
              <a:solidFill>
                <a:schemeClr val="bg1"/>
              </a:solidFill>
            </a:rPr>
            <a:t>ЮЛ и ИП</a:t>
          </a:r>
          <a:endParaRPr lang="ru-RU" sz="1500" b="1" kern="1200" dirty="0">
            <a:solidFill>
              <a:schemeClr val="bg1"/>
            </a:solidFill>
          </a:endParaRPr>
        </a:p>
      </dsp:txBody>
      <dsp:txXfrm>
        <a:off x="6182896" y="89494"/>
        <a:ext cx="1806985" cy="621786"/>
      </dsp:txXfrm>
    </dsp:sp>
    <dsp:sp modelId="{72AF6992-D832-4A90-BB98-51CCA84DF9EC}">
      <dsp:nvSpPr>
        <dsp:cNvPr id="0" name=""/>
        <dsp:cNvSpPr/>
      </dsp:nvSpPr>
      <dsp:spPr>
        <a:xfrm>
          <a:off x="6179048" y="575151"/>
          <a:ext cx="1806985" cy="2934376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ФНС России зарегистрировала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kern="1200" dirty="0" smtClean="0"/>
            <a:t>более 3 млн. </a:t>
          </a:r>
          <a:r>
            <a:rPr lang="ru-RU" sz="1500" kern="1200" dirty="0" smtClean="0"/>
            <a:t>экземпляров ККТ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в НСО                     зарегистрировано 76 тыс. единиц ККТ, принадлежащих 37 тыс. пользователей        </a:t>
          </a:r>
        </a:p>
      </dsp:txBody>
      <dsp:txXfrm>
        <a:off x="6179048" y="575151"/>
        <a:ext cx="1806985" cy="29343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761E7C-705A-4F45-A355-1F481186CB2C}">
      <dsp:nvSpPr>
        <dsp:cNvPr id="0" name=""/>
        <dsp:cNvSpPr/>
      </dsp:nvSpPr>
      <dsp:spPr>
        <a:xfrm>
          <a:off x="980" y="0"/>
          <a:ext cx="2548646" cy="36551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4">
                  <a:lumMod val="50000"/>
                </a:schemeClr>
              </a:solidFill>
            </a:rPr>
            <a:t>ККТ не применяется, документ не выдается</a:t>
          </a:r>
          <a:endParaRPr lang="ru-RU" sz="1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980" y="0"/>
        <a:ext cx="2548646" cy="1096549"/>
      </dsp:txXfrm>
    </dsp:sp>
    <dsp:sp modelId="{7C6B217A-316D-4FBC-A186-B42D366F63FE}">
      <dsp:nvSpPr>
        <dsp:cNvPr id="0" name=""/>
        <dsp:cNvSpPr/>
      </dsp:nvSpPr>
      <dsp:spPr>
        <a:xfrm>
          <a:off x="189967" y="1082403"/>
          <a:ext cx="2038917" cy="7180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При осуществлении видов деятельности  и оказании услуг, указанных в законе</a:t>
          </a:r>
          <a:endParaRPr lang="ru-RU" sz="1200" kern="1200" dirty="0"/>
        </a:p>
      </dsp:txBody>
      <dsp:txXfrm>
        <a:off x="210999" y="1103435"/>
        <a:ext cx="1996853" cy="676029"/>
      </dsp:txXfrm>
    </dsp:sp>
    <dsp:sp modelId="{1E37CF67-C879-40BC-B2A8-1E810652D131}">
      <dsp:nvSpPr>
        <dsp:cNvPr id="0" name=""/>
        <dsp:cNvSpPr/>
      </dsp:nvSpPr>
      <dsp:spPr>
        <a:xfrm>
          <a:off x="255844" y="1925431"/>
          <a:ext cx="2038917" cy="71809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FFFF"/>
              </a:solidFill>
            </a:rPr>
            <a:t>Кредитными организациями</a:t>
          </a:r>
          <a:endParaRPr lang="ru-RU" sz="1200" kern="1200" dirty="0">
            <a:solidFill>
              <a:srgbClr val="FFFFFF"/>
            </a:solidFill>
          </a:endParaRPr>
        </a:p>
      </dsp:txBody>
      <dsp:txXfrm>
        <a:off x="276876" y="1946463"/>
        <a:ext cx="1996853" cy="676029"/>
      </dsp:txXfrm>
    </dsp:sp>
    <dsp:sp modelId="{89D5711F-C1AF-4723-9984-899470BF5E09}">
      <dsp:nvSpPr>
        <dsp:cNvPr id="0" name=""/>
        <dsp:cNvSpPr/>
      </dsp:nvSpPr>
      <dsp:spPr>
        <a:xfrm>
          <a:off x="255844" y="2754001"/>
          <a:ext cx="2038917" cy="71809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FFFF"/>
              </a:solidFill>
            </a:rPr>
            <a:t>При расчетах с использованием ЭСП без его предъявления между организациями и ИП</a:t>
          </a:r>
          <a:endParaRPr lang="ru-RU" sz="1200" kern="1200" dirty="0">
            <a:solidFill>
              <a:srgbClr val="FFFFFF"/>
            </a:solidFill>
          </a:endParaRPr>
        </a:p>
      </dsp:txBody>
      <dsp:txXfrm>
        <a:off x="276876" y="2775033"/>
        <a:ext cx="1996853" cy="676029"/>
      </dsp:txXfrm>
    </dsp:sp>
    <dsp:sp modelId="{06BC0A6B-474B-44C4-9563-611F8E49DAD1}">
      <dsp:nvSpPr>
        <dsp:cNvPr id="0" name=""/>
        <dsp:cNvSpPr/>
      </dsp:nvSpPr>
      <dsp:spPr>
        <a:xfrm>
          <a:off x="2740775" y="0"/>
          <a:ext cx="2548646" cy="36551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4">
                  <a:lumMod val="50000"/>
                </a:schemeClr>
              </a:solidFill>
            </a:rPr>
            <a:t>ККТ не применяется, но документ выдается </a:t>
          </a:r>
          <a:endParaRPr lang="ru-RU" sz="1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2740775" y="0"/>
        <a:ext cx="2548646" cy="1096549"/>
      </dsp:txXfrm>
    </dsp:sp>
    <dsp:sp modelId="{5A6BC811-4FE7-4BD0-844E-EA20CFD902D2}">
      <dsp:nvSpPr>
        <dsp:cNvPr id="0" name=""/>
        <dsp:cNvSpPr/>
      </dsp:nvSpPr>
      <dsp:spPr>
        <a:xfrm>
          <a:off x="2995640" y="1096549"/>
          <a:ext cx="2038917" cy="23758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 отдаленных или труднодоступных местностях (за исключением городов, районных центров, ПГТ) по требованию покупателя выдается документ, подтверждающий расчет </a:t>
          </a:r>
          <a:endParaRPr lang="ru-RU" sz="1400" kern="1200" dirty="0"/>
        </a:p>
      </dsp:txBody>
      <dsp:txXfrm>
        <a:off x="3055358" y="1156267"/>
        <a:ext cx="1919481" cy="2256421"/>
      </dsp:txXfrm>
    </dsp:sp>
    <dsp:sp modelId="{5E257BB2-E90A-4CFC-B87D-47CF217610CE}">
      <dsp:nvSpPr>
        <dsp:cNvPr id="0" name=""/>
        <dsp:cNvSpPr/>
      </dsp:nvSpPr>
      <dsp:spPr>
        <a:xfrm>
          <a:off x="5480570" y="0"/>
          <a:ext cx="2548646" cy="36551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4">
                  <a:lumMod val="50000"/>
                </a:schemeClr>
              </a:solidFill>
            </a:rPr>
            <a:t>ККТ применяется, но с ограничениями</a:t>
          </a:r>
          <a:endParaRPr lang="ru-RU" sz="1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5480570" y="0"/>
        <a:ext cx="2548646" cy="1096549"/>
      </dsp:txXfrm>
    </dsp:sp>
    <dsp:sp modelId="{203D88BD-1358-49AB-A95D-476C530A2EE8}">
      <dsp:nvSpPr>
        <dsp:cNvPr id="0" name=""/>
        <dsp:cNvSpPr/>
      </dsp:nvSpPr>
      <dsp:spPr>
        <a:xfrm>
          <a:off x="5735435" y="1097620"/>
          <a:ext cx="2038917" cy="110208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solidFill>
                <a:srgbClr val="FFFFFF"/>
              </a:solidFill>
            </a:rPr>
            <a:t>В отдаленных от сетей связи местностях ККТ применяется в режиме без передачи фискальных документов</a:t>
          </a:r>
          <a:endParaRPr lang="ru-RU" sz="1200" kern="1200" dirty="0">
            <a:solidFill>
              <a:srgbClr val="FFFFFF"/>
            </a:solidFill>
          </a:endParaRPr>
        </a:p>
      </dsp:txBody>
      <dsp:txXfrm>
        <a:off x="5767714" y="1129899"/>
        <a:ext cx="1974359" cy="1037524"/>
      </dsp:txXfrm>
    </dsp:sp>
    <dsp:sp modelId="{69246FB1-5442-4894-B295-8DA24E7E29A0}">
      <dsp:nvSpPr>
        <dsp:cNvPr id="0" name=""/>
        <dsp:cNvSpPr/>
      </dsp:nvSpPr>
      <dsp:spPr>
        <a:xfrm>
          <a:off x="5735435" y="2369254"/>
          <a:ext cx="2038917" cy="110208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solidFill>
                <a:srgbClr val="FFFFFF"/>
              </a:solidFill>
            </a:rPr>
            <a:t>При расчетах с использованием ЭСП в сети Интернет чек или БСО не печатается, а направляется покупателю в электронной форме</a:t>
          </a:r>
          <a:endParaRPr lang="ru-RU" sz="1200" kern="1200" dirty="0">
            <a:solidFill>
              <a:srgbClr val="FFFFFF"/>
            </a:solidFill>
          </a:endParaRPr>
        </a:p>
      </dsp:txBody>
      <dsp:txXfrm>
        <a:off x="5767714" y="2401533"/>
        <a:ext cx="1974359" cy="10375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4F727-A0E8-418C-B57A-2A914078DF9E}">
      <dsp:nvSpPr>
        <dsp:cNvPr id="0" name=""/>
        <dsp:cNvSpPr/>
      </dsp:nvSpPr>
      <dsp:spPr>
        <a:xfrm>
          <a:off x="936108" y="0"/>
          <a:ext cx="6778546" cy="6728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Положения законопроекта</a:t>
          </a:r>
          <a:endParaRPr lang="ru-RU" sz="1800" kern="1200" dirty="0"/>
        </a:p>
      </dsp:txBody>
      <dsp:txXfrm>
        <a:off x="955814" y="19706"/>
        <a:ext cx="6739134" cy="633403"/>
      </dsp:txXfrm>
    </dsp:sp>
    <dsp:sp modelId="{0291DDB0-4DC4-4401-972D-6E5A04F5AE61}">
      <dsp:nvSpPr>
        <dsp:cNvPr id="0" name=""/>
        <dsp:cNvSpPr/>
      </dsp:nvSpPr>
      <dsp:spPr>
        <a:xfrm>
          <a:off x="1613963" y="672815"/>
          <a:ext cx="690296" cy="337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365"/>
              </a:lnTo>
              <a:lnTo>
                <a:pt x="690296" y="33736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764B37-F8BE-4E1C-BD33-EA44414A0505}">
      <dsp:nvSpPr>
        <dsp:cNvPr id="0" name=""/>
        <dsp:cNvSpPr/>
      </dsp:nvSpPr>
      <dsp:spPr>
        <a:xfrm>
          <a:off x="2304259" y="792087"/>
          <a:ext cx="4858800" cy="4361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Сокращение оснований для неприменения ККТ на рынках</a:t>
          </a:r>
          <a:endParaRPr lang="ru-RU" sz="1400" kern="1200" dirty="0"/>
        </a:p>
      </dsp:txBody>
      <dsp:txXfrm>
        <a:off x="2317035" y="804863"/>
        <a:ext cx="4833248" cy="410636"/>
      </dsp:txXfrm>
    </dsp:sp>
    <dsp:sp modelId="{7D37CF38-189A-455A-B7C3-BEDDCCDDFAF0}">
      <dsp:nvSpPr>
        <dsp:cNvPr id="0" name=""/>
        <dsp:cNvSpPr/>
      </dsp:nvSpPr>
      <dsp:spPr>
        <a:xfrm>
          <a:off x="1613963" y="672815"/>
          <a:ext cx="713480" cy="870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452"/>
              </a:lnTo>
              <a:lnTo>
                <a:pt x="713480" y="8704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22728A-118E-4C44-84C7-C6C4CB0D48F3}">
      <dsp:nvSpPr>
        <dsp:cNvPr id="0" name=""/>
        <dsp:cNvSpPr/>
      </dsp:nvSpPr>
      <dsp:spPr>
        <a:xfrm>
          <a:off x="2327443" y="1325174"/>
          <a:ext cx="4858800" cy="4361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Новые обязанности управляющих компаний</a:t>
          </a:r>
          <a:endParaRPr lang="ru-RU" sz="1400" kern="1200" dirty="0"/>
        </a:p>
      </dsp:txBody>
      <dsp:txXfrm>
        <a:off x="2340219" y="1337950"/>
        <a:ext cx="4833248" cy="410636"/>
      </dsp:txXfrm>
    </dsp:sp>
    <dsp:sp modelId="{243F3CA4-DCD9-4166-891B-4D0C657D6351}">
      <dsp:nvSpPr>
        <dsp:cNvPr id="0" name=""/>
        <dsp:cNvSpPr/>
      </dsp:nvSpPr>
      <dsp:spPr>
        <a:xfrm>
          <a:off x="1613963" y="672815"/>
          <a:ext cx="713480" cy="14156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5687"/>
              </a:lnTo>
              <a:lnTo>
                <a:pt x="713480" y="14156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F87816-FA64-434E-89E1-7A40C4BD0D5C}">
      <dsp:nvSpPr>
        <dsp:cNvPr id="0" name=""/>
        <dsp:cNvSpPr/>
      </dsp:nvSpPr>
      <dsp:spPr>
        <a:xfrm>
          <a:off x="2327443" y="1870409"/>
          <a:ext cx="4858800" cy="4361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Требования к допуску арендаторов на рынке</a:t>
          </a:r>
          <a:endParaRPr lang="ru-RU" sz="1400" kern="1200" dirty="0"/>
        </a:p>
      </dsp:txBody>
      <dsp:txXfrm>
        <a:off x="2340219" y="1883185"/>
        <a:ext cx="4833248" cy="410636"/>
      </dsp:txXfrm>
    </dsp:sp>
    <dsp:sp modelId="{94873543-53BE-4E18-9950-6FE696E4E4D1}">
      <dsp:nvSpPr>
        <dsp:cNvPr id="0" name=""/>
        <dsp:cNvSpPr/>
      </dsp:nvSpPr>
      <dsp:spPr>
        <a:xfrm>
          <a:off x="1613963" y="672815"/>
          <a:ext cx="713480" cy="19609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0923"/>
              </a:lnTo>
              <a:lnTo>
                <a:pt x="713480" y="19609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D53901-0820-40D0-BDC5-7EB4FE821690}">
      <dsp:nvSpPr>
        <dsp:cNvPr id="0" name=""/>
        <dsp:cNvSpPr/>
      </dsp:nvSpPr>
      <dsp:spPr>
        <a:xfrm>
          <a:off x="2327443" y="2415644"/>
          <a:ext cx="4858800" cy="4361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Изменения в КоАП РФ</a:t>
          </a:r>
          <a:endParaRPr lang="ru-RU" sz="1400" kern="1200" dirty="0"/>
        </a:p>
      </dsp:txBody>
      <dsp:txXfrm>
        <a:off x="2340219" y="2428420"/>
        <a:ext cx="4833248" cy="410636"/>
      </dsp:txXfrm>
    </dsp:sp>
    <dsp:sp modelId="{01C3F83D-4104-47BB-8724-F122BB917230}">
      <dsp:nvSpPr>
        <dsp:cNvPr id="0" name=""/>
        <dsp:cNvSpPr/>
      </dsp:nvSpPr>
      <dsp:spPr>
        <a:xfrm>
          <a:off x="1613963" y="672815"/>
          <a:ext cx="713480" cy="24754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5402"/>
              </a:lnTo>
              <a:lnTo>
                <a:pt x="713480" y="24754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D6614D-00D6-4134-BEC3-7FE7980CEFFE}">
      <dsp:nvSpPr>
        <dsp:cNvPr id="0" name=""/>
        <dsp:cNvSpPr/>
      </dsp:nvSpPr>
      <dsp:spPr>
        <a:xfrm>
          <a:off x="2327443" y="2930124"/>
          <a:ext cx="4858800" cy="4361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Введение новых видов наказаний за нарушение закона</a:t>
          </a:r>
          <a:endParaRPr lang="ru-RU" sz="1400" kern="1200" dirty="0"/>
        </a:p>
      </dsp:txBody>
      <dsp:txXfrm>
        <a:off x="2340219" y="2942900"/>
        <a:ext cx="4833248" cy="4106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DEF0AB-3D9A-485C-BAD3-3A445038F62D}">
      <dsp:nvSpPr>
        <dsp:cNvPr id="0" name=""/>
        <dsp:cNvSpPr/>
      </dsp:nvSpPr>
      <dsp:spPr>
        <a:xfrm>
          <a:off x="227488" y="0"/>
          <a:ext cx="2282031" cy="5705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Срок действия ключа ФП</a:t>
          </a:r>
          <a:endParaRPr lang="ru-RU" sz="1600" kern="1200" dirty="0"/>
        </a:p>
      </dsp:txBody>
      <dsp:txXfrm>
        <a:off x="244198" y="16710"/>
        <a:ext cx="2248611" cy="537087"/>
      </dsp:txXfrm>
    </dsp:sp>
    <dsp:sp modelId="{A65567D6-2BB2-48CB-B136-D08DA307E76E}">
      <dsp:nvSpPr>
        <dsp:cNvPr id="0" name=""/>
        <dsp:cNvSpPr/>
      </dsp:nvSpPr>
      <dsp:spPr>
        <a:xfrm rot="5400000">
          <a:off x="1318584" y="620427"/>
          <a:ext cx="99838" cy="9983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9D532F9-AAD0-4DF4-8982-5BB5D4FA4465}">
      <dsp:nvSpPr>
        <dsp:cNvPr id="0" name=""/>
        <dsp:cNvSpPr/>
      </dsp:nvSpPr>
      <dsp:spPr>
        <a:xfrm>
          <a:off x="227488" y="770185"/>
          <a:ext cx="2282031" cy="57050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 менее 36 месяцев</a:t>
          </a:r>
          <a:endParaRPr lang="ru-RU" sz="1400" kern="1200" dirty="0"/>
        </a:p>
      </dsp:txBody>
      <dsp:txXfrm>
        <a:off x="244198" y="786895"/>
        <a:ext cx="2248611" cy="537087"/>
      </dsp:txXfrm>
    </dsp:sp>
    <dsp:sp modelId="{339986EB-3A30-4525-B88F-CFC2852CF256}">
      <dsp:nvSpPr>
        <dsp:cNvPr id="0" name=""/>
        <dsp:cNvSpPr/>
      </dsp:nvSpPr>
      <dsp:spPr>
        <a:xfrm rot="5400000">
          <a:off x="1318584" y="1390612"/>
          <a:ext cx="99838" cy="9983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B5BB754-9021-4C0B-B440-DA87BFAAD7AA}">
      <dsp:nvSpPr>
        <dsp:cNvPr id="0" name=""/>
        <dsp:cNvSpPr/>
      </dsp:nvSpPr>
      <dsp:spPr>
        <a:xfrm>
          <a:off x="227488" y="1540371"/>
          <a:ext cx="2282031" cy="57050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 менее 13 месяцев</a:t>
          </a:r>
          <a:endParaRPr lang="ru-RU" sz="1400" kern="1200" dirty="0"/>
        </a:p>
      </dsp:txBody>
      <dsp:txXfrm>
        <a:off x="244198" y="1557081"/>
        <a:ext cx="2248611" cy="537087"/>
      </dsp:txXfrm>
    </dsp:sp>
    <dsp:sp modelId="{9EFA095C-B86C-4564-8A74-25F6711BE8D1}">
      <dsp:nvSpPr>
        <dsp:cNvPr id="0" name=""/>
        <dsp:cNvSpPr/>
      </dsp:nvSpPr>
      <dsp:spPr>
        <a:xfrm>
          <a:off x="2829004" y="0"/>
          <a:ext cx="2282031" cy="5705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Категория пользователей ККТ</a:t>
          </a:r>
          <a:endParaRPr lang="ru-RU" sz="1600" kern="1200" dirty="0"/>
        </a:p>
      </dsp:txBody>
      <dsp:txXfrm>
        <a:off x="2845714" y="16710"/>
        <a:ext cx="2248611" cy="537087"/>
      </dsp:txXfrm>
    </dsp:sp>
    <dsp:sp modelId="{B946A419-D2A9-4229-926F-421324B0CE9F}">
      <dsp:nvSpPr>
        <dsp:cNvPr id="0" name=""/>
        <dsp:cNvSpPr/>
      </dsp:nvSpPr>
      <dsp:spPr>
        <a:xfrm rot="5400000">
          <a:off x="3920100" y="620427"/>
          <a:ext cx="99838" cy="9983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A2C3C17-7F74-45FB-BDDF-FBF17D881612}">
      <dsp:nvSpPr>
        <dsp:cNvPr id="0" name=""/>
        <dsp:cNvSpPr/>
      </dsp:nvSpPr>
      <dsp:spPr>
        <a:xfrm>
          <a:off x="2829004" y="770185"/>
          <a:ext cx="2282031" cy="57050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Услуги, УСН, С/Х, ПСН</a:t>
          </a:r>
          <a:endParaRPr lang="ru-RU" sz="1400" kern="1200" dirty="0"/>
        </a:p>
      </dsp:txBody>
      <dsp:txXfrm>
        <a:off x="2845714" y="786895"/>
        <a:ext cx="2248611" cy="537087"/>
      </dsp:txXfrm>
    </dsp:sp>
    <dsp:sp modelId="{409D3355-76FB-4FC5-A387-B0926F4B91F4}">
      <dsp:nvSpPr>
        <dsp:cNvPr id="0" name=""/>
        <dsp:cNvSpPr/>
      </dsp:nvSpPr>
      <dsp:spPr>
        <a:xfrm rot="5400000">
          <a:off x="3920100" y="1390612"/>
          <a:ext cx="99838" cy="9983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753B27E-7209-475C-A65A-1551A23D9D35}">
      <dsp:nvSpPr>
        <dsp:cNvPr id="0" name=""/>
        <dsp:cNvSpPr/>
      </dsp:nvSpPr>
      <dsp:spPr>
        <a:xfrm>
          <a:off x="2829004" y="1540371"/>
          <a:ext cx="2282031" cy="57050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Остальные</a:t>
          </a:r>
          <a:endParaRPr lang="ru-RU" sz="1400" kern="1200" dirty="0"/>
        </a:p>
      </dsp:txBody>
      <dsp:txXfrm>
        <a:off x="2845714" y="1557081"/>
        <a:ext cx="2248611" cy="537087"/>
      </dsp:txXfrm>
    </dsp:sp>
    <dsp:sp modelId="{70E823D0-4708-4167-807F-CCB349DAEFF1}">
      <dsp:nvSpPr>
        <dsp:cNvPr id="0" name=""/>
        <dsp:cNvSpPr/>
      </dsp:nvSpPr>
      <dsp:spPr>
        <a:xfrm>
          <a:off x="5430519" y="0"/>
          <a:ext cx="2282031" cy="5705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Исключения</a:t>
          </a:r>
          <a:endParaRPr lang="ru-RU" sz="1600" kern="1200" dirty="0"/>
        </a:p>
      </dsp:txBody>
      <dsp:txXfrm>
        <a:off x="5447229" y="16710"/>
        <a:ext cx="2248611" cy="537087"/>
      </dsp:txXfrm>
    </dsp:sp>
    <dsp:sp modelId="{C350D582-9131-495E-BD57-EC3BD838EDA0}">
      <dsp:nvSpPr>
        <dsp:cNvPr id="0" name=""/>
        <dsp:cNvSpPr/>
      </dsp:nvSpPr>
      <dsp:spPr>
        <a:xfrm rot="5400000">
          <a:off x="6521616" y="620427"/>
          <a:ext cx="99838" cy="9983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26F5A40-6FEF-4FD9-BCF7-9DFB862B9643}">
      <dsp:nvSpPr>
        <dsp:cNvPr id="0" name=""/>
        <dsp:cNvSpPr/>
      </dsp:nvSpPr>
      <dsp:spPr>
        <a:xfrm>
          <a:off x="5430519" y="770185"/>
          <a:ext cx="2282031" cy="57050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kern="1200" dirty="0" smtClean="0"/>
            <a:t>Торговля подакцизным товаром.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kern="1200" dirty="0" smtClean="0"/>
            <a:t>Сезонный (временный) режим работы</a:t>
          </a:r>
        </a:p>
      </dsp:txBody>
      <dsp:txXfrm>
        <a:off x="5447229" y="786895"/>
        <a:ext cx="2248611" cy="537087"/>
      </dsp:txXfrm>
    </dsp:sp>
    <dsp:sp modelId="{94C9FF7E-85C3-47E6-8C2B-3FB6F8A2A2D4}">
      <dsp:nvSpPr>
        <dsp:cNvPr id="0" name=""/>
        <dsp:cNvSpPr/>
      </dsp:nvSpPr>
      <dsp:spPr>
        <a:xfrm rot="5400000">
          <a:off x="6521616" y="1390612"/>
          <a:ext cx="99838" cy="9983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C0CD0F7-D161-430F-979F-5A719023757A}">
      <dsp:nvSpPr>
        <dsp:cNvPr id="0" name=""/>
        <dsp:cNvSpPr/>
      </dsp:nvSpPr>
      <dsp:spPr>
        <a:xfrm>
          <a:off x="5430519" y="1540371"/>
          <a:ext cx="2282031" cy="57050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Одновременное применение специальных налоговых режимов и общей системы налогообложения</a:t>
          </a:r>
          <a:endParaRPr lang="ru-RU" sz="1100" kern="1200" dirty="0"/>
        </a:p>
      </dsp:txBody>
      <dsp:txXfrm>
        <a:off x="5447229" y="1557081"/>
        <a:ext cx="2248611" cy="537087"/>
      </dsp:txXfrm>
    </dsp:sp>
    <dsp:sp modelId="{6EB98CC2-F0B9-4586-A437-72DE6D142D58}">
      <dsp:nvSpPr>
        <dsp:cNvPr id="0" name=""/>
        <dsp:cNvSpPr/>
      </dsp:nvSpPr>
      <dsp:spPr>
        <a:xfrm rot="5400000">
          <a:off x="6521616" y="2160798"/>
          <a:ext cx="99838" cy="9983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8327E5D-FA10-41E8-9990-E020945522D2}">
      <dsp:nvSpPr>
        <dsp:cNvPr id="0" name=""/>
        <dsp:cNvSpPr/>
      </dsp:nvSpPr>
      <dsp:spPr>
        <a:xfrm>
          <a:off x="5430519" y="2310556"/>
          <a:ext cx="2282031" cy="57050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Применение ККТ, не осуществляющей передачу фискальных документов</a:t>
          </a:r>
          <a:endParaRPr lang="ru-RU" sz="1100" kern="1200" dirty="0"/>
        </a:p>
      </dsp:txBody>
      <dsp:txXfrm>
        <a:off x="5447229" y="2327266"/>
        <a:ext cx="2248611" cy="537087"/>
      </dsp:txXfrm>
    </dsp:sp>
    <dsp:sp modelId="{B0EF4AA8-C6B1-4094-BD2D-17A4D6802796}">
      <dsp:nvSpPr>
        <dsp:cNvPr id="0" name=""/>
        <dsp:cNvSpPr/>
      </dsp:nvSpPr>
      <dsp:spPr>
        <a:xfrm rot="5400000">
          <a:off x="6521616" y="2930983"/>
          <a:ext cx="99838" cy="99838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0AB480E-CA7F-46F6-9032-267344A82CB9}">
      <dsp:nvSpPr>
        <dsp:cNvPr id="0" name=""/>
        <dsp:cNvSpPr/>
      </dsp:nvSpPr>
      <dsp:spPr>
        <a:xfrm>
          <a:off x="5430519" y="3080742"/>
          <a:ext cx="2282031" cy="57050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Иные основания, устанавливаемые Правительством РФ (ПП от 25.01.17 № 70)</a:t>
          </a:r>
        </a:p>
      </dsp:txBody>
      <dsp:txXfrm>
        <a:off x="5447229" y="3097452"/>
        <a:ext cx="2248611" cy="5370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14"/>
            <a:ext cx="2945659" cy="493712"/>
          </a:xfrm>
          <a:prstGeom prst="rect">
            <a:avLst/>
          </a:prstGeom>
        </p:spPr>
        <p:txBody>
          <a:bodyPr vert="horz" lIns="90663" tIns="45332" rIns="90663" bIns="4533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4" y="14"/>
            <a:ext cx="2945659" cy="493712"/>
          </a:xfrm>
          <a:prstGeom prst="rect">
            <a:avLst/>
          </a:prstGeom>
        </p:spPr>
        <p:txBody>
          <a:bodyPr vert="horz" lIns="90663" tIns="45332" rIns="90663" bIns="4533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23.12.2021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42950"/>
            <a:ext cx="6588125" cy="3706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63" tIns="45332" rIns="90663" bIns="4533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90"/>
            <a:ext cx="5438140" cy="4443412"/>
          </a:xfrm>
          <a:prstGeom prst="rect">
            <a:avLst/>
          </a:prstGeom>
        </p:spPr>
        <p:txBody>
          <a:bodyPr vert="horz" lIns="90663" tIns="45332" rIns="90663" bIns="4533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378840"/>
            <a:ext cx="2945659" cy="493712"/>
          </a:xfrm>
          <a:prstGeom prst="rect">
            <a:avLst/>
          </a:prstGeom>
        </p:spPr>
        <p:txBody>
          <a:bodyPr vert="horz" lIns="90663" tIns="45332" rIns="90663" bIns="4533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4" y="9378840"/>
            <a:ext cx="2945659" cy="493712"/>
          </a:xfrm>
          <a:prstGeom prst="rect">
            <a:avLst/>
          </a:prstGeom>
        </p:spPr>
        <p:txBody>
          <a:bodyPr vert="horz" lIns="90663" tIns="45332" rIns="90663" bIns="4533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2684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5349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8028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10710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13384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16071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18752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21421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4AD269-883B-4FA7-91A2-7D9D6CC143D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176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6729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095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013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190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822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961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9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399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040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337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016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675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34119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000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938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16296"/>
              <a:t>23.12.2021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6296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6296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11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kkt-online.nalog.ru/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rebuchet MS" panose="020B0603020202020204" pitchFamily="34" charset="0"/>
              </a:rPr>
              <a:t>Новый порядок применения контрольно-кассовой техники</a:t>
            </a:r>
            <a:endParaRPr lang="ru-RU" sz="1800" dirty="0">
              <a:latin typeface="Trebuchet MS" panose="020B0603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867894"/>
            <a:ext cx="6400800" cy="131445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FFFFFF"/>
                </a:solidFill>
                <a:latin typeface="Trebuchet MS" panose="020B0603020202020204" pitchFamily="34" charset="0"/>
                <a:cs typeface="Arial" charset="0"/>
              </a:rPr>
              <a:t>Начальник </a:t>
            </a:r>
            <a:r>
              <a:rPr lang="ru-RU" sz="1600" b="1" dirty="0">
                <a:solidFill>
                  <a:srgbClr val="FFFFFF"/>
                </a:solidFill>
                <a:latin typeface="Trebuchet MS" panose="020B0603020202020204" pitchFamily="34" charset="0"/>
                <a:cs typeface="Arial" charset="0"/>
              </a:rPr>
              <a:t>отдела  </a:t>
            </a:r>
            <a:r>
              <a:rPr lang="ru-RU" sz="1600" b="1" dirty="0" smtClean="0">
                <a:solidFill>
                  <a:srgbClr val="FFFFFF"/>
                </a:solidFill>
                <a:latin typeface="Trebuchet MS" panose="020B0603020202020204" pitchFamily="34" charset="0"/>
                <a:cs typeface="Arial" charset="0"/>
              </a:rPr>
              <a:t>оперативного контроля </a:t>
            </a:r>
            <a:endParaRPr lang="ru-RU" sz="1600" b="1" dirty="0">
              <a:solidFill>
                <a:srgbClr val="FFFFFF"/>
              </a:solidFill>
              <a:latin typeface="Trebuchet MS" panose="020B0603020202020204" pitchFamily="34" charset="0"/>
              <a:cs typeface="Arial" charset="0"/>
            </a:endParaRPr>
          </a:p>
          <a:p>
            <a:pPr lvl="0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FFFFFF"/>
                </a:solidFill>
                <a:latin typeface="Trebuchet MS" panose="020B0603020202020204" pitchFamily="34" charset="0"/>
                <a:cs typeface="Arial" charset="0"/>
              </a:rPr>
              <a:t>Шаповалов Владимир Владимирович</a:t>
            </a:r>
            <a:endParaRPr lang="ru-RU" sz="1600" b="1" dirty="0">
              <a:solidFill>
                <a:srgbClr val="FFFFFF"/>
              </a:solidFill>
              <a:latin typeface="Trebuchet MS" panose="020B0603020202020204" pitchFamily="34" charset="0"/>
              <a:cs typeface="Arial" charset="0"/>
            </a:endParaRPr>
          </a:p>
          <a:p>
            <a:endParaRPr lang="ru-RU" sz="1400" dirty="0" smtClean="0">
              <a:latin typeface="Trebuchet MS" panose="020B0603020202020204" pitchFamily="34" charset="0"/>
            </a:endParaRPr>
          </a:p>
          <a:p>
            <a:r>
              <a:rPr lang="ru-RU" sz="1400" dirty="0" smtClean="0">
                <a:latin typeface="Trebuchet MS" panose="020B0603020202020204" pitchFamily="34" charset="0"/>
              </a:rPr>
              <a:t>23 декабря 20</a:t>
            </a:r>
            <a:r>
              <a:rPr lang="en-US" sz="1400" dirty="0" smtClean="0">
                <a:latin typeface="Trebuchet MS" panose="020B0603020202020204" pitchFamily="34" charset="0"/>
              </a:rPr>
              <a:t>2</a:t>
            </a:r>
            <a:r>
              <a:rPr lang="ru-RU" sz="1400" dirty="0" smtClean="0">
                <a:latin typeface="Trebuchet MS" panose="020B0603020202020204" pitchFamily="34" charset="0"/>
              </a:rPr>
              <a:t>1 года</a:t>
            </a:r>
            <a:endParaRPr lang="ru-RU" sz="1400" dirty="0">
              <a:latin typeface="Trebuchet MS" panose="020B0603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923678"/>
            <a:ext cx="6840760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УФНС России по Новосибирской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419909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2"/>
          <p:cNvSpPr>
            <a:spLocks noGrp="1"/>
          </p:cNvSpPr>
          <p:nvPr>
            <p:ph type="title"/>
          </p:nvPr>
        </p:nvSpPr>
        <p:spPr>
          <a:xfrm>
            <a:off x="822634" y="375800"/>
            <a:ext cx="7337192" cy="829353"/>
          </a:xfrm>
        </p:spPr>
        <p:txBody>
          <a:bodyPr/>
          <a:lstStyle/>
          <a:p>
            <a:pPr defTabSz="469619" fontAlgn="base">
              <a:spcAft>
                <a:spcPct val="0"/>
              </a:spcAft>
            </a:pPr>
            <a:r>
              <a:rPr lang="ru-RU" altLang="ru-RU" sz="2200">
                <a:latin typeface="Arial" pitchFamily="34" charset="0"/>
              </a:rPr>
              <a:t>Цели реформы</a:t>
            </a:r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04"/>
            <a:ext cx="620370" cy="474071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fld id="{D2CDB053-0688-4E24-9956-14DB7C86EADC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  <p:sp>
        <p:nvSpPr>
          <p:cNvPr id="8" name="TextBox 7"/>
          <p:cNvSpPr txBox="1"/>
          <p:nvPr/>
        </p:nvSpPr>
        <p:spPr>
          <a:xfrm>
            <a:off x="1831244" y="2661921"/>
            <a:ext cx="5029471" cy="1131721"/>
          </a:xfrm>
          <a:prstGeom prst="rect">
            <a:avLst/>
          </a:prstGeom>
        </p:spPr>
        <p:txBody>
          <a:bodyPr lIns="53695" tIns="26848" rIns="53695" bIns="26848" anchor="ctr">
            <a:normAutofit/>
          </a:bodyPr>
          <a:lstStyle/>
          <a:p>
            <a:pPr marL="353056" indent="-353056" defTabSz="536976">
              <a:buFont typeface="Arial" panose="020B0604020202020204" pitchFamily="34" charset="0"/>
              <a:buChar char="•"/>
              <a:defRPr/>
            </a:pPr>
            <a:endParaRPr lang="ru-RU" sz="2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0505" y="1124162"/>
            <a:ext cx="7733576" cy="3407042"/>
          </a:xfrm>
          <a:prstGeom prst="rect">
            <a:avLst/>
          </a:prstGeom>
        </p:spPr>
        <p:txBody>
          <a:bodyPr lIns="53695" tIns="26848" rIns="53695" bIns="26848" anchor="ctr"/>
          <a:lstStyle/>
          <a:p>
            <a:pPr marL="455534" indent="-268382" defTabSz="536976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Создание эффективных механизмов по контролю полноты учета выручки и выявлению зон риска совершения правонарушений.</a:t>
            </a:r>
          </a:p>
          <a:p>
            <a:pPr marL="455534" indent="-268382" defTabSz="536976">
              <a:buFont typeface="+mj-lt"/>
              <a:buAutoNum type="arabicPeriod"/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5534" indent="-268382" defTabSz="536976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Оптимизация временных затрат налогоплательщиков и налоговых органов за счет информатизации соответствующих процессов.</a:t>
            </a:r>
          </a:p>
          <a:p>
            <a:pPr marL="455534" indent="-268382" defTabSz="536976">
              <a:buFont typeface="+mj-lt"/>
              <a:buAutoNum type="arabicPeriod"/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5534" indent="-268382" defTabSz="536976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Создание инструментов автоматизированного и юридически значимого общения с налогоплательщиками по вопросам, связанным с применением контрольно-кассовой техники.</a:t>
            </a:r>
          </a:p>
          <a:p>
            <a:pPr marL="455534" indent="-268382" defTabSz="536976">
              <a:buFont typeface="+mj-lt"/>
              <a:buAutoNum type="arabicPeriod"/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5534" indent="-268382" defTabSz="536976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Создание инструментов гражданского (народного) контроля в сфере применения ККТ.</a:t>
            </a:r>
          </a:p>
          <a:p>
            <a:pPr marL="455534" indent="-268382" defTabSz="536976">
              <a:buFont typeface="+mj-lt"/>
              <a:buAutoNum type="arabicPeriod"/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5534" indent="-268382" defTabSz="536976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Создание новых механизмов защиты интересов и прав потребителей, мониторинг цен социально-значимых товаров и т.д.</a:t>
            </a:r>
          </a:p>
        </p:txBody>
      </p:sp>
    </p:spTree>
    <p:extLst>
      <p:ext uri="{BB962C8B-B14F-4D97-AF65-F5344CB8AC3E}">
        <p14:creationId xmlns:p14="http://schemas.microsoft.com/office/powerpoint/2010/main" val="281380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9"/>
          <p:cNvSpPr txBox="1">
            <a:spLocks/>
          </p:cNvSpPr>
          <p:nvPr/>
        </p:nvSpPr>
        <p:spPr bwMode="auto">
          <a:xfrm>
            <a:off x="337170" y="699542"/>
            <a:ext cx="4313555" cy="52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760" tIns="31379" rIns="62760" bIns="31379" numCol="1" rtlCol="0" anchor="ctr" anchorCtr="0" compatLnSpc="1">
            <a:prstTxWarp prst="textNoShape">
              <a:avLst/>
            </a:prstTxWarp>
            <a:noAutofit/>
          </a:bodyPr>
          <a:lstStyle>
            <a:lvl1pPr marL="0" marR="0" indent="0" algn="l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5pPr>
            <a:lvl6pPr marL="235406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6pPr>
            <a:lvl7pPr marL="470813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7pPr>
            <a:lvl8pPr marL="706219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8pPr>
            <a:lvl9pPr marL="941625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defTabSz="1218955">
              <a:lnSpc>
                <a:spcPts val="6077"/>
              </a:lnSpc>
            </a:pPr>
            <a:r>
              <a:rPr lang="ru-RU" sz="2600" dirty="0" smtClean="0">
                <a:solidFill>
                  <a:srgbClr val="0070C0"/>
                </a:solidFill>
              </a:rPr>
              <a:t>ИТОГИ РЕФОРМЫ</a:t>
            </a:r>
            <a:endParaRPr lang="ru-RU" sz="2600" dirty="0">
              <a:solidFill>
                <a:srgbClr val="0070C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39488682"/>
              </p:ext>
            </p:extLst>
          </p:nvPr>
        </p:nvGraphicFramePr>
        <p:xfrm>
          <a:off x="337170" y="1243902"/>
          <a:ext cx="7992888" cy="3648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403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548638" cy="716805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Система исключений</a:t>
            </a:r>
            <a:br>
              <a:rPr lang="ru-RU" sz="2200" dirty="0" smtClean="0"/>
            </a:br>
            <a:r>
              <a:rPr lang="ru-RU" sz="2200" dirty="0" smtClean="0"/>
              <a:t>(статья 2 закона № 54-ФЗ)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39DDAF-0AF6-4ABE-B83B-855404764931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903568894"/>
              </p:ext>
            </p:extLst>
          </p:nvPr>
        </p:nvGraphicFramePr>
        <p:xfrm>
          <a:off x="421593" y="1273323"/>
          <a:ext cx="8030198" cy="3655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238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323528" y="339502"/>
            <a:ext cx="8426901" cy="1008112"/>
          </a:xfrm>
        </p:spPr>
        <p:txBody>
          <a:bodyPr/>
          <a:lstStyle/>
          <a:p>
            <a:r>
              <a:rPr lang="ru-RU" sz="2000" dirty="0" smtClean="0"/>
              <a:t>ЗАКОНОДАТЕЛЬНЫЕ НОВЕЛЛЫ: проект федерального закона № 905542-7 «О внесении изменений в статью 2 «Федерального закона «О применении ККТ…»</a:t>
            </a:r>
            <a:endParaRPr lang="ru-RU" sz="2000" dirty="0"/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3002440676"/>
              </p:ext>
            </p:extLst>
          </p:nvPr>
        </p:nvGraphicFramePr>
        <p:xfrm>
          <a:off x="323528" y="1419622"/>
          <a:ext cx="8568952" cy="3400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403431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39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Новые требования, переход на использование ФФД1.2</a:t>
            </a:r>
          </a:p>
          <a:p>
            <a:endParaRPr lang="ru-RU" sz="2000" dirty="0"/>
          </a:p>
          <a:p>
            <a:r>
              <a:rPr lang="ru-RU" sz="2000" dirty="0" smtClean="0"/>
              <a:t>Письма ФНС России</a:t>
            </a:r>
            <a:r>
              <a:rPr lang="en-US" sz="2000" dirty="0" smtClean="0"/>
              <a:t>: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- От 09.07.2021 № АБ-4-20/9702</a:t>
            </a:r>
            <a:r>
              <a:rPr lang="en-US" sz="2000" dirty="0" smtClean="0"/>
              <a:t>@</a:t>
            </a:r>
            <a:endParaRPr lang="ru-RU" sz="2000" dirty="0" smtClean="0"/>
          </a:p>
          <a:p>
            <a:r>
              <a:rPr lang="ru-RU" sz="2000" dirty="0" smtClean="0"/>
              <a:t>- От 27.10.2021 № ПА-4-20/15138</a:t>
            </a:r>
            <a:r>
              <a:rPr lang="en-US" sz="2000" dirty="0" smtClean="0"/>
              <a:t>@</a:t>
            </a:r>
          </a:p>
          <a:p>
            <a:r>
              <a:rPr lang="ru-RU" sz="2000" dirty="0" smtClean="0"/>
              <a:t>- От 28.10.2021 № ПА-4-20/15207</a:t>
            </a:r>
            <a:r>
              <a:rPr lang="en-US" sz="2000" dirty="0" smtClean="0"/>
              <a:t>@ 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58800"/>
            <a:ext cx="7476258" cy="716806"/>
          </a:xfrm>
        </p:spPr>
        <p:txBody>
          <a:bodyPr/>
          <a:lstStyle/>
          <a:p>
            <a:r>
              <a:rPr lang="ru-RU" sz="2400" dirty="0" smtClean="0"/>
              <a:t>ККТ при продаже маркированных товаров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942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411510"/>
            <a:ext cx="7548638" cy="1093441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Срок действия ключа фискального признака, содержащегося в фискальном накопителе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39DDAF-0AF6-4ABE-B83B-855404764931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75556670"/>
              </p:ext>
            </p:extLst>
          </p:nvPr>
        </p:nvGraphicFramePr>
        <p:xfrm>
          <a:off x="441960" y="1295400"/>
          <a:ext cx="7940040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2948940" y="2362200"/>
            <a:ext cx="36031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948940" y="3135086"/>
            <a:ext cx="36031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780313" y="2046514"/>
            <a:ext cx="2471057" cy="2900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5562600" y="2362200"/>
            <a:ext cx="21771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 rot="10800000">
            <a:off x="1790696" y="3427984"/>
            <a:ext cx="3989617" cy="647699"/>
          </a:xfrm>
          <a:prstGeom prst="bentConnector3">
            <a:avLst>
              <a:gd name="adj1" fmla="val 99993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83568" y="4371950"/>
            <a:ext cx="4879032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Письмо ФНС от 28.05.2018 № ЕД-4-20/10222 «Об использовании ФН» 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523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987575"/>
            <a:ext cx="7632700" cy="3724126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- письмо ФНС России от 06.08.2018 № ЕД-4-20/15240» «Об особенностях формирования кассового чека       коррекции»</a:t>
            </a:r>
          </a:p>
          <a:p>
            <a:r>
              <a:rPr lang="ru-RU" dirty="0" smtClean="0"/>
              <a:t>- методические </a:t>
            </a:r>
            <a:r>
              <a:rPr lang="ru-RU" dirty="0"/>
              <a:t>указания по формированию фискальных документов размещены на сайте ФНС России </a:t>
            </a:r>
            <a:r>
              <a:rPr lang="ru-RU" dirty="0">
                <a:hlinkClick r:id="rId2"/>
              </a:rPr>
              <a:t>https://</a:t>
            </a:r>
            <a:r>
              <a:rPr lang="ru-RU" dirty="0" smtClean="0">
                <a:hlinkClick r:id="rId2"/>
              </a:rPr>
              <a:t>kkt-online.nalog.ru</a:t>
            </a:r>
            <a:endParaRPr lang="ru-RU" dirty="0"/>
          </a:p>
          <a:p>
            <a:pPr marL="570255" indent="-285750">
              <a:buFontTx/>
              <a:buChar char="-"/>
            </a:pP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59" y="339503"/>
            <a:ext cx="7548267" cy="720079"/>
          </a:xfrm>
        </p:spPr>
        <p:txBody>
          <a:bodyPr/>
          <a:lstStyle/>
          <a:p>
            <a:r>
              <a:rPr lang="ru-RU" sz="2400" dirty="0" smtClean="0"/>
              <a:t>Особенности формирования кассового чека коррекции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22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/>
          </p:cNvSpPr>
          <p:nvPr>
            <p:ph type="title" idx="4294967295"/>
          </p:nvPr>
        </p:nvSpPr>
        <p:spPr>
          <a:xfrm>
            <a:off x="692804" y="2179886"/>
            <a:ext cx="7696817" cy="489830"/>
          </a:xfrm>
        </p:spPr>
        <p:txBody>
          <a:bodyPr vert="horz" lIns="81630" tIns="40815" rIns="81630" bIns="40815" rtlCol="0" anchor="ctr">
            <a:noAutofit/>
          </a:bodyPr>
          <a:lstStyle/>
          <a:p>
            <a:pPr algn="ctr">
              <a:lnSpc>
                <a:spcPts val="2348"/>
              </a:lnSpc>
            </a:pPr>
            <a:r>
              <a:rPr lang="ru-RU" sz="3600" dirty="0">
                <a:latin typeface="Trebuchet MS" panose="020B0603020202020204" pitchFamily="34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40555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46072</TotalTime>
  <Words>516</Words>
  <Application>Microsoft Office PowerPoint</Application>
  <PresentationFormat>Экран (16:9)</PresentationFormat>
  <Paragraphs>80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Present_FNS2012_16-9</vt:lpstr>
      <vt:lpstr>Новый порядок применения контрольно-кассовой техники</vt:lpstr>
      <vt:lpstr>Цели реформы</vt:lpstr>
      <vt:lpstr>Презентация PowerPoint</vt:lpstr>
      <vt:lpstr> Система исключений (статья 2 закона № 54-ФЗ) </vt:lpstr>
      <vt:lpstr>ЗАКОНОДАТЕЛЬНЫЕ НОВЕЛЛЫ: проект федерального закона № 905542-7 «О внесении изменений в статью 2 «Федерального закона «О применении ККТ…»</vt:lpstr>
      <vt:lpstr>ККТ при продаже маркированных товаров</vt:lpstr>
      <vt:lpstr>Срок действия ключа фискального признака, содержащегося в фискальном накопителе</vt:lpstr>
      <vt:lpstr>Особенности формирования кассового чека коррекции</vt:lpstr>
      <vt:lpstr>Благодарю за внимание!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Шаповалов Владимир Владимирович</cp:lastModifiedBy>
  <cp:revision>1532</cp:revision>
  <cp:lastPrinted>2017-07-27T04:42:09Z</cp:lastPrinted>
  <dcterms:created xsi:type="dcterms:W3CDTF">2013-04-18T07:19:29Z</dcterms:created>
  <dcterms:modified xsi:type="dcterms:W3CDTF">2021-12-23T01:51:54Z</dcterms:modified>
</cp:coreProperties>
</file>