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7" r:id="rId2"/>
    <p:sldId id="315" r:id="rId3"/>
    <p:sldId id="318" r:id="rId4"/>
    <p:sldId id="310" r:id="rId5"/>
    <p:sldId id="322" r:id="rId6"/>
    <p:sldId id="298" r:id="rId7"/>
    <p:sldId id="316" r:id="rId8"/>
    <p:sldId id="320" r:id="rId9"/>
    <p:sldId id="312" r:id="rId10"/>
    <p:sldId id="317" r:id="rId11"/>
    <p:sldId id="284" r:id="rId1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37211C-38C8-41E4-9FFE-FF42C22EC35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E55687-47B5-430E-9EB4-0EB33D90552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 2020 год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8F456C7-A1AB-48FB-9126-0ECDD96FC6BF}" type="parTrans" cxnId="{5F5565E5-FCA1-4A10-8FC1-EA33A7AD2968}">
      <dgm:prSet/>
      <dgm:spPr/>
      <dgm:t>
        <a:bodyPr/>
        <a:lstStyle/>
        <a:p>
          <a:endParaRPr lang="ru-RU"/>
        </a:p>
      </dgm:t>
    </dgm:pt>
    <dgm:pt modelId="{B9F405BA-FFF4-490C-929A-BF5FBC97E453}" type="sibTrans" cxnId="{5F5565E5-FCA1-4A10-8FC1-EA33A7AD2968}">
      <dgm:prSet/>
      <dgm:spPr/>
      <dgm:t>
        <a:bodyPr/>
        <a:lstStyle/>
        <a:p>
          <a:endParaRPr lang="ru-RU"/>
        </a:p>
      </dgm:t>
    </dgm:pt>
    <dgm:pt modelId="{4E6403E4-F15F-484C-985F-BB359C70FCE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Расчет по форме 6-НДФЛ (срок представления - не позднее 1 марта 2021 года)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9E9140B-2096-4F48-8E74-3B5506CACD9B}" type="parTrans" cxnId="{DB8D935B-087B-4E50-B2F8-BD45B307B966}">
      <dgm:prSet/>
      <dgm:spPr/>
      <dgm:t>
        <a:bodyPr/>
        <a:lstStyle/>
        <a:p>
          <a:endParaRPr lang="ru-RU"/>
        </a:p>
      </dgm:t>
    </dgm:pt>
    <dgm:pt modelId="{8EEADA13-9228-4E3E-AF8A-D40046CF50EC}" type="sibTrans" cxnId="{DB8D935B-087B-4E50-B2F8-BD45B307B966}">
      <dgm:prSet/>
      <dgm:spPr/>
      <dgm:t>
        <a:bodyPr/>
        <a:lstStyle/>
        <a:p>
          <a:endParaRPr lang="ru-RU"/>
        </a:p>
      </dgm:t>
    </dgm:pt>
    <dgm:pt modelId="{FEC5C3C6-CDDD-46E1-8422-66CD8DE1D3F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Справки по форме 2-НДФЛ (срок представления - не позднее 1 марта 2021 года)</a:t>
          </a:r>
        </a:p>
      </dgm:t>
    </dgm:pt>
    <dgm:pt modelId="{77EB8331-95EC-41FB-8879-4F28EA2FCEFC}" type="parTrans" cxnId="{ED801DA6-2ADD-4D12-BD9B-107E13C0484B}">
      <dgm:prSet/>
      <dgm:spPr/>
      <dgm:t>
        <a:bodyPr/>
        <a:lstStyle/>
        <a:p>
          <a:endParaRPr lang="ru-RU"/>
        </a:p>
      </dgm:t>
    </dgm:pt>
    <dgm:pt modelId="{9BBC7677-C753-4423-A270-254606A20AE9}" type="sibTrans" cxnId="{ED801DA6-2ADD-4D12-BD9B-107E13C0484B}">
      <dgm:prSet/>
      <dgm:spPr/>
      <dgm:t>
        <a:bodyPr/>
        <a:lstStyle/>
        <a:p>
          <a:endParaRPr lang="ru-RU"/>
        </a:p>
      </dgm:t>
    </dgm:pt>
    <dgm:pt modelId="{3B06729C-62A5-44E7-BA9D-95084850B3B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 2021 год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28F2AD7-F6BB-4F90-8470-FFC760C79965}" type="parTrans" cxnId="{6D45584F-B21B-4B3C-AD7E-4B6A92CC5E88}">
      <dgm:prSet/>
      <dgm:spPr/>
      <dgm:t>
        <a:bodyPr/>
        <a:lstStyle/>
        <a:p>
          <a:endParaRPr lang="ru-RU"/>
        </a:p>
      </dgm:t>
    </dgm:pt>
    <dgm:pt modelId="{5179BF8C-9BAD-4539-8C37-35A732250931}" type="sibTrans" cxnId="{6D45584F-B21B-4B3C-AD7E-4B6A92CC5E88}">
      <dgm:prSet/>
      <dgm:spPr/>
      <dgm:t>
        <a:bodyPr/>
        <a:lstStyle/>
        <a:p>
          <a:endParaRPr lang="ru-RU"/>
        </a:p>
      </dgm:t>
    </dgm:pt>
    <dgm:pt modelId="{9112B2F0-DA41-43DC-8FC1-826FB4CAF85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Расчет по форме 6-НДФЛ (срок представления – не позднее 1 марта 2022 года) с заполнением Приложения № 1 ««Справка о доходах и суммах налога физического лица»</a:t>
          </a:r>
        </a:p>
      </dgm:t>
    </dgm:pt>
    <dgm:pt modelId="{8CACD1FF-ABDC-4DED-B601-08FF930A0748}" type="parTrans" cxnId="{54924A08-884B-4E10-A39E-234DB5F18391}">
      <dgm:prSet/>
      <dgm:spPr/>
      <dgm:t>
        <a:bodyPr/>
        <a:lstStyle/>
        <a:p>
          <a:endParaRPr lang="ru-RU"/>
        </a:p>
      </dgm:t>
    </dgm:pt>
    <dgm:pt modelId="{E729562A-3089-45CE-8835-45C8904E487B}" type="sibTrans" cxnId="{54924A08-884B-4E10-A39E-234DB5F18391}">
      <dgm:prSet/>
      <dgm:spPr/>
      <dgm:t>
        <a:bodyPr/>
        <a:lstStyle/>
        <a:p>
          <a:endParaRPr lang="ru-RU"/>
        </a:p>
      </dgm:t>
    </dgm:pt>
    <dgm:pt modelId="{8B305200-5436-45FC-968A-4CD3A08779D9}" type="pres">
      <dgm:prSet presAssocID="{0637211C-38C8-41E4-9FFE-FF42C22EC35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01C8DFA-9C74-417F-946B-2B461C443D94}" type="pres">
      <dgm:prSet presAssocID="{ABE55687-47B5-430E-9EB4-0EB33D905529}" presName="root" presStyleCnt="0"/>
      <dgm:spPr/>
    </dgm:pt>
    <dgm:pt modelId="{1E3E0AC9-DFB2-4179-B645-1C7A7CF412E1}" type="pres">
      <dgm:prSet presAssocID="{ABE55687-47B5-430E-9EB4-0EB33D905529}" presName="rootComposite" presStyleCnt="0"/>
      <dgm:spPr/>
    </dgm:pt>
    <dgm:pt modelId="{DED20AA3-D469-4247-AD9C-4E350C820B42}" type="pres">
      <dgm:prSet presAssocID="{ABE55687-47B5-430E-9EB4-0EB33D905529}" presName="rootText" presStyleLbl="node1" presStyleIdx="0" presStyleCnt="2" custScaleX="118358"/>
      <dgm:spPr/>
      <dgm:t>
        <a:bodyPr/>
        <a:lstStyle/>
        <a:p>
          <a:endParaRPr lang="ru-RU"/>
        </a:p>
      </dgm:t>
    </dgm:pt>
    <dgm:pt modelId="{7A2E290F-5048-4E2A-B5D7-EBADE0D8287A}" type="pres">
      <dgm:prSet presAssocID="{ABE55687-47B5-430E-9EB4-0EB33D905529}" presName="rootConnector" presStyleLbl="node1" presStyleIdx="0" presStyleCnt="2"/>
      <dgm:spPr/>
      <dgm:t>
        <a:bodyPr/>
        <a:lstStyle/>
        <a:p>
          <a:endParaRPr lang="ru-RU"/>
        </a:p>
      </dgm:t>
    </dgm:pt>
    <dgm:pt modelId="{A891132E-B09C-4A68-93C9-9F4CCB1E5F2E}" type="pres">
      <dgm:prSet presAssocID="{ABE55687-47B5-430E-9EB4-0EB33D905529}" presName="childShape" presStyleCnt="0"/>
      <dgm:spPr/>
    </dgm:pt>
    <dgm:pt modelId="{E5234642-FEE0-4DC5-95DC-DA77900F8192}" type="pres">
      <dgm:prSet presAssocID="{49E9140B-2096-4F48-8E74-3B5506CACD9B}" presName="Name13" presStyleLbl="parChTrans1D2" presStyleIdx="0" presStyleCnt="3"/>
      <dgm:spPr/>
      <dgm:t>
        <a:bodyPr/>
        <a:lstStyle/>
        <a:p>
          <a:endParaRPr lang="ru-RU"/>
        </a:p>
      </dgm:t>
    </dgm:pt>
    <dgm:pt modelId="{340EB411-1F4B-478D-B69A-CD4D7071D8BE}" type="pres">
      <dgm:prSet presAssocID="{4E6403E4-F15F-484C-985F-BB359C70FCE0}" presName="childText" presStyleLbl="bgAcc1" presStyleIdx="0" presStyleCnt="3" custScaleX="146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12D4CF-4407-4A02-9A2D-524EA4EC2621}" type="pres">
      <dgm:prSet presAssocID="{77EB8331-95EC-41FB-8879-4F28EA2FCEFC}" presName="Name13" presStyleLbl="parChTrans1D2" presStyleIdx="1" presStyleCnt="3"/>
      <dgm:spPr/>
      <dgm:t>
        <a:bodyPr/>
        <a:lstStyle/>
        <a:p>
          <a:endParaRPr lang="ru-RU"/>
        </a:p>
      </dgm:t>
    </dgm:pt>
    <dgm:pt modelId="{55CB3449-D65F-4356-A275-84E7A4E3A9F0}" type="pres">
      <dgm:prSet presAssocID="{FEC5C3C6-CDDD-46E1-8422-66CD8DE1D3FC}" presName="childText" presStyleLbl="bgAcc1" presStyleIdx="1" presStyleCnt="3" custScaleX="144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21C8DD-5C07-4E2F-8176-978AF9A0DD07}" type="pres">
      <dgm:prSet presAssocID="{3B06729C-62A5-44E7-BA9D-95084850B3B2}" presName="root" presStyleCnt="0"/>
      <dgm:spPr/>
    </dgm:pt>
    <dgm:pt modelId="{67ED48C3-5B53-4A29-90FA-3D941A7E5973}" type="pres">
      <dgm:prSet presAssocID="{3B06729C-62A5-44E7-BA9D-95084850B3B2}" presName="rootComposite" presStyleCnt="0"/>
      <dgm:spPr/>
    </dgm:pt>
    <dgm:pt modelId="{BE887B39-8E09-4D40-969F-40CB20CE47B8}" type="pres">
      <dgm:prSet presAssocID="{3B06729C-62A5-44E7-BA9D-95084850B3B2}" presName="rootText" presStyleLbl="node1" presStyleIdx="1" presStyleCnt="2" custScaleX="114194"/>
      <dgm:spPr/>
      <dgm:t>
        <a:bodyPr/>
        <a:lstStyle/>
        <a:p>
          <a:endParaRPr lang="ru-RU"/>
        </a:p>
      </dgm:t>
    </dgm:pt>
    <dgm:pt modelId="{F8425217-3596-4521-8650-19BE6B8B10BF}" type="pres">
      <dgm:prSet presAssocID="{3B06729C-62A5-44E7-BA9D-95084850B3B2}" presName="rootConnector" presStyleLbl="node1" presStyleIdx="1" presStyleCnt="2"/>
      <dgm:spPr/>
      <dgm:t>
        <a:bodyPr/>
        <a:lstStyle/>
        <a:p>
          <a:endParaRPr lang="ru-RU"/>
        </a:p>
      </dgm:t>
    </dgm:pt>
    <dgm:pt modelId="{EC057540-CA67-4084-8260-F4F5537AFD23}" type="pres">
      <dgm:prSet presAssocID="{3B06729C-62A5-44E7-BA9D-95084850B3B2}" presName="childShape" presStyleCnt="0"/>
      <dgm:spPr/>
    </dgm:pt>
    <dgm:pt modelId="{DA89ED77-98E5-4DCD-B044-7B39E6336CCD}" type="pres">
      <dgm:prSet presAssocID="{8CACD1FF-ABDC-4DED-B601-08FF930A0748}" presName="Name13" presStyleLbl="parChTrans1D2" presStyleIdx="2" presStyleCnt="3"/>
      <dgm:spPr/>
      <dgm:t>
        <a:bodyPr/>
        <a:lstStyle/>
        <a:p>
          <a:endParaRPr lang="ru-RU"/>
        </a:p>
      </dgm:t>
    </dgm:pt>
    <dgm:pt modelId="{0D3B0CAD-7B7B-4F04-A7B1-DA3CD2B8FEB5}" type="pres">
      <dgm:prSet presAssocID="{9112B2F0-DA41-43DC-8FC1-826FB4CAF855}" presName="childText" presStyleLbl="bgAcc1" presStyleIdx="2" presStyleCnt="3" custScaleX="144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739B8D-A5BE-407D-BF88-A3D171D2F82B}" type="presOf" srcId="{0637211C-38C8-41E4-9FFE-FF42C22EC35C}" destId="{8B305200-5436-45FC-968A-4CD3A08779D9}" srcOrd="0" destOrd="0" presId="urn:microsoft.com/office/officeart/2005/8/layout/hierarchy3"/>
    <dgm:cxn modelId="{B4692CCF-CBBA-455F-9354-6258996AB2D9}" type="presOf" srcId="{49E9140B-2096-4F48-8E74-3B5506CACD9B}" destId="{E5234642-FEE0-4DC5-95DC-DA77900F8192}" srcOrd="0" destOrd="0" presId="urn:microsoft.com/office/officeart/2005/8/layout/hierarchy3"/>
    <dgm:cxn modelId="{ED801DA6-2ADD-4D12-BD9B-107E13C0484B}" srcId="{ABE55687-47B5-430E-9EB4-0EB33D905529}" destId="{FEC5C3C6-CDDD-46E1-8422-66CD8DE1D3FC}" srcOrd="1" destOrd="0" parTransId="{77EB8331-95EC-41FB-8879-4F28EA2FCEFC}" sibTransId="{9BBC7677-C753-4423-A270-254606A20AE9}"/>
    <dgm:cxn modelId="{147DF2FA-12DA-49C6-9328-FB0448B61852}" type="presOf" srcId="{ABE55687-47B5-430E-9EB4-0EB33D905529}" destId="{7A2E290F-5048-4E2A-B5D7-EBADE0D8287A}" srcOrd="1" destOrd="0" presId="urn:microsoft.com/office/officeart/2005/8/layout/hierarchy3"/>
    <dgm:cxn modelId="{39ABB672-4741-4589-B623-013C0F75A82C}" type="presOf" srcId="{4E6403E4-F15F-484C-985F-BB359C70FCE0}" destId="{340EB411-1F4B-478D-B69A-CD4D7071D8BE}" srcOrd="0" destOrd="0" presId="urn:microsoft.com/office/officeart/2005/8/layout/hierarchy3"/>
    <dgm:cxn modelId="{DA96AE34-ECF5-4790-B87E-23FB7CD2F9F2}" type="presOf" srcId="{77EB8331-95EC-41FB-8879-4F28EA2FCEFC}" destId="{9312D4CF-4407-4A02-9A2D-524EA4EC2621}" srcOrd="0" destOrd="0" presId="urn:microsoft.com/office/officeart/2005/8/layout/hierarchy3"/>
    <dgm:cxn modelId="{9F5DD0B6-2F6E-4187-BAFB-B4DEDE58834D}" type="presOf" srcId="{8CACD1FF-ABDC-4DED-B601-08FF930A0748}" destId="{DA89ED77-98E5-4DCD-B044-7B39E6336CCD}" srcOrd="0" destOrd="0" presId="urn:microsoft.com/office/officeart/2005/8/layout/hierarchy3"/>
    <dgm:cxn modelId="{DB8D935B-087B-4E50-B2F8-BD45B307B966}" srcId="{ABE55687-47B5-430E-9EB4-0EB33D905529}" destId="{4E6403E4-F15F-484C-985F-BB359C70FCE0}" srcOrd="0" destOrd="0" parTransId="{49E9140B-2096-4F48-8E74-3B5506CACD9B}" sibTransId="{8EEADA13-9228-4E3E-AF8A-D40046CF50EC}"/>
    <dgm:cxn modelId="{54924A08-884B-4E10-A39E-234DB5F18391}" srcId="{3B06729C-62A5-44E7-BA9D-95084850B3B2}" destId="{9112B2F0-DA41-43DC-8FC1-826FB4CAF855}" srcOrd="0" destOrd="0" parTransId="{8CACD1FF-ABDC-4DED-B601-08FF930A0748}" sibTransId="{E729562A-3089-45CE-8835-45C8904E487B}"/>
    <dgm:cxn modelId="{95AF1F45-235D-497B-BFFD-825959C0A0ED}" type="presOf" srcId="{FEC5C3C6-CDDD-46E1-8422-66CD8DE1D3FC}" destId="{55CB3449-D65F-4356-A275-84E7A4E3A9F0}" srcOrd="0" destOrd="0" presId="urn:microsoft.com/office/officeart/2005/8/layout/hierarchy3"/>
    <dgm:cxn modelId="{0BD54F73-79D2-4529-B6B5-2F56CBF6AAE0}" type="presOf" srcId="{ABE55687-47B5-430E-9EB4-0EB33D905529}" destId="{DED20AA3-D469-4247-AD9C-4E350C820B42}" srcOrd="0" destOrd="0" presId="urn:microsoft.com/office/officeart/2005/8/layout/hierarchy3"/>
    <dgm:cxn modelId="{BA92DEB4-6658-4FE8-B784-B6A57B6C036D}" type="presOf" srcId="{3B06729C-62A5-44E7-BA9D-95084850B3B2}" destId="{F8425217-3596-4521-8650-19BE6B8B10BF}" srcOrd="1" destOrd="0" presId="urn:microsoft.com/office/officeart/2005/8/layout/hierarchy3"/>
    <dgm:cxn modelId="{5F5565E5-FCA1-4A10-8FC1-EA33A7AD2968}" srcId="{0637211C-38C8-41E4-9FFE-FF42C22EC35C}" destId="{ABE55687-47B5-430E-9EB4-0EB33D905529}" srcOrd="0" destOrd="0" parTransId="{E8F456C7-A1AB-48FB-9126-0ECDD96FC6BF}" sibTransId="{B9F405BA-FFF4-490C-929A-BF5FBC97E453}"/>
    <dgm:cxn modelId="{55348251-A7F5-4DC1-BB4F-235B48F9994E}" type="presOf" srcId="{3B06729C-62A5-44E7-BA9D-95084850B3B2}" destId="{BE887B39-8E09-4D40-969F-40CB20CE47B8}" srcOrd="0" destOrd="0" presId="urn:microsoft.com/office/officeart/2005/8/layout/hierarchy3"/>
    <dgm:cxn modelId="{6D45584F-B21B-4B3C-AD7E-4B6A92CC5E88}" srcId="{0637211C-38C8-41E4-9FFE-FF42C22EC35C}" destId="{3B06729C-62A5-44E7-BA9D-95084850B3B2}" srcOrd="1" destOrd="0" parTransId="{028F2AD7-F6BB-4F90-8470-FFC760C79965}" sibTransId="{5179BF8C-9BAD-4539-8C37-35A732250931}"/>
    <dgm:cxn modelId="{76DFF9A1-A476-4E89-99E6-2DCD782C80A1}" type="presOf" srcId="{9112B2F0-DA41-43DC-8FC1-826FB4CAF855}" destId="{0D3B0CAD-7B7B-4F04-A7B1-DA3CD2B8FEB5}" srcOrd="0" destOrd="0" presId="urn:microsoft.com/office/officeart/2005/8/layout/hierarchy3"/>
    <dgm:cxn modelId="{132DEFB7-82D1-47BB-BE15-7E9A81101CEB}" type="presParOf" srcId="{8B305200-5436-45FC-968A-4CD3A08779D9}" destId="{C01C8DFA-9C74-417F-946B-2B461C443D94}" srcOrd="0" destOrd="0" presId="urn:microsoft.com/office/officeart/2005/8/layout/hierarchy3"/>
    <dgm:cxn modelId="{2E7AD2A0-0261-4D13-92C0-266685DDD802}" type="presParOf" srcId="{C01C8DFA-9C74-417F-946B-2B461C443D94}" destId="{1E3E0AC9-DFB2-4179-B645-1C7A7CF412E1}" srcOrd="0" destOrd="0" presId="urn:microsoft.com/office/officeart/2005/8/layout/hierarchy3"/>
    <dgm:cxn modelId="{85657079-A20F-4D46-813F-9DEA13BD46D1}" type="presParOf" srcId="{1E3E0AC9-DFB2-4179-B645-1C7A7CF412E1}" destId="{DED20AA3-D469-4247-AD9C-4E350C820B42}" srcOrd="0" destOrd="0" presId="urn:microsoft.com/office/officeart/2005/8/layout/hierarchy3"/>
    <dgm:cxn modelId="{539540A4-1F27-4121-9938-A2EE8004192D}" type="presParOf" srcId="{1E3E0AC9-DFB2-4179-B645-1C7A7CF412E1}" destId="{7A2E290F-5048-4E2A-B5D7-EBADE0D8287A}" srcOrd="1" destOrd="0" presId="urn:microsoft.com/office/officeart/2005/8/layout/hierarchy3"/>
    <dgm:cxn modelId="{4A7AA749-1630-40CA-87A3-6FF3034D5BC5}" type="presParOf" srcId="{C01C8DFA-9C74-417F-946B-2B461C443D94}" destId="{A891132E-B09C-4A68-93C9-9F4CCB1E5F2E}" srcOrd="1" destOrd="0" presId="urn:microsoft.com/office/officeart/2005/8/layout/hierarchy3"/>
    <dgm:cxn modelId="{A9E69D7B-F051-4210-9ABA-03E6FAF5D8CC}" type="presParOf" srcId="{A891132E-B09C-4A68-93C9-9F4CCB1E5F2E}" destId="{E5234642-FEE0-4DC5-95DC-DA77900F8192}" srcOrd="0" destOrd="0" presId="urn:microsoft.com/office/officeart/2005/8/layout/hierarchy3"/>
    <dgm:cxn modelId="{DD7F96DE-D69A-4EDE-B0DA-0994D781C677}" type="presParOf" srcId="{A891132E-B09C-4A68-93C9-9F4CCB1E5F2E}" destId="{340EB411-1F4B-478D-B69A-CD4D7071D8BE}" srcOrd="1" destOrd="0" presId="urn:microsoft.com/office/officeart/2005/8/layout/hierarchy3"/>
    <dgm:cxn modelId="{431C7EEC-2A4E-412B-A8F6-600064C99150}" type="presParOf" srcId="{A891132E-B09C-4A68-93C9-9F4CCB1E5F2E}" destId="{9312D4CF-4407-4A02-9A2D-524EA4EC2621}" srcOrd="2" destOrd="0" presId="urn:microsoft.com/office/officeart/2005/8/layout/hierarchy3"/>
    <dgm:cxn modelId="{E80E7321-83B1-4B92-90E9-834E1D6A43FC}" type="presParOf" srcId="{A891132E-B09C-4A68-93C9-9F4CCB1E5F2E}" destId="{55CB3449-D65F-4356-A275-84E7A4E3A9F0}" srcOrd="3" destOrd="0" presId="urn:microsoft.com/office/officeart/2005/8/layout/hierarchy3"/>
    <dgm:cxn modelId="{434740D8-A1B6-4138-A28D-08D43610CF8E}" type="presParOf" srcId="{8B305200-5436-45FC-968A-4CD3A08779D9}" destId="{F421C8DD-5C07-4E2F-8176-978AF9A0DD07}" srcOrd="1" destOrd="0" presId="urn:microsoft.com/office/officeart/2005/8/layout/hierarchy3"/>
    <dgm:cxn modelId="{3358C5BE-08A1-49FA-962E-C93C7270F0A7}" type="presParOf" srcId="{F421C8DD-5C07-4E2F-8176-978AF9A0DD07}" destId="{67ED48C3-5B53-4A29-90FA-3D941A7E5973}" srcOrd="0" destOrd="0" presId="urn:microsoft.com/office/officeart/2005/8/layout/hierarchy3"/>
    <dgm:cxn modelId="{0BC5C9D2-B0AB-4ED0-AAB9-9D39050D74C9}" type="presParOf" srcId="{67ED48C3-5B53-4A29-90FA-3D941A7E5973}" destId="{BE887B39-8E09-4D40-969F-40CB20CE47B8}" srcOrd="0" destOrd="0" presId="urn:microsoft.com/office/officeart/2005/8/layout/hierarchy3"/>
    <dgm:cxn modelId="{0C41E720-7D3A-4EBD-ADB5-98512FEA76DB}" type="presParOf" srcId="{67ED48C3-5B53-4A29-90FA-3D941A7E5973}" destId="{F8425217-3596-4521-8650-19BE6B8B10BF}" srcOrd="1" destOrd="0" presId="urn:microsoft.com/office/officeart/2005/8/layout/hierarchy3"/>
    <dgm:cxn modelId="{71E41C48-7DE0-4071-9525-5A49530AFFDD}" type="presParOf" srcId="{F421C8DD-5C07-4E2F-8176-978AF9A0DD07}" destId="{EC057540-CA67-4084-8260-F4F5537AFD23}" srcOrd="1" destOrd="0" presId="urn:microsoft.com/office/officeart/2005/8/layout/hierarchy3"/>
    <dgm:cxn modelId="{8BA7BCE0-929D-4608-AC19-4EC286DF4E86}" type="presParOf" srcId="{EC057540-CA67-4084-8260-F4F5537AFD23}" destId="{DA89ED77-98E5-4DCD-B044-7B39E6336CCD}" srcOrd="0" destOrd="0" presId="urn:microsoft.com/office/officeart/2005/8/layout/hierarchy3"/>
    <dgm:cxn modelId="{4DD68EA9-0A11-4203-AFD5-4FF991A5C772}" type="presParOf" srcId="{EC057540-CA67-4084-8260-F4F5537AFD23}" destId="{0D3B0CAD-7B7B-4F04-A7B1-DA3CD2B8FEB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FADE52-D22C-4F33-BA41-E1655D17C71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EFDB76-6D60-493C-B1C4-C60F81510C3A}">
      <dgm:prSet custT="1"/>
      <dgm:spPr/>
      <dgm:t>
        <a:bodyPr/>
        <a:lstStyle/>
        <a:p>
          <a:pPr rtl="0"/>
          <a:endParaRPr lang="ru-RU" sz="16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A053230-B2EA-4885-8C02-F999E637D9E3}" type="parTrans" cxnId="{2A5E8304-689F-4197-AFFF-A338E941185E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E4D30B4A-6E6E-4071-A12F-27795DEBB905}" type="sibTrans" cxnId="{2A5E8304-689F-4197-AFFF-A338E941185E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66506C23-152F-471D-9D8B-67E4F0007650}">
      <dgm:prSet custT="1"/>
      <dgm:spPr/>
      <dgm:t>
        <a:bodyPr/>
        <a:lstStyle/>
        <a:p>
          <a:pPr rtl="0"/>
          <a:endParaRPr lang="ru-RU" sz="16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BCEC57C-3431-4F99-B201-AF50D2146423}" type="sibTrans" cxnId="{9C598B7E-00BA-42C7-A243-3569D6FBD429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71752C0-56D4-4D6C-92A9-E6D75461CA48}" type="parTrans" cxnId="{9C598B7E-00BA-42C7-A243-3569D6FBD429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56B869A-0F70-455B-995E-DAE27A549C6D}">
      <dgm:prSet custT="1"/>
      <dgm:spPr/>
      <dgm:t>
        <a:bodyPr/>
        <a:lstStyle/>
        <a:p>
          <a:pPr algn="just">
            <a:spcAft>
              <a:spcPts val="0"/>
            </a:spcAft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Добавлено приложение № 1 «Справка о доходах и суммах налога физического лица»</a:t>
          </a:r>
        </a:p>
        <a:p>
          <a:pPr algn="just">
            <a:spcAft>
              <a:spcPts val="0"/>
            </a:spcAft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(форма 6-НДФЛ объедена со справкой 2-НДФЛ).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DBE41CF-31EA-462B-BB02-1643EAF18503}" type="parTrans" cxnId="{9F9611BB-A901-4869-BFF2-C252CE9772BB}">
      <dgm:prSet/>
      <dgm:spPr/>
      <dgm:t>
        <a:bodyPr/>
        <a:lstStyle/>
        <a:p>
          <a:endParaRPr lang="ru-RU"/>
        </a:p>
      </dgm:t>
    </dgm:pt>
    <dgm:pt modelId="{F67BBEDF-5097-4C7A-8021-EF42AA6AB516}" type="sibTrans" cxnId="{9F9611BB-A901-4869-BFF2-C252CE9772BB}">
      <dgm:prSet/>
      <dgm:spPr/>
      <dgm:t>
        <a:bodyPr/>
        <a:lstStyle/>
        <a:p>
          <a:endParaRPr lang="ru-RU"/>
        </a:p>
      </dgm:t>
    </dgm:pt>
    <dgm:pt modelId="{08890CF0-793D-4FD1-ABF9-39135B9BAD49}" type="pres">
      <dgm:prSet presAssocID="{0AFADE52-D22C-4F33-BA41-E1655D17C7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7526AF-0EE9-4483-AE52-904A2BECA8EE}" type="pres">
      <dgm:prSet presAssocID="{E1EFDB76-6D60-493C-B1C4-C60F81510C3A}" presName="parentText" presStyleLbl="node1" presStyleIdx="0" presStyleCnt="3" custScaleY="106530" custLinFactY="-48834" custLinFactNeighborX="7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B2EC2-8A70-41BF-8B4D-A501C5B6B108}" type="pres">
      <dgm:prSet presAssocID="{E4D30B4A-6E6E-4071-A12F-27795DEBB905}" presName="spacer" presStyleCnt="0"/>
      <dgm:spPr/>
      <dgm:t>
        <a:bodyPr/>
        <a:lstStyle/>
        <a:p>
          <a:endParaRPr lang="ru-RU"/>
        </a:p>
      </dgm:t>
    </dgm:pt>
    <dgm:pt modelId="{12B287DB-D50C-431F-9B36-3C00A27C4CF9}" type="pres">
      <dgm:prSet presAssocID="{66506C23-152F-471D-9D8B-67E4F0007650}" presName="parentText" presStyleLbl="node1" presStyleIdx="1" presStyleCnt="3" custScaleY="84037" custLinFactY="-35264" custLinFactNeighborX="4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BD1F9-DB56-4904-8980-F339EB4DCDC9}" type="pres">
      <dgm:prSet presAssocID="{EBCEC57C-3431-4F99-B201-AF50D2146423}" presName="spacer" presStyleCnt="0"/>
      <dgm:spPr/>
      <dgm:t>
        <a:bodyPr/>
        <a:lstStyle/>
        <a:p>
          <a:endParaRPr lang="ru-RU"/>
        </a:p>
      </dgm:t>
    </dgm:pt>
    <dgm:pt modelId="{037A80D1-32F2-4BCF-9553-32A7F3E56688}" type="pres">
      <dgm:prSet presAssocID="{956B869A-0F70-455B-995E-DAE27A549C6D}" presName="parentText" presStyleLbl="node1" presStyleIdx="2" presStyleCnt="3" custScaleY="108037" custLinFactY="-47183" custLinFactNeighborX="7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D0C1E3-1369-4517-BA3C-BDD29F602126}" type="presOf" srcId="{956B869A-0F70-455B-995E-DAE27A549C6D}" destId="{037A80D1-32F2-4BCF-9553-32A7F3E56688}" srcOrd="0" destOrd="0" presId="urn:microsoft.com/office/officeart/2005/8/layout/vList2"/>
    <dgm:cxn modelId="{4A087855-6E0D-4B7A-A041-AE314EBE6436}" type="presOf" srcId="{66506C23-152F-471D-9D8B-67E4F0007650}" destId="{12B287DB-D50C-431F-9B36-3C00A27C4CF9}" srcOrd="0" destOrd="0" presId="urn:microsoft.com/office/officeart/2005/8/layout/vList2"/>
    <dgm:cxn modelId="{94354614-147F-47CB-A9B3-52C7F121FBB5}" type="presOf" srcId="{0AFADE52-D22C-4F33-BA41-E1655D17C716}" destId="{08890CF0-793D-4FD1-ABF9-39135B9BAD49}" srcOrd="0" destOrd="0" presId="urn:microsoft.com/office/officeart/2005/8/layout/vList2"/>
    <dgm:cxn modelId="{A1888180-9299-41EC-B237-9296D3840CC5}" type="presOf" srcId="{E1EFDB76-6D60-493C-B1C4-C60F81510C3A}" destId="{BC7526AF-0EE9-4483-AE52-904A2BECA8EE}" srcOrd="0" destOrd="0" presId="urn:microsoft.com/office/officeart/2005/8/layout/vList2"/>
    <dgm:cxn modelId="{9F9611BB-A901-4869-BFF2-C252CE9772BB}" srcId="{0AFADE52-D22C-4F33-BA41-E1655D17C716}" destId="{956B869A-0F70-455B-995E-DAE27A549C6D}" srcOrd="2" destOrd="0" parTransId="{5DBE41CF-31EA-462B-BB02-1643EAF18503}" sibTransId="{F67BBEDF-5097-4C7A-8021-EF42AA6AB516}"/>
    <dgm:cxn modelId="{2A5E8304-689F-4197-AFFF-A338E941185E}" srcId="{0AFADE52-D22C-4F33-BA41-E1655D17C716}" destId="{E1EFDB76-6D60-493C-B1C4-C60F81510C3A}" srcOrd="0" destOrd="0" parTransId="{EA053230-B2EA-4885-8C02-F999E637D9E3}" sibTransId="{E4D30B4A-6E6E-4071-A12F-27795DEBB905}"/>
    <dgm:cxn modelId="{9C598B7E-00BA-42C7-A243-3569D6FBD429}" srcId="{0AFADE52-D22C-4F33-BA41-E1655D17C716}" destId="{66506C23-152F-471D-9D8B-67E4F0007650}" srcOrd="1" destOrd="0" parTransId="{971752C0-56D4-4D6C-92A9-E6D75461CA48}" sibTransId="{EBCEC57C-3431-4F99-B201-AF50D2146423}"/>
    <dgm:cxn modelId="{640581A6-FE03-4D60-8E7D-4321D04A74D8}" type="presParOf" srcId="{08890CF0-793D-4FD1-ABF9-39135B9BAD49}" destId="{BC7526AF-0EE9-4483-AE52-904A2BECA8EE}" srcOrd="0" destOrd="0" presId="urn:microsoft.com/office/officeart/2005/8/layout/vList2"/>
    <dgm:cxn modelId="{9E6D9632-6B9F-480D-A135-3C0131929252}" type="presParOf" srcId="{08890CF0-793D-4FD1-ABF9-39135B9BAD49}" destId="{9DFB2EC2-8A70-41BF-8B4D-A501C5B6B108}" srcOrd="1" destOrd="0" presId="urn:microsoft.com/office/officeart/2005/8/layout/vList2"/>
    <dgm:cxn modelId="{269B87D7-9703-42C5-A1B4-956F8496D7C8}" type="presParOf" srcId="{08890CF0-793D-4FD1-ABF9-39135B9BAD49}" destId="{12B287DB-D50C-431F-9B36-3C00A27C4CF9}" srcOrd="2" destOrd="0" presId="urn:microsoft.com/office/officeart/2005/8/layout/vList2"/>
    <dgm:cxn modelId="{8AE01992-90DA-4EA9-85AE-B63A66BE9CF2}" type="presParOf" srcId="{08890CF0-793D-4FD1-ABF9-39135B9BAD49}" destId="{A82BD1F9-DB56-4904-8980-F339EB4DCDC9}" srcOrd="3" destOrd="0" presId="urn:microsoft.com/office/officeart/2005/8/layout/vList2"/>
    <dgm:cxn modelId="{0DD6378F-1FDE-4BEF-A125-1D158C6D15ED}" type="presParOf" srcId="{08890CF0-793D-4FD1-ABF9-39135B9BAD49}" destId="{037A80D1-32F2-4BCF-9553-32A7F3E5668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FADE52-D22C-4F33-BA41-E1655D17C71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EFDB76-6D60-493C-B1C4-C60F81510C3A}">
      <dgm:prSet custT="1"/>
      <dgm:spPr/>
      <dgm:t>
        <a:bodyPr/>
        <a:lstStyle/>
        <a:p>
          <a:pPr algn="ctr" rtl="0"/>
          <a:endParaRPr lang="ru-RU" sz="16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A053230-B2EA-4885-8C02-F999E637D9E3}" type="parTrans" cxnId="{2A5E8304-689F-4197-AFFF-A338E941185E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E4D30B4A-6E6E-4071-A12F-27795DEBB905}" type="sibTrans" cxnId="{2A5E8304-689F-4197-AFFF-A338E941185E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66506C23-152F-471D-9D8B-67E4F0007650}">
      <dgm:prSet custT="1"/>
      <dgm:spPr/>
      <dgm:t>
        <a:bodyPr/>
        <a:lstStyle/>
        <a:p>
          <a:pPr rtl="0"/>
          <a:endParaRPr lang="ru-RU" sz="16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BCEC57C-3431-4F99-B201-AF50D2146423}" type="sibTrans" cxnId="{9C598B7E-00BA-42C7-A243-3569D6FBD429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71752C0-56D4-4D6C-92A9-E6D75461CA48}" type="parTrans" cxnId="{9C598B7E-00BA-42C7-A243-3569D6FBD429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56B869A-0F70-455B-995E-DAE27A549C6D}">
      <dgm:prSet custT="1"/>
      <dgm:spPr/>
      <dgm:t>
        <a:bodyPr/>
        <a:lstStyle/>
        <a:p>
          <a:pPr algn="just">
            <a:spcAft>
              <a:spcPts val="0"/>
            </a:spcAft>
          </a:pP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 разделе 1 «Данные об обязательствах налогового агента» следует отражать только срок перечисления налога и его сумму (дата фактического получения дохода, дата удержания налога и сумма фактически полученного дохода – не отражается);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DBE41CF-31EA-462B-BB02-1643EAF18503}" type="parTrans" cxnId="{9F9611BB-A901-4869-BFF2-C252CE9772BB}">
      <dgm:prSet/>
      <dgm:spPr/>
      <dgm:t>
        <a:bodyPr/>
        <a:lstStyle/>
        <a:p>
          <a:endParaRPr lang="ru-RU"/>
        </a:p>
      </dgm:t>
    </dgm:pt>
    <dgm:pt modelId="{F67BBEDF-5097-4C7A-8021-EF42AA6AB516}" type="sibTrans" cxnId="{9F9611BB-A901-4869-BFF2-C252CE9772BB}">
      <dgm:prSet/>
      <dgm:spPr/>
      <dgm:t>
        <a:bodyPr/>
        <a:lstStyle/>
        <a:p>
          <a:endParaRPr lang="ru-RU"/>
        </a:p>
      </dgm:t>
    </dgm:pt>
    <dgm:pt modelId="{08890CF0-793D-4FD1-ABF9-39135B9BAD49}" type="pres">
      <dgm:prSet presAssocID="{0AFADE52-D22C-4F33-BA41-E1655D17C7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7526AF-0EE9-4483-AE52-904A2BECA8EE}" type="pres">
      <dgm:prSet presAssocID="{E1EFDB76-6D60-493C-B1C4-C60F81510C3A}" presName="parentText" presStyleLbl="node1" presStyleIdx="0" presStyleCnt="3" custScaleY="59169" custLinFactY="-48834" custLinFactNeighborX="78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B2EC2-8A70-41BF-8B4D-A501C5B6B108}" type="pres">
      <dgm:prSet presAssocID="{E4D30B4A-6E6E-4071-A12F-27795DEBB905}" presName="spacer" presStyleCnt="0"/>
      <dgm:spPr/>
      <dgm:t>
        <a:bodyPr/>
        <a:lstStyle/>
        <a:p>
          <a:endParaRPr lang="ru-RU"/>
        </a:p>
      </dgm:t>
    </dgm:pt>
    <dgm:pt modelId="{12B287DB-D50C-431F-9B36-3C00A27C4CF9}" type="pres">
      <dgm:prSet presAssocID="{66506C23-152F-471D-9D8B-67E4F0007650}" presName="parentText" presStyleLbl="node1" presStyleIdx="1" presStyleCnt="3" custScaleY="84037" custLinFactY="-35264" custLinFactNeighborX="4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BD1F9-DB56-4904-8980-F339EB4DCDC9}" type="pres">
      <dgm:prSet presAssocID="{EBCEC57C-3431-4F99-B201-AF50D2146423}" presName="spacer" presStyleCnt="0"/>
      <dgm:spPr/>
      <dgm:t>
        <a:bodyPr/>
        <a:lstStyle/>
        <a:p>
          <a:endParaRPr lang="ru-RU"/>
        </a:p>
      </dgm:t>
    </dgm:pt>
    <dgm:pt modelId="{037A80D1-32F2-4BCF-9553-32A7F3E56688}" type="pres">
      <dgm:prSet presAssocID="{956B869A-0F70-455B-995E-DAE27A549C6D}" presName="parentText" presStyleLbl="node1" presStyleIdx="2" presStyleCnt="3" custScaleY="108037" custLinFactY="-33271" custLinFactNeighborX="-44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9611BB-A901-4869-BFF2-C252CE9772BB}" srcId="{0AFADE52-D22C-4F33-BA41-E1655D17C716}" destId="{956B869A-0F70-455B-995E-DAE27A549C6D}" srcOrd="2" destOrd="0" parTransId="{5DBE41CF-31EA-462B-BB02-1643EAF18503}" sibTransId="{F67BBEDF-5097-4C7A-8021-EF42AA6AB516}"/>
    <dgm:cxn modelId="{9C598B7E-00BA-42C7-A243-3569D6FBD429}" srcId="{0AFADE52-D22C-4F33-BA41-E1655D17C716}" destId="{66506C23-152F-471D-9D8B-67E4F0007650}" srcOrd="1" destOrd="0" parTransId="{971752C0-56D4-4D6C-92A9-E6D75461CA48}" sibTransId="{EBCEC57C-3431-4F99-B201-AF50D2146423}"/>
    <dgm:cxn modelId="{2A5E8304-689F-4197-AFFF-A338E941185E}" srcId="{0AFADE52-D22C-4F33-BA41-E1655D17C716}" destId="{E1EFDB76-6D60-493C-B1C4-C60F81510C3A}" srcOrd="0" destOrd="0" parTransId="{EA053230-B2EA-4885-8C02-F999E637D9E3}" sibTransId="{E4D30B4A-6E6E-4071-A12F-27795DEBB905}"/>
    <dgm:cxn modelId="{38BB9B49-EBF5-44FB-94C4-3B16C01B0DC6}" type="presOf" srcId="{E1EFDB76-6D60-493C-B1C4-C60F81510C3A}" destId="{BC7526AF-0EE9-4483-AE52-904A2BECA8EE}" srcOrd="0" destOrd="0" presId="urn:microsoft.com/office/officeart/2005/8/layout/vList2"/>
    <dgm:cxn modelId="{0DA07555-DEF4-479C-8ED9-DFCCC0C0EAB0}" type="presOf" srcId="{66506C23-152F-471D-9D8B-67E4F0007650}" destId="{12B287DB-D50C-431F-9B36-3C00A27C4CF9}" srcOrd="0" destOrd="0" presId="urn:microsoft.com/office/officeart/2005/8/layout/vList2"/>
    <dgm:cxn modelId="{63573BD9-69E7-4AB4-8048-3AA3EFEAF33A}" type="presOf" srcId="{0AFADE52-D22C-4F33-BA41-E1655D17C716}" destId="{08890CF0-793D-4FD1-ABF9-39135B9BAD49}" srcOrd="0" destOrd="0" presId="urn:microsoft.com/office/officeart/2005/8/layout/vList2"/>
    <dgm:cxn modelId="{A3264659-9C42-4E7E-8F27-2A9540A30820}" type="presOf" srcId="{956B869A-0F70-455B-995E-DAE27A549C6D}" destId="{037A80D1-32F2-4BCF-9553-32A7F3E56688}" srcOrd="0" destOrd="0" presId="urn:microsoft.com/office/officeart/2005/8/layout/vList2"/>
    <dgm:cxn modelId="{C09A0832-2E61-4917-B2E7-A957CE36716A}" type="presParOf" srcId="{08890CF0-793D-4FD1-ABF9-39135B9BAD49}" destId="{BC7526AF-0EE9-4483-AE52-904A2BECA8EE}" srcOrd="0" destOrd="0" presId="urn:microsoft.com/office/officeart/2005/8/layout/vList2"/>
    <dgm:cxn modelId="{3A09320A-9237-40C8-BAD5-48A14E9CC3A6}" type="presParOf" srcId="{08890CF0-793D-4FD1-ABF9-39135B9BAD49}" destId="{9DFB2EC2-8A70-41BF-8B4D-A501C5B6B108}" srcOrd="1" destOrd="0" presId="urn:microsoft.com/office/officeart/2005/8/layout/vList2"/>
    <dgm:cxn modelId="{9C7DF416-D390-415C-9AD2-D830C72A3CCE}" type="presParOf" srcId="{08890CF0-793D-4FD1-ABF9-39135B9BAD49}" destId="{12B287DB-D50C-431F-9B36-3C00A27C4CF9}" srcOrd="2" destOrd="0" presId="urn:microsoft.com/office/officeart/2005/8/layout/vList2"/>
    <dgm:cxn modelId="{73FA4E60-92C5-4476-A819-095FDB758F69}" type="presParOf" srcId="{08890CF0-793D-4FD1-ABF9-39135B9BAD49}" destId="{A82BD1F9-DB56-4904-8980-F339EB4DCDC9}" srcOrd="3" destOrd="0" presId="urn:microsoft.com/office/officeart/2005/8/layout/vList2"/>
    <dgm:cxn modelId="{9F83675B-FFB7-4F73-A896-181C46C386C8}" type="presParOf" srcId="{08890CF0-793D-4FD1-ABF9-39135B9BAD49}" destId="{037A80D1-32F2-4BCF-9553-32A7F3E5668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771CD-FC3C-4E40-BB88-A1BD3F5A5F2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A25BEE-5604-400D-82A3-4BA3FA47475F}">
      <dgm:prSet custT="1"/>
      <dgm:spPr/>
      <dgm:t>
        <a:bodyPr/>
        <a:lstStyle/>
        <a:p>
          <a:pPr rtl="0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сумма налоговых баз </a:t>
          </a:r>
          <a:r>
            <a:rPr lang="en-US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меньше или равна </a:t>
          </a:r>
        </a:p>
        <a:p>
          <a:pPr rtl="0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5 000 000 рубл</a:t>
          </a:r>
          <a:r>
            <a:rPr lang="ru-RU" sz="1400" b="0" dirty="0" smtClean="0"/>
            <a:t>ей  </a:t>
          </a:r>
          <a:endParaRPr lang="ru-RU" sz="1400" dirty="0"/>
        </a:p>
      </dgm:t>
    </dgm:pt>
    <dgm:pt modelId="{E4F26CF2-B42A-4131-8479-D79AAEA058C5}" type="parTrans" cxnId="{94C90ADB-50DB-422E-91F8-F5E66ED2F42A}">
      <dgm:prSet/>
      <dgm:spPr/>
      <dgm:t>
        <a:bodyPr/>
        <a:lstStyle/>
        <a:p>
          <a:endParaRPr lang="ru-RU"/>
        </a:p>
      </dgm:t>
    </dgm:pt>
    <dgm:pt modelId="{4AD4C41B-3291-433E-A02E-BA8FBB0EE311}" type="sibTrans" cxnId="{94C90ADB-50DB-422E-91F8-F5E66ED2F42A}">
      <dgm:prSet/>
      <dgm:spPr/>
      <dgm:t>
        <a:bodyPr/>
        <a:lstStyle/>
        <a:p>
          <a:endParaRPr lang="ru-RU"/>
        </a:p>
      </dgm:t>
    </dgm:pt>
    <dgm:pt modelId="{DB35DFE1-ECFB-4B14-87FE-FFC94F62CB7C}">
      <dgm:prSet custT="1"/>
      <dgm:spPr/>
      <dgm:t>
        <a:bodyPr/>
        <a:lstStyle/>
        <a:p>
          <a:pPr rtl="0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сумма налоговых баз </a:t>
          </a:r>
          <a:r>
            <a:rPr lang="en-US" sz="14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больше</a:t>
          </a:r>
        </a:p>
        <a:p>
          <a:pPr rtl="0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5 000 000 рублей  </a:t>
          </a:r>
          <a:r>
            <a:rPr lang="ru-RU" sz="800" b="0" dirty="0" smtClean="0"/>
            <a:t> </a:t>
          </a:r>
          <a:endParaRPr lang="ru-RU" sz="800" dirty="0"/>
        </a:p>
      </dgm:t>
    </dgm:pt>
    <dgm:pt modelId="{093016D1-2978-4BCE-B78A-245670809A29}" type="parTrans" cxnId="{8DBA821B-9E41-4A6B-98B5-C40C3497E1DE}">
      <dgm:prSet/>
      <dgm:spPr/>
      <dgm:t>
        <a:bodyPr/>
        <a:lstStyle/>
        <a:p>
          <a:endParaRPr lang="ru-RU"/>
        </a:p>
      </dgm:t>
    </dgm:pt>
    <dgm:pt modelId="{72A62504-EEAD-4C11-BFAB-6E644A0A0514}" type="sibTrans" cxnId="{8DBA821B-9E41-4A6B-98B5-C40C3497E1DE}">
      <dgm:prSet/>
      <dgm:spPr/>
      <dgm:t>
        <a:bodyPr/>
        <a:lstStyle/>
        <a:p>
          <a:endParaRPr lang="ru-RU"/>
        </a:p>
      </dgm:t>
    </dgm:pt>
    <dgm:pt modelId="{B16648D6-9391-49E2-BF3E-1526BC0A07FD}">
      <dgm:prSet custT="1"/>
      <dgm:spPr/>
      <dgm:t>
        <a:bodyPr/>
        <a:lstStyle/>
        <a:p>
          <a:pPr algn="ctr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13 %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7E6DD41-82C1-4CF2-8D11-86BD1E13BA1A}" type="parTrans" cxnId="{AB028197-5BD2-4C44-90A3-76055B0A3F6C}">
      <dgm:prSet/>
      <dgm:spPr/>
      <dgm:t>
        <a:bodyPr/>
        <a:lstStyle/>
        <a:p>
          <a:endParaRPr lang="ru-RU"/>
        </a:p>
      </dgm:t>
    </dgm:pt>
    <dgm:pt modelId="{0F46DD3C-C496-447C-81DD-2EBAB1C79F1A}" type="sibTrans" cxnId="{AB028197-5BD2-4C44-90A3-76055B0A3F6C}">
      <dgm:prSet/>
      <dgm:spPr/>
      <dgm:t>
        <a:bodyPr/>
        <a:lstStyle/>
        <a:p>
          <a:endParaRPr lang="ru-RU"/>
        </a:p>
      </dgm:t>
    </dgm:pt>
    <dgm:pt modelId="{0103F413-7D64-4FFB-9F5D-1150D4D1F711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650 000 рублей + 15 % с сумм налоговых баз превышающих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 5 000 000 рублей.</a:t>
          </a:r>
        </a:p>
        <a:p>
          <a:pPr marL="57150" indent="0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800" dirty="0"/>
        </a:p>
      </dgm:t>
    </dgm:pt>
    <dgm:pt modelId="{9E5117C0-75EF-4DB4-AA4B-CC0E1C1DF3E1}" type="parTrans" cxnId="{BA6F5282-0DAF-4AE4-9532-2D9ED3A30D14}">
      <dgm:prSet/>
      <dgm:spPr/>
      <dgm:t>
        <a:bodyPr/>
        <a:lstStyle/>
        <a:p>
          <a:endParaRPr lang="ru-RU"/>
        </a:p>
      </dgm:t>
    </dgm:pt>
    <dgm:pt modelId="{A60AB337-9D27-46F0-AB42-4C027E412423}" type="sibTrans" cxnId="{BA6F5282-0DAF-4AE4-9532-2D9ED3A30D14}">
      <dgm:prSet/>
      <dgm:spPr/>
      <dgm:t>
        <a:bodyPr/>
        <a:lstStyle/>
        <a:p>
          <a:endParaRPr lang="ru-RU"/>
        </a:p>
      </dgm:t>
    </dgm:pt>
    <dgm:pt modelId="{7E880DE9-9CDB-47A8-B0A9-D65782227DDC}" type="pres">
      <dgm:prSet presAssocID="{4A2771CD-FC3C-4E40-BB88-A1BD3F5A5F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9D30F62-94D0-4543-A5C5-6F51E345DD7B}" type="pres">
      <dgm:prSet presAssocID="{0DA25BEE-5604-400D-82A3-4BA3FA47475F}" presName="root" presStyleCnt="0"/>
      <dgm:spPr/>
    </dgm:pt>
    <dgm:pt modelId="{28E95AEE-2B93-459D-8FBB-EC3CBEB1781C}" type="pres">
      <dgm:prSet presAssocID="{0DA25BEE-5604-400D-82A3-4BA3FA47475F}" presName="rootComposite" presStyleCnt="0"/>
      <dgm:spPr/>
    </dgm:pt>
    <dgm:pt modelId="{4BE58CAD-6C1A-49DD-9619-ADDF2AE15584}" type="pres">
      <dgm:prSet presAssocID="{0DA25BEE-5604-400D-82A3-4BA3FA47475F}" presName="rootText" presStyleLbl="node1" presStyleIdx="0" presStyleCnt="2" custScaleX="59073" custScaleY="34983" custLinFactNeighborX="2761" custLinFactNeighborY="-23719"/>
      <dgm:spPr/>
      <dgm:t>
        <a:bodyPr/>
        <a:lstStyle/>
        <a:p>
          <a:endParaRPr lang="ru-RU"/>
        </a:p>
      </dgm:t>
    </dgm:pt>
    <dgm:pt modelId="{E90597CB-DD66-46AB-A851-58D90178F2C6}" type="pres">
      <dgm:prSet presAssocID="{0DA25BEE-5604-400D-82A3-4BA3FA47475F}" presName="rootConnector" presStyleLbl="node1" presStyleIdx="0" presStyleCnt="2"/>
      <dgm:spPr/>
      <dgm:t>
        <a:bodyPr/>
        <a:lstStyle/>
        <a:p>
          <a:endParaRPr lang="ru-RU"/>
        </a:p>
      </dgm:t>
    </dgm:pt>
    <dgm:pt modelId="{9DC9FDE9-0B68-4794-8333-CDDCC56402ED}" type="pres">
      <dgm:prSet presAssocID="{0DA25BEE-5604-400D-82A3-4BA3FA47475F}" presName="childShape" presStyleCnt="0"/>
      <dgm:spPr/>
    </dgm:pt>
    <dgm:pt modelId="{91350299-0799-4062-9D14-BD961F174EA7}" type="pres">
      <dgm:prSet presAssocID="{57E6DD41-82C1-4CF2-8D11-86BD1E13BA1A}" presName="Name13" presStyleLbl="parChTrans1D2" presStyleIdx="0" presStyleCnt="2"/>
      <dgm:spPr/>
      <dgm:t>
        <a:bodyPr/>
        <a:lstStyle/>
        <a:p>
          <a:endParaRPr lang="ru-RU"/>
        </a:p>
      </dgm:t>
    </dgm:pt>
    <dgm:pt modelId="{6470B0B4-CB1A-4782-850F-47AA7AC4D296}" type="pres">
      <dgm:prSet presAssocID="{B16648D6-9391-49E2-BF3E-1526BC0A07FD}" presName="childText" presStyleLbl="bgAcc1" presStyleIdx="0" presStyleCnt="2" custScaleX="36883" custScaleY="28999" custLinFactNeighborX="2704" custLinFactNeighborY="-400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CBB961-400B-4865-B58D-07CD09C7693D}" type="pres">
      <dgm:prSet presAssocID="{DB35DFE1-ECFB-4B14-87FE-FFC94F62CB7C}" presName="root" presStyleCnt="0"/>
      <dgm:spPr/>
    </dgm:pt>
    <dgm:pt modelId="{1C288FC7-8252-46AF-9179-7B88D72DAFD3}" type="pres">
      <dgm:prSet presAssocID="{DB35DFE1-ECFB-4B14-87FE-FFC94F62CB7C}" presName="rootComposite" presStyleCnt="0"/>
      <dgm:spPr/>
    </dgm:pt>
    <dgm:pt modelId="{A63B164C-D21F-42E9-98AE-22C932682B38}" type="pres">
      <dgm:prSet presAssocID="{DB35DFE1-ECFB-4B14-87FE-FFC94F62CB7C}" presName="rootText" presStyleLbl="node1" presStyleIdx="1" presStyleCnt="2" custScaleX="62074" custScaleY="35343" custLinFactNeighborX="-7000" custLinFactNeighborY="-24317"/>
      <dgm:spPr/>
      <dgm:t>
        <a:bodyPr/>
        <a:lstStyle/>
        <a:p>
          <a:endParaRPr lang="ru-RU"/>
        </a:p>
      </dgm:t>
    </dgm:pt>
    <dgm:pt modelId="{15A21169-B487-4C28-9376-F178AEC82318}" type="pres">
      <dgm:prSet presAssocID="{DB35DFE1-ECFB-4B14-87FE-FFC94F62CB7C}" presName="rootConnector" presStyleLbl="node1" presStyleIdx="1" presStyleCnt="2"/>
      <dgm:spPr/>
      <dgm:t>
        <a:bodyPr/>
        <a:lstStyle/>
        <a:p>
          <a:endParaRPr lang="ru-RU"/>
        </a:p>
      </dgm:t>
    </dgm:pt>
    <dgm:pt modelId="{BEED237E-566C-4ACB-B84D-793DC5FAE2EE}" type="pres">
      <dgm:prSet presAssocID="{DB35DFE1-ECFB-4B14-87FE-FFC94F62CB7C}" presName="childShape" presStyleCnt="0"/>
      <dgm:spPr/>
    </dgm:pt>
    <dgm:pt modelId="{262A13C8-BD66-4E84-BFC3-098E785D057A}" type="pres">
      <dgm:prSet presAssocID="{9E5117C0-75EF-4DB4-AA4B-CC0E1C1DF3E1}" presName="Name13" presStyleLbl="parChTrans1D2" presStyleIdx="1" presStyleCnt="2"/>
      <dgm:spPr/>
      <dgm:t>
        <a:bodyPr/>
        <a:lstStyle/>
        <a:p>
          <a:endParaRPr lang="ru-RU"/>
        </a:p>
      </dgm:t>
    </dgm:pt>
    <dgm:pt modelId="{87760416-FBF8-414A-BC80-D7B40CF64070}" type="pres">
      <dgm:prSet presAssocID="{0103F413-7D64-4FFB-9F5D-1150D4D1F711}" presName="childText" presStyleLbl="bgAcc1" presStyleIdx="1" presStyleCnt="2" custScaleX="65041" custScaleY="34486" custLinFactNeighborX="-10247" custLinFactNeighborY="-43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8A9447-66F4-4C7C-AF4B-564753A8E3B0}" type="presOf" srcId="{9E5117C0-75EF-4DB4-AA4B-CC0E1C1DF3E1}" destId="{262A13C8-BD66-4E84-BFC3-098E785D057A}" srcOrd="0" destOrd="0" presId="urn:microsoft.com/office/officeart/2005/8/layout/hierarchy3"/>
    <dgm:cxn modelId="{DD4A1C00-A223-46F0-ADCD-8AA5E7964227}" type="presOf" srcId="{DB35DFE1-ECFB-4B14-87FE-FFC94F62CB7C}" destId="{A63B164C-D21F-42E9-98AE-22C932682B38}" srcOrd="0" destOrd="0" presId="urn:microsoft.com/office/officeart/2005/8/layout/hierarchy3"/>
    <dgm:cxn modelId="{CC8E58E6-1601-4B38-B9D5-2E70E61DB5DD}" type="presOf" srcId="{B16648D6-9391-49E2-BF3E-1526BC0A07FD}" destId="{6470B0B4-CB1A-4782-850F-47AA7AC4D296}" srcOrd="0" destOrd="0" presId="urn:microsoft.com/office/officeart/2005/8/layout/hierarchy3"/>
    <dgm:cxn modelId="{F900BD1E-600D-45CB-A795-8A60E9D18EC0}" type="presOf" srcId="{57E6DD41-82C1-4CF2-8D11-86BD1E13BA1A}" destId="{91350299-0799-4062-9D14-BD961F174EA7}" srcOrd="0" destOrd="0" presId="urn:microsoft.com/office/officeart/2005/8/layout/hierarchy3"/>
    <dgm:cxn modelId="{AF1DB1F4-1399-45B7-8A16-5FFBC39BFC54}" type="presOf" srcId="{0103F413-7D64-4FFB-9F5D-1150D4D1F711}" destId="{87760416-FBF8-414A-BC80-D7B40CF64070}" srcOrd="0" destOrd="0" presId="urn:microsoft.com/office/officeart/2005/8/layout/hierarchy3"/>
    <dgm:cxn modelId="{8DBA821B-9E41-4A6B-98B5-C40C3497E1DE}" srcId="{4A2771CD-FC3C-4E40-BB88-A1BD3F5A5F2C}" destId="{DB35DFE1-ECFB-4B14-87FE-FFC94F62CB7C}" srcOrd="1" destOrd="0" parTransId="{093016D1-2978-4BCE-B78A-245670809A29}" sibTransId="{72A62504-EEAD-4C11-BFAB-6E644A0A0514}"/>
    <dgm:cxn modelId="{7B61304B-2FB9-439D-930F-1BD796288841}" type="presOf" srcId="{0DA25BEE-5604-400D-82A3-4BA3FA47475F}" destId="{E90597CB-DD66-46AB-A851-58D90178F2C6}" srcOrd="1" destOrd="0" presId="urn:microsoft.com/office/officeart/2005/8/layout/hierarchy3"/>
    <dgm:cxn modelId="{94C90ADB-50DB-422E-91F8-F5E66ED2F42A}" srcId="{4A2771CD-FC3C-4E40-BB88-A1BD3F5A5F2C}" destId="{0DA25BEE-5604-400D-82A3-4BA3FA47475F}" srcOrd="0" destOrd="0" parTransId="{E4F26CF2-B42A-4131-8479-D79AAEA058C5}" sibTransId="{4AD4C41B-3291-433E-A02E-BA8FBB0EE311}"/>
    <dgm:cxn modelId="{98BFE328-BEBB-40D6-BF8E-AD6F88DBC951}" type="presOf" srcId="{4A2771CD-FC3C-4E40-BB88-A1BD3F5A5F2C}" destId="{7E880DE9-9CDB-47A8-B0A9-D65782227DDC}" srcOrd="0" destOrd="0" presId="urn:microsoft.com/office/officeart/2005/8/layout/hierarchy3"/>
    <dgm:cxn modelId="{AB028197-5BD2-4C44-90A3-76055B0A3F6C}" srcId="{0DA25BEE-5604-400D-82A3-4BA3FA47475F}" destId="{B16648D6-9391-49E2-BF3E-1526BC0A07FD}" srcOrd="0" destOrd="0" parTransId="{57E6DD41-82C1-4CF2-8D11-86BD1E13BA1A}" sibTransId="{0F46DD3C-C496-447C-81DD-2EBAB1C79F1A}"/>
    <dgm:cxn modelId="{619E4744-F9B9-4D8A-AB0F-50FC8D8E5C06}" type="presOf" srcId="{DB35DFE1-ECFB-4B14-87FE-FFC94F62CB7C}" destId="{15A21169-B487-4C28-9376-F178AEC82318}" srcOrd="1" destOrd="0" presId="urn:microsoft.com/office/officeart/2005/8/layout/hierarchy3"/>
    <dgm:cxn modelId="{BA6F5282-0DAF-4AE4-9532-2D9ED3A30D14}" srcId="{DB35DFE1-ECFB-4B14-87FE-FFC94F62CB7C}" destId="{0103F413-7D64-4FFB-9F5D-1150D4D1F711}" srcOrd="0" destOrd="0" parTransId="{9E5117C0-75EF-4DB4-AA4B-CC0E1C1DF3E1}" sibTransId="{A60AB337-9D27-46F0-AB42-4C027E412423}"/>
    <dgm:cxn modelId="{F2BAE611-A993-4C7C-A1ED-248EA6F2A035}" type="presOf" srcId="{0DA25BEE-5604-400D-82A3-4BA3FA47475F}" destId="{4BE58CAD-6C1A-49DD-9619-ADDF2AE15584}" srcOrd="0" destOrd="0" presId="urn:microsoft.com/office/officeart/2005/8/layout/hierarchy3"/>
    <dgm:cxn modelId="{C4F2C553-C17D-45E2-8747-77F864254FFA}" type="presParOf" srcId="{7E880DE9-9CDB-47A8-B0A9-D65782227DDC}" destId="{09D30F62-94D0-4543-A5C5-6F51E345DD7B}" srcOrd="0" destOrd="0" presId="urn:microsoft.com/office/officeart/2005/8/layout/hierarchy3"/>
    <dgm:cxn modelId="{B18BE869-E7CF-400A-A068-5A592DB018D9}" type="presParOf" srcId="{09D30F62-94D0-4543-A5C5-6F51E345DD7B}" destId="{28E95AEE-2B93-459D-8FBB-EC3CBEB1781C}" srcOrd="0" destOrd="0" presId="urn:microsoft.com/office/officeart/2005/8/layout/hierarchy3"/>
    <dgm:cxn modelId="{B8A5EB7F-F862-40B7-9454-568071057F38}" type="presParOf" srcId="{28E95AEE-2B93-459D-8FBB-EC3CBEB1781C}" destId="{4BE58CAD-6C1A-49DD-9619-ADDF2AE15584}" srcOrd="0" destOrd="0" presId="urn:microsoft.com/office/officeart/2005/8/layout/hierarchy3"/>
    <dgm:cxn modelId="{96E8C202-67FE-420F-8B3E-632437EE45AE}" type="presParOf" srcId="{28E95AEE-2B93-459D-8FBB-EC3CBEB1781C}" destId="{E90597CB-DD66-46AB-A851-58D90178F2C6}" srcOrd="1" destOrd="0" presId="urn:microsoft.com/office/officeart/2005/8/layout/hierarchy3"/>
    <dgm:cxn modelId="{68B25591-14DE-43A8-8CAE-15737B1EE162}" type="presParOf" srcId="{09D30F62-94D0-4543-A5C5-6F51E345DD7B}" destId="{9DC9FDE9-0B68-4794-8333-CDDCC56402ED}" srcOrd="1" destOrd="0" presId="urn:microsoft.com/office/officeart/2005/8/layout/hierarchy3"/>
    <dgm:cxn modelId="{2C4DD457-54A0-47EF-9C8F-0BC2D8D17EF3}" type="presParOf" srcId="{9DC9FDE9-0B68-4794-8333-CDDCC56402ED}" destId="{91350299-0799-4062-9D14-BD961F174EA7}" srcOrd="0" destOrd="0" presId="urn:microsoft.com/office/officeart/2005/8/layout/hierarchy3"/>
    <dgm:cxn modelId="{4F43CF96-BE42-4C35-8948-C08197B6092E}" type="presParOf" srcId="{9DC9FDE9-0B68-4794-8333-CDDCC56402ED}" destId="{6470B0B4-CB1A-4782-850F-47AA7AC4D296}" srcOrd="1" destOrd="0" presId="urn:microsoft.com/office/officeart/2005/8/layout/hierarchy3"/>
    <dgm:cxn modelId="{59FA8B36-3F28-4AAC-8DAF-1C83EBFE460E}" type="presParOf" srcId="{7E880DE9-9CDB-47A8-B0A9-D65782227DDC}" destId="{D0CBB961-400B-4865-B58D-07CD09C7693D}" srcOrd="1" destOrd="0" presId="urn:microsoft.com/office/officeart/2005/8/layout/hierarchy3"/>
    <dgm:cxn modelId="{06A3F36C-A8E5-4E71-8AE2-C9ADD38C8A0A}" type="presParOf" srcId="{D0CBB961-400B-4865-B58D-07CD09C7693D}" destId="{1C288FC7-8252-46AF-9179-7B88D72DAFD3}" srcOrd="0" destOrd="0" presId="urn:microsoft.com/office/officeart/2005/8/layout/hierarchy3"/>
    <dgm:cxn modelId="{640120AB-EBC1-45E2-AAE7-BBC3003F16BE}" type="presParOf" srcId="{1C288FC7-8252-46AF-9179-7B88D72DAFD3}" destId="{A63B164C-D21F-42E9-98AE-22C932682B38}" srcOrd="0" destOrd="0" presId="urn:microsoft.com/office/officeart/2005/8/layout/hierarchy3"/>
    <dgm:cxn modelId="{C2389B51-8A2F-41D3-9320-877BE0E51C61}" type="presParOf" srcId="{1C288FC7-8252-46AF-9179-7B88D72DAFD3}" destId="{15A21169-B487-4C28-9376-F178AEC82318}" srcOrd="1" destOrd="0" presId="urn:microsoft.com/office/officeart/2005/8/layout/hierarchy3"/>
    <dgm:cxn modelId="{88B5A297-5DCE-4BEF-A736-10D092B02481}" type="presParOf" srcId="{D0CBB961-400B-4865-B58D-07CD09C7693D}" destId="{BEED237E-566C-4ACB-B84D-793DC5FAE2EE}" srcOrd="1" destOrd="0" presId="urn:microsoft.com/office/officeart/2005/8/layout/hierarchy3"/>
    <dgm:cxn modelId="{9D326326-11CB-4453-9982-495F500C050A}" type="presParOf" srcId="{BEED237E-566C-4ACB-B84D-793DC5FAE2EE}" destId="{262A13C8-BD66-4E84-BFC3-098E785D057A}" srcOrd="0" destOrd="0" presId="urn:microsoft.com/office/officeart/2005/8/layout/hierarchy3"/>
    <dgm:cxn modelId="{F208E8D5-A78B-43B6-B30A-C7582244AB4C}" type="presParOf" srcId="{BEED237E-566C-4ACB-B84D-793DC5FAE2EE}" destId="{87760416-FBF8-414A-BC80-D7B40CF6407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63FE1F-B1E3-458A-B6D1-FD0FA890D22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B16928-531F-44A9-BB26-E16FA31B48C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Сумма выплат меньше или равна 12 792 рубля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3E1897D-9861-466F-A7EF-9A02E145E0B1}" type="parTrans" cxnId="{14995C0A-DCD0-4ED6-BD2C-9DA89B62E0F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406F97-7E1B-419C-979B-EAA2F31A03E8}" type="sibTrans" cxnId="{14995C0A-DCD0-4ED6-BD2C-9DA89B62E0F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78A4D49-FE27-440E-8A6C-386B783BE82B}">
      <dgm:prSet phldrT="[Текст]"/>
      <dgm:spPr/>
      <dgm:t>
        <a:bodyPr/>
        <a:lstStyle/>
        <a:p>
          <a:pPr marL="0" indent="0"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ОПС – 22%</a:t>
          </a:r>
        </a:p>
        <a:p>
          <a:pPr marL="0" indent="0"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ОМС – 5,1%</a:t>
          </a:r>
        </a:p>
        <a:p>
          <a:pPr marL="0" indent="0"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ОСС – 2,9%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FF4F3D5-A3A8-497F-8C1F-85C309622FD2}" type="parTrans" cxnId="{8858633D-09CE-41D9-BC64-A5EF21880FA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0C7C3A8-1509-4523-B41E-3E87749554B3}" type="sibTrans" cxnId="{8858633D-09CE-41D9-BC64-A5EF21880FA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6F13AE1-C00D-4269-9A0A-ACBEE43C186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Сумма выплат, в части превышения 12 792 рублей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B039DFF-1E34-4FE0-A95E-8B123DC8769B}" type="parTrans" cxnId="{0F192EDB-E19B-4822-8A82-74F678CC64B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AE8EA66-DD36-40AF-91E0-8ADBE437B252}" type="sibTrans" cxnId="{0F192EDB-E19B-4822-8A82-74F678CC64B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8754841-F996-4D33-AAFB-10F74BE7BFDE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ОПС – 10%</a:t>
          </a:r>
        </a:p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ОМС – 5%</a:t>
          </a:r>
        </a:p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- на ОСС – 0%</a:t>
          </a:r>
        </a:p>
      </dgm:t>
    </dgm:pt>
    <dgm:pt modelId="{F90D4E4D-8F48-4B4F-BFF8-C6A7661B98C1}" type="parTrans" cxnId="{F6F2C40D-8B71-4537-8ED3-B7453529E2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02C4509-9F8C-483E-9623-7AABDFE9ACCB}" type="sibTrans" cxnId="{F6F2C40D-8B71-4537-8ED3-B7453529E23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281F4C-6687-4C69-B6B0-ED8E41B449C0}" type="pres">
      <dgm:prSet presAssocID="{1D63FE1F-B1E3-458A-B6D1-FD0FA890D2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633EC74-C5C0-4A38-BD29-817D76ED88C0}" type="pres">
      <dgm:prSet presAssocID="{53B16928-531F-44A9-BB26-E16FA31B48C7}" presName="root" presStyleCnt="0"/>
      <dgm:spPr/>
    </dgm:pt>
    <dgm:pt modelId="{633352B0-C8B3-4EA2-B32C-4F317DC87EA0}" type="pres">
      <dgm:prSet presAssocID="{53B16928-531F-44A9-BB26-E16FA31B48C7}" presName="rootComposite" presStyleCnt="0"/>
      <dgm:spPr/>
    </dgm:pt>
    <dgm:pt modelId="{A2819D21-7828-46F1-9C36-EDE3205F7220}" type="pres">
      <dgm:prSet presAssocID="{53B16928-531F-44A9-BB26-E16FA31B48C7}" presName="rootText" presStyleLbl="node1" presStyleIdx="0" presStyleCnt="2"/>
      <dgm:spPr/>
      <dgm:t>
        <a:bodyPr/>
        <a:lstStyle/>
        <a:p>
          <a:endParaRPr lang="ru-RU"/>
        </a:p>
      </dgm:t>
    </dgm:pt>
    <dgm:pt modelId="{5320CEC4-A59D-47C4-A06A-D57DA2B2F506}" type="pres">
      <dgm:prSet presAssocID="{53B16928-531F-44A9-BB26-E16FA31B48C7}" presName="rootConnector" presStyleLbl="node1" presStyleIdx="0" presStyleCnt="2"/>
      <dgm:spPr/>
      <dgm:t>
        <a:bodyPr/>
        <a:lstStyle/>
        <a:p>
          <a:endParaRPr lang="ru-RU"/>
        </a:p>
      </dgm:t>
    </dgm:pt>
    <dgm:pt modelId="{AEC67C2D-6840-42F0-8BB3-01210ED79B5B}" type="pres">
      <dgm:prSet presAssocID="{53B16928-531F-44A9-BB26-E16FA31B48C7}" presName="childShape" presStyleCnt="0"/>
      <dgm:spPr/>
    </dgm:pt>
    <dgm:pt modelId="{78525A46-01AD-4DD2-8691-2258557FCBF8}" type="pres">
      <dgm:prSet presAssocID="{4FF4F3D5-A3A8-497F-8C1F-85C309622FD2}" presName="Name13" presStyleLbl="parChTrans1D2" presStyleIdx="0" presStyleCnt="2"/>
      <dgm:spPr/>
      <dgm:t>
        <a:bodyPr/>
        <a:lstStyle/>
        <a:p>
          <a:endParaRPr lang="ru-RU"/>
        </a:p>
      </dgm:t>
    </dgm:pt>
    <dgm:pt modelId="{8CB41FBB-4707-4A1C-BDD9-9336FBD7B38A}" type="pres">
      <dgm:prSet presAssocID="{478A4D49-FE27-440E-8A6C-386B783BE82B}" presName="childText" presStyleLbl="bgAcc1" presStyleIdx="0" presStyleCnt="2" custLinFactNeighborX="-1198" custLinFactNeighborY="13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A631BC-8CAA-452C-AD61-0C83230787F8}" type="pres">
      <dgm:prSet presAssocID="{96F13AE1-C00D-4269-9A0A-ACBEE43C1868}" presName="root" presStyleCnt="0"/>
      <dgm:spPr/>
    </dgm:pt>
    <dgm:pt modelId="{6DF78BD4-0235-47B5-8558-D1412A031C38}" type="pres">
      <dgm:prSet presAssocID="{96F13AE1-C00D-4269-9A0A-ACBEE43C1868}" presName="rootComposite" presStyleCnt="0"/>
      <dgm:spPr/>
    </dgm:pt>
    <dgm:pt modelId="{C09D3872-05CD-4ED2-A819-C653875BCD5D}" type="pres">
      <dgm:prSet presAssocID="{96F13AE1-C00D-4269-9A0A-ACBEE43C1868}" presName="rootText" presStyleLbl="node1" presStyleIdx="1" presStyleCnt="2"/>
      <dgm:spPr/>
      <dgm:t>
        <a:bodyPr/>
        <a:lstStyle/>
        <a:p>
          <a:endParaRPr lang="ru-RU"/>
        </a:p>
      </dgm:t>
    </dgm:pt>
    <dgm:pt modelId="{AB74DCA6-CCE9-4281-9091-C2BED6BFF261}" type="pres">
      <dgm:prSet presAssocID="{96F13AE1-C00D-4269-9A0A-ACBEE43C1868}" presName="rootConnector" presStyleLbl="node1" presStyleIdx="1" presStyleCnt="2"/>
      <dgm:spPr/>
      <dgm:t>
        <a:bodyPr/>
        <a:lstStyle/>
        <a:p>
          <a:endParaRPr lang="ru-RU"/>
        </a:p>
      </dgm:t>
    </dgm:pt>
    <dgm:pt modelId="{316091CB-972B-476A-AAAA-BE477117D60E}" type="pres">
      <dgm:prSet presAssocID="{96F13AE1-C00D-4269-9A0A-ACBEE43C1868}" presName="childShape" presStyleCnt="0"/>
      <dgm:spPr/>
    </dgm:pt>
    <dgm:pt modelId="{DA3213EA-4847-424A-B8DB-779DABD33B2B}" type="pres">
      <dgm:prSet presAssocID="{F90D4E4D-8F48-4B4F-BFF8-C6A7661B98C1}" presName="Name13" presStyleLbl="parChTrans1D2" presStyleIdx="1" presStyleCnt="2"/>
      <dgm:spPr/>
      <dgm:t>
        <a:bodyPr/>
        <a:lstStyle/>
        <a:p>
          <a:endParaRPr lang="ru-RU"/>
        </a:p>
      </dgm:t>
    </dgm:pt>
    <dgm:pt modelId="{EBECBAB1-6C05-49C3-94CF-8350A2AB5084}" type="pres">
      <dgm:prSet presAssocID="{08754841-F996-4D33-AAFB-10F74BE7BFDE}" presName="childText" presStyleLbl="bgAcc1" presStyleIdx="1" presStyleCnt="2" custLinFactNeighborX="34" custLinFactNeighborY="13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7A196C-3A7D-40D4-BB02-85F83853EAA9}" type="presOf" srcId="{96F13AE1-C00D-4269-9A0A-ACBEE43C1868}" destId="{AB74DCA6-CCE9-4281-9091-C2BED6BFF261}" srcOrd="1" destOrd="0" presId="urn:microsoft.com/office/officeart/2005/8/layout/hierarchy3"/>
    <dgm:cxn modelId="{EA888CEA-1E00-4E8C-9BFB-504449CD845C}" type="presOf" srcId="{4FF4F3D5-A3A8-497F-8C1F-85C309622FD2}" destId="{78525A46-01AD-4DD2-8691-2258557FCBF8}" srcOrd="0" destOrd="0" presId="urn:microsoft.com/office/officeart/2005/8/layout/hierarchy3"/>
    <dgm:cxn modelId="{9B0E1E86-8860-48AE-86D8-233128CE8F00}" type="presOf" srcId="{96F13AE1-C00D-4269-9A0A-ACBEE43C1868}" destId="{C09D3872-05CD-4ED2-A819-C653875BCD5D}" srcOrd="0" destOrd="0" presId="urn:microsoft.com/office/officeart/2005/8/layout/hierarchy3"/>
    <dgm:cxn modelId="{DD3CFD1C-56DB-4F83-BCA1-392F94A45347}" type="presOf" srcId="{478A4D49-FE27-440E-8A6C-386B783BE82B}" destId="{8CB41FBB-4707-4A1C-BDD9-9336FBD7B38A}" srcOrd="0" destOrd="0" presId="urn:microsoft.com/office/officeart/2005/8/layout/hierarchy3"/>
    <dgm:cxn modelId="{14995C0A-DCD0-4ED6-BD2C-9DA89B62E0F1}" srcId="{1D63FE1F-B1E3-458A-B6D1-FD0FA890D22B}" destId="{53B16928-531F-44A9-BB26-E16FA31B48C7}" srcOrd="0" destOrd="0" parTransId="{33E1897D-9861-466F-A7EF-9A02E145E0B1}" sibTransId="{15406F97-7E1B-419C-979B-EAA2F31A03E8}"/>
    <dgm:cxn modelId="{3B44277E-2C31-47AC-AFBB-62BF674097E3}" type="presOf" srcId="{1D63FE1F-B1E3-458A-B6D1-FD0FA890D22B}" destId="{15281F4C-6687-4C69-B6B0-ED8E41B449C0}" srcOrd="0" destOrd="0" presId="urn:microsoft.com/office/officeart/2005/8/layout/hierarchy3"/>
    <dgm:cxn modelId="{0F192EDB-E19B-4822-8A82-74F678CC64B5}" srcId="{1D63FE1F-B1E3-458A-B6D1-FD0FA890D22B}" destId="{96F13AE1-C00D-4269-9A0A-ACBEE43C1868}" srcOrd="1" destOrd="0" parTransId="{CB039DFF-1E34-4FE0-A95E-8B123DC8769B}" sibTransId="{3AE8EA66-DD36-40AF-91E0-8ADBE437B252}"/>
    <dgm:cxn modelId="{B5BEB9B3-7910-4F2A-9382-358F5F85DDC2}" type="presOf" srcId="{53B16928-531F-44A9-BB26-E16FA31B48C7}" destId="{5320CEC4-A59D-47C4-A06A-D57DA2B2F506}" srcOrd="1" destOrd="0" presId="urn:microsoft.com/office/officeart/2005/8/layout/hierarchy3"/>
    <dgm:cxn modelId="{CC822388-FEA8-4E07-AB15-01FF1E672769}" type="presOf" srcId="{F90D4E4D-8F48-4B4F-BFF8-C6A7661B98C1}" destId="{DA3213EA-4847-424A-B8DB-779DABD33B2B}" srcOrd="0" destOrd="0" presId="urn:microsoft.com/office/officeart/2005/8/layout/hierarchy3"/>
    <dgm:cxn modelId="{8858633D-09CE-41D9-BC64-A5EF21880FA1}" srcId="{53B16928-531F-44A9-BB26-E16FA31B48C7}" destId="{478A4D49-FE27-440E-8A6C-386B783BE82B}" srcOrd="0" destOrd="0" parTransId="{4FF4F3D5-A3A8-497F-8C1F-85C309622FD2}" sibTransId="{80C7C3A8-1509-4523-B41E-3E87749554B3}"/>
    <dgm:cxn modelId="{09C41E9F-C36C-43BC-A900-2B021C262742}" type="presOf" srcId="{08754841-F996-4D33-AAFB-10F74BE7BFDE}" destId="{EBECBAB1-6C05-49C3-94CF-8350A2AB5084}" srcOrd="0" destOrd="0" presId="urn:microsoft.com/office/officeart/2005/8/layout/hierarchy3"/>
    <dgm:cxn modelId="{F5CC37AE-5CE7-45A2-BA19-B7D74779F94F}" type="presOf" srcId="{53B16928-531F-44A9-BB26-E16FA31B48C7}" destId="{A2819D21-7828-46F1-9C36-EDE3205F7220}" srcOrd="0" destOrd="0" presId="urn:microsoft.com/office/officeart/2005/8/layout/hierarchy3"/>
    <dgm:cxn modelId="{F6F2C40D-8B71-4537-8ED3-B7453529E23C}" srcId="{96F13AE1-C00D-4269-9A0A-ACBEE43C1868}" destId="{08754841-F996-4D33-AAFB-10F74BE7BFDE}" srcOrd="0" destOrd="0" parTransId="{F90D4E4D-8F48-4B4F-BFF8-C6A7661B98C1}" sibTransId="{002C4509-9F8C-483E-9623-7AABDFE9ACCB}"/>
    <dgm:cxn modelId="{17DE362D-6D90-420B-9DCB-83B31AE0F763}" type="presParOf" srcId="{15281F4C-6687-4C69-B6B0-ED8E41B449C0}" destId="{7633EC74-C5C0-4A38-BD29-817D76ED88C0}" srcOrd="0" destOrd="0" presId="urn:microsoft.com/office/officeart/2005/8/layout/hierarchy3"/>
    <dgm:cxn modelId="{D8685594-577D-4772-8B31-85B3577CD3EB}" type="presParOf" srcId="{7633EC74-C5C0-4A38-BD29-817D76ED88C0}" destId="{633352B0-C8B3-4EA2-B32C-4F317DC87EA0}" srcOrd="0" destOrd="0" presId="urn:microsoft.com/office/officeart/2005/8/layout/hierarchy3"/>
    <dgm:cxn modelId="{FD888CB6-21DD-435F-B08C-8FE3A27BB934}" type="presParOf" srcId="{633352B0-C8B3-4EA2-B32C-4F317DC87EA0}" destId="{A2819D21-7828-46F1-9C36-EDE3205F7220}" srcOrd="0" destOrd="0" presId="urn:microsoft.com/office/officeart/2005/8/layout/hierarchy3"/>
    <dgm:cxn modelId="{9B87B76F-7E4F-4FAE-B70F-D174039960F5}" type="presParOf" srcId="{633352B0-C8B3-4EA2-B32C-4F317DC87EA0}" destId="{5320CEC4-A59D-47C4-A06A-D57DA2B2F506}" srcOrd="1" destOrd="0" presId="urn:microsoft.com/office/officeart/2005/8/layout/hierarchy3"/>
    <dgm:cxn modelId="{0CF24515-96BE-458E-89F6-940F86062142}" type="presParOf" srcId="{7633EC74-C5C0-4A38-BD29-817D76ED88C0}" destId="{AEC67C2D-6840-42F0-8BB3-01210ED79B5B}" srcOrd="1" destOrd="0" presId="urn:microsoft.com/office/officeart/2005/8/layout/hierarchy3"/>
    <dgm:cxn modelId="{7508620C-05E6-4DCB-BCD6-9C21746E8DDD}" type="presParOf" srcId="{AEC67C2D-6840-42F0-8BB3-01210ED79B5B}" destId="{78525A46-01AD-4DD2-8691-2258557FCBF8}" srcOrd="0" destOrd="0" presId="urn:microsoft.com/office/officeart/2005/8/layout/hierarchy3"/>
    <dgm:cxn modelId="{5B3FB0D6-117B-4A12-B22D-05EA5CA10DF4}" type="presParOf" srcId="{AEC67C2D-6840-42F0-8BB3-01210ED79B5B}" destId="{8CB41FBB-4707-4A1C-BDD9-9336FBD7B38A}" srcOrd="1" destOrd="0" presId="urn:microsoft.com/office/officeart/2005/8/layout/hierarchy3"/>
    <dgm:cxn modelId="{F170E333-7CF2-4F12-BE66-0EBD2E1F55B4}" type="presParOf" srcId="{15281F4C-6687-4C69-B6B0-ED8E41B449C0}" destId="{2BA631BC-8CAA-452C-AD61-0C83230787F8}" srcOrd="1" destOrd="0" presId="urn:microsoft.com/office/officeart/2005/8/layout/hierarchy3"/>
    <dgm:cxn modelId="{8E893ACA-FFEA-4205-B303-F1A155CC3F0F}" type="presParOf" srcId="{2BA631BC-8CAA-452C-AD61-0C83230787F8}" destId="{6DF78BD4-0235-47B5-8558-D1412A031C38}" srcOrd="0" destOrd="0" presId="urn:microsoft.com/office/officeart/2005/8/layout/hierarchy3"/>
    <dgm:cxn modelId="{15897172-5C32-41FD-9B8C-0ECD4BA9B930}" type="presParOf" srcId="{6DF78BD4-0235-47B5-8558-D1412A031C38}" destId="{C09D3872-05CD-4ED2-A819-C653875BCD5D}" srcOrd="0" destOrd="0" presId="urn:microsoft.com/office/officeart/2005/8/layout/hierarchy3"/>
    <dgm:cxn modelId="{B801C7B4-1DCA-4E19-986F-2A8347456481}" type="presParOf" srcId="{6DF78BD4-0235-47B5-8558-D1412A031C38}" destId="{AB74DCA6-CCE9-4281-9091-C2BED6BFF261}" srcOrd="1" destOrd="0" presId="urn:microsoft.com/office/officeart/2005/8/layout/hierarchy3"/>
    <dgm:cxn modelId="{2B041319-3F6E-4AC3-9CE1-558BE5345F0D}" type="presParOf" srcId="{2BA631BC-8CAA-452C-AD61-0C83230787F8}" destId="{316091CB-972B-476A-AAAA-BE477117D60E}" srcOrd="1" destOrd="0" presId="urn:microsoft.com/office/officeart/2005/8/layout/hierarchy3"/>
    <dgm:cxn modelId="{4FFD5FBF-3662-4F06-A0AC-47DBF8E782EB}" type="presParOf" srcId="{316091CB-972B-476A-AAAA-BE477117D60E}" destId="{DA3213EA-4847-424A-B8DB-779DABD33B2B}" srcOrd="0" destOrd="0" presId="urn:microsoft.com/office/officeart/2005/8/layout/hierarchy3"/>
    <dgm:cxn modelId="{BA7557D3-A4A0-460A-A40D-38B41DA92C0C}" type="presParOf" srcId="{316091CB-972B-476A-AAAA-BE477117D60E}" destId="{EBECBAB1-6C05-49C3-94CF-8350A2AB508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D18E12-9679-4BC2-BD44-912440DC57E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8626F7-EDF0-4FEE-BAD8-F9DC124CCDA4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1 465 000 рублей </a:t>
          </a:r>
          <a:endParaRPr lang="ru-RU" sz="24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88D554F-A33D-4CF9-A658-FC885AC411FE}" type="parTrans" cxnId="{EB668F76-2F7A-49E7-8F7E-9248C603442C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692BE487-1228-4AA8-88AE-C01436474430}" type="sibTrans" cxnId="{EB668F76-2F7A-49E7-8F7E-9248C603442C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8DA6F94D-B4BF-4DFA-B368-9A4183A392A4}">
      <dgm:prSet phldrT="[Текст]" custT="1"/>
      <dgm:spPr/>
      <dgm:t>
        <a:bodyPr/>
        <a:lstStyle/>
        <a:p>
          <a:pPr algn="ctr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На обязательное пенсионное страхование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6CD3074-9F62-4F3D-96D7-6E75C70B7930}" type="parTrans" cxnId="{A9BB86B9-CC1A-4A2F-8915-53659E724508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10D09113-F0A9-4A7A-BC6B-DBF9A46A387F}" type="sibTrans" cxnId="{A9BB86B9-CC1A-4A2F-8915-53659E724508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C581174-1B2E-4731-A3CC-0565DFD70578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966 000 рублей</a:t>
          </a:r>
          <a:endParaRPr lang="ru-RU" sz="2400" b="1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3E7B1B5-1533-47D8-8801-DF699814BC84}" type="parTrans" cxnId="{96F09CBB-0E3C-4CDB-8DFC-1F48317535A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5F30E9A4-AD5A-4840-AD72-F1A4F761F249}" type="sibTrans" cxnId="{96F09CBB-0E3C-4CDB-8DFC-1F48317535A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37B2B51E-1F19-4139-A0C2-D65F4570BECE}">
      <dgm:prSet phldrT="[Текст]" custT="1"/>
      <dgm:spPr/>
      <dgm:t>
        <a:bodyPr/>
        <a:lstStyle/>
        <a:p>
          <a:pPr algn="ctr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На обязательное социальное страхование на случай временной нетрудоспособности и в связи с материнством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5D8C826-98D7-415C-BD5A-9854371D26F2}" type="parTrans" cxnId="{A000C8EB-DECE-4EAC-8AD4-79ADC01032CF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724D3C4-AF1C-4104-AAC4-699216A772B7}" type="sibTrans" cxnId="{A000C8EB-DECE-4EAC-8AD4-79ADC01032CF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EAB164A4-7057-43B7-8379-0206D491A4C7}" type="pres">
      <dgm:prSet presAssocID="{41D18E12-9679-4BC2-BD44-912440DC57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EB746E-4144-4912-85A9-7177C484CFE8}" type="pres">
      <dgm:prSet presAssocID="{5C8626F7-EDF0-4FEE-BAD8-F9DC124CCDA4}" presName="parentText" presStyleLbl="node1" presStyleIdx="0" presStyleCnt="2" custScaleY="888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68F2C7-F655-4529-A054-E57CD689935F}" type="pres">
      <dgm:prSet presAssocID="{5C8626F7-EDF0-4FEE-BAD8-F9DC124CCDA4}" presName="childText" presStyleLbl="revTx" presStyleIdx="0" presStyleCnt="2" custScaleY="609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11920-CDB5-46A7-8598-57C7319FE8C6}" type="pres">
      <dgm:prSet presAssocID="{CC581174-1B2E-4731-A3CC-0565DFD70578}" presName="parentText" presStyleLbl="node1" presStyleIdx="1" presStyleCnt="2" custScaleY="872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2F4F4-02B9-4B86-8909-1C674E37515A}" type="pres">
      <dgm:prSet presAssocID="{CC581174-1B2E-4731-A3CC-0565DFD70578}" presName="childText" presStyleLbl="revTx" presStyleIdx="1" presStyleCnt="2" custScaleY="37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BB86B9-CC1A-4A2F-8915-53659E724508}" srcId="{5C8626F7-EDF0-4FEE-BAD8-F9DC124CCDA4}" destId="{8DA6F94D-B4BF-4DFA-B368-9A4183A392A4}" srcOrd="0" destOrd="0" parTransId="{A6CD3074-9F62-4F3D-96D7-6E75C70B7930}" sibTransId="{10D09113-F0A9-4A7A-BC6B-DBF9A46A387F}"/>
    <dgm:cxn modelId="{CA189519-7760-4032-A810-592D9901B0DF}" type="presOf" srcId="{37B2B51E-1F19-4139-A0C2-D65F4570BECE}" destId="{E0D2F4F4-02B9-4B86-8909-1C674E37515A}" srcOrd="0" destOrd="0" presId="urn:microsoft.com/office/officeart/2005/8/layout/vList2"/>
    <dgm:cxn modelId="{A221E754-B0AC-4C7E-94AC-1773EF13BE2C}" type="presOf" srcId="{CC581174-1B2E-4731-A3CC-0565DFD70578}" destId="{2B011920-CDB5-46A7-8598-57C7319FE8C6}" srcOrd="0" destOrd="0" presId="urn:microsoft.com/office/officeart/2005/8/layout/vList2"/>
    <dgm:cxn modelId="{EB668F76-2F7A-49E7-8F7E-9248C603442C}" srcId="{41D18E12-9679-4BC2-BD44-912440DC57EC}" destId="{5C8626F7-EDF0-4FEE-BAD8-F9DC124CCDA4}" srcOrd="0" destOrd="0" parTransId="{988D554F-A33D-4CF9-A658-FC885AC411FE}" sibTransId="{692BE487-1228-4AA8-88AE-C01436474430}"/>
    <dgm:cxn modelId="{5E6989AC-076A-4844-ACAF-B90482A19E4C}" type="presOf" srcId="{8DA6F94D-B4BF-4DFA-B368-9A4183A392A4}" destId="{F268F2C7-F655-4529-A054-E57CD689935F}" srcOrd="0" destOrd="0" presId="urn:microsoft.com/office/officeart/2005/8/layout/vList2"/>
    <dgm:cxn modelId="{7119EE27-AF43-4FF5-B7D2-E24A32A5CD98}" type="presOf" srcId="{5C8626F7-EDF0-4FEE-BAD8-F9DC124CCDA4}" destId="{4BEB746E-4144-4912-85A9-7177C484CFE8}" srcOrd="0" destOrd="0" presId="urn:microsoft.com/office/officeart/2005/8/layout/vList2"/>
    <dgm:cxn modelId="{D8975EE6-5EEB-43EF-BFC5-FB07E0737D09}" type="presOf" srcId="{41D18E12-9679-4BC2-BD44-912440DC57EC}" destId="{EAB164A4-7057-43B7-8379-0206D491A4C7}" srcOrd="0" destOrd="0" presId="urn:microsoft.com/office/officeart/2005/8/layout/vList2"/>
    <dgm:cxn modelId="{96F09CBB-0E3C-4CDB-8DFC-1F48317535A6}" srcId="{41D18E12-9679-4BC2-BD44-912440DC57EC}" destId="{CC581174-1B2E-4731-A3CC-0565DFD70578}" srcOrd="1" destOrd="0" parTransId="{03E7B1B5-1533-47D8-8801-DF699814BC84}" sibTransId="{5F30E9A4-AD5A-4840-AD72-F1A4F761F249}"/>
    <dgm:cxn modelId="{A000C8EB-DECE-4EAC-8AD4-79ADC01032CF}" srcId="{CC581174-1B2E-4731-A3CC-0565DFD70578}" destId="{37B2B51E-1F19-4139-A0C2-D65F4570BECE}" srcOrd="0" destOrd="0" parTransId="{E5D8C826-98D7-415C-BD5A-9854371D26F2}" sibTransId="{C724D3C4-AF1C-4104-AAC4-699216A772B7}"/>
    <dgm:cxn modelId="{CFCC31A4-5139-4F7F-9692-AE728B808313}" type="presParOf" srcId="{EAB164A4-7057-43B7-8379-0206D491A4C7}" destId="{4BEB746E-4144-4912-85A9-7177C484CFE8}" srcOrd="0" destOrd="0" presId="urn:microsoft.com/office/officeart/2005/8/layout/vList2"/>
    <dgm:cxn modelId="{AB86D881-EE98-440B-97BA-6855326544AE}" type="presParOf" srcId="{EAB164A4-7057-43B7-8379-0206D491A4C7}" destId="{F268F2C7-F655-4529-A054-E57CD689935F}" srcOrd="1" destOrd="0" presId="urn:microsoft.com/office/officeart/2005/8/layout/vList2"/>
    <dgm:cxn modelId="{4421A9EC-FA52-4013-B2B1-33CA654DA3D7}" type="presParOf" srcId="{EAB164A4-7057-43B7-8379-0206D491A4C7}" destId="{2B011920-CDB5-46A7-8598-57C7319FE8C6}" srcOrd="2" destOrd="0" presId="urn:microsoft.com/office/officeart/2005/8/layout/vList2"/>
    <dgm:cxn modelId="{3077DF71-B50D-43D0-8B58-FDB35D15D302}" type="presParOf" srcId="{EAB164A4-7057-43B7-8379-0206D491A4C7}" destId="{E0D2F4F4-02B9-4B86-8909-1C674E37515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585106-C8E8-4F3E-962E-C5C1E7ED33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2EE4CA-6662-4741-AC1C-1B14A3C85E58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Страховые взносы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1E771C4-DCE7-44DC-AE3C-99531561BFE5}" type="parTrans" cxnId="{61D4B5BA-0D5E-480B-98D5-86ACF7565F32}">
      <dgm:prSet/>
      <dgm:spPr/>
      <dgm:t>
        <a:bodyPr/>
        <a:lstStyle/>
        <a:p>
          <a:endParaRPr lang="ru-RU"/>
        </a:p>
      </dgm:t>
    </dgm:pt>
    <dgm:pt modelId="{CCF0E67F-B162-4B2A-9E3A-918E6D8E00B7}" type="sibTrans" cxnId="{61D4B5BA-0D5E-480B-98D5-86ACF7565F32}">
      <dgm:prSet/>
      <dgm:spPr/>
      <dgm:t>
        <a:bodyPr/>
        <a:lstStyle/>
        <a:p>
          <a:endParaRPr lang="ru-RU"/>
        </a:p>
      </dgm:t>
    </dgm:pt>
    <dgm:pt modelId="{9303DC0D-07D1-4072-963D-C1C61CC1EAA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 итогам каждого календарного месяца в срок не позднее 15-го числа следующего месяца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0F28B3D-0165-44C9-9D94-4CD2148E23E9}" type="parTrans" cxnId="{0AA4D2EA-882B-4119-B23B-859401C2006A}">
      <dgm:prSet/>
      <dgm:spPr/>
      <dgm:t>
        <a:bodyPr/>
        <a:lstStyle/>
        <a:p>
          <a:endParaRPr lang="ru-RU"/>
        </a:p>
      </dgm:t>
    </dgm:pt>
    <dgm:pt modelId="{4B8ED701-F51C-4A23-B6D1-C0568A69E1FC}" type="sibTrans" cxnId="{0AA4D2EA-882B-4119-B23B-859401C2006A}">
      <dgm:prSet/>
      <dgm:spPr/>
      <dgm:t>
        <a:bodyPr/>
        <a:lstStyle/>
        <a:p>
          <a:endParaRPr lang="ru-RU"/>
        </a:p>
      </dgm:t>
    </dgm:pt>
    <dgm:pt modelId="{117F51F8-2835-4180-A279-DF3E853311C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НДФЛ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A3FCBB6-8F00-4710-9FA6-F44313072D66}" type="parTrans" cxnId="{DF6BBA6B-FC8D-4AFA-9895-AA0DECA8FEE6}">
      <dgm:prSet/>
      <dgm:spPr/>
      <dgm:t>
        <a:bodyPr/>
        <a:lstStyle/>
        <a:p>
          <a:endParaRPr lang="ru-RU"/>
        </a:p>
      </dgm:t>
    </dgm:pt>
    <dgm:pt modelId="{948D33E6-C97C-492B-9C6A-0E7C602CC64A}" type="sibTrans" cxnId="{DF6BBA6B-FC8D-4AFA-9895-AA0DECA8FEE6}">
      <dgm:prSet/>
      <dgm:spPr/>
      <dgm:t>
        <a:bodyPr/>
        <a:lstStyle/>
        <a:p>
          <a:endParaRPr lang="ru-RU"/>
        </a:p>
      </dgm:t>
    </dgm:pt>
    <dgm:pt modelId="{8A3A4A41-828A-444B-83D4-0822B04D1F0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зарплата - не позднее дня, следующего за днем выплаты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B80CDC2-963C-4A51-A9FC-A1FBBB0069F2}" type="parTrans" cxnId="{16DDE935-6FBC-4E49-B50F-3A2D019A3028}">
      <dgm:prSet/>
      <dgm:spPr/>
      <dgm:t>
        <a:bodyPr/>
        <a:lstStyle/>
        <a:p>
          <a:endParaRPr lang="ru-RU"/>
        </a:p>
      </dgm:t>
    </dgm:pt>
    <dgm:pt modelId="{8678649E-8D75-4310-9901-461FBB7BC387}" type="sibTrans" cxnId="{16DDE935-6FBC-4E49-B50F-3A2D019A3028}">
      <dgm:prSet/>
      <dgm:spPr/>
      <dgm:t>
        <a:bodyPr/>
        <a:lstStyle/>
        <a:p>
          <a:endParaRPr lang="ru-RU"/>
        </a:p>
      </dgm:t>
    </dgm:pt>
    <dgm:pt modelId="{D96ABDEA-6181-454E-855C-1B9600855AE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отпускные и больничные - не позднее последнего числа месяца, в котором произведены выплаты  </a:t>
          </a:r>
        </a:p>
      </dgm:t>
    </dgm:pt>
    <dgm:pt modelId="{2FA43686-1E60-424B-8711-D13EFE51E534}" type="parTrans" cxnId="{EA45F154-835C-4F55-859C-F50E2776A004}">
      <dgm:prSet/>
      <dgm:spPr/>
      <dgm:t>
        <a:bodyPr/>
        <a:lstStyle/>
        <a:p>
          <a:endParaRPr lang="ru-RU"/>
        </a:p>
      </dgm:t>
    </dgm:pt>
    <dgm:pt modelId="{1B90FFD7-6FDA-4BB4-A5C3-05ECABC37E0F}" type="sibTrans" cxnId="{EA45F154-835C-4F55-859C-F50E2776A004}">
      <dgm:prSet/>
      <dgm:spPr/>
      <dgm:t>
        <a:bodyPr/>
        <a:lstStyle/>
        <a:p>
          <a:endParaRPr lang="ru-RU"/>
        </a:p>
      </dgm:t>
    </dgm:pt>
    <dgm:pt modelId="{DF60EE86-D6B4-4CA8-BF7C-E80A76FE9F94}" type="pres">
      <dgm:prSet presAssocID="{60585106-C8E8-4F3E-962E-C5C1E7ED33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7E7A27-9B2B-45BC-AB11-8A86675F57DE}" type="pres">
      <dgm:prSet presAssocID="{942EE4CA-6662-4741-AC1C-1B14A3C85E5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6227C1-D923-4D6C-AE69-74EEEE7A08DC}" type="pres">
      <dgm:prSet presAssocID="{942EE4CA-6662-4741-AC1C-1B14A3C85E5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6734C-CFAD-4E31-917B-06DA4547296D}" type="pres">
      <dgm:prSet presAssocID="{117F51F8-2835-4180-A279-DF3E853311C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89A57-6A25-46D9-9777-9E683FC42817}" type="pres">
      <dgm:prSet presAssocID="{117F51F8-2835-4180-A279-DF3E853311C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A4D2EA-882B-4119-B23B-859401C2006A}" srcId="{942EE4CA-6662-4741-AC1C-1B14A3C85E58}" destId="{9303DC0D-07D1-4072-963D-C1C61CC1EAA0}" srcOrd="0" destOrd="0" parTransId="{F0F28B3D-0165-44C9-9D94-4CD2148E23E9}" sibTransId="{4B8ED701-F51C-4A23-B6D1-C0568A69E1FC}"/>
    <dgm:cxn modelId="{61F41FF1-5350-4481-8072-71F0826B55FB}" type="presOf" srcId="{60585106-C8E8-4F3E-962E-C5C1E7ED334D}" destId="{DF60EE86-D6B4-4CA8-BF7C-E80A76FE9F94}" srcOrd="0" destOrd="0" presId="urn:microsoft.com/office/officeart/2005/8/layout/vList2"/>
    <dgm:cxn modelId="{EA45F154-835C-4F55-859C-F50E2776A004}" srcId="{117F51F8-2835-4180-A279-DF3E853311C3}" destId="{D96ABDEA-6181-454E-855C-1B9600855AE2}" srcOrd="1" destOrd="0" parTransId="{2FA43686-1E60-424B-8711-D13EFE51E534}" sibTransId="{1B90FFD7-6FDA-4BB4-A5C3-05ECABC37E0F}"/>
    <dgm:cxn modelId="{16DDE935-6FBC-4E49-B50F-3A2D019A3028}" srcId="{117F51F8-2835-4180-A279-DF3E853311C3}" destId="{8A3A4A41-828A-444B-83D4-0822B04D1F05}" srcOrd="0" destOrd="0" parTransId="{8B80CDC2-963C-4A51-A9FC-A1FBBB0069F2}" sibTransId="{8678649E-8D75-4310-9901-461FBB7BC387}"/>
    <dgm:cxn modelId="{D9BE7C0B-432A-4887-B634-1EA73773167A}" type="presOf" srcId="{117F51F8-2835-4180-A279-DF3E853311C3}" destId="{3106734C-CFAD-4E31-917B-06DA4547296D}" srcOrd="0" destOrd="0" presId="urn:microsoft.com/office/officeart/2005/8/layout/vList2"/>
    <dgm:cxn modelId="{3873DCDF-FE38-4D66-80D0-59BF550F13D8}" type="presOf" srcId="{D96ABDEA-6181-454E-855C-1B9600855AE2}" destId="{65E89A57-6A25-46D9-9777-9E683FC42817}" srcOrd="0" destOrd="1" presId="urn:microsoft.com/office/officeart/2005/8/layout/vList2"/>
    <dgm:cxn modelId="{521F6961-A71A-4C30-A092-9D3B264A8D62}" type="presOf" srcId="{942EE4CA-6662-4741-AC1C-1B14A3C85E58}" destId="{897E7A27-9B2B-45BC-AB11-8A86675F57DE}" srcOrd="0" destOrd="0" presId="urn:microsoft.com/office/officeart/2005/8/layout/vList2"/>
    <dgm:cxn modelId="{DF6BBA6B-FC8D-4AFA-9895-AA0DECA8FEE6}" srcId="{60585106-C8E8-4F3E-962E-C5C1E7ED334D}" destId="{117F51F8-2835-4180-A279-DF3E853311C3}" srcOrd="1" destOrd="0" parTransId="{2A3FCBB6-8F00-4710-9FA6-F44313072D66}" sibTransId="{948D33E6-C97C-492B-9C6A-0E7C602CC64A}"/>
    <dgm:cxn modelId="{2D18BEC2-B964-46CE-9AA0-2CBD92F596DD}" type="presOf" srcId="{8A3A4A41-828A-444B-83D4-0822B04D1F05}" destId="{65E89A57-6A25-46D9-9777-9E683FC42817}" srcOrd="0" destOrd="0" presId="urn:microsoft.com/office/officeart/2005/8/layout/vList2"/>
    <dgm:cxn modelId="{61D4B5BA-0D5E-480B-98D5-86ACF7565F32}" srcId="{60585106-C8E8-4F3E-962E-C5C1E7ED334D}" destId="{942EE4CA-6662-4741-AC1C-1B14A3C85E58}" srcOrd="0" destOrd="0" parTransId="{A1E771C4-DCE7-44DC-AE3C-99531561BFE5}" sibTransId="{CCF0E67F-B162-4B2A-9E3A-918E6D8E00B7}"/>
    <dgm:cxn modelId="{8B7D2895-FB29-4F65-A77E-502C546509C3}" type="presOf" srcId="{9303DC0D-07D1-4072-963D-C1C61CC1EAA0}" destId="{C26227C1-D923-4D6C-AE69-74EEEE7A08DC}" srcOrd="0" destOrd="0" presId="urn:microsoft.com/office/officeart/2005/8/layout/vList2"/>
    <dgm:cxn modelId="{5503FD32-F32E-4C32-91F0-4B6014752780}" type="presParOf" srcId="{DF60EE86-D6B4-4CA8-BF7C-E80A76FE9F94}" destId="{897E7A27-9B2B-45BC-AB11-8A86675F57DE}" srcOrd="0" destOrd="0" presId="urn:microsoft.com/office/officeart/2005/8/layout/vList2"/>
    <dgm:cxn modelId="{0F3BC80D-0EED-4A7D-9240-79FAC7B2C2DE}" type="presParOf" srcId="{DF60EE86-D6B4-4CA8-BF7C-E80A76FE9F94}" destId="{C26227C1-D923-4D6C-AE69-74EEEE7A08DC}" srcOrd="1" destOrd="0" presId="urn:microsoft.com/office/officeart/2005/8/layout/vList2"/>
    <dgm:cxn modelId="{2F810116-3098-4523-8D47-BBB2E2148CEF}" type="presParOf" srcId="{DF60EE86-D6B4-4CA8-BF7C-E80A76FE9F94}" destId="{3106734C-CFAD-4E31-917B-06DA4547296D}" srcOrd="2" destOrd="0" presId="urn:microsoft.com/office/officeart/2005/8/layout/vList2"/>
    <dgm:cxn modelId="{740CC3FE-6FA1-433E-A882-FB2A9A7109D1}" type="presParOf" srcId="{DF60EE86-D6B4-4CA8-BF7C-E80A76FE9F94}" destId="{65E89A57-6A25-46D9-9777-9E683FC4281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58CAD-6C1A-49DD-9619-ADDF2AE15584}">
      <dsp:nvSpPr>
        <dsp:cNvPr id="0" name=""/>
        <dsp:cNvSpPr/>
      </dsp:nvSpPr>
      <dsp:spPr>
        <a:xfrm>
          <a:off x="144378" y="680161"/>
          <a:ext cx="3033796" cy="898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сумма налоговых баз </a:t>
          </a:r>
          <a:r>
            <a:rPr lang="en-US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меньше или равна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5 000 000 рубл</a:t>
          </a:r>
          <a:r>
            <a:rPr lang="ru-RU" sz="1400" b="0" kern="1200" dirty="0" smtClean="0"/>
            <a:t>ей  </a:t>
          </a:r>
          <a:endParaRPr lang="ru-RU" sz="1400" kern="1200" dirty="0"/>
        </a:p>
      </dsp:txBody>
      <dsp:txXfrm>
        <a:off x="170688" y="706471"/>
        <a:ext cx="2981176" cy="845686"/>
      </dsp:txXfrm>
    </dsp:sp>
    <dsp:sp modelId="{91350299-0799-4062-9D14-BD961F174EA7}">
      <dsp:nvSpPr>
        <dsp:cNvPr id="0" name=""/>
        <dsp:cNvSpPr/>
      </dsp:nvSpPr>
      <dsp:spPr>
        <a:xfrm>
          <a:off x="447758" y="1578467"/>
          <a:ext cx="272678" cy="594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56"/>
              </a:lnTo>
              <a:lnTo>
                <a:pt x="272678" y="5940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B0B4-CB1A-4782-850F-47AA7AC4D296}">
      <dsp:nvSpPr>
        <dsp:cNvPr id="0" name=""/>
        <dsp:cNvSpPr/>
      </dsp:nvSpPr>
      <dsp:spPr>
        <a:xfrm>
          <a:off x="720437" y="1800200"/>
          <a:ext cx="1515352" cy="744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13 %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42247" y="1822010"/>
        <a:ext cx="1471732" cy="701027"/>
      </dsp:txXfrm>
    </dsp:sp>
    <dsp:sp modelId="{A63B164C-D21F-42E9-98AE-22C932682B38}">
      <dsp:nvSpPr>
        <dsp:cNvPr id="0" name=""/>
        <dsp:cNvSpPr/>
      </dsp:nvSpPr>
      <dsp:spPr>
        <a:xfrm>
          <a:off x="3960801" y="664805"/>
          <a:ext cx="3187918" cy="907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сумма налоговых баз </a:t>
          </a:r>
          <a:r>
            <a:rPr lang="en-US" sz="1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больше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5 000 000 рублей  </a:t>
          </a:r>
          <a:r>
            <a:rPr lang="ru-RU" sz="800" b="0" kern="1200" dirty="0" smtClean="0"/>
            <a:t> </a:t>
          </a:r>
          <a:endParaRPr lang="ru-RU" sz="800" kern="1200" dirty="0"/>
        </a:p>
      </dsp:txBody>
      <dsp:txXfrm>
        <a:off x="3987382" y="691386"/>
        <a:ext cx="3134756" cy="854388"/>
      </dsp:txXfrm>
    </dsp:sp>
    <dsp:sp modelId="{262A13C8-BD66-4E84-BFC3-098E785D057A}">
      <dsp:nvSpPr>
        <dsp:cNvPr id="0" name=""/>
        <dsp:cNvSpPr/>
      </dsp:nvSpPr>
      <dsp:spPr>
        <a:xfrm>
          <a:off x="4279592" y="1572356"/>
          <a:ext cx="257287" cy="598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614"/>
              </a:lnTo>
              <a:lnTo>
                <a:pt x="257287" y="5986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60416-FBF8-414A-BC80-D7B40CF64070}">
      <dsp:nvSpPr>
        <dsp:cNvPr id="0" name=""/>
        <dsp:cNvSpPr/>
      </dsp:nvSpPr>
      <dsp:spPr>
        <a:xfrm>
          <a:off x="4536879" y="1728198"/>
          <a:ext cx="2672235" cy="8855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650 000 рублей + 15 % с сумм налоговых баз превышающих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 5 000 000 рублей.</a:t>
          </a:r>
        </a:p>
        <a:p>
          <a:pPr marL="57150" lvl="0" indent="0" algn="ctr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800" kern="1200" dirty="0"/>
        </a:p>
      </dsp:txBody>
      <dsp:txXfrm>
        <a:off x="4562816" y="1754135"/>
        <a:ext cx="2620361" cy="833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19D21-7828-46F1-9C36-EDE3205F7220}">
      <dsp:nvSpPr>
        <dsp:cNvPr id="0" name=""/>
        <dsp:cNvSpPr/>
      </dsp:nvSpPr>
      <dsp:spPr>
        <a:xfrm>
          <a:off x="618" y="966501"/>
          <a:ext cx="2250216" cy="1125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Сумма выплат меньше или равна 12 792 рубля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1" y="999454"/>
        <a:ext cx="2184310" cy="1059202"/>
      </dsp:txXfrm>
    </dsp:sp>
    <dsp:sp modelId="{78525A46-01AD-4DD2-8691-2258557FCBF8}">
      <dsp:nvSpPr>
        <dsp:cNvPr id="0" name=""/>
        <dsp:cNvSpPr/>
      </dsp:nvSpPr>
      <dsp:spPr>
        <a:xfrm>
          <a:off x="225639" y="2091609"/>
          <a:ext cx="203455" cy="991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220"/>
              </a:lnTo>
              <a:lnTo>
                <a:pt x="203455" y="9912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41FBB-4707-4A1C-BDD9-9336FBD7B38A}">
      <dsp:nvSpPr>
        <dsp:cNvPr id="0" name=""/>
        <dsp:cNvSpPr/>
      </dsp:nvSpPr>
      <dsp:spPr>
        <a:xfrm>
          <a:off x="429095" y="2520275"/>
          <a:ext cx="1800173" cy="1125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ОПС – 22%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ОМС – 5,1%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ОСС – 2,9%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048" y="2553228"/>
        <a:ext cx="1734267" cy="1059202"/>
      </dsp:txXfrm>
    </dsp:sp>
    <dsp:sp modelId="{C09D3872-05CD-4ED2-A819-C653875BCD5D}">
      <dsp:nvSpPr>
        <dsp:cNvPr id="0" name=""/>
        <dsp:cNvSpPr/>
      </dsp:nvSpPr>
      <dsp:spPr>
        <a:xfrm>
          <a:off x="2813389" y="966501"/>
          <a:ext cx="2250216" cy="1125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Сумма выплат, в части превышения 12 792 рублей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6342" y="999454"/>
        <a:ext cx="2184310" cy="1059202"/>
      </dsp:txXfrm>
    </dsp:sp>
    <dsp:sp modelId="{DA3213EA-4847-424A-B8DB-779DABD33B2B}">
      <dsp:nvSpPr>
        <dsp:cNvPr id="0" name=""/>
        <dsp:cNvSpPr/>
      </dsp:nvSpPr>
      <dsp:spPr>
        <a:xfrm>
          <a:off x="3038410" y="2091609"/>
          <a:ext cx="225633" cy="991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220"/>
              </a:lnTo>
              <a:lnTo>
                <a:pt x="225633" y="9912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ECBAB1-6C05-49C3-94CF-8350A2AB5084}">
      <dsp:nvSpPr>
        <dsp:cNvPr id="0" name=""/>
        <dsp:cNvSpPr/>
      </dsp:nvSpPr>
      <dsp:spPr>
        <a:xfrm>
          <a:off x="3264044" y="2520275"/>
          <a:ext cx="1800173" cy="11251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ОПС – 10%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ОМС – 5%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- на ОСС – 0%</a:t>
          </a:r>
        </a:p>
      </dsp:txBody>
      <dsp:txXfrm>
        <a:off x="3296997" y="2553228"/>
        <a:ext cx="1734267" cy="1059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B746E-4144-4912-85A9-7177C484CFE8}">
      <dsp:nvSpPr>
        <dsp:cNvPr id="0" name=""/>
        <dsp:cNvSpPr/>
      </dsp:nvSpPr>
      <dsp:spPr>
        <a:xfrm>
          <a:off x="0" y="447826"/>
          <a:ext cx="3675755" cy="10649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1 465 000 рублей </a:t>
          </a:r>
          <a:endParaRPr lang="ru-RU" sz="2400" b="1" kern="1200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988" y="499814"/>
        <a:ext cx="3571779" cy="960997"/>
      </dsp:txXfrm>
    </dsp:sp>
    <dsp:sp modelId="{F268F2C7-F655-4529-A054-E57CD689935F}">
      <dsp:nvSpPr>
        <dsp:cNvPr id="0" name=""/>
        <dsp:cNvSpPr/>
      </dsp:nvSpPr>
      <dsp:spPr>
        <a:xfrm>
          <a:off x="0" y="1512799"/>
          <a:ext cx="3675755" cy="645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705" tIns="20320" rIns="113792" bIns="2032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На обязательное пенсионное страхование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512799"/>
        <a:ext cx="3675755" cy="645771"/>
      </dsp:txXfrm>
    </dsp:sp>
    <dsp:sp modelId="{2B011920-CDB5-46A7-8598-57C7319FE8C6}">
      <dsp:nvSpPr>
        <dsp:cNvPr id="0" name=""/>
        <dsp:cNvSpPr/>
      </dsp:nvSpPr>
      <dsp:spPr>
        <a:xfrm>
          <a:off x="0" y="2158570"/>
          <a:ext cx="3675755" cy="10458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966 000 рублей</a:t>
          </a:r>
          <a:endParaRPr lang="ru-RU" sz="2400" b="1" kern="1200" dirty="0">
            <a:solidFill>
              <a:schemeClr val="accent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053" y="2209623"/>
        <a:ext cx="3573649" cy="943721"/>
      </dsp:txXfrm>
    </dsp:sp>
    <dsp:sp modelId="{E0D2F4F4-02B9-4B86-8909-1C674E37515A}">
      <dsp:nvSpPr>
        <dsp:cNvPr id="0" name=""/>
        <dsp:cNvSpPr/>
      </dsp:nvSpPr>
      <dsp:spPr>
        <a:xfrm>
          <a:off x="0" y="3204398"/>
          <a:ext cx="3675755" cy="395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705" tIns="20320" rIns="113792" bIns="2032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На обязательное социальное страхование на случай временной нетрудоспособности и в связи с материнством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204398"/>
        <a:ext cx="3675755" cy="3959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E7A27-9B2B-45BC-AB11-8A86675F57DE}">
      <dsp:nvSpPr>
        <dsp:cNvPr id="0" name=""/>
        <dsp:cNvSpPr/>
      </dsp:nvSpPr>
      <dsp:spPr>
        <a:xfrm>
          <a:off x="0" y="29231"/>
          <a:ext cx="6096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Страховые взносы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04" y="50935"/>
        <a:ext cx="6052592" cy="401192"/>
      </dsp:txXfrm>
    </dsp:sp>
    <dsp:sp modelId="{C26227C1-D923-4D6C-AE69-74EEEE7A08DC}">
      <dsp:nvSpPr>
        <dsp:cNvPr id="0" name=""/>
        <dsp:cNvSpPr/>
      </dsp:nvSpPr>
      <dsp:spPr>
        <a:xfrm>
          <a:off x="0" y="473831"/>
          <a:ext cx="6096000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по итогам каждого календарного месяца в срок не позднее 15-го числа следующего месяца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73831"/>
        <a:ext cx="6096000" cy="452295"/>
      </dsp:txXfrm>
    </dsp:sp>
    <dsp:sp modelId="{3106734C-CFAD-4E31-917B-06DA4547296D}">
      <dsp:nvSpPr>
        <dsp:cNvPr id="0" name=""/>
        <dsp:cNvSpPr/>
      </dsp:nvSpPr>
      <dsp:spPr>
        <a:xfrm>
          <a:off x="0" y="926126"/>
          <a:ext cx="6096000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НДФЛ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04" y="947830"/>
        <a:ext cx="6052592" cy="401192"/>
      </dsp:txXfrm>
    </dsp:sp>
    <dsp:sp modelId="{65E89A57-6A25-46D9-9777-9E683FC42817}">
      <dsp:nvSpPr>
        <dsp:cNvPr id="0" name=""/>
        <dsp:cNvSpPr/>
      </dsp:nvSpPr>
      <dsp:spPr>
        <a:xfrm>
          <a:off x="0" y="1370726"/>
          <a:ext cx="6096000" cy="688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зарплата - не позднее дня, следующего за днем выплаты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отпускные и больничные - не позднее последнего числа месяца, в котором произведены выплаты  </a:t>
          </a:r>
        </a:p>
      </dsp:txBody>
      <dsp:txXfrm>
        <a:off x="0" y="1370726"/>
        <a:ext cx="6096000" cy="688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2652C-2DAA-4A02-B377-35A159B113BB}" type="datetimeFigureOut">
              <a:rPr lang="ru-RU" smtClean="0"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6BBA4-32D3-441D-AB8A-EF554CB00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22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6BBA4-32D3-441D-AB8A-EF554CB0099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93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_work\ФНС России Фирм_Стиль\полиграфия-дизайн\Презентация_PP_16-9\present_back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817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D:\_work\ФНС России Фирм_Стиль\полиграфия-дизайн\Презентация_PP_16-9\present-back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58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726652"/>
            <a:ext cx="7772400" cy="1470025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8795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04137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8102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4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435102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28789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33B65-EF47-4B37-A963-95CB4B7187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939277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D1B7C-F635-404B-BC52-AE943B1C6E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270518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3" y="303212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2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EBE09-317B-478B-B01D-B7227BA0D7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248199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9" y="5126567"/>
            <a:ext cx="923925" cy="376767"/>
          </a:xfrm>
          <a:prstGeom prst="rect">
            <a:avLst/>
          </a:prstGeom>
          <a:noFill/>
          <a:ln>
            <a:noFill/>
          </a:ln>
          <a:extLst/>
        </p:spPr>
        <p:txBody>
          <a:bodyPr lIns="71561" tIns="35780" rIns="71561" bIns="35780"/>
          <a:lstStyle>
            <a:lvl1pPr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81597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2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745067"/>
            <a:ext cx="7548638" cy="1261535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ADA30-55B3-401E-AD1A-0388A54ACF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46633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D:\_work\ФНС России Фирм_Стиль\ФНС_логотип_и_шрифты\ФНС_логотип\Герб_вектор_400px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1123951"/>
            <a:ext cx="1511300" cy="2078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69" y="1247808"/>
            <a:ext cx="6102883" cy="477348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479476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9" y="5126567"/>
            <a:ext cx="923925" cy="376767"/>
          </a:xfrm>
          <a:prstGeom prst="rect">
            <a:avLst/>
          </a:prstGeom>
          <a:noFill/>
          <a:ln>
            <a:noFill/>
          </a:ln>
          <a:extLst/>
        </p:spPr>
        <p:txBody>
          <a:bodyPr lIns="71561" tIns="35780" rIns="71561" bIns="35780"/>
          <a:lstStyle>
            <a:lvl1pPr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15975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81597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3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90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7BB46-5409-407E-8432-2866508A7D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66809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7"/>
            <a:ext cx="9144000" cy="6855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2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90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A1280-2B11-44E2-A3E9-DBE3349AD0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574159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7"/>
            <a:ext cx="9144000" cy="6855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2006602"/>
            <a:ext cx="7632700" cy="4275665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190" y="745068"/>
            <a:ext cx="7632699" cy="1261533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077B-7FA0-40AD-8201-09C542E6F8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47429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970916"/>
            <a:ext cx="5736842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470729"/>
            <a:ext cx="5736842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7921549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745067"/>
            <a:ext cx="8075612" cy="1261535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2006601"/>
            <a:ext cx="3647576" cy="427566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2006601"/>
            <a:ext cx="3671888" cy="427566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05326-454B-4BD2-8E5D-92852CB200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429853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6"/>
            <a:ext cx="4041775" cy="63976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3755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6" y="1037861"/>
            <a:ext cx="7562805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C3505-D2E8-40B7-A171-20898F2A42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63595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17"/>
            <a:ext cx="9144000" cy="6855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745068"/>
            <a:ext cx="7632700" cy="1234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989667"/>
            <a:ext cx="76327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39" y="5865284"/>
            <a:ext cx="504825" cy="683683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prstClr val="whit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D9FAED-7279-4EC1-B23B-F737F2C4B2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71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slow">
    <p:wipe/>
  </p:transition>
  <p:hf hdr="0" ftr="0" dt="0"/>
  <p:txStyles>
    <p:titleStyle>
      <a:lvl1pPr algn="l" defTabSz="8159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5975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163" indent="173038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59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2363" indent="706438" algn="l" defTabSz="8159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958205" y="5157192"/>
            <a:ext cx="72009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Начальник отдела налогообложения доходов физических лиц и администрирования страховых взносов</a:t>
            </a:r>
            <a:endParaRPr lang="en-US" b="1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Е.П. </a:t>
            </a:r>
            <a:r>
              <a:rPr lang="ru-RU" b="1" dirty="0" err="1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Нефельд</a:t>
            </a:r>
            <a:endParaRPr lang="ru-RU" b="1" dirty="0" smtClean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958205" y="2996952"/>
            <a:ext cx="72009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815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«Исполнение обязанности по представлению отчетности по СВ и НДФЛ и их уплате. Изменение форм налоговой отчетности по СВ и </a:t>
            </a:r>
            <a:r>
              <a:rPr lang="ru-RU" altLang="ru-RU" sz="28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НДФЛ»</a:t>
            </a:r>
            <a:endParaRPr lang="ru-RU" altLang="ru-RU" sz="2800" b="1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1498315" y="2031597"/>
            <a:ext cx="61206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8A8C8E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ФЕДЕРАЛЬНОЙ НАЛОГОВОЙ СЛУЖБЫ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8A8C8E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 smtClean="0">
                <a:solidFill>
                  <a:srgbClr val="8A8C8E"/>
                </a:solidFill>
                <a:latin typeface="Times New Roman" pitchFamily="18" charset="0"/>
                <a:cs typeface="Times New Roman" pitchFamily="18" charset="0"/>
              </a:rPr>
              <a:t>ОРЕНБУРГСКОЙ </a:t>
            </a:r>
            <a:r>
              <a:rPr lang="ru-RU" sz="1600" b="1" dirty="0">
                <a:solidFill>
                  <a:srgbClr val="8A8C8E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</a:p>
        </p:txBody>
      </p:sp>
      <p:pic>
        <p:nvPicPr>
          <p:cNvPr id="6" name="Picture 3" descr="D:\_work\ФНС России Фирм_Стиль\ФНС_логотип_и_шрифты\ФНС_логотип\FNS_Gerb_CMYK_px100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125" y="692696"/>
            <a:ext cx="1185750" cy="12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65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852290"/>
              </p:ext>
            </p:extLst>
          </p:nvPr>
        </p:nvGraphicFramePr>
        <p:xfrm>
          <a:off x="2123727" y="2006600"/>
          <a:ext cx="6120159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053"/>
                <a:gridCol w="2040053"/>
                <a:gridCol w="204005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Отчетный (расчетный) период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Расчет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страховым взносам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Расчет по форме     6-НДФЛ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год 2020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01.02.2021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01.03.2021 (2-НДФЛ)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квартал 2021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30.04.2021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30.04.2021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полугодие 2021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30.07.2021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02.08.2021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 месяцев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2021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01.11.2021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01.11.2021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7548638" cy="1261535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Сроки представления РСВ и 6-НДФЛ в 2021 году и уплаты СВ и НДФЛ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517475279"/>
              </p:ext>
            </p:extLst>
          </p:nvPr>
        </p:nvGraphicFramePr>
        <p:xfrm>
          <a:off x="2123728" y="4293096"/>
          <a:ext cx="609600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683568" y="4365104"/>
            <a:ext cx="1008112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уплаты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3568" y="1556792"/>
            <a:ext cx="914400" cy="60121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5576" y="1988840"/>
            <a:ext cx="1080120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представления отчетности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835696" y="3032956"/>
            <a:ext cx="2880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691680" y="5157192"/>
            <a:ext cx="4320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8216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952922" y="2792194"/>
            <a:ext cx="72009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81597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dirty="0" smtClean="0">
                <a:solidFill>
                  <a:srgbClr val="005AA9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altLang="ru-RU" sz="4400" b="1" dirty="0">
              <a:solidFill>
                <a:srgbClr val="005AA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11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497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9" y="548681"/>
            <a:ext cx="8075612" cy="1008111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Плательщики СВ и НДФЛ (налоговый агент)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11188" y="2006601"/>
            <a:ext cx="4536876" cy="4275667"/>
          </a:xfrm>
        </p:spPr>
        <p:txBody>
          <a:bodyPr/>
          <a:lstStyle/>
          <a:p>
            <a:pPr marL="0" indent="0"/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Плательщики СВ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лица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производящие выплаты и иные вознаграждения физическим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лицам: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рганизации,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том числе обособленные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подразделения, наделенные полномочиями;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индивидуальные предприниматели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физические лица, не являющиеся индивидуальными предпринимателями</a:t>
            </a:r>
          </a:p>
          <a:p>
            <a:pPr marL="342900" indent="-342900">
              <a:buFont typeface="Wingdings" pitchFamily="2" charset="2"/>
              <a:buChar char="§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076056" y="1988840"/>
            <a:ext cx="3671888" cy="4347675"/>
          </a:xfrm>
        </p:spPr>
        <p:txBody>
          <a:bodyPr/>
          <a:lstStyle/>
          <a:p>
            <a:pPr marL="0" indent="0"/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Плательщики НДФЛ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налоговые агенты:</a:t>
            </a:r>
          </a:p>
          <a:p>
            <a:pPr marL="0" indent="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организации, в том числе обособленные подразделения;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ндивидуальные предприниматели;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отариусы;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двокаты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44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885970"/>
              </p:ext>
            </p:extLst>
          </p:nvPr>
        </p:nvGraphicFramePr>
        <p:xfrm>
          <a:off x="611188" y="2006600"/>
          <a:ext cx="7632700" cy="4275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48638" cy="1261535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Особенности представления отчетности по НДФЛ за 2020 и 2021 годы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1418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6565" y="548680"/>
            <a:ext cx="7548638" cy="739717"/>
          </a:xfrm>
        </p:spPr>
        <p:txBody>
          <a:bodyPr/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Основные изменения в форме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расчет сумм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налога на доходы физических лиц, исчисленных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удержанных налоговым агентом (форма 6-НДФЛ)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5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7333529"/>
              </p:ext>
            </p:extLst>
          </p:nvPr>
        </p:nvGraphicFramePr>
        <p:xfrm>
          <a:off x="694447" y="1196752"/>
          <a:ext cx="777686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86488" y="1196752"/>
            <a:ext cx="7128792" cy="108012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 defTabSz="1043056">
              <a:spcBef>
                <a:spcPct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отчетного периода 1 квартал 2021 года расчеты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форме 6-НДФЛ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представляются в налоговые органы по обновленной форме в соответствии с приказом ФНС России от 15.10.2020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ЕД-7-11/753@.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9632" y="3501008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4399" y="2611760"/>
            <a:ext cx="7272808" cy="8892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 defTabSz="1043056"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Раздел </a:t>
            </a:r>
            <a:r>
              <a:rPr lang="ru-RU" sz="1600" dirty="0">
                <a:latin typeface="Times New Roman" pitchFamily="18" charset="0"/>
                <a:ea typeface="+mj-ea"/>
                <a:cs typeface="Times New Roman" pitchFamily="18" charset="0"/>
              </a:rPr>
              <a:t>1 и раздел 2 поменяли </a:t>
            </a:r>
            <a:r>
              <a:rPr lang="ru-RU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местами: </a:t>
            </a:r>
            <a:r>
              <a:rPr lang="ru-RU" sz="1600" dirty="0">
                <a:latin typeface="Times New Roman" pitchFamily="18" charset="0"/>
                <a:ea typeface="+mj-ea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1 </a:t>
            </a:r>
            <a:r>
              <a:rPr lang="ru-RU" sz="1600" dirty="0">
                <a:latin typeface="Times New Roman" pitchFamily="18" charset="0"/>
                <a:ea typeface="+mj-ea"/>
                <a:cs typeface="Times New Roman" pitchFamily="18" charset="0"/>
              </a:rPr>
              <a:t>разделе теперь отражается срок перечисления налога и соответствующая </a:t>
            </a:r>
            <a:r>
              <a:rPr lang="ru-RU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сумма,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обобщенная информация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defTabSz="1043056">
              <a:spcBef>
                <a:spcPct val="0"/>
              </a:spcBef>
            </a:pP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91" y="3454152"/>
            <a:ext cx="7344816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6488" y="6021288"/>
            <a:ext cx="732305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3568" y="4941168"/>
            <a:ext cx="7776864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Плательщики, у которых число работников превышает 10 человек,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представляют расчет по форме 6-НДФЛ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электронной форме. Если 10 сотрудников и менее - вправе представить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 по форме 6-НДФЛ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в электронной форме, так и на бумаге.</a:t>
            </a:r>
          </a:p>
        </p:txBody>
      </p:sp>
    </p:spTree>
    <p:extLst>
      <p:ext uri="{BB962C8B-B14F-4D97-AF65-F5344CB8AC3E}">
        <p14:creationId xmlns:p14="http://schemas.microsoft.com/office/powerpoint/2010/main" val="4411547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6565" y="548680"/>
            <a:ext cx="7548638" cy="739717"/>
          </a:xfrm>
        </p:spPr>
        <p:txBody>
          <a:bodyPr/>
          <a:lstStyle/>
          <a:p>
            <a:pPr algn="ctr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Основные изменения в форме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расчет сумм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налога на доходы физических лиц, исчисленных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удержанных налоговым агентом (форма 6-НДФЛ)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graphicFrame>
        <p:nvGraphicFramePr>
          <p:cNvPr id="5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761231"/>
              </p:ext>
            </p:extLst>
          </p:nvPr>
        </p:nvGraphicFramePr>
        <p:xfrm>
          <a:off x="694447" y="1196752"/>
          <a:ext cx="777686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3568" y="1196752"/>
            <a:ext cx="7128792" cy="64807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284505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обоих разделах нужно отражать код бюджетной классификации;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59632" y="3501008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335" y="2348880"/>
            <a:ext cx="7272808" cy="8892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defTabSz="1043056">
              <a:spcBef>
                <a:spcPct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разделе 2 «Расчет исчисленных, удержанных и перечисленных сумм НДФЛ» необходимо указывать суммы дохода, начисленные по трудовым договорам и по договорам ГПХ, а также излишне удержанную сумму налога;</a:t>
            </a:r>
          </a:p>
          <a:p>
            <a:pPr defTabSz="1043056">
              <a:spcBef>
                <a:spcPct val="0"/>
              </a:spcBef>
            </a:pP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6335" y="3454152"/>
            <a:ext cx="7344816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6488" y="6021288"/>
            <a:ext cx="732305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6021288"/>
            <a:ext cx="76328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Форма  расчета изменилась – принцип заполнения остался прежним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3568" y="4941168"/>
            <a:ext cx="7776864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разделе 1 отведены отдельные поля для указания сумм НДФЛ, возвращенных в последние 3 месяца отчетного периода, с расшифровкой по датам возврата</a:t>
            </a:r>
          </a:p>
        </p:txBody>
      </p:sp>
    </p:spTree>
    <p:extLst>
      <p:ext uri="{BB962C8B-B14F-4D97-AF65-F5344CB8AC3E}">
        <p14:creationId xmlns:p14="http://schemas.microsoft.com/office/powerpoint/2010/main" val="832190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558940"/>
              </p:ext>
            </p:extLst>
          </p:nvPr>
        </p:nvGraphicFramePr>
        <p:xfrm>
          <a:off x="611188" y="1268760"/>
          <a:ext cx="7632700" cy="501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188" y="745067"/>
            <a:ext cx="8281291" cy="379677"/>
          </a:xfrm>
        </p:spPr>
        <p:txBody>
          <a:bodyPr/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Повышение ставки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НДФЛ в отношении доходов свыше 5 млн руб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(Федеральный закон от 23.11.2020 № 372-ФЗ)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96407" y="1484784"/>
            <a:ext cx="3099529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5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Ставка НДФЛ: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1691680" y="3933056"/>
            <a:ext cx="86409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581128"/>
            <a:ext cx="2739489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27468" y="4725144"/>
            <a:ext cx="2739489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r>
              <a:rPr lang="ru-RU" sz="5600" b="1" dirty="0">
                <a:solidFill>
                  <a:srgbClr val="005AA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КБК 182 1 01 02010 01 0000 </a:t>
            </a:r>
            <a:r>
              <a:rPr lang="ru-RU" sz="5600" b="1" dirty="0" smtClean="0">
                <a:solidFill>
                  <a:srgbClr val="005AA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110</a:t>
            </a:r>
            <a:endParaRPr lang="ru-RU" sz="5600" b="1" dirty="0">
              <a:solidFill>
                <a:srgbClr val="005AA9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6084168" y="3949393"/>
            <a:ext cx="86409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46471" y="4581128"/>
            <a:ext cx="2739489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146470" y="4725144"/>
            <a:ext cx="2739489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>
              <a:spcBef>
                <a:spcPct val="0"/>
              </a:spcBef>
            </a:pPr>
            <a:r>
              <a:rPr lang="ru-RU" sz="5600" b="1" dirty="0">
                <a:solidFill>
                  <a:srgbClr val="005AA9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КБК 182 1 01 02080 01 0000 110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74" y="5589240"/>
            <a:ext cx="720080" cy="660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91680" y="5589240"/>
            <a:ext cx="6408712" cy="66007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Письмо ФНС России от 01.12.2020 № БС-4-11/19702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@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- разъяснения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по вопросам исчисления и уплаты налоговыми агентами НДФЛ с доходов физических лиц свыше 5 млн. рублей и </a:t>
            </a:r>
            <a:r>
              <a:rPr kumimoji="0" lang="ru-RU" sz="1400" b="1" i="0" u="none" strike="noStrike" kern="1200" cap="none" spc="0" normalizeH="0" noProof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примеры </a:t>
            </a:r>
            <a:r>
              <a:rPr kumimoji="0" lang="ru-RU" sz="1400" b="1" i="0" u="none" strike="noStrike" kern="1200" cap="none" spc="0" normalizeH="0" noProof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заполнения 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расчета формы 6-НДФЛ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3389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20" y="332656"/>
            <a:ext cx="7632699" cy="1261533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Представление отчетности по страховым взносам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(Расчет по страховым взносам)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C05326-454B-4BD2-8E5D-92852CB20045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6144" y="1916832"/>
            <a:ext cx="7386255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 расчетного периода 2020 года расчеты по страховым взносам представляются плательщиками в налоговые органы по обновленной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форме в соответствии с приказом ФНС России от 15.10.2020                           № ЕД-7-11/751@.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6143" y="3356992"/>
            <a:ext cx="738625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расчет по страховым взносам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включается информация о среднесписочной численности работников организации (указанный показатель отражается на титульном листе расчета).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6144" y="4509120"/>
            <a:ext cx="738625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Плательщики, у которых число работников превышает 10 человек, направляют РСВ в электронной форме. Если 10 сотрудников и менее - вправе представить РСВ как в электронной форме, так и на бумаге.</a:t>
            </a:r>
          </a:p>
        </p:txBody>
      </p:sp>
    </p:spTree>
    <p:extLst>
      <p:ext uri="{BB962C8B-B14F-4D97-AF65-F5344CB8AC3E}">
        <p14:creationId xmlns:p14="http://schemas.microsoft.com/office/powerpoint/2010/main" val="22605837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548638" cy="1099757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Пониженный тариф по страховым взносам для субъектов МСП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(Федеральный закон от 01.04.2020 № 102-ФЗ)</a:t>
            </a:r>
            <a:r>
              <a:rPr lang="ru-RU" sz="14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86409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03648" y="6165304"/>
            <a:ext cx="6984776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6093296"/>
            <a:ext cx="7056784" cy="57606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096002" y="1736812"/>
            <a:ext cx="2717585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МРОТ на 01.01.2021 –      12 792 рубля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406566692"/>
              </p:ext>
            </p:extLst>
          </p:nvPr>
        </p:nvGraphicFramePr>
        <p:xfrm>
          <a:off x="894647" y="1268760"/>
          <a:ext cx="506422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43608" y="1664804"/>
            <a:ext cx="4915263" cy="61206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Ставки по СВ: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11660" y="5301208"/>
            <a:ext cx="6768752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 defTabSz="1043056">
              <a:spcBef>
                <a:spcPct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Ставка определяется отдельно по каждому физическому лицу по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итогам каждого календарного месяца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28184" y="3431219"/>
            <a:ext cx="2232248" cy="36004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40000" lnSpcReduction="20000"/>
          </a:bodyPr>
          <a:lstStyle/>
          <a:p>
            <a:pPr defTabSz="1043056">
              <a:spcBef>
                <a:spcPct val="0"/>
              </a:spcBef>
            </a:pPr>
            <a:endParaRPr lang="ru-RU" sz="4800" b="1" dirty="0">
              <a:solidFill>
                <a:srgbClr val="005AA9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5958872" y="4221088"/>
            <a:ext cx="557344" cy="21602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516216" y="3431218"/>
            <a:ext cx="1872208" cy="19419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Ставка применяется в отношении базы как в пределах, так и свыше установленной предельной величины базы по СВ на ОПС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60066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24936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Предельная величина базы по страховым взносам на 2021 год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51520" y="5807119"/>
            <a:ext cx="8140251" cy="767794"/>
            <a:chOff x="251520" y="5975039"/>
            <a:chExt cx="8140251" cy="609899"/>
          </a:xfrm>
        </p:grpSpPr>
        <p:sp>
          <p:nvSpPr>
            <p:cNvPr id="6" name="Объект 3"/>
            <p:cNvSpPr txBox="1">
              <a:spLocks/>
            </p:cNvSpPr>
            <p:nvPr/>
          </p:nvSpPr>
          <p:spPr bwMode="auto">
            <a:xfrm>
              <a:off x="609600" y="5975039"/>
              <a:ext cx="7782171" cy="609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81630" tIns="40815" rIns="81630" bIns="40815" numCol="1" anchor="t" anchorCtr="0" compatLnSpc="1">
              <a:prstTxWarp prst="textNoShape">
                <a:avLst/>
              </a:prstTxWarp>
              <a:noAutofit/>
            </a:bodyPr>
            <a:lstStyle>
              <a:lvl1pPr marL="284505" indent="0" algn="l" defTabSz="815975" rtl="0" eaLnBrk="0" fontAlgn="base" hangingPunct="0">
                <a:spcBef>
                  <a:spcPct val="20000"/>
                </a:spcBef>
                <a:spcAft>
                  <a:spcPct val="0"/>
                </a:spcAft>
                <a:buFontTx/>
                <a:buNone/>
                <a:defRPr sz="2400" b="1" kern="1200">
                  <a:solidFill>
                    <a:srgbClr val="005AA9"/>
                  </a:solidFill>
                  <a:latin typeface="+mj-lt"/>
                  <a:ea typeface="+mn-ea"/>
                  <a:cs typeface="+mn-cs"/>
                </a:defRPr>
              </a:lvl1pPr>
              <a:lvl2pPr marL="282020" indent="2485" algn="l" defTabSz="815975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defRPr sz="2000" kern="1200">
                  <a:solidFill>
                    <a:srgbClr val="504F53"/>
                  </a:solidFill>
                  <a:latin typeface="+mj-lt"/>
                  <a:ea typeface="+mn-ea"/>
                  <a:cs typeface="+mn-cs"/>
                </a:defRPr>
              </a:lvl2pPr>
              <a:lvl3pPr marL="491981" indent="-203750" algn="l" defTabSz="815975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•"/>
                <a:tabLst/>
                <a:defRPr sz="2000" kern="1200">
                  <a:solidFill>
                    <a:srgbClr val="504F53"/>
                  </a:solidFill>
                  <a:latin typeface="+mj-lt"/>
                  <a:ea typeface="+mn-ea"/>
                  <a:cs typeface="+mn-cs"/>
                </a:defRPr>
              </a:lvl3pPr>
              <a:lvl4pPr marL="0" indent="282020" algn="just" defTabSz="815975" rtl="0" eaLnBrk="0" fontAlgn="base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Font typeface="Arial" pitchFamily="34" charset="0"/>
                <a:defRPr sz="1600" kern="1200">
                  <a:solidFill>
                    <a:srgbClr val="504F53"/>
                  </a:solidFill>
                  <a:latin typeface="+mj-lt"/>
                  <a:ea typeface="+mn-ea"/>
                  <a:cs typeface="+mn-cs"/>
                </a:defRPr>
              </a:lvl4pPr>
              <a:lvl5pPr marL="1122363" indent="706438" algn="l" defTabSz="815975" rtl="0" eaLnBrk="0" fontAlgn="base" hangingPunct="0">
                <a:lnSpc>
                  <a:spcPts val="1800"/>
                </a:lnSpc>
                <a:spcBef>
                  <a:spcPts val="400"/>
                </a:spcBef>
                <a:spcAft>
                  <a:spcPct val="0"/>
                </a:spcAft>
                <a:buFont typeface="Arial" pitchFamily="34" charset="0"/>
                <a:buNone/>
                <a:defRPr sz="1400" kern="1200">
                  <a:solidFill>
                    <a:srgbClr val="8D8C90"/>
                  </a:solidFill>
                  <a:latin typeface="+mj-lt"/>
                  <a:ea typeface="+mn-ea"/>
                  <a:cs typeface="+mn-cs"/>
                </a:defRPr>
              </a:lvl5pPr>
              <a:lvl6pPr marL="2244813" indent="-204074" algn="l" defTabSz="816296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652961" indent="-204074" algn="l" defTabSz="816296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061109" indent="-204074" algn="l" defTabSz="816296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469256" indent="-204074" algn="l" defTabSz="816296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800" dirty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Изменения установлены </a:t>
              </a:r>
              <a:r>
                <a:rPr lang="ru-RU" sz="18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Постановлением Правительства Российской Федерации от 26.11.2020 № 1935</a:t>
              </a:r>
              <a:endParaRPr lang="ru-RU" sz="1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6066494"/>
              <a:ext cx="571129" cy="426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Скругленный прямоугольник 9"/>
          <p:cNvSpPr/>
          <p:nvPr/>
        </p:nvSpPr>
        <p:spPr>
          <a:xfrm>
            <a:off x="783942" y="2420888"/>
            <a:ext cx="2736304" cy="18722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7957" y="2605285"/>
            <a:ext cx="2404631" cy="152116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55000" lnSpcReduction="20000"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Предельная величина базы по страховым взносам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3707904" y="3082029"/>
            <a:ext cx="792781" cy="576064"/>
          </a:xfrm>
          <a:prstGeom prst="rightArrow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721579393"/>
              </p:ext>
            </p:extLst>
          </p:nvPr>
        </p:nvGraphicFramePr>
        <p:xfrm>
          <a:off x="4716015" y="1397000"/>
          <a:ext cx="3675755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EADA30-55B3-401E-AD1A-0388A54ACFC0}" type="slidenum">
              <a:rPr lang="ru-RU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9845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2777</TotalTime>
  <Words>917</Words>
  <Application>Microsoft Office PowerPoint</Application>
  <PresentationFormat>Экран (4:3)</PresentationFormat>
  <Paragraphs>108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Present_FNS2012_16-9</vt:lpstr>
      <vt:lpstr>Презентация PowerPoint</vt:lpstr>
      <vt:lpstr>Плательщики СВ и НДФЛ (налоговый агент)</vt:lpstr>
      <vt:lpstr>Особенности представления отчетности по НДФЛ за 2020 и 2021 годы</vt:lpstr>
      <vt:lpstr>Основные изменения в форме  расчет сумм налога на доходы физических лиц, исчисленных и удержанных налоговым агентом (форма 6-НДФЛ)                                 </vt:lpstr>
      <vt:lpstr>Основные изменения в форме  расчет сумм налога на доходы физических лиц, исчисленных и удержанных налоговым агентом (форма 6-НДФЛ)                                 </vt:lpstr>
      <vt:lpstr>Повышение ставки НДФЛ в отношении доходов свыше 5 млн руб. (Федеральный закон от 23.11.2020 № 372-ФЗ)</vt:lpstr>
      <vt:lpstr>Представление отчетности по страховым взносам   (Расчет по страховым взносам)</vt:lpstr>
      <vt:lpstr>Пониженный тариф по страховым взносам для субъектов МСП (Федеральный закон от 01.04.2020 № 102-ФЗ)  </vt:lpstr>
      <vt:lpstr>Предельная величина базы по страховым взносам на 2021 год</vt:lpstr>
      <vt:lpstr>Сроки представления РСВ и 6-НДФЛ в 2021 году и уплаты СВ и НДФЛ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Воскобойник Виктория Олеговна</dc:creator>
  <cp:lastModifiedBy>Дейнега Светлана Ивановна</cp:lastModifiedBy>
  <cp:revision>170</cp:revision>
  <cp:lastPrinted>2021-01-20T10:29:30Z</cp:lastPrinted>
  <dcterms:created xsi:type="dcterms:W3CDTF">2020-01-30T07:06:47Z</dcterms:created>
  <dcterms:modified xsi:type="dcterms:W3CDTF">2021-01-26T06:53:37Z</dcterms:modified>
</cp:coreProperties>
</file>