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6" r:id="rId3"/>
    <p:sldId id="287" r:id="rId4"/>
    <p:sldId id="288" r:id="rId5"/>
    <p:sldId id="289" r:id="rId6"/>
  </p:sldIdLst>
  <p:sldSz cx="9144000" cy="6858000" type="screen4x3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  <a:srgbClr val="99FFCC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89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050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EA328-FAD0-42F9-A28B-7F7AC50E893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19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3740-F639-420F-B2BA-728AB9267D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60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65CC-C10B-4BBA-9090-45AAFF272CB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01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/>
          <a:p>
            <a:pPr defTabSz="914179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FCCB-5338-4268-8C09-030B30A834F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83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CC82-3E87-422D-96C5-EBEE06398F5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00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C504-C353-4F83-8EA8-FABD938BA0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5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8DF3-2FDB-48E8-B7EA-3E09E4940C0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48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D298-A17E-48DA-A32E-7B656D35A3C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42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D9E6-BE18-4D56-BA2A-D64C6B0511C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22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44"/>
            <a:ext cx="567428" cy="652251"/>
          </a:xfrm>
        </p:spPr>
        <p:txBody>
          <a:bodyPr/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21A5DF3F-01DF-447D-968E-641419AA009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7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DC9C-2185-4A1F-AEBE-C8704884F3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5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489549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599673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6"/>
            <a:ext cx="620370" cy="632094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39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E1E7A63-9162-45C1-B51B-1E29893ACE7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4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736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1472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2207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2943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8641" algn="l" defTabSz="914179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8641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4759" indent="-228197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5858" algn="just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865" algn="l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9672" y="2060848"/>
            <a:ext cx="61926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7" tIns="63547" rIns="127097" bIns="63547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 «обелению»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рынка сельскохозяйственной продукции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4725144"/>
            <a:ext cx="61206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7" tIns="63547" rIns="127097" bIns="63547" rtlCol="0" anchor="ctr"/>
          <a:lstStyle/>
          <a:p>
            <a:pPr algn="ctr">
              <a:spcBef>
                <a:spcPts val="120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 повышению прозрачности рынка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клининга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 технической эксплуатации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3501008"/>
            <a:ext cx="6120680" cy="766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7" tIns="63547" rIns="127097" bIns="63547" rtlCol="0" anchor="ctr"/>
          <a:lstStyle/>
          <a:p>
            <a:pPr algn="ctr">
              <a:spcBef>
                <a:spcPts val="120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 «обелению»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рынка грузовых перевозок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476672"/>
            <a:ext cx="6120680" cy="1126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7" tIns="63547" rIns="127097" bIns="63547" rtlCol="0" anchor="ctr"/>
          <a:lstStyle/>
          <a:p>
            <a:pPr algn="ctr">
              <a:spcBef>
                <a:spcPts val="12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Отраслевые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проекты: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3695" r="1293" b="41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3559" r="1079" b="42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3695" r="1036" b="720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3695" r="1229" b="446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Present_FNS2012_A4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поведения ООО «ПРОЕКТНО-СТРОИТЕЛЬНОЕ УПРАВЛЕНИЕ «НЕФТЕХИММОНТАЖ» после выездной налоговой проверки</dc:title>
  <dc:creator>Акименко Дарья Витальевна</dc:creator>
  <cp:lastModifiedBy>5900-04-023</cp:lastModifiedBy>
  <cp:revision>91</cp:revision>
  <cp:lastPrinted>2020-02-26T13:22:31Z</cp:lastPrinted>
  <dcterms:created xsi:type="dcterms:W3CDTF">2019-02-11T12:08:55Z</dcterms:created>
  <dcterms:modified xsi:type="dcterms:W3CDTF">2020-02-28T06:29:44Z</dcterms:modified>
</cp:coreProperties>
</file>