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8" r:id="rId1"/>
  </p:sldMasterIdLst>
  <p:notesMasterIdLst>
    <p:notesMasterId r:id="rId15"/>
  </p:notesMasterIdLst>
  <p:sldIdLst>
    <p:sldId id="256" r:id="rId2"/>
    <p:sldId id="297" r:id="rId3"/>
    <p:sldId id="283" r:id="rId4"/>
    <p:sldId id="284" r:id="rId5"/>
    <p:sldId id="287" r:id="rId6"/>
    <p:sldId id="300" r:id="rId7"/>
    <p:sldId id="285" r:id="rId8"/>
    <p:sldId id="277" r:id="rId9"/>
    <p:sldId id="295" r:id="rId10"/>
    <p:sldId id="280" r:id="rId11"/>
    <p:sldId id="291" r:id="rId12"/>
    <p:sldId id="298" r:id="rId13"/>
    <p:sldId id="270" r:id="rId14"/>
  </p:sldIdLst>
  <p:sldSz cx="10693400" cy="7561263"/>
  <p:notesSz cx="6797675" cy="9872663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005AA9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07" autoAdjust="0"/>
  </p:normalViewPr>
  <p:slideViewPr>
    <p:cSldViewPr>
      <p:cViewPr>
        <p:scale>
          <a:sx n="100" d="100"/>
          <a:sy n="100" d="100"/>
        </p:scale>
        <p:origin x="-618" y="7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198" dirty="0">
                <a:solidFill>
                  <a:srgbClr val="002060"/>
                </a:solidFill>
              </a:rPr>
              <a:t>всего </a:t>
            </a:r>
            <a:r>
              <a:rPr lang="ru-RU" sz="3198" dirty="0" smtClean="0">
                <a:solidFill>
                  <a:srgbClr val="002060"/>
                </a:solidFill>
              </a:rPr>
              <a:t>7</a:t>
            </a:r>
            <a:r>
              <a:rPr lang="en-US" sz="3198" dirty="0" smtClean="0">
                <a:solidFill>
                  <a:srgbClr val="002060"/>
                </a:solidFill>
              </a:rPr>
              <a:t>919</a:t>
            </a:r>
            <a:r>
              <a:rPr lang="ru-RU" sz="3198" dirty="0" smtClean="0">
                <a:solidFill>
                  <a:srgbClr val="002060"/>
                </a:solidFill>
              </a:rPr>
              <a:t> актуальных записей в ЕГРЮЛ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850152102811643E-2"/>
          <c:y val="0.16781580283069295"/>
          <c:w val="0.67116011191441716"/>
          <c:h val="0.754191644469997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7919 записей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2798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2798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2798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об адресе</c:v>
                </c:pt>
                <c:pt idx="1">
                  <c:v>о руководителе</c:v>
                </c:pt>
                <c:pt idx="2">
                  <c:v>об учредителе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5863</c:v>
                </c:pt>
                <c:pt idx="1">
                  <c:v>1272</c:v>
                </c:pt>
                <c:pt idx="2">
                  <c:v>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76865201938778427"/>
          <c:y val="0.42794517351997668"/>
          <c:w val="0.22342983091505253"/>
          <c:h val="0.22183906498867129"/>
        </c:manualLayout>
      </c:layout>
      <c:overlay val="0"/>
      <c:txPr>
        <a:bodyPr/>
        <a:lstStyle/>
        <a:p>
          <a:pPr>
            <a:defRPr sz="19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88483829821507"/>
          <c:y val="2.9279279279279279E-2"/>
          <c:w val="0.68025770450749079"/>
          <c:h val="0.562902213236858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11 месяцев 2018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693"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2.6393929396238865E-3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787858792477729E-3"/>
                  <c:y val="-2.477477477477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657657657657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57571758495449E-2"/>
                  <c:y val="-2.0270270270270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999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количество протоколов</c:v>
                </c:pt>
                <c:pt idx="1">
                  <c:v>вынесено предупреждение</c:v>
                </c:pt>
                <c:pt idx="2">
                  <c:v>наложен штраф </c:v>
                </c:pt>
                <c:pt idx="3">
                  <c:v>дисквалификация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920</c:v>
                </c:pt>
                <c:pt idx="1">
                  <c:v>210</c:v>
                </c:pt>
                <c:pt idx="2">
                  <c:v>566</c:v>
                </c:pt>
                <c:pt idx="3">
                  <c:v>145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11 месяцев 2019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693"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5.2786819661398898E-3"/>
                  <c:y val="8.783783783783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181788188716594E-3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393929396237898E-3"/>
                  <c:y val="8.1081081081081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16661167931278E-2"/>
                  <c:y val="-2.702702702702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999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количество протоколов</c:v>
                </c:pt>
                <c:pt idx="1">
                  <c:v>вынесено предупреждение</c:v>
                </c:pt>
                <c:pt idx="2">
                  <c:v>наложен штраф </c:v>
                </c:pt>
                <c:pt idx="3">
                  <c:v>дисквалификация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1048</c:v>
                </c:pt>
                <c:pt idx="1">
                  <c:v>87</c:v>
                </c:pt>
                <c:pt idx="2">
                  <c:v>772</c:v>
                </c:pt>
                <c:pt idx="3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753920"/>
        <c:axId val="81711616"/>
        <c:axId val="0"/>
      </c:bar3DChart>
      <c:catAx>
        <c:axId val="14875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711616"/>
        <c:crosses val="autoZero"/>
        <c:auto val="1"/>
        <c:lblAlgn val="ctr"/>
        <c:lblOffset val="100"/>
        <c:noMultiLvlLbl val="0"/>
      </c:catAx>
      <c:valAx>
        <c:axId val="817116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8753920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82247183305320093"/>
          <c:y val="2.9643895864368306E-2"/>
          <c:w val="0.17488877400717523"/>
          <c:h val="0.54809108320919342"/>
        </c:manualLayout>
      </c:layout>
      <c:overlay val="0"/>
      <c:txPr>
        <a:bodyPr/>
        <a:lstStyle/>
        <a:p>
          <a:pPr>
            <a:defRPr sz="27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282296660660893E-2"/>
          <c:y val="2.7324819933935353E-2"/>
          <c:w val="0.7258267300910427"/>
          <c:h val="0.778682079945799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количество направленных материалов</c:v>
                </c:pt>
                <c:pt idx="1">
                  <c:v>Количество возбужденных дел</c:v>
                </c:pt>
                <c:pt idx="2">
                  <c:v>Количество вынесенных приговоров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151</c:v>
                </c:pt>
                <c:pt idx="1">
                  <c:v>122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количество направленных материалов</c:v>
                </c:pt>
                <c:pt idx="1">
                  <c:v>Количество возбужденных дел</c:v>
                </c:pt>
                <c:pt idx="2">
                  <c:v>Количество вынесенных приговоров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</c:v>
                </c:pt>
                <c:pt idx="1">
                  <c:v>134</c:v>
                </c:pt>
                <c:pt idx="2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месяцев 2019 года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количество направленных материалов</c:v>
                </c:pt>
                <c:pt idx="1">
                  <c:v>Количество возбужденных дел</c:v>
                </c:pt>
                <c:pt idx="2">
                  <c:v>Количество вынесенных приговоров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151</c:v>
                </c:pt>
                <c:pt idx="1">
                  <c:v>142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shape val="box"/>
        <c:axId val="148842496"/>
        <c:axId val="81713920"/>
        <c:axId val="0"/>
      </c:bar3DChart>
      <c:catAx>
        <c:axId val="14884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1713920"/>
        <c:crosses val="autoZero"/>
        <c:auto val="1"/>
        <c:lblAlgn val="ctr"/>
        <c:lblOffset val="100"/>
        <c:noMultiLvlLbl val="0"/>
      </c:catAx>
      <c:valAx>
        <c:axId val="817139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8842496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46F9C-A56E-441A-AE66-A40ECD96FC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8F998A-7F1F-49EC-9E82-324E12CFC4C7}">
      <dgm:prSet phldrT="[Текст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300" dirty="0" smtClean="0"/>
            <a:t> </a:t>
          </a:r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Уголовная ответственность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C08F28-97CC-435B-A75F-64E57F464D98}" type="parTrans" cxnId="{048F1B3D-3511-47D6-80D1-04E43F107335}">
      <dgm:prSet/>
      <dgm:spPr/>
      <dgm:t>
        <a:bodyPr/>
        <a:lstStyle/>
        <a:p>
          <a:endParaRPr lang="ru-RU"/>
        </a:p>
      </dgm:t>
    </dgm:pt>
    <dgm:pt modelId="{0C2F0ED3-6B80-4D3A-ACEE-CDCD7944F0F0}" type="sibTrans" cxnId="{048F1B3D-3511-47D6-80D1-04E43F107335}">
      <dgm:prSet/>
      <dgm:spPr/>
      <dgm:t>
        <a:bodyPr/>
        <a:lstStyle/>
        <a:p>
          <a:endParaRPr lang="ru-RU"/>
        </a:p>
      </dgm:t>
    </dgm:pt>
    <dgm:pt modelId="{A968D27D-C0D4-458D-A800-75E55C7B8974}">
      <dgm:prSet phldrT="[Текст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D3EA97D-0287-4D27-B17A-7787DF201FC4}" type="parTrans" cxnId="{8F3F2416-3FCF-45C7-8020-AEEAF8D70881}">
      <dgm:prSet/>
      <dgm:spPr/>
      <dgm:t>
        <a:bodyPr/>
        <a:lstStyle/>
        <a:p>
          <a:endParaRPr lang="ru-RU"/>
        </a:p>
      </dgm:t>
    </dgm:pt>
    <dgm:pt modelId="{92812659-733B-4418-B606-A44B0DDBC350}" type="sibTrans" cxnId="{8F3F2416-3FCF-45C7-8020-AEEAF8D70881}">
      <dgm:prSet/>
      <dgm:spPr/>
      <dgm:t>
        <a:bodyPr/>
        <a:lstStyle/>
        <a:p>
          <a:endParaRPr lang="ru-RU"/>
        </a:p>
      </dgm:t>
    </dgm:pt>
    <dgm:pt modelId="{93EDD1B5-D4E3-4A01-8888-D1DBE2989237}">
      <dgm:prSet phldrT="[Текст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0B9C73F-8CE0-46EB-802A-D0B21FF9A140}" type="parTrans" cxnId="{2A7B1F90-ECB1-44FD-9627-F79521665CE5}">
      <dgm:prSet/>
      <dgm:spPr/>
      <dgm:t>
        <a:bodyPr/>
        <a:lstStyle/>
        <a:p>
          <a:endParaRPr lang="ru-RU"/>
        </a:p>
      </dgm:t>
    </dgm:pt>
    <dgm:pt modelId="{E90D2A82-C6A2-40A1-B72E-90AE4FC3F279}" type="sibTrans" cxnId="{2A7B1F90-ECB1-44FD-9627-F79521665CE5}">
      <dgm:prSet/>
      <dgm:spPr/>
      <dgm:t>
        <a:bodyPr/>
        <a:lstStyle/>
        <a:p>
          <a:endParaRPr lang="ru-RU"/>
        </a:p>
      </dgm:t>
    </dgm:pt>
    <dgm:pt modelId="{B60EC2A1-8ADE-4680-BA4C-CB085C7813B4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Снижение уровня фиктивной миграции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B92E86-0E43-4321-B1E0-0B56C657D8E7}" type="parTrans" cxnId="{1649DC68-22C5-44CD-9384-7CB0A226F2D5}">
      <dgm:prSet/>
      <dgm:spPr/>
      <dgm:t>
        <a:bodyPr/>
        <a:lstStyle/>
        <a:p>
          <a:endParaRPr lang="ru-RU"/>
        </a:p>
      </dgm:t>
    </dgm:pt>
    <dgm:pt modelId="{D026D71C-1EE9-4CAD-95B3-2D6C941D3753}" type="sibTrans" cxnId="{1649DC68-22C5-44CD-9384-7CB0A226F2D5}">
      <dgm:prSet/>
      <dgm:spPr/>
      <dgm:t>
        <a:bodyPr/>
        <a:lstStyle/>
        <a:p>
          <a:endParaRPr lang="ru-RU"/>
        </a:p>
      </dgm:t>
    </dgm:pt>
    <dgm:pt modelId="{72F0CDEA-B522-4D2F-809E-874B698108FB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ответственность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82484A-4F8F-4856-B0FC-EB612FC8CD1B}" type="parTrans" cxnId="{886AC7D2-E408-4240-8BDE-1E3BFB058C27}">
      <dgm:prSet/>
      <dgm:spPr/>
      <dgm:t>
        <a:bodyPr/>
        <a:lstStyle/>
        <a:p>
          <a:endParaRPr lang="ru-RU"/>
        </a:p>
      </dgm:t>
    </dgm:pt>
    <dgm:pt modelId="{4487F3FD-08B8-4631-91CA-5643A1F36F1A}" type="sibTrans" cxnId="{886AC7D2-E408-4240-8BDE-1E3BFB058C27}">
      <dgm:prSet/>
      <dgm:spPr/>
      <dgm:t>
        <a:bodyPr/>
        <a:lstStyle/>
        <a:p>
          <a:endParaRPr lang="ru-RU"/>
        </a:p>
      </dgm:t>
    </dgm:pt>
    <dgm:pt modelId="{C1A83058-2954-40BD-8765-B6C76E56295B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Внесение в ЕГРЮЛ записи о недостоверности сведений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A1AFCE-1B13-4DCE-9825-1DD39264D857}" type="parTrans" cxnId="{A9E83C54-3D2C-4189-99F5-4702604F1016}">
      <dgm:prSet/>
      <dgm:spPr/>
      <dgm:t>
        <a:bodyPr/>
        <a:lstStyle/>
        <a:p>
          <a:endParaRPr lang="ru-RU"/>
        </a:p>
      </dgm:t>
    </dgm:pt>
    <dgm:pt modelId="{32ED08D1-4EEF-4079-8373-AA9D210E5166}" type="sibTrans" cxnId="{A9E83C54-3D2C-4189-99F5-4702604F1016}">
      <dgm:prSet/>
      <dgm:spPr/>
      <dgm:t>
        <a:bodyPr/>
        <a:lstStyle/>
        <a:p>
          <a:endParaRPr lang="ru-RU"/>
        </a:p>
      </dgm:t>
    </dgm:pt>
    <dgm:pt modelId="{4C109700-6E06-4D50-AA25-FB28EE1C001C}">
      <dgm:prSet/>
      <dgm:spPr/>
      <dgm:t>
        <a:bodyPr/>
        <a:lstStyle/>
        <a:p>
          <a:endParaRPr lang="ru-RU"/>
        </a:p>
      </dgm:t>
    </dgm:pt>
    <dgm:pt modelId="{A250A87C-46CC-42F4-AB7B-EE2B86A8E2FF}" type="parTrans" cxnId="{D2177BA4-CA29-425C-ABA1-7772AB825D51}">
      <dgm:prSet/>
      <dgm:spPr/>
      <dgm:t>
        <a:bodyPr/>
        <a:lstStyle/>
        <a:p>
          <a:endParaRPr lang="ru-RU"/>
        </a:p>
      </dgm:t>
    </dgm:pt>
    <dgm:pt modelId="{62173229-FDA6-486C-B286-F63F90598B62}" type="sibTrans" cxnId="{D2177BA4-CA29-425C-ABA1-7772AB825D51}">
      <dgm:prSet/>
      <dgm:spPr/>
      <dgm:t>
        <a:bodyPr/>
        <a:lstStyle/>
        <a:p>
          <a:endParaRPr lang="ru-RU"/>
        </a:p>
      </dgm:t>
    </dgm:pt>
    <dgm:pt modelId="{77409B94-E6C4-458E-927A-2808782BD345}">
      <dgm:prSet/>
      <dgm:spPr/>
      <dgm:t>
        <a:bodyPr/>
        <a:lstStyle/>
        <a:p>
          <a:endParaRPr lang="ru-RU" dirty="0"/>
        </a:p>
      </dgm:t>
    </dgm:pt>
    <dgm:pt modelId="{45C5A660-CFC9-4F77-A471-EFA1A05831F3}" type="parTrans" cxnId="{2D17EC19-2EAE-4A6C-B5C7-9A048209E763}">
      <dgm:prSet/>
      <dgm:spPr/>
      <dgm:t>
        <a:bodyPr/>
        <a:lstStyle/>
        <a:p>
          <a:endParaRPr lang="ru-RU"/>
        </a:p>
      </dgm:t>
    </dgm:pt>
    <dgm:pt modelId="{67824DDD-5EF4-4069-B06D-DCA463026F8E}" type="sibTrans" cxnId="{2D17EC19-2EAE-4A6C-B5C7-9A048209E763}">
      <dgm:prSet/>
      <dgm:spPr/>
      <dgm:t>
        <a:bodyPr/>
        <a:lstStyle/>
        <a:p>
          <a:endParaRPr lang="ru-RU"/>
        </a:p>
      </dgm:t>
    </dgm:pt>
    <dgm:pt modelId="{00E69402-DCBF-48C1-977D-489EE9347ED1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Снижение уровня фиктивной реорганизации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E919C0-A23A-4ED1-8D3F-9D2FD01DE563}" type="parTrans" cxnId="{3C23B7D2-CA2B-4A42-9116-E9ABF3D1F15E}">
      <dgm:prSet/>
      <dgm:spPr/>
      <dgm:t>
        <a:bodyPr/>
        <a:lstStyle/>
        <a:p>
          <a:endParaRPr lang="ru-RU"/>
        </a:p>
      </dgm:t>
    </dgm:pt>
    <dgm:pt modelId="{6C6DD036-8AA9-4BB9-9078-592D4CEDD1C2}" type="sibTrans" cxnId="{3C23B7D2-CA2B-4A42-9116-E9ABF3D1F15E}">
      <dgm:prSet/>
      <dgm:spPr/>
      <dgm:t>
        <a:bodyPr/>
        <a:lstStyle/>
        <a:p>
          <a:endParaRPr lang="ru-RU"/>
        </a:p>
      </dgm:t>
    </dgm:pt>
    <dgm:pt modelId="{2C0F6052-7E77-4F55-A6CE-5E6672776CE7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Аналитика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17D0C5-CA4E-4E3B-B2EF-99458A799441}" type="parTrans" cxnId="{48D98AE4-E69E-4929-9070-B578BAD42CB2}">
      <dgm:prSet/>
      <dgm:spPr/>
      <dgm:t>
        <a:bodyPr/>
        <a:lstStyle/>
        <a:p>
          <a:endParaRPr lang="ru-RU"/>
        </a:p>
      </dgm:t>
    </dgm:pt>
    <dgm:pt modelId="{FA0F4A85-9F75-4B12-8E78-CEEA9565C071}" type="sibTrans" cxnId="{48D98AE4-E69E-4929-9070-B578BAD42CB2}">
      <dgm:prSet/>
      <dgm:spPr/>
      <dgm:t>
        <a:bodyPr/>
        <a:lstStyle/>
        <a:p>
          <a:endParaRPr lang="ru-RU"/>
        </a:p>
      </dgm:t>
    </dgm:pt>
    <dgm:pt modelId="{EE851B3B-98F9-4495-AE8F-AB928ABA56C0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Исключение недействующих юридических лиц из ЕГРЮЛ</a:t>
          </a:r>
          <a:endParaRPr lang="ru-RU" sz="2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92020F-DE49-44FC-A9FE-CBEE34A3200A}" type="parTrans" cxnId="{3C89C2DD-F718-4E5B-8A5E-A4172BF8C550}">
      <dgm:prSet/>
      <dgm:spPr/>
    </dgm:pt>
    <dgm:pt modelId="{41DFB12C-F78F-47B4-9D83-AC8B5CC0335B}" type="sibTrans" cxnId="{3C89C2DD-F718-4E5B-8A5E-A4172BF8C550}">
      <dgm:prSet/>
      <dgm:spPr/>
    </dgm:pt>
    <dgm:pt modelId="{25B2F737-4097-47CE-B6AF-FE19360AC6A9}" type="pres">
      <dgm:prSet presAssocID="{3DC46F9C-A56E-441A-AE66-A40ECD96FC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E63AAC0-A456-4243-983C-8E192A8D6D14}" type="pres">
      <dgm:prSet presAssocID="{3DC46F9C-A56E-441A-AE66-A40ECD96FC34}" presName="Name1" presStyleCnt="0"/>
      <dgm:spPr/>
    </dgm:pt>
    <dgm:pt modelId="{43B68F48-A447-468A-B60C-936CFEF49FA1}" type="pres">
      <dgm:prSet presAssocID="{3DC46F9C-A56E-441A-AE66-A40ECD96FC34}" presName="cycle" presStyleCnt="0"/>
      <dgm:spPr/>
    </dgm:pt>
    <dgm:pt modelId="{0ABD5C1B-1931-4432-9803-5E62CD336149}" type="pres">
      <dgm:prSet presAssocID="{3DC46F9C-A56E-441A-AE66-A40ECD96FC34}" presName="srcNode" presStyleLbl="node1" presStyleIdx="0" presStyleCnt="7"/>
      <dgm:spPr/>
    </dgm:pt>
    <dgm:pt modelId="{4DFCAB98-0031-4964-9DB0-2FAB303E09C8}" type="pres">
      <dgm:prSet presAssocID="{3DC46F9C-A56E-441A-AE66-A40ECD96FC34}" presName="conn" presStyleLbl="parChTrans1D2" presStyleIdx="0" presStyleCnt="1"/>
      <dgm:spPr/>
      <dgm:t>
        <a:bodyPr/>
        <a:lstStyle/>
        <a:p>
          <a:endParaRPr lang="ru-RU"/>
        </a:p>
      </dgm:t>
    </dgm:pt>
    <dgm:pt modelId="{06346779-0A54-4A68-BAF7-73E96C92ACC8}" type="pres">
      <dgm:prSet presAssocID="{3DC46F9C-A56E-441A-AE66-A40ECD96FC34}" presName="extraNode" presStyleLbl="node1" presStyleIdx="0" presStyleCnt="7"/>
      <dgm:spPr/>
    </dgm:pt>
    <dgm:pt modelId="{3839B4EF-EBE4-4BC6-B684-181FE858B603}" type="pres">
      <dgm:prSet presAssocID="{3DC46F9C-A56E-441A-AE66-A40ECD96FC34}" presName="dstNode" presStyleLbl="node1" presStyleIdx="0" presStyleCnt="7"/>
      <dgm:spPr/>
    </dgm:pt>
    <dgm:pt modelId="{223125B6-9A74-4A06-98A1-E967A6A70AE4}" type="pres">
      <dgm:prSet presAssocID="{C1A83058-2954-40BD-8765-B6C76E56295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78E9C-E76B-4F78-B5A0-702A42527157}" type="pres">
      <dgm:prSet presAssocID="{C1A83058-2954-40BD-8765-B6C76E56295B}" presName="accent_1" presStyleCnt="0"/>
      <dgm:spPr/>
    </dgm:pt>
    <dgm:pt modelId="{C5D813C2-9A2B-4BAF-90D7-CF788ACD6459}" type="pres">
      <dgm:prSet presAssocID="{C1A83058-2954-40BD-8765-B6C76E56295B}" presName="accentRepeatNode" presStyleLbl="solidFgAcc1" presStyleIdx="0" presStyleCnt="7"/>
      <dgm:spPr/>
    </dgm:pt>
    <dgm:pt modelId="{91F30DE7-859F-4BDD-9CD5-B4CF2A8BA717}" type="pres">
      <dgm:prSet presAssocID="{EE851B3B-98F9-4495-AE8F-AB928ABA56C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5AAF5-0DD5-4526-85C9-DD3AA9719BAD}" type="pres">
      <dgm:prSet presAssocID="{EE851B3B-98F9-4495-AE8F-AB928ABA56C0}" presName="accent_2" presStyleCnt="0"/>
      <dgm:spPr/>
    </dgm:pt>
    <dgm:pt modelId="{FBCAE121-1DA4-4B4D-A24A-755422B7E481}" type="pres">
      <dgm:prSet presAssocID="{EE851B3B-98F9-4495-AE8F-AB928ABA56C0}" presName="accentRepeatNode" presStyleLbl="solidFgAcc1" presStyleIdx="1" presStyleCnt="7"/>
      <dgm:spPr/>
    </dgm:pt>
    <dgm:pt modelId="{787A2B77-9083-4343-9BF3-21CCF64E3B2B}" type="pres">
      <dgm:prSet presAssocID="{72F0CDEA-B522-4D2F-809E-874B698108F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1A3C9-CA31-4B82-B1EC-0EEDCC07EF64}" type="pres">
      <dgm:prSet presAssocID="{72F0CDEA-B522-4D2F-809E-874B698108FB}" presName="accent_3" presStyleCnt="0"/>
      <dgm:spPr/>
    </dgm:pt>
    <dgm:pt modelId="{52EFD09A-15A2-4568-AB15-177003E1A8D6}" type="pres">
      <dgm:prSet presAssocID="{72F0CDEA-B522-4D2F-809E-874B698108FB}" presName="accentRepeatNode" presStyleLbl="solidFgAcc1" presStyleIdx="2" presStyleCnt="7"/>
      <dgm:spPr/>
    </dgm:pt>
    <dgm:pt modelId="{B7C3959D-8284-408E-8062-E0396BC308F7}" type="pres">
      <dgm:prSet presAssocID="{578F998A-7F1F-49EC-9E82-324E12CFC4C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F52C3-F56F-4105-8CE3-3358E565E5E6}" type="pres">
      <dgm:prSet presAssocID="{578F998A-7F1F-49EC-9E82-324E12CFC4C7}" presName="accent_4" presStyleCnt="0"/>
      <dgm:spPr/>
    </dgm:pt>
    <dgm:pt modelId="{62D06025-AA5F-4B46-B1BB-81CB7F927F41}" type="pres">
      <dgm:prSet presAssocID="{578F998A-7F1F-49EC-9E82-324E12CFC4C7}" presName="accentRepeatNode" presStyleLbl="solidFgAcc1" presStyleIdx="3" presStyleCnt="7"/>
      <dgm:spPr/>
    </dgm:pt>
    <dgm:pt modelId="{9BAFD97F-132B-4732-B6DA-C2F5FB1E052F}" type="pres">
      <dgm:prSet presAssocID="{B60EC2A1-8ADE-4680-BA4C-CB085C7813B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5A2C0-15B6-429B-A653-961469FC1827}" type="pres">
      <dgm:prSet presAssocID="{B60EC2A1-8ADE-4680-BA4C-CB085C7813B4}" presName="accent_5" presStyleCnt="0"/>
      <dgm:spPr/>
    </dgm:pt>
    <dgm:pt modelId="{852BF670-F468-4FA5-A0F8-5E2083372BEF}" type="pres">
      <dgm:prSet presAssocID="{B60EC2A1-8ADE-4680-BA4C-CB085C7813B4}" presName="accentRepeatNode" presStyleLbl="solidFgAcc1" presStyleIdx="4" presStyleCnt="7"/>
      <dgm:spPr/>
    </dgm:pt>
    <dgm:pt modelId="{AB7723C8-D402-48A0-9CC3-8CA4221795C1}" type="pres">
      <dgm:prSet presAssocID="{00E69402-DCBF-48C1-977D-489EE9347ED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9F917-91B2-4F6E-B13D-6D4C47B4467A}" type="pres">
      <dgm:prSet presAssocID="{00E69402-DCBF-48C1-977D-489EE9347ED1}" presName="accent_6" presStyleCnt="0"/>
      <dgm:spPr/>
    </dgm:pt>
    <dgm:pt modelId="{D25276C6-44D9-4357-AEAA-310E326CE6A9}" type="pres">
      <dgm:prSet presAssocID="{00E69402-DCBF-48C1-977D-489EE9347ED1}" presName="accentRepeatNode" presStyleLbl="solidFgAcc1" presStyleIdx="5" presStyleCnt="7"/>
      <dgm:spPr/>
    </dgm:pt>
    <dgm:pt modelId="{92B8AAE7-3D1E-4849-BA1A-8D40387C2221}" type="pres">
      <dgm:prSet presAssocID="{2C0F6052-7E77-4F55-A6CE-5E6672776CE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82B07-2B58-4187-BE02-3962913009A0}" type="pres">
      <dgm:prSet presAssocID="{2C0F6052-7E77-4F55-A6CE-5E6672776CE7}" presName="accent_7" presStyleCnt="0"/>
      <dgm:spPr/>
    </dgm:pt>
    <dgm:pt modelId="{8B5B2828-5D88-4837-97A6-91070F44D46A}" type="pres">
      <dgm:prSet presAssocID="{2C0F6052-7E77-4F55-A6CE-5E6672776CE7}" presName="accentRepeatNode" presStyleLbl="solidFgAcc1" presStyleIdx="6" presStyleCnt="7"/>
      <dgm:spPr/>
    </dgm:pt>
  </dgm:ptLst>
  <dgm:cxnLst>
    <dgm:cxn modelId="{048F1B3D-3511-47D6-80D1-04E43F107335}" srcId="{3DC46F9C-A56E-441A-AE66-A40ECD96FC34}" destId="{578F998A-7F1F-49EC-9E82-324E12CFC4C7}" srcOrd="3" destOrd="0" parTransId="{4BC08F28-97CC-435B-A75F-64E57F464D98}" sibTransId="{0C2F0ED3-6B80-4D3A-ACEE-CDCD7944F0F0}"/>
    <dgm:cxn modelId="{C693F16F-4471-4770-99AF-8A85EA8EC522}" type="presOf" srcId="{EE851B3B-98F9-4495-AE8F-AB928ABA56C0}" destId="{91F30DE7-859F-4BDD-9CD5-B4CF2A8BA717}" srcOrd="0" destOrd="0" presId="urn:microsoft.com/office/officeart/2008/layout/VerticalCurvedList"/>
    <dgm:cxn modelId="{49FF1FB6-5CE3-46DA-A83E-F0F3A878D8F8}" type="presOf" srcId="{C1A83058-2954-40BD-8765-B6C76E56295B}" destId="{223125B6-9A74-4A06-98A1-E967A6A70AE4}" srcOrd="0" destOrd="0" presId="urn:microsoft.com/office/officeart/2008/layout/VerticalCurvedList"/>
    <dgm:cxn modelId="{B87FFF08-5DF7-42C2-86D0-C7E350C9DDD6}" type="presOf" srcId="{2C0F6052-7E77-4F55-A6CE-5E6672776CE7}" destId="{92B8AAE7-3D1E-4849-BA1A-8D40387C2221}" srcOrd="0" destOrd="0" presId="urn:microsoft.com/office/officeart/2008/layout/VerticalCurvedList"/>
    <dgm:cxn modelId="{2D17EC19-2EAE-4A6C-B5C7-9A048209E763}" srcId="{3DC46F9C-A56E-441A-AE66-A40ECD96FC34}" destId="{77409B94-E6C4-458E-927A-2808782BD345}" srcOrd="7" destOrd="0" parTransId="{45C5A660-CFC9-4F77-A471-EFA1A05831F3}" sibTransId="{67824DDD-5EF4-4069-B06D-DCA463026F8E}"/>
    <dgm:cxn modelId="{8F3F2416-3FCF-45C7-8020-AEEAF8D70881}" srcId="{3DC46F9C-A56E-441A-AE66-A40ECD96FC34}" destId="{A968D27D-C0D4-458D-A800-75E55C7B8974}" srcOrd="8" destOrd="0" parTransId="{BD3EA97D-0287-4D27-B17A-7787DF201FC4}" sibTransId="{92812659-733B-4418-B606-A44B0DDBC350}"/>
    <dgm:cxn modelId="{D2177BA4-CA29-425C-ABA1-7772AB825D51}" srcId="{3DC46F9C-A56E-441A-AE66-A40ECD96FC34}" destId="{4C109700-6E06-4D50-AA25-FB28EE1C001C}" srcOrd="9" destOrd="0" parTransId="{A250A87C-46CC-42F4-AB7B-EE2B86A8E2FF}" sibTransId="{62173229-FDA6-486C-B286-F63F90598B62}"/>
    <dgm:cxn modelId="{FC50FBB9-D768-4886-93D0-99A8891D8B2B}" type="presOf" srcId="{00E69402-DCBF-48C1-977D-489EE9347ED1}" destId="{AB7723C8-D402-48A0-9CC3-8CA4221795C1}" srcOrd="0" destOrd="0" presId="urn:microsoft.com/office/officeart/2008/layout/VerticalCurvedList"/>
    <dgm:cxn modelId="{A9E83C54-3D2C-4189-99F5-4702604F1016}" srcId="{3DC46F9C-A56E-441A-AE66-A40ECD96FC34}" destId="{C1A83058-2954-40BD-8765-B6C76E56295B}" srcOrd="0" destOrd="0" parTransId="{E1A1AFCE-1B13-4DCE-9825-1DD39264D857}" sibTransId="{32ED08D1-4EEF-4079-8373-AA9D210E5166}"/>
    <dgm:cxn modelId="{94DCA1E4-16B7-40B8-B518-383F193B4386}" type="presOf" srcId="{578F998A-7F1F-49EC-9E82-324E12CFC4C7}" destId="{B7C3959D-8284-408E-8062-E0396BC308F7}" srcOrd="0" destOrd="0" presId="urn:microsoft.com/office/officeart/2008/layout/VerticalCurvedList"/>
    <dgm:cxn modelId="{6012C77F-31C4-4839-8D1D-46007AEE1B85}" type="presOf" srcId="{3DC46F9C-A56E-441A-AE66-A40ECD96FC34}" destId="{25B2F737-4097-47CE-B6AF-FE19360AC6A9}" srcOrd="0" destOrd="0" presId="urn:microsoft.com/office/officeart/2008/layout/VerticalCurvedList"/>
    <dgm:cxn modelId="{3003B9F4-5CB3-482B-9E7E-95F9BC10A1BB}" type="presOf" srcId="{72F0CDEA-B522-4D2F-809E-874B698108FB}" destId="{787A2B77-9083-4343-9BF3-21CCF64E3B2B}" srcOrd="0" destOrd="0" presId="urn:microsoft.com/office/officeart/2008/layout/VerticalCurvedList"/>
    <dgm:cxn modelId="{886AC7D2-E408-4240-8BDE-1E3BFB058C27}" srcId="{3DC46F9C-A56E-441A-AE66-A40ECD96FC34}" destId="{72F0CDEA-B522-4D2F-809E-874B698108FB}" srcOrd="2" destOrd="0" parTransId="{6E82484A-4F8F-4856-B0FC-EB612FC8CD1B}" sibTransId="{4487F3FD-08B8-4631-91CA-5643A1F36F1A}"/>
    <dgm:cxn modelId="{3C89C2DD-F718-4E5B-8A5E-A4172BF8C550}" srcId="{3DC46F9C-A56E-441A-AE66-A40ECD96FC34}" destId="{EE851B3B-98F9-4495-AE8F-AB928ABA56C0}" srcOrd="1" destOrd="0" parTransId="{6A92020F-DE49-44FC-A9FE-CBEE34A3200A}" sibTransId="{41DFB12C-F78F-47B4-9D83-AC8B5CC0335B}"/>
    <dgm:cxn modelId="{2A7B1F90-ECB1-44FD-9627-F79521665CE5}" srcId="{3DC46F9C-A56E-441A-AE66-A40ECD96FC34}" destId="{93EDD1B5-D4E3-4A01-8888-D1DBE2989237}" srcOrd="10" destOrd="0" parTransId="{50B9C73F-8CE0-46EB-802A-D0B21FF9A140}" sibTransId="{E90D2A82-C6A2-40A1-B72E-90AE4FC3F279}"/>
    <dgm:cxn modelId="{23C339B8-ADC2-4401-B5F6-B1EAC9294840}" type="presOf" srcId="{B60EC2A1-8ADE-4680-BA4C-CB085C7813B4}" destId="{9BAFD97F-132B-4732-B6DA-C2F5FB1E052F}" srcOrd="0" destOrd="0" presId="urn:microsoft.com/office/officeart/2008/layout/VerticalCurvedList"/>
    <dgm:cxn modelId="{1649DC68-22C5-44CD-9384-7CB0A226F2D5}" srcId="{3DC46F9C-A56E-441A-AE66-A40ECD96FC34}" destId="{B60EC2A1-8ADE-4680-BA4C-CB085C7813B4}" srcOrd="4" destOrd="0" parTransId="{4CB92E86-0E43-4321-B1E0-0B56C657D8E7}" sibTransId="{D026D71C-1EE9-4CAD-95B3-2D6C941D3753}"/>
    <dgm:cxn modelId="{48D98AE4-E69E-4929-9070-B578BAD42CB2}" srcId="{3DC46F9C-A56E-441A-AE66-A40ECD96FC34}" destId="{2C0F6052-7E77-4F55-A6CE-5E6672776CE7}" srcOrd="6" destOrd="0" parTransId="{ED17D0C5-CA4E-4E3B-B2EF-99458A799441}" sibTransId="{FA0F4A85-9F75-4B12-8E78-CEEA9565C071}"/>
    <dgm:cxn modelId="{E3FC7260-FA15-46A7-99DE-DB28BB7D46E7}" type="presOf" srcId="{32ED08D1-4EEF-4079-8373-AA9D210E5166}" destId="{4DFCAB98-0031-4964-9DB0-2FAB303E09C8}" srcOrd="0" destOrd="0" presId="urn:microsoft.com/office/officeart/2008/layout/VerticalCurvedList"/>
    <dgm:cxn modelId="{3C23B7D2-CA2B-4A42-9116-E9ABF3D1F15E}" srcId="{3DC46F9C-A56E-441A-AE66-A40ECD96FC34}" destId="{00E69402-DCBF-48C1-977D-489EE9347ED1}" srcOrd="5" destOrd="0" parTransId="{FEE919C0-A23A-4ED1-8D3F-9D2FD01DE563}" sibTransId="{6C6DD036-8AA9-4BB9-9078-592D4CEDD1C2}"/>
    <dgm:cxn modelId="{C7AE2A76-55F9-4B38-9051-067A4966B5EC}" type="presParOf" srcId="{25B2F737-4097-47CE-B6AF-FE19360AC6A9}" destId="{AE63AAC0-A456-4243-983C-8E192A8D6D14}" srcOrd="0" destOrd="0" presId="urn:microsoft.com/office/officeart/2008/layout/VerticalCurvedList"/>
    <dgm:cxn modelId="{57568A8E-C639-4F6A-9DEE-ED768D431006}" type="presParOf" srcId="{AE63AAC0-A456-4243-983C-8E192A8D6D14}" destId="{43B68F48-A447-468A-B60C-936CFEF49FA1}" srcOrd="0" destOrd="0" presId="urn:microsoft.com/office/officeart/2008/layout/VerticalCurvedList"/>
    <dgm:cxn modelId="{F95569DF-9452-4ECE-9D54-AA88B9DD19CC}" type="presParOf" srcId="{43B68F48-A447-468A-B60C-936CFEF49FA1}" destId="{0ABD5C1B-1931-4432-9803-5E62CD336149}" srcOrd="0" destOrd="0" presId="urn:microsoft.com/office/officeart/2008/layout/VerticalCurvedList"/>
    <dgm:cxn modelId="{5084A124-ECFF-41F0-A109-674725931EE2}" type="presParOf" srcId="{43B68F48-A447-468A-B60C-936CFEF49FA1}" destId="{4DFCAB98-0031-4964-9DB0-2FAB303E09C8}" srcOrd="1" destOrd="0" presId="urn:microsoft.com/office/officeart/2008/layout/VerticalCurvedList"/>
    <dgm:cxn modelId="{972C1FE7-E3A9-479B-8D70-58338E92F5A9}" type="presParOf" srcId="{43B68F48-A447-468A-B60C-936CFEF49FA1}" destId="{06346779-0A54-4A68-BAF7-73E96C92ACC8}" srcOrd="2" destOrd="0" presId="urn:microsoft.com/office/officeart/2008/layout/VerticalCurvedList"/>
    <dgm:cxn modelId="{49E42A92-E412-43E9-BCCA-200A6291DAB9}" type="presParOf" srcId="{43B68F48-A447-468A-B60C-936CFEF49FA1}" destId="{3839B4EF-EBE4-4BC6-B684-181FE858B603}" srcOrd="3" destOrd="0" presId="urn:microsoft.com/office/officeart/2008/layout/VerticalCurvedList"/>
    <dgm:cxn modelId="{3AE8480C-4D51-4A7C-B0E2-7AAA8B91ED86}" type="presParOf" srcId="{AE63AAC0-A456-4243-983C-8E192A8D6D14}" destId="{223125B6-9A74-4A06-98A1-E967A6A70AE4}" srcOrd="1" destOrd="0" presId="urn:microsoft.com/office/officeart/2008/layout/VerticalCurvedList"/>
    <dgm:cxn modelId="{900A5365-7F17-4678-97BD-55E0CA4FE5FC}" type="presParOf" srcId="{AE63AAC0-A456-4243-983C-8E192A8D6D14}" destId="{AAD78E9C-E76B-4F78-B5A0-702A42527157}" srcOrd="2" destOrd="0" presId="urn:microsoft.com/office/officeart/2008/layout/VerticalCurvedList"/>
    <dgm:cxn modelId="{DD4314F1-CFF1-44C2-942B-63149949795B}" type="presParOf" srcId="{AAD78E9C-E76B-4F78-B5A0-702A42527157}" destId="{C5D813C2-9A2B-4BAF-90D7-CF788ACD6459}" srcOrd="0" destOrd="0" presId="urn:microsoft.com/office/officeart/2008/layout/VerticalCurvedList"/>
    <dgm:cxn modelId="{4A8D37EC-29EF-4FEF-B82E-C8FE575DF8F1}" type="presParOf" srcId="{AE63AAC0-A456-4243-983C-8E192A8D6D14}" destId="{91F30DE7-859F-4BDD-9CD5-B4CF2A8BA717}" srcOrd="3" destOrd="0" presId="urn:microsoft.com/office/officeart/2008/layout/VerticalCurvedList"/>
    <dgm:cxn modelId="{3AF05EF5-0E1E-4122-B9C3-BC44974122BB}" type="presParOf" srcId="{AE63AAC0-A456-4243-983C-8E192A8D6D14}" destId="{62F5AAF5-0DD5-4526-85C9-DD3AA9719BAD}" srcOrd="4" destOrd="0" presId="urn:microsoft.com/office/officeart/2008/layout/VerticalCurvedList"/>
    <dgm:cxn modelId="{370A8FC2-49FA-4CB1-AC9F-9F538BF68220}" type="presParOf" srcId="{62F5AAF5-0DD5-4526-85C9-DD3AA9719BAD}" destId="{FBCAE121-1DA4-4B4D-A24A-755422B7E481}" srcOrd="0" destOrd="0" presId="urn:microsoft.com/office/officeart/2008/layout/VerticalCurvedList"/>
    <dgm:cxn modelId="{EDCE3411-28A1-4B5E-8FC9-0D7FE44903A8}" type="presParOf" srcId="{AE63AAC0-A456-4243-983C-8E192A8D6D14}" destId="{787A2B77-9083-4343-9BF3-21CCF64E3B2B}" srcOrd="5" destOrd="0" presId="urn:microsoft.com/office/officeart/2008/layout/VerticalCurvedList"/>
    <dgm:cxn modelId="{9B715BE7-B3A9-4981-8357-187395BD7C95}" type="presParOf" srcId="{AE63AAC0-A456-4243-983C-8E192A8D6D14}" destId="{8181A3C9-CA31-4B82-B1EC-0EEDCC07EF64}" srcOrd="6" destOrd="0" presId="urn:microsoft.com/office/officeart/2008/layout/VerticalCurvedList"/>
    <dgm:cxn modelId="{67911325-03D8-4036-8F48-CC5FC8822219}" type="presParOf" srcId="{8181A3C9-CA31-4B82-B1EC-0EEDCC07EF64}" destId="{52EFD09A-15A2-4568-AB15-177003E1A8D6}" srcOrd="0" destOrd="0" presId="urn:microsoft.com/office/officeart/2008/layout/VerticalCurvedList"/>
    <dgm:cxn modelId="{8D7B0712-AB56-4CF2-BA5C-8169CEBEABF2}" type="presParOf" srcId="{AE63AAC0-A456-4243-983C-8E192A8D6D14}" destId="{B7C3959D-8284-408E-8062-E0396BC308F7}" srcOrd="7" destOrd="0" presId="urn:microsoft.com/office/officeart/2008/layout/VerticalCurvedList"/>
    <dgm:cxn modelId="{C8B07741-3AB8-455E-86C1-7621B58FFB1B}" type="presParOf" srcId="{AE63AAC0-A456-4243-983C-8E192A8D6D14}" destId="{276F52C3-F56F-4105-8CE3-3358E565E5E6}" srcOrd="8" destOrd="0" presId="urn:microsoft.com/office/officeart/2008/layout/VerticalCurvedList"/>
    <dgm:cxn modelId="{44EA86DD-D9C8-4EEC-8E2B-96737226FF3D}" type="presParOf" srcId="{276F52C3-F56F-4105-8CE3-3358E565E5E6}" destId="{62D06025-AA5F-4B46-B1BB-81CB7F927F41}" srcOrd="0" destOrd="0" presId="urn:microsoft.com/office/officeart/2008/layout/VerticalCurvedList"/>
    <dgm:cxn modelId="{368A7A89-AC55-46A0-84FF-CC691AC6420A}" type="presParOf" srcId="{AE63AAC0-A456-4243-983C-8E192A8D6D14}" destId="{9BAFD97F-132B-4732-B6DA-C2F5FB1E052F}" srcOrd="9" destOrd="0" presId="urn:microsoft.com/office/officeart/2008/layout/VerticalCurvedList"/>
    <dgm:cxn modelId="{8309BC4E-99E0-4A78-A3BE-9250C4A57B5B}" type="presParOf" srcId="{AE63AAC0-A456-4243-983C-8E192A8D6D14}" destId="{63E5A2C0-15B6-429B-A653-961469FC1827}" srcOrd="10" destOrd="0" presId="urn:microsoft.com/office/officeart/2008/layout/VerticalCurvedList"/>
    <dgm:cxn modelId="{B1988EA4-F466-47AB-88AA-1B4BBA622197}" type="presParOf" srcId="{63E5A2C0-15B6-429B-A653-961469FC1827}" destId="{852BF670-F468-4FA5-A0F8-5E2083372BEF}" srcOrd="0" destOrd="0" presId="urn:microsoft.com/office/officeart/2008/layout/VerticalCurvedList"/>
    <dgm:cxn modelId="{B86B0C37-8BFB-43F7-B4F6-C2BB44F739C1}" type="presParOf" srcId="{AE63AAC0-A456-4243-983C-8E192A8D6D14}" destId="{AB7723C8-D402-48A0-9CC3-8CA4221795C1}" srcOrd="11" destOrd="0" presId="urn:microsoft.com/office/officeart/2008/layout/VerticalCurvedList"/>
    <dgm:cxn modelId="{300C1F3D-48F8-4D95-975D-0426FC73B41B}" type="presParOf" srcId="{AE63AAC0-A456-4243-983C-8E192A8D6D14}" destId="{9D89F917-91B2-4F6E-B13D-6D4C47B4467A}" srcOrd="12" destOrd="0" presId="urn:microsoft.com/office/officeart/2008/layout/VerticalCurvedList"/>
    <dgm:cxn modelId="{8A095C08-82AE-4BC1-B1C9-A22D00E2EC15}" type="presParOf" srcId="{9D89F917-91B2-4F6E-B13D-6D4C47B4467A}" destId="{D25276C6-44D9-4357-AEAA-310E326CE6A9}" srcOrd="0" destOrd="0" presId="urn:microsoft.com/office/officeart/2008/layout/VerticalCurvedList"/>
    <dgm:cxn modelId="{9CC81F4B-1912-4735-82E4-BB11804ED022}" type="presParOf" srcId="{AE63AAC0-A456-4243-983C-8E192A8D6D14}" destId="{92B8AAE7-3D1E-4849-BA1A-8D40387C2221}" srcOrd="13" destOrd="0" presId="urn:microsoft.com/office/officeart/2008/layout/VerticalCurvedList"/>
    <dgm:cxn modelId="{C6E2DC20-9E7C-48D0-9F2F-8EB491A78B95}" type="presParOf" srcId="{AE63AAC0-A456-4243-983C-8E192A8D6D14}" destId="{BD782B07-2B58-4187-BE02-3962913009A0}" srcOrd="14" destOrd="0" presId="urn:microsoft.com/office/officeart/2008/layout/VerticalCurvedList"/>
    <dgm:cxn modelId="{9C8AE677-2F1B-423F-8126-230325DAD610}" type="presParOf" srcId="{BD782B07-2B58-4187-BE02-3962913009A0}" destId="{8B5B2828-5D88-4837-97A6-91070F44D4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4CFEFC-F8C4-4E31-8C46-C49B8ADC66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5EFD63-B96C-4075-BFAD-19E91D36D863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письменного возражения заинтересованного лица относительно предстоящего внесения сведений в ЕГРЮЛ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8234A9-8FA3-494A-8D1B-47689D657313}" type="parTrans" cxnId="{846D996C-D72B-47DF-B96D-54350F5102BF}">
      <dgm:prSet/>
      <dgm:spPr/>
      <dgm:t>
        <a:bodyPr/>
        <a:lstStyle/>
        <a:p>
          <a:endParaRPr lang="ru-RU"/>
        </a:p>
      </dgm:t>
    </dgm:pt>
    <dgm:pt modelId="{8B2F57D0-3F0B-4973-A30F-C274F6C4A700}" type="sibTrans" cxnId="{846D996C-D72B-47DF-B96D-54350F5102BF}">
      <dgm:prSet/>
      <dgm:spPr/>
      <dgm:t>
        <a:bodyPr/>
        <a:lstStyle/>
        <a:p>
          <a:endParaRPr lang="ru-RU"/>
        </a:p>
      </dgm:t>
    </dgm:pt>
    <dgm:pt modelId="{497821D7-26F0-4FB5-AAD0-452CD7ACC9EF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представление документов при государственной регистрации в связи с реорганизацией юридического лица 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юридических лиц)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27DA5C-06A0-4B49-AD89-0C92819C4AB9}" type="parTrans" cxnId="{633A24A4-2BBB-43D1-9339-0C234997653D}">
      <dgm:prSet/>
      <dgm:spPr/>
      <dgm:t>
        <a:bodyPr/>
        <a:lstStyle/>
        <a:p>
          <a:endParaRPr lang="ru-RU"/>
        </a:p>
      </dgm:t>
    </dgm:pt>
    <dgm:pt modelId="{43E19EFB-4E4B-4219-A86F-4FBD1CA6808B}" type="sibTrans" cxnId="{633A24A4-2BBB-43D1-9339-0C234997653D}">
      <dgm:prSet/>
      <dgm:spPr/>
      <dgm:t>
        <a:bodyPr/>
        <a:lstStyle/>
        <a:p>
          <a:endParaRPr lang="ru-RU"/>
        </a:p>
      </dgm:t>
    </dgm:pt>
    <dgm:pt modelId="{E15C35EC-3B94-4D8D-8D2A-FCD830C423A9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несоответствие сведений, содержащихся в документах, представленных в регистрирующий орган, сведениям, имеющихся у налоговых органов;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8735A-9C5E-499D-B0AA-9B20093C176D}" type="parTrans" cxnId="{0BFC52B2-188B-4D6D-8DAB-B5573BF127C4}">
      <dgm:prSet/>
      <dgm:spPr/>
      <dgm:t>
        <a:bodyPr/>
        <a:lstStyle/>
        <a:p>
          <a:endParaRPr lang="ru-RU"/>
        </a:p>
      </dgm:t>
    </dgm:pt>
    <dgm:pt modelId="{256A892C-7609-412B-B6ED-DE5AD1F3682B}" type="sibTrans" cxnId="{0BFC52B2-188B-4D6D-8DAB-B5573BF127C4}">
      <dgm:prSet/>
      <dgm:spPr/>
      <dgm:t>
        <a:bodyPr/>
        <a:lstStyle/>
        <a:p>
          <a:endParaRPr lang="ru-RU"/>
        </a:p>
      </dgm:t>
    </dgm:pt>
    <dgm:pt modelId="{4C01F4A6-11E5-406C-902B-A9E097A2E01C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представление документов для включения в ЕГРЮЛ сведений об адресе юридического лица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7C4AFD-93E5-44B8-8DC9-34C573BB10BA}" type="parTrans" cxnId="{A7C62261-F5A4-434A-BB30-4CA6D011FED6}">
      <dgm:prSet/>
      <dgm:spPr/>
      <dgm:t>
        <a:bodyPr/>
        <a:lstStyle/>
        <a:p>
          <a:endParaRPr lang="ru-RU"/>
        </a:p>
      </dgm:t>
    </dgm:pt>
    <dgm:pt modelId="{A86C6D6B-615F-4895-BF68-04A4443C9E8D}" type="sibTrans" cxnId="{A7C62261-F5A4-434A-BB30-4CA6D011FED6}">
      <dgm:prSet/>
      <dgm:spPr/>
      <dgm:t>
        <a:bodyPr/>
        <a:lstStyle/>
        <a:p>
          <a:endParaRPr lang="ru-RU"/>
        </a:p>
      </dgm:t>
    </dgm:pt>
    <dgm:pt modelId="{FCCFBA7C-76D9-465E-9CEC-11C4F2EE7E23}">
      <dgm:prSet phldrT="[Текст]" custT="1"/>
      <dgm:spPr/>
      <dgm:t>
        <a:bodyPr/>
        <a:lstStyle/>
        <a:p>
          <a:r>
            <a:rPr lang="ru-RU" sz="16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представление для включения в ЕГРЮЛ сведений о руководителе либо об участнике ООО, о котором в ЕГРЮЛ ранее вносилась запись о недостоверности сведений, либо такое лицо привлечено к административной ответственности и срок наказания не истек</a:t>
          </a:r>
          <a:endParaRPr lang="ru-RU" sz="16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DEADCF-3B8A-4DF2-963B-5184A243CEC0}" type="parTrans" cxnId="{D2449C1D-0AA0-4B69-9185-BB866FB2EDF2}">
      <dgm:prSet/>
      <dgm:spPr/>
      <dgm:t>
        <a:bodyPr/>
        <a:lstStyle/>
        <a:p>
          <a:endParaRPr lang="ru-RU"/>
        </a:p>
      </dgm:t>
    </dgm:pt>
    <dgm:pt modelId="{4E4827DF-AD5F-4DB3-8600-9E11EA7D3385}" type="sibTrans" cxnId="{D2449C1D-0AA0-4B69-9185-BB866FB2EDF2}">
      <dgm:prSet/>
      <dgm:spPr/>
      <dgm:t>
        <a:bodyPr/>
        <a:lstStyle/>
        <a:p>
          <a:endParaRPr lang="ru-RU"/>
        </a:p>
      </dgm:t>
    </dgm:pt>
    <dgm:pt modelId="{F5C1DA92-D00D-47ED-8689-C971FB63C9CB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представление в качестве документа, подтверждающего основание перехода доли в уставном капитале ООО к обществу, заявления участника общества о выходе из общества, оформленного до 01.01.2016 г.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0920E-676D-48AA-BD71-A1CBD0889708}" type="parTrans" cxnId="{A23A565B-347D-4D6B-8D9D-95CB335FEA8C}">
      <dgm:prSet/>
      <dgm:spPr/>
      <dgm:t>
        <a:bodyPr/>
        <a:lstStyle/>
        <a:p>
          <a:endParaRPr lang="ru-RU"/>
        </a:p>
      </dgm:t>
    </dgm:pt>
    <dgm:pt modelId="{74CA44BD-7614-48A8-BC0A-9DD89A0AA2E3}" type="sibTrans" cxnId="{A23A565B-347D-4D6B-8D9D-95CB335FEA8C}">
      <dgm:prSet/>
      <dgm:spPr/>
      <dgm:t>
        <a:bodyPr/>
        <a:lstStyle/>
        <a:p>
          <a:endParaRPr lang="ru-RU"/>
        </a:p>
      </dgm:t>
    </dgm:pt>
    <dgm:pt modelId="{14058CE3-1CDB-4F7E-9884-121DCA5BEECC}" type="pres">
      <dgm:prSet presAssocID="{994CFEFC-F8C4-4E31-8C46-C49B8ADC66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2B1037-9DE2-49C4-8637-5DA0B973A384}" type="pres">
      <dgm:prSet presAssocID="{635EFD63-B96C-4075-BFAD-19E91D36D863}" presName="parentLin" presStyleCnt="0"/>
      <dgm:spPr/>
    </dgm:pt>
    <dgm:pt modelId="{5F17016C-6F27-4363-8AC3-1AE4A5744857}" type="pres">
      <dgm:prSet presAssocID="{635EFD63-B96C-4075-BFAD-19E91D36D86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0EE5BE5-F000-4485-AACD-2908DF72C374}" type="pres">
      <dgm:prSet presAssocID="{635EFD63-B96C-4075-BFAD-19E91D36D863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A85D0-C9BD-4335-8973-0980AC62B15E}" type="pres">
      <dgm:prSet presAssocID="{635EFD63-B96C-4075-BFAD-19E91D36D863}" presName="negativeSpace" presStyleCnt="0"/>
      <dgm:spPr/>
    </dgm:pt>
    <dgm:pt modelId="{9D8F8C9E-9A95-4B00-A686-FCCFABEDDD20}" type="pres">
      <dgm:prSet presAssocID="{635EFD63-B96C-4075-BFAD-19E91D36D863}" presName="childText" presStyleLbl="conFgAcc1" presStyleIdx="0" presStyleCnt="6">
        <dgm:presLayoutVars>
          <dgm:bulletEnabled val="1"/>
        </dgm:presLayoutVars>
      </dgm:prSet>
      <dgm:spPr/>
    </dgm:pt>
    <dgm:pt modelId="{3E6B5481-92E4-4BC0-944E-90C508BA64C8}" type="pres">
      <dgm:prSet presAssocID="{8B2F57D0-3F0B-4973-A30F-C274F6C4A700}" presName="spaceBetweenRectangles" presStyleCnt="0"/>
      <dgm:spPr/>
    </dgm:pt>
    <dgm:pt modelId="{80B8276A-96A2-405C-8CE0-F1B6910B57FC}" type="pres">
      <dgm:prSet presAssocID="{E15C35EC-3B94-4D8D-8D2A-FCD830C423A9}" presName="parentLin" presStyleCnt="0"/>
      <dgm:spPr/>
    </dgm:pt>
    <dgm:pt modelId="{AF9F4D09-D81F-400C-B14C-A9AEE99A988B}" type="pres">
      <dgm:prSet presAssocID="{E15C35EC-3B94-4D8D-8D2A-FCD830C423A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5CA953E-2574-402D-814A-C25FD580766D}" type="pres">
      <dgm:prSet presAssocID="{E15C35EC-3B94-4D8D-8D2A-FCD830C423A9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3605F-DD20-4296-9C67-31A6900913CE}" type="pres">
      <dgm:prSet presAssocID="{E15C35EC-3B94-4D8D-8D2A-FCD830C423A9}" presName="negativeSpace" presStyleCnt="0"/>
      <dgm:spPr/>
    </dgm:pt>
    <dgm:pt modelId="{D717A6A8-B670-4C84-B431-BA2A20ABC276}" type="pres">
      <dgm:prSet presAssocID="{E15C35EC-3B94-4D8D-8D2A-FCD830C423A9}" presName="childText" presStyleLbl="conFgAcc1" presStyleIdx="1" presStyleCnt="6">
        <dgm:presLayoutVars>
          <dgm:bulletEnabled val="1"/>
        </dgm:presLayoutVars>
      </dgm:prSet>
      <dgm:spPr/>
    </dgm:pt>
    <dgm:pt modelId="{9A1599C6-A0EE-4A8B-A60C-D49CD4009A22}" type="pres">
      <dgm:prSet presAssocID="{256A892C-7609-412B-B6ED-DE5AD1F3682B}" presName="spaceBetweenRectangles" presStyleCnt="0"/>
      <dgm:spPr/>
    </dgm:pt>
    <dgm:pt modelId="{579B1775-F4C8-4FC6-B2EE-77046CE97285}" type="pres">
      <dgm:prSet presAssocID="{4C01F4A6-11E5-406C-902B-A9E097A2E01C}" presName="parentLin" presStyleCnt="0"/>
      <dgm:spPr/>
    </dgm:pt>
    <dgm:pt modelId="{8974E966-42E2-46B9-B29D-51D35F369728}" type="pres">
      <dgm:prSet presAssocID="{4C01F4A6-11E5-406C-902B-A9E097A2E01C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47DEF3F-608A-46D4-9D56-FC8DE53A71E5}" type="pres">
      <dgm:prSet presAssocID="{4C01F4A6-11E5-406C-902B-A9E097A2E01C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11A53-5B42-488F-ACAA-E427F54243CD}" type="pres">
      <dgm:prSet presAssocID="{4C01F4A6-11E5-406C-902B-A9E097A2E01C}" presName="negativeSpace" presStyleCnt="0"/>
      <dgm:spPr/>
    </dgm:pt>
    <dgm:pt modelId="{A6336F42-12CC-41A9-9EF0-A2EC4F05827D}" type="pres">
      <dgm:prSet presAssocID="{4C01F4A6-11E5-406C-902B-A9E097A2E01C}" presName="childText" presStyleLbl="conFgAcc1" presStyleIdx="2" presStyleCnt="6">
        <dgm:presLayoutVars>
          <dgm:bulletEnabled val="1"/>
        </dgm:presLayoutVars>
      </dgm:prSet>
      <dgm:spPr/>
    </dgm:pt>
    <dgm:pt modelId="{F5833774-309A-472C-A84B-B8BB669632D6}" type="pres">
      <dgm:prSet presAssocID="{A86C6D6B-615F-4895-BF68-04A4443C9E8D}" presName="spaceBetweenRectangles" presStyleCnt="0"/>
      <dgm:spPr/>
    </dgm:pt>
    <dgm:pt modelId="{F49B3AA5-4DE5-4490-9021-7C76BB9AC82F}" type="pres">
      <dgm:prSet presAssocID="{FCCFBA7C-76D9-465E-9CEC-11C4F2EE7E23}" presName="parentLin" presStyleCnt="0"/>
      <dgm:spPr/>
    </dgm:pt>
    <dgm:pt modelId="{DBECED55-1122-4348-83F8-F4193CE2BC4B}" type="pres">
      <dgm:prSet presAssocID="{FCCFBA7C-76D9-465E-9CEC-11C4F2EE7E2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68FE6EE-6790-4D9C-B843-472CCAF06A43}" type="pres">
      <dgm:prSet presAssocID="{FCCFBA7C-76D9-465E-9CEC-11C4F2EE7E23}" presName="parentText" presStyleLbl="node1" presStyleIdx="3" presStyleCnt="6" custScaleX="142857" custScaleY="1397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73EBB-460E-4AFA-8261-25E06689D717}" type="pres">
      <dgm:prSet presAssocID="{FCCFBA7C-76D9-465E-9CEC-11C4F2EE7E23}" presName="negativeSpace" presStyleCnt="0"/>
      <dgm:spPr/>
    </dgm:pt>
    <dgm:pt modelId="{978EC7B2-5842-492E-B85C-DB0B8CAB3617}" type="pres">
      <dgm:prSet presAssocID="{FCCFBA7C-76D9-465E-9CEC-11C4F2EE7E23}" presName="childText" presStyleLbl="conFgAcc1" presStyleIdx="3" presStyleCnt="6">
        <dgm:presLayoutVars>
          <dgm:bulletEnabled val="1"/>
        </dgm:presLayoutVars>
      </dgm:prSet>
      <dgm:spPr/>
    </dgm:pt>
    <dgm:pt modelId="{B497CBAE-F782-45CB-AA1D-044136891228}" type="pres">
      <dgm:prSet presAssocID="{4E4827DF-AD5F-4DB3-8600-9E11EA7D3385}" presName="spaceBetweenRectangles" presStyleCnt="0"/>
      <dgm:spPr/>
    </dgm:pt>
    <dgm:pt modelId="{82255B59-A1F9-481F-B62A-9A7717EEF1B7}" type="pres">
      <dgm:prSet presAssocID="{F5C1DA92-D00D-47ED-8689-C971FB63C9CB}" presName="parentLin" presStyleCnt="0"/>
      <dgm:spPr/>
    </dgm:pt>
    <dgm:pt modelId="{670A513F-816B-4EA4-ABA0-20A2B96CC85D}" type="pres">
      <dgm:prSet presAssocID="{F5C1DA92-D00D-47ED-8689-C971FB63C9C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26BDE5E-F925-4131-8076-E9B5BEB8E893}" type="pres">
      <dgm:prSet presAssocID="{F5C1DA92-D00D-47ED-8689-C971FB63C9CB}" presName="parentText" presStyleLbl="node1" presStyleIdx="4" presStyleCnt="6" custScaleX="142857" custScaleY="143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3A1E9-58EB-4BA5-9181-0812B61AECA5}" type="pres">
      <dgm:prSet presAssocID="{F5C1DA92-D00D-47ED-8689-C971FB63C9CB}" presName="negativeSpace" presStyleCnt="0"/>
      <dgm:spPr/>
    </dgm:pt>
    <dgm:pt modelId="{D64F1187-2DE0-4C14-A8CD-3A92B7ECEBDC}" type="pres">
      <dgm:prSet presAssocID="{F5C1DA92-D00D-47ED-8689-C971FB63C9CB}" presName="childText" presStyleLbl="conFgAcc1" presStyleIdx="4" presStyleCnt="6">
        <dgm:presLayoutVars>
          <dgm:bulletEnabled val="1"/>
        </dgm:presLayoutVars>
      </dgm:prSet>
      <dgm:spPr/>
    </dgm:pt>
    <dgm:pt modelId="{202DBE66-EA27-425F-9DF8-57E4F84578D3}" type="pres">
      <dgm:prSet presAssocID="{74CA44BD-7614-48A8-BC0A-9DD89A0AA2E3}" presName="spaceBetweenRectangles" presStyleCnt="0"/>
      <dgm:spPr/>
    </dgm:pt>
    <dgm:pt modelId="{60744E74-44F1-479F-81C4-758D9CC79B58}" type="pres">
      <dgm:prSet presAssocID="{497821D7-26F0-4FB5-AAD0-452CD7ACC9EF}" presName="parentLin" presStyleCnt="0"/>
      <dgm:spPr/>
    </dgm:pt>
    <dgm:pt modelId="{C43BF6E6-59C8-4150-A9DF-889FEA6CD5AA}" type="pres">
      <dgm:prSet presAssocID="{497821D7-26F0-4FB5-AAD0-452CD7ACC9E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E917FECC-CA20-49AE-B507-D286D4DE6FA5}" type="pres">
      <dgm:prSet presAssocID="{497821D7-26F0-4FB5-AAD0-452CD7ACC9EF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46E68-92E8-4649-9E71-4B23CBB08692}" type="pres">
      <dgm:prSet presAssocID="{497821D7-26F0-4FB5-AAD0-452CD7ACC9EF}" presName="negativeSpace" presStyleCnt="0"/>
      <dgm:spPr/>
    </dgm:pt>
    <dgm:pt modelId="{40CE0BA4-5C6F-49CB-A3F8-B2C06C113724}" type="pres">
      <dgm:prSet presAssocID="{497821D7-26F0-4FB5-AAD0-452CD7ACC9E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99AC931-E743-40FD-AE87-87B81723CB99}" type="presOf" srcId="{994CFEFC-F8C4-4E31-8C46-C49B8ADC66E5}" destId="{14058CE3-1CDB-4F7E-9884-121DCA5BEECC}" srcOrd="0" destOrd="0" presId="urn:microsoft.com/office/officeart/2005/8/layout/list1"/>
    <dgm:cxn modelId="{A23A565B-347D-4D6B-8D9D-95CB335FEA8C}" srcId="{994CFEFC-F8C4-4E31-8C46-C49B8ADC66E5}" destId="{F5C1DA92-D00D-47ED-8689-C971FB63C9CB}" srcOrd="4" destOrd="0" parTransId="{0B20920E-676D-48AA-BD71-A1CBD0889708}" sibTransId="{74CA44BD-7614-48A8-BC0A-9DD89A0AA2E3}"/>
    <dgm:cxn modelId="{00F06928-4EE8-4BAF-BF8C-AA95849DF896}" type="presOf" srcId="{FCCFBA7C-76D9-465E-9CEC-11C4F2EE7E23}" destId="{DBECED55-1122-4348-83F8-F4193CE2BC4B}" srcOrd="0" destOrd="0" presId="urn:microsoft.com/office/officeart/2005/8/layout/list1"/>
    <dgm:cxn modelId="{D2449C1D-0AA0-4B69-9185-BB866FB2EDF2}" srcId="{994CFEFC-F8C4-4E31-8C46-C49B8ADC66E5}" destId="{FCCFBA7C-76D9-465E-9CEC-11C4F2EE7E23}" srcOrd="3" destOrd="0" parTransId="{0ADEADCF-3B8A-4DF2-963B-5184A243CEC0}" sibTransId="{4E4827DF-AD5F-4DB3-8600-9E11EA7D3385}"/>
    <dgm:cxn modelId="{0F13F6A2-104A-4261-B8E1-FB601C201794}" type="presOf" srcId="{F5C1DA92-D00D-47ED-8689-C971FB63C9CB}" destId="{670A513F-816B-4EA4-ABA0-20A2B96CC85D}" srcOrd="0" destOrd="0" presId="urn:microsoft.com/office/officeart/2005/8/layout/list1"/>
    <dgm:cxn modelId="{10BDABC3-F03A-486A-B5B5-242EC40CA158}" type="presOf" srcId="{4C01F4A6-11E5-406C-902B-A9E097A2E01C}" destId="{8974E966-42E2-46B9-B29D-51D35F369728}" srcOrd="0" destOrd="0" presId="urn:microsoft.com/office/officeart/2005/8/layout/list1"/>
    <dgm:cxn modelId="{633A24A4-2BBB-43D1-9339-0C234997653D}" srcId="{994CFEFC-F8C4-4E31-8C46-C49B8ADC66E5}" destId="{497821D7-26F0-4FB5-AAD0-452CD7ACC9EF}" srcOrd="5" destOrd="0" parTransId="{6D27DA5C-06A0-4B49-AD89-0C92819C4AB9}" sibTransId="{43E19EFB-4E4B-4219-A86F-4FBD1CA6808B}"/>
    <dgm:cxn modelId="{1987FDE4-A6A5-44C6-A1B1-9E84415A1C2E}" type="presOf" srcId="{E15C35EC-3B94-4D8D-8D2A-FCD830C423A9}" destId="{E5CA953E-2574-402D-814A-C25FD580766D}" srcOrd="1" destOrd="0" presId="urn:microsoft.com/office/officeart/2005/8/layout/list1"/>
    <dgm:cxn modelId="{9D04E1CF-EB73-4016-B4E0-FB7EF37B48F0}" type="presOf" srcId="{635EFD63-B96C-4075-BFAD-19E91D36D863}" destId="{D0EE5BE5-F000-4485-AACD-2908DF72C374}" srcOrd="1" destOrd="0" presId="urn:microsoft.com/office/officeart/2005/8/layout/list1"/>
    <dgm:cxn modelId="{846D996C-D72B-47DF-B96D-54350F5102BF}" srcId="{994CFEFC-F8C4-4E31-8C46-C49B8ADC66E5}" destId="{635EFD63-B96C-4075-BFAD-19E91D36D863}" srcOrd="0" destOrd="0" parTransId="{458234A9-8FA3-494A-8D1B-47689D657313}" sibTransId="{8B2F57D0-3F0B-4973-A30F-C274F6C4A700}"/>
    <dgm:cxn modelId="{7D77E582-89BE-4AC9-97AE-1D4F41E2DDAB}" type="presOf" srcId="{F5C1DA92-D00D-47ED-8689-C971FB63C9CB}" destId="{B26BDE5E-F925-4131-8076-E9B5BEB8E893}" srcOrd="1" destOrd="0" presId="urn:microsoft.com/office/officeart/2005/8/layout/list1"/>
    <dgm:cxn modelId="{E16199DD-0563-49B4-BFE9-4160655687F6}" type="presOf" srcId="{497821D7-26F0-4FB5-AAD0-452CD7ACC9EF}" destId="{E917FECC-CA20-49AE-B507-D286D4DE6FA5}" srcOrd="1" destOrd="0" presId="urn:microsoft.com/office/officeart/2005/8/layout/list1"/>
    <dgm:cxn modelId="{A7C62261-F5A4-434A-BB30-4CA6D011FED6}" srcId="{994CFEFC-F8C4-4E31-8C46-C49B8ADC66E5}" destId="{4C01F4A6-11E5-406C-902B-A9E097A2E01C}" srcOrd="2" destOrd="0" parTransId="{BC7C4AFD-93E5-44B8-8DC9-34C573BB10BA}" sibTransId="{A86C6D6B-615F-4895-BF68-04A4443C9E8D}"/>
    <dgm:cxn modelId="{55701D4A-C2CC-4FC5-8AC5-046FAAA729EE}" type="presOf" srcId="{FCCFBA7C-76D9-465E-9CEC-11C4F2EE7E23}" destId="{368FE6EE-6790-4D9C-B843-472CCAF06A43}" srcOrd="1" destOrd="0" presId="urn:microsoft.com/office/officeart/2005/8/layout/list1"/>
    <dgm:cxn modelId="{B7D21E5A-E12F-4CEF-9E52-907B96B6EAFD}" type="presOf" srcId="{497821D7-26F0-4FB5-AAD0-452CD7ACC9EF}" destId="{C43BF6E6-59C8-4150-A9DF-889FEA6CD5AA}" srcOrd="0" destOrd="0" presId="urn:microsoft.com/office/officeart/2005/8/layout/list1"/>
    <dgm:cxn modelId="{0BFC52B2-188B-4D6D-8DAB-B5573BF127C4}" srcId="{994CFEFC-F8C4-4E31-8C46-C49B8ADC66E5}" destId="{E15C35EC-3B94-4D8D-8D2A-FCD830C423A9}" srcOrd="1" destOrd="0" parTransId="{2838735A-9C5E-499D-B0AA-9B20093C176D}" sibTransId="{256A892C-7609-412B-B6ED-DE5AD1F3682B}"/>
    <dgm:cxn modelId="{AE23413F-EB19-4E28-985E-B082FCD8DA5C}" type="presOf" srcId="{E15C35EC-3B94-4D8D-8D2A-FCD830C423A9}" destId="{AF9F4D09-D81F-400C-B14C-A9AEE99A988B}" srcOrd="0" destOrd="0" presId="urn:microsoft.com/office/officeart/2005/8/layout/list1"/>
    <dgm:cxn modelId="{DF78C79A-7747-4A63-ACEA-89B5FDBBDE71}" type="presOf" srcId="{635EFD63-B96C-4075-BFAD-19E91D36D863}" destId="{5F17016C-6F27-4363-8AC3-1AE4A5744857}" srcOrd="0" destOrd="0" presId="urn:microsoft.com/office/officeart/2005/8/layout/list1"/>
    <dgm:cxn modelId="{CB1F4549-CFF9-463D-B115-84D3FCC981DC}" type="presOf" srcId="{4C01F4A6-11E5-406C-902B-A9E097A2E01C}" destId="{A47DEF3F-608A-46D4-9D56-FC8DE53A71E5}" srcOrd="1" destOrd="0" presId="urn:microsoft.com/office/officeart/2005/8/layout/list1"/>
    <dgm:cxn modelId="{506E7FBD-8EB4-4DC1-982A-1A018B7F67D1}" type="presParOf" srcId="{14058CE3-1CDB-4F7E-9884-121DCA5BEECC}" destId="{4C2B1037-9DE2-49C4-8637-5DA0B973A384}" srcOrd="0" destOrd="0" presId="urn:microsoft.com/office/officeart/2005/8/layout/list1"/>
    <dgm:cxn modelId="{9CE9FA31-92BD-4530-8D77-32501C45A0FB}" type="presParOf" srcId="{4C2B1037-9DE2-49C4-8637-5DA0B973A384}" destId="{5F17016C-6F27-4363-8AC3-1AE4A5744857}" srcOrd="0" destOrd="0" presId="urn:microsoft.com/office/officeart/2005/8/layout/list1"/>
    <dgm:cxn modelId="{58B8786A-9214-42D2-AAB1-37A2051178D7}" type="presParOf" srcId="{4C2B1037-9DE2-49C4-8637-5DA0B973A384}" destId="{D0EE5BE5-F000-4485-AACD-2908DF72C374}" srcOrd="1" destOrd="0" presId="urn:microsoft.com/office/officeart/2005/8/layout/list1"/>
    <dgm:cxn modelId="{8F103D55-93C7-46F3-BFE4-5864C30C24C7}" type="presParOf" srcId="{14058CE3-1CDB-4F7E-9884-121DCA5BEECC}" destId="{F52A85D0-C9BD-4335-8973-0980AC62B15E}" srcOrd="1" destOrd="0" presId="urn:microsoft.com/office/officeart/2005/8/layout/list1"/>
    <dgm:cxn modelId="{E22E9183-7AD3-4629-9C2A-066BD7ACB99E}" type="presParOf" srcId="{14058CE3-1CDB-4F7E-9884-121DCA5BEECC}" destId="{9D8F8C9E-9A95-4B00-A686-FCCFABEDDD20}" srcOrd="2" destOrd="0" presId="urn:microsoft.com/office/officeart/2005/8/layout/list1"/>
    <dgm:cxn modelId="{3CFE60A9-7C81-4457-A9F4-B3416938E020}" type="presParOf" srcId="{14058CE3-1CDB-4F7E-9884-121DCA5BEECC}" destId="{3E6B5481-92E4-4BC0-944E-90C508BA64C8}" srcOrd="3" destOrd="0" presId="urn:microsoft.com/office/officeart/2005/8/layout/list1"/>
    <dgm:cxn modelId="{CCEC2F40-B93B-4B35-AFC3-D451B2DED8E1}" type="presParOf" srcId="{14058CE3-1CDB-4F7E-9884-121DCA5BEECC}" destId="{80B8276A-96A2-405C-8CE0-F1B6910B57FC}" srcOrd="4" destOrd="0" presId="urn:microsoft.com/office/officeart/2005/8/layout/list1"/>
    <dgm:cxn modelId="{1CECC0D2-3076-45B4-8F9A-2A8F5A3E07FC}" type="presParOf" srcId="{80B8276A-96A2-405C-8CE0-F1B6910B57FC}" destId="{AF9F4D09-D81F-400C-B14C-A9AEE99A988B}" srcOrd="0" destOrd="0" presId="urn:microsoft.com/office/officeart/2005/8/layout/list1"/>
    <dgm:cxn modelId="{84A9F0E5-5B1A-4CCD-8612-08FB8C14CC56}" type="presParOf" srcId="{80B8276A-96A2-405C-8CE0-F1B6910B57FC}" destId="{E5CA953E-2574-402D-814A-C25FD580766D}" srcOrd="1" destOrd="0" presId="urn:microsoft.com/office/officeart/2005/8/layout/list1"/>
    <dgm:cxn modelId="{DC60EFA4-DE8E-4A0A-B7E4-8A3FA56F7D38}" type="presParOf" srcId="{14058CE3-1CDB-4F7E-9884-121DCA5BEECC}" destId="{C493605F-DD20-4296-9C67-31A6900913CE}" srcOrd="5" destOrd="0" presId="urn:microsoft.com/office/officeart/2005/8/layout/list1"/>
    <dgm:cxn modelId="{BFF18FB4-6C29-4CD7-8C04-65B801722913}" type="presParOf" srcId="{14058CE3-1CDB-4F7E-9884-121DCA5BEECC}" destId="{D717A6A8-B670-4C84-B431-BA2A20ABC276}" srcOrd="6" destOrd="0" presId="urn:microsoft.com/office/officeart/2005/8/layout/list1"/>
    <dgm:cxn modelId="{39E1BAA8-82CB-4DA3-BED3-4D0CF31F583C}" type="presParOf" srcId="{14058CE3-1CDB-4F7E-9884-121DCA5BEECC}" destId="{9A1599C6-A0EE-4A8B-A60C-D49CD4009A22}" srcOrd="7" destOrd="0" presId="urn:microsoft.com/office/officeart/2005/8/layout/list1"/>
    <dgm:cxn modelId="{D78783B1-271E-4C88-B4C8-47197234D9DB}" type="presParOf" srcId="{14058CE3-1CDB-4F7E-9884-121DCA5BEECC}" destId="{579B1775-F4C8-4FC6-B2EE-77046CE97285}" srcOrd="8" destOrd="0" presId="urn:microsoft.com/office/officeart/2005/8/layout/list1"/>
    <dgm:cxn modelId="{B5B911C5-02D0-42AC-8F25-0945F9FF35BB}" type="presParOf" srcId="{579B1775-F4C8-4FC6-B2EE-77046CE97285}" destId="{8974E966-42E2-46B9-B29D-51D35F369728}" srcOrd="0" destOrd="0" presId="urn:microsoft.com/office/officeart/2005/8/layout/list1"/>
    <dgm:cxn modelId="{9BAD18CE-DF1C-4439-BE1B-86D9AE9361AD}" type="presParOf" srcId="{579B1775-F4C8-4FC6-B2EE-77046CE97285}" destId="{A47DEF3F-608A-46D4-9D56-FC8DE53A71E5}" srcOrd="1" destOrd="0" presId="urn:microsoft.com/office/officeart/2005/8/layout/list1"/>
    <dgm:cxn modelId="{DAB2EC37-D7B4-41CC-9DF6-2AF1224219D1}" type="presParOf" srcId="{14058CE3-1CDB-4F7E-9884-121DCA5BEECC}" destId="{6BA11A53-5B42-488F-ACAA-E427F54243CD}" srcOrd="9" destOrd="0" presId="urn:microsoft.com/office/officeart/2005/8/layout/list1"/>
    <dgm:cxn modelId="{73B71C2D-E735-43D4-B6DB-E62CCC7343CA}" type="presParOf" srcId="{14058CE3-1CDB-4F7E-9884-121DCA5BEECC}" destId="{A6336F42-12CC-41A9-9EF0-A2EC4F05827D}" srcOrd="10" destOrd="0" presId="urn:microsoft.com/office/officeart/2005/8/layout/list1"/>
    <dgm:cxn modelId="{8980885A-905D-4C51-8A42-A20140E62153}" type="presParOf" srcId="{14058CE3-1CDB-4F7E-9884-121DCA5BEECC}" destId="{F5833774-309A-472C-A84B-B8BB669632D6}" srcOrd="11" destOrd="0" presId="urn:microsoft.com/office/officeart/2005/8/layout/list1"/>
    <dgm:cxn modelId="{606F542E-D78E-4320-B861-A080C6F943FE}" type="presParOf" srcId="{14058CE3-1CDB-4F7E-9884-121DCA5BEECC}" destId="{F49B3AA5-4DE5-4490-9021-7C76BB9AC82F}" srcOrd="12" destOrd="0" presId="urn:microsoft.com/office/officeart/2005/8/layout/list1"/>
    <dgm:cxn modelId="{B11E9F0F-3A0B-434B-BB6E-FDFD20B1A26D}" type="presParOf" srcId="{F49B3AA5-4DE5-4490-9021-7C76BB9AC82F}" destId="{DBECED55-1122-4348-83F8-F4193CE2BC4B}" srcOrd="0" destOrd="0" presId="urn:microsoft.com/office/officeart/2005/8/layout/list1"/>
    <dgm:cxn modelId="{217CE189-A27F-4744-A576-40CC738C9CDE}" type="presParOf" srcId="{F49B3AA5-4DE5-4490-9021-7C76BB9AC82F}" destId="{368FE6EE-6790-4D9C-B843-472CCAF06A43}" srcOrd="1" destOrd="0" presId="urn:microsoft.com/office/officeart/2005/8/layout/list1"/>
    <dgm:cxn modelId="{937B143F-F773-47E9-882C-CEDB6BD01A83}" type="presParOf" srcId="{14058CE3-1CDB-4F7E-9884-121DCA5BEECC}" destId="{51B73EBB-460E-4AFA-8261-25E06689D717}" srcOrd="13" destOrd="0" presId="urn:microsoft.com/office/officeart/2005/8/layout/list1"/>
    <dgm:cxn modelId="{20648CAA-D7A3-415F-8EC4-3850541C19D2}" type="presParOf" srcId="{14058CE3-1CDB-4F7E-9884-121DCA5BEECC}" destId="{978EC7B2-5842-492E-B85C-DB0B8CAB3617}" srcOrd="14" destOrd="0" presId="urn:microsoft.com/office/officeart/2005/8/layout/list1"/>
    <dgm:cxn modelId="{DCF37C50-884C-4AB1-A6C3-932DFC7ECD31}" type="presParOf" srcId="{14058CE3-1CDB-4F7E-9884-121DCA5BEECC}" destId="{B497CBAE-F782-45CB-AA1D-044136891228}" srcOrd="15" destOrd="0" presId="urn:microsoft.com/office/officeart/2005/8/layout/list1"/>
    <dgm:cxn modelId="{EA210BF7-F15A-47C2-A9B0-BDC254E23675}" type="presParOf" srcId="{14058CE3-1CDB-4F7E-9884-121DCA5BEECC}" destId="{82255B59-A1F9-481F-B62A-9A7717EEF1B7}" srcOrd="16" destOrd="0" presId="urn:microsoft.com/office/officeart/2005/8/layout/list1"/>
    <dgm:cxn modelId="{7119EC9E-2C87-4333-B733-8DE9689D39AA}" type="presParOf" srcId="{82255B59-A1F9-481F-B62A-9A7717EEF1B7}" destId="{670A513F-816B-4EA4-ABA0-20A2B96CC85D}" srcOrd="0" destOrd="0" presId="urn:microsoft.com/office/officeart/2005/8/layout/list1"/>
    <dgm:cxn modelId="{9EFE2495-3361-4B74-864C-52E9E096B7EC}" type="presParOf" srcId="{82255B59-A1F9-481F-B62A-9A7717EEF1B7}" destId="{B26BDE5E-F925-4131-8076-E9B5BEB8E893}" srcOrd="1" destOrd="0" presId="urn:microsoft.com/office/officeart/2005/8/layout/list1"/>
    <dgm:cxn modelId="{2B1C8B91-E0D2-420E-849E-C8927282A650}" type="presParOf" srcId="{14058CE3-1CDB-4F7E-9884-121DCA5BEECC}" destId="{C433A1E9-58EB-4BA5-9181-0812B61AECA5}" srcOrd="17" destOrd="0" presId="urn:microsoft.com/office/officeart/2005/8/layout/list1"/>
    <dgm:cxn modelId="{AF1C20D4-C976-4BB1-9A1A-03924F48CE10}" type="presParOf" srcId="{14058CE3-1CDB-4F7E-9884-121DCA5BEECC}" destId="{D64F1187-2DE0-4C14-A8CD-3A92B7ECEBDC}" srcOrd="18" destOrd="0" presId="urn:microsoft.com/office/officeart/2005/8/layout/list1"/>
    <dgm:cxn modelId="{0A6888CF-CBA2-4E63-84C7-DF7B18C9950A}" type="presParOf" srcId="{14058CE3-1CDB-4F7E-9884-121DCA5BEECC}" destId="{202DBE66-EA27-425F-9DF8-57E4F84578D3}" srcOrd="19" destOrd="0" presId="urn:microsoft.com/office/officeart/2005/8/layout/list1"/>
    <dgm:cxn modelId="{A7BB60D4-EDB6-4C09-865D-6D1DC2F28976}" type="presParOf" srcId="{14058CE3-1CDB-4F7E-9884-121DCA5BEECC}" destId="{60744E74-44F1-479F-81C4-758D9CC79B58}" srcOrd="20" destOrd="0" presId="urn:microsoft.com/office/officeart/2005/8/layout/list1"/>
    <dgm:cxn modelId="{84F413E9-F02A-49D7-93B8-2F2EAA4B2462}" type="presParOf" srcId="{60744E74-44F1-479F-81C4-758D9CC79B58}" destId="{C43BF6E6-59C8-4150-A9DF-889FEA6CD5AA}" srcOrd="0" destOrd="0" presId="urn:microsoft.com/office/officeart/2005/8/layout/list1"/>
    <dgm:cxn modelId="{8F34591A-962C-4892-AA34-0EA371CC5E4C}" type="presParOf" srcId="{60744E74-44F1-479F-81C4-758D9CC79B58}" destId="{E917FECC-CA20-49AE-B507-D286D4DE6FA5}" srcOrd="1" destOrd="0" presId="urn:microsoft.com/office/officeart/2005/8/layout/list1"/>
    <dgm:cxn modelId="{B0E41AAF-C11B-40B3-A6ED-E793E496FECF}" type="presParOf" srcId="{14058CE3-1CDB-4F7E-9884-121DCA5BEECC}" destId="{64B46E68-92E8-4649-9E71-4B23CBB08692}" srcOrd="21" destOrd="0" presId="urn:microsoft.com/office/officeart/2005/8/layout/list1"/>
    <dgm:cxn modelId="{A03E5673-4324-4055-8940-CA3CD6F79BFA}" type="presParOf" srcId="{14058CE3-1CDB-4F7E-9884-121DCA5BEECC}" destId="{40CE0BA4-5C6F-49CB-A3F8-B2C06C11372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E0D02-8171-4689-A5F1-13DAFD0D6F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B8C148-16BB-4F1D-85A4-3E22C90DF365}">
      <dgm:prSet phldrT="[Текст]" custT="1"/>
      <dgm:spPr/>
      <dgm:t>
        <a:bodyPr/>
        <a:lstStyle/>
        <a:p>
          <a:r>
            <a:rPr lang="ru-RU" sz="3000" b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получение регистрирующим органом заявления заинтересованного лица о недостоверности сведений, включенных в ЕГРЮЛ</a:t>
          </a:r>
          <a:endParaRPr lang="ru-RU" sz="3000" b="1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A2E746-5CE0-416C-9598-629CEDB8CC9C}" type="parTrans" cxnId="{AD44DC3A-3FEB-4356-AC2C-E627235C6C5F}">
      <dgm:prSet/>
      <dgm:spPr/>
      <dgm:t>
        <a:bodyPr/>
        <a:lstStyle/>
        <a:p>
          <a:endParaRPr lang="ru-RU"/>
        </a:p>
      </dgm:t>
    </dgm:pt>
    <dgm:pt modelId="{E65DC3B7-5290-47D1-B0DF-83B7DC06A7EF}" type="sibTrans" cxnId="{AD44DC3A-3FEB-4356-AC2C-E627235C6C5F}">
      <dgm:prSet/>
      <dgm:spPr/>
      <dgm:t>
        <a:bodyPr/>
        <a:lstStyle/>
        <a:p>
          <a:endParaRPr lang="ru-RU"/>
        </a:p>
      </dgm:t>
    </dgm:pt>
    <dgm:pt modelId="{B2DF339B-1840-4634-884C-BA779D9694E8}">
      <dgm:prSet phldrT="[Текст]" custT="1"/>
      <dgm:spPr/>
      <dgm:t>
        <a:bodyPr/>
        <a:lstStyle/>
        <a:p>
          <a:r>
            <a:rPr lang="ru-RU" sz="1000" dirty="0" smtClean="0"/>
            <a:t> </a:t>
          </a:r>
          <a:r>
            <a:rPr lang="ru-RU" sz="3000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получение иной информации о несоответствии сведений, содержащихся в ЕГРЮЛ, сведениям, полученным налоговыми органами после включения в ЕГРЮЛ таких сведений</a:t>
          </a:r>
          <a:endParaRPr lang="ru-RU" sz="10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531B9C8-2240-4BEC-956A-0D71B1B6CEEA}" type="parTrans" cxnId="{1389DC07-AD4A-4AC9-A537-432660FE4805}">
      <dgm:prSet/>
      <dgm:spPr/>
      <dgm:t>
        <a:bodyPr/>
        <a:lstStyle/>
        <a:p>
          <a:endParaRPr lang="ru-RU"/>
        </a:p>
      </dgm:t>
    </dgm:pt>
    <dgm:pt modelId="{C8E859E1-ADB9-4A27-A9FD-663B6A2326F4}" type="sibTrans" cxnId="{1389DC07-AD4A-4AC9-A537-432660FE4805}">
      <dgm:prSet/>
      <dgm:spPr/>
      <dgm:t>
        <a:bodyPr/>
        <a:lstStyle/>
        <a:p>
          <a:endParaRPr lang="ru-RU"/>
        </a:p>
      </dgm:t>
    </dgm:pt>
    <dgm:pt modelId="{EFE18DAD-AE53-4B8D-BC95-0F202CD8904C}" type="pres">
      <dgm:prSet presAssocID="{6B5E0D02-8171-4689-A5F1-13DAFD0D6F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3FB59-9ABC-40B5-BA38-FDFAED2BB883}" type="pres">
      <dgm:prSet presAssocID="{B5B8C148-16BB-4F1D-85A4-3E22C90DF365}" presName="parentLin" presStyleCnt="0"/>
      <dgm:spPr/>
    </dgm:pt>
    <dgm:pt modelId="{39909CDC-916E-46ED-97EF-CE139B066182}" type="pres">
      <dgm:prSet presAssocID="{B5B8C148-16BB-4F1D-85A4-3E22C90DF36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7659C24-E11B-44FE-9700-653E0B709BF3}" type="pres">
      <dgm:prSet presAssocID="{B5B8C148-16BB-4F1D-85A4-3E22C90DF365}" presName="parentText" presStyleLbl="node1" presStyleIdx="0" presStyleCnt="2" custScaleX="142857" custScaleY="133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0222F-1DDF-4E5F-87D4-57EDFF8EEE89}" type="pres">
      <dgm:prSet presAssocID="{B5B8C148-16BB-4F1D-85A4-3E22C90DF365}" presName="negativeSpace" presStyleCnt="0"/>
      <dgm:spPr/>
    </dgm:pt>
    <dgm:pt modelId="{54300D51-A2C7-4282-BB71-28A2382EE9C4}" type="pres">
      <dgm:prSet presAssocID="{B5B8C148-16BB-4F1D-85A4-3E22C90DF365}" presName="childText" presStyleLbl="conFgAcc1" presStyleIdx="0" presStyleCnt="2">
        <dgm:presLayoutVars>
          <dgm:bulletEnabled val="1"/>
        </dgm:presLayoutVars>
      </dgm:prSet>
      <dgm:spPr/>
    </dgm:pt>
    <dgm:pt modelId="{6A08A1AC-CBA5-44CA-84DC-FE47A43C879C}" type="pres">
      <dgm:prSet presAssocID="{E65DC3B7-5290-47D1-B0DF-83B7DC06A7EF}" presName="spaceBetweenRectangles" presStyleCnt="0"/>
      <dgm:spPr/>
    </dgm:pt>
    <dgm:pt modelId="{BE06D2C7-FC81-4161-AF51-382430DF4614}" type="pres">
      <dgm:prSet presAssocID="{B2DF339B-1840-4634-884C-BA779D9694E8}" presName="parentLin" presStyleCnt="0"/>
      <dgm:spPr/>
    </dgm:pt>
    <dgm:pt modelId="{6FDCD46D-D498-4729-BD1B-3A0E877F4278}" type="pres">
      <dgm:prSet presAssocID="{B2DF339B-1840-4634-884C-BA779D9694E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A7ABCB4-D9BB-44E3-8136-4EFD9932DF2F}" type="pres">
      <dgm:prSet presAssocID="{B2DF339B-1840-4634-884C-BA779D9694E8}" presName="parentText" presStyleLbl="node1" presStyleIdx="1" presStyleCnt="2" custScaleX="142857" custScaleY="1348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F7DB3-6112-4EB1-8343-B5AFA745E1A8}" type="pres">
      <dgm:prSet presAssocID="{B2DF339B-1840-4634-884C-BA779D9694E8}" presName="negativeSpace" presStyleCnt="0"/>
      <dgm:spPr/>
    </dgm:pt>
    <dgm:pt modelId="{E0CBC360-EEBD-4C11-9E1E-C00B6CDEA71A}" type="pres">
      <dgm:prSet presAssocID="{B2DF339B-1840-4634-884C-BA779D9694E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D44DC3A-3FEB-4356-AC2C-E627235C6C5F}" srcId="{6B5E0D02-8171-4689-A5F1-13DAFD0D6F5D}" destId="{B5B8C148-16BB-4F1D-85A4-3E22C90DF365}" srcOrd="0" destOrd="0" parTransId="{D6A2E746-5CE0-416C-9598-629CEDB8CC9C}" sibTransId="{E65DC3B7-5290-47D1-B0DF-83B7DC06A7EF}"/>
    <dgm:cxn modelId="{EFACC6B1-41F2-4D01-AF6B-51DB7EDBFD6D}" type="presOf" srcId="{B2DF339B-1840-4634-884C-BA779D9694E8}" destId="{6FDCD46D-D498-4729-BD1B-3A0E877F4278}" srcOrd="0" destOrd="0" presId="urn:microsoft.com/office/officeart/2005/8/layout/list1"/>
    <dgm:cxn modelId="{490EB572-4478-4152-BC23-1039F9E4C3EB}" type="presOf" srcId="{B5B8C148-16BB-4F1D-85A4-3E22C90DF365}" destId="{39909CDC-916E-46ED-97EF-CE139B066182}" srcOrd="0" destOrd="0" presId="urn:microsoft.com/office/officeart/2005/8/layout/list1"/>
    <dgm:cxn modelId="{1776588F-F7F3-4159-91E2-EBA600483C8C}" type="presOf" srcId="{B2DF339B-1840-4634-884C-BA779D9694E8}" destId="{DA7ABCB4-D9BB-44E3-8136-4EFD9932DF2F}" srcOrd="1" destOrd="0" presId="urn:microsoft.com/office/officeart/2005/8/layout/list1"/>
    <dgm:cxn modelId="{07A923E7-7481-4961-932C-C7D62C3276BE}" type="presOf" srcId="{B5B8C148-16BB-4F1D-85A4-3E22C90DF365}" destId="{97659C24-E11B-44FE-9700-653E0B709BF3}" srcOrd="1" destOrd="0" presId="urn:microsoft.com/office/officeart/2005/8/layout/list1"/>
    <dgm:cxn modelId="{1389DC07-AD4A-4AC9-A537-432660FE4805}" srcId="{6B5E0D02-8171-4689-A5F1-13DAFD0D6F5D}" destId="{B2DF339B-1840-4634-884C-BA779D9694E8}" srcOrd="1" destOrd="0" parTransId="{9531B9C8-2240-4BEC-956A-0D71B1B6CEEA}" sibTransId="{C8E859E1-ADB9-4A27-A9FD-663B6A2326F4}"/>
    <dgm:cxn modelId="{0EF0B803-37B1-4478-8F10-E73938767C21}" type="presOf" srcId="{6B5E0D02-8171-4689-A5F1-13DAFD0D6F5D}" destId="{EFE18DAD-AE53-4B8D-BC95-0F202CD8904C}" srcOrd="0" destOrd="0" presId="urn:microsoft.com/office/officeart/2005/8/layout/list1"/>
    <dgm:cxn modelId="{22607081-E034-4B90-AA5A-370D567F1CAB}" type="presParOf" srcId="{EFE18DAD-AE53-4B8D-BC95-0F202CD8904C}" destId="{F643FB59-9ABC-40B5-BA38-FDFAED2BB883}" srcOrd="0" destOrd="0" presId="urn:microsoft.com/office/officeart/2005/8/layout/list1"/>
    <dgm:cxn modelId="{C0DD4910-345D-4D6F-A545-57D8667B83A7}" type="presParOf" srcId="{F643FB59-9ABC-40B5-BA38-FDFAED2BB883}" destId="{39909CDC-916E-46ED-97EF-CE139B066182}" srcOrd="0" destOrd="0" presId="urn:microsoft.com/office/officeart/2005/8/layout/list1"/>
    <dgm:cxn modelId="{46A94645-1841-468B-8B9A-10A7C06F3540}" type="presParOf" srcId="{F643FB59-9ABC-40B5-BA38-FDFAED2BB883}" destId="{97659C24-E11B-44FE-9700-653E0B709BF3}" srcOrd="1" destOrd="0" presId="urn:microsoft.com/office/officeart/2005/8/layout/list1"/>
    <dgm:cxn modelId="{786113C6-C781-4638-A789-37867D1B9CE8}" type="presParOf" srcId="{EFE18DAD-AE53-4B8D-BC95-0F202CD8904C}" destId="{D480222F-1DDF-4E5F-87D4-57EDFF8EEE89}" srcOrd="1" destOrd="0" presId="urn:microsoft.com/office/officeart/2005/8/layout/list1"/>
    <dgm:cxn modelId="{41BC0B18-46E8-46A8-906B-0821131D57D3}" type="presParOf" srcId="{EFE18DAD-AE53-4B8D-BC95-0F202CD8904C}" destId="{54300D51-A2C7-4282-BB71-28A2382EE9C4}" srcOrd="2" destOrd="0" presId="urn:microsoft.com/office/officeart/2005/8/layout/list1"/>
    <dgm:cxn modelId="{49BE4462-A752-43C9-8FDD-D550DFA0D18F}" type="presParOf" srcId="{EFE18DAD-AE53-4B8D-BC95-0F202CD8904C}" destId="{6A08A1AC-CBA5-44CA-84DC-FE47A43C879C}" srcOrd="3" destOrd="0" presId="urn:microsoft.com/office/officeart/2005/8/layout/list1"/>
    <dgm:cxn modelId="{4A1AFAEC-5E42-46F9-A0A1-6AFC4D2255CA}" type="presParOf" srcId="{EFE18DAD-AE53-4B8D-BC95-0F202CD8904C}" destId="{BE06D2C7-FC81-4161-AF51-382430DF4614}" srcOrd="4" destOrd="0" presId="urn:microsoft.com/office/officeart/2005/8/layout/list1"/>
    <dgm:cxn modelId="{76B6958C-370D-4BA9-9C12-F733B8B3044C}" type="presParOf" srcId="{BE06D2C7-FC81-4161-AF51-382430DF4614}" destId="{6FDCD46D-D498-4729-BD1B-3A0E877F4278}" srcOrd="0" destOrd="0" presId="urn:microsoft.com/office/officeart/2005/8/layout/list1"/>
    <dgm:cxn modelId="{F43D3B89-B97F-4ED5-87A8-D19C56650235}" type="presParOf" srcId="{BE06D2C7-FC81-4161-AF51-382430DF4614}" destId="{DA7ABCB4-D9BB-44E3-8136-4EFD9932DF2F}" srcOrd="1" destOrd="0" presId="urn:microsoft.com/office/officeart/2005/8/layout/list1"/>
    <dgm:cxn modelId="{C99E0704-C1D5-4136-A474-4CA2690BAE94}" type="presParOf" srcId="{EFE18DAD-AE53-4B8D-BC95-0F202CD8904C}" destId="{71CF7DB3-6112-4EB1-8343-B5AFA745E1A8}" srcOrd="5" destOrd="0" presId="urn:microsoft.com/office/officeart/2005/8/layout/list1"/>
    <dgm:cxn modelId="{54DE703D-553C-4502-A197-CA6AEA1F1F3A}" type="presParOf" srcId="{EFE18DAD-AE53-4B8D-BC95-0F202CD8904C}" destId="{E0CBC360-EEBD-4C11-9E1E-C00B6CDEA7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AC03D0-0454-4BF8-92DE-0E6286CC92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FF07E9-9190-4E92-A801-86F7E210865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проведения осмотра объектов недвижимости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E06513-D271-484C-A94B-602E120CB9DD}" type="parTrans" cxnId="{942E32D0-1A73-473C-881A-C10452423846}">
      <dgm:prSet/>
      <dgm:spPr/>
      <dgm:t>
        <a:bodyPr/>
        <a:lstStyle/>
        <a:p>
          <a:endParaRPr lang="ru-RU"/>
        </a:p>
      </dgm:t>
    </dgm:pt>
    <dgm:pt modelId="{FAF24694-1CB1-4BF0-B560-3AF543F4AAFA}" type="sibTrans" cxnId="{942E32D0-1A73-473C-881A-C10452423846}">
      <dgm:prSet/>
      <dgm:spPr/>
      <dgm:t>
        <a:bodyPr/>
        <a:lstStyle/>
        <a:p>
          <a:endParaRPr lang="ru-RU"/>
        </a:p>
      </dgm:t>
    </dgm:pt>
    <dgm:pt modelId="{F13027D2-3948-4FB6-91BE-E7D884492A8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получения справок и сведений по вопросам, возникающим при проведении проверки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D26FB3-6062-4311-9BED-4E1F81806031}" type="parTrans" cxnId="{5C0B5BAB-2D78-4816-BC8B-11C2DC310C26}">
      <dgm:prSet/>
      <dgm:spPr/>
      <dgm:t>
        <a:bodyPr/>
        <a:lstStyle/>
        <a:p>
          <a:endParaRPr lang="ru-RU"/>
        </a:p>
      </dgm:t>
    </dgm:pt>
    <dgm:pt modelId="{6B36B2AF-C1E2-427A-AF72-65DAE154443B}" type="sibTrans" cxnId="{5C0B5BAB-2D78-4816-BC8B-11C2DC310C26}">
      <dgm:prSet/>
      <dgm:spPr/>
      <dgm:t>
        <a:bodyPr/>
        <a:lstStyle/>
        <a:p>
          <a:endParaRPr lang="ru-RU"/>
        </a:p>
      </dgm:t>
    </dgm:pt>
    <dgm:pt modelId="{0C950341-7881-4BDC-A622-F2A2D1FF925D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изучения документов и сведений, в том числе возражений заинтересованных лиц, а также документов и пояснений, представленных заявителем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E7187C-5A58-4A86-A847-2A6442225673}" type="parTrans" cxnId="{17BEACEF-5F30-40C0-A277-05ADDE635B22}">
      <dgm:prSet/>
      <dgm:spPr/>
      <dgm:t>
        <a:bodyPr/>
        <a:lstStyle/>
        <a:p>
          <a:endParaRPr lang="ru-RU"/>
        </a:p>
      </dgm:t>
    </dgm:pt>
    <dgm:pt modelId="{74E1FDE1-23B4-4D74-9D45-1CBEAA274AA2}" type="sibTrans" cxnId="{17BEACEF-5F30-40C0-A277-05ADDE635B22}">
      <dgm:prSet/>
      <dgm:spPr/>
      <dgm:t>
        <a:bodyPr/>
        <a:lstStyle/>
        <a:p>
          <a:endParaRPr lang="ru-RU"/>
        </a:p>
      </dgm:t>
    </dgm:pt>
    <dgm:pt modelId="{B6C64784-FADB-4838-8909-BAE451FDB9B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получения необходимых объяснений от лиц, которым могут быть известны какие-либо обстоятельства, имеющие значение для проведения проверки</a:t>
          </a:r>
          <a:endParaRPr lang="ru-RU" dirty="0"/>
        </a:p>
      </dgm:t>
    </dgm:pt>
    <dgm:pt modelId="{265D1B81-38D3-47C7-B712-4A853EADFB49}" type="parTrans" cxnId="{49924081-B562-4422-AD23-B858562233E2}">
      <dgm:prSet/>
      <dgm:spPr/>
      <dgm:t>
        <a:bodyPr/>
        <a:lstStyle/>
        <a:p>
          <a:endParaRPr lang="ru-RU"/>
        </a:p>
      </dgm:t>
    </dgm:pt>
    <dgm:pt modelId="{58F4FDA5-BD2D-45D4-9051-6FF4F76C12D8}" type="sibTrans" cxnId="{49924081-B562-4422-AD23-B858562233E2}">
      <dgm:prSet/>
      <dgm:spPr/>
      <dgm:t>
        <a:bodyPr/>
        <a:lstStyle/>
        <a:p>
          <a:endParaRPr lang="ru-RU"/>
        </a:p>
      </dgm:t>
    </dgm:pt>
    <dgm:pt modelId="{64211296-8A8A-460B-AC22-E31D018F17E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привлечения специалиста или эксперта для участия в проведении 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проверки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90F23-CC1A-4BB1-8300-4D9BC1D2EB32}" type="parTrans" cxnId="{DE75592C-7501-44D5-8660-C2148CEECD3D}">
      <dgm:prSet/>
      <dgm:spPr/>
      <dgm:t>
        <a:bodyPr/>
        <a:lstStyle/>
        <a:p>
          <a:endParaRPr lang="ru-RU"/>
        </a:p>
      </dgm:t>
    </dgm:pt>
    <dgm:pt modelId="{0179B753-3056-464E-BDCB-61DFFA14F0CF}" type="sibTrans" cxnId="{DE75592C-7501-44D5-8660-C2148CEECD3D}">
      <dgm:prSet/>
      <dgm:spPr/>
      <dgm:t>
        <a:bodyPr/>
        <a:lstStyle/>
        <a:p>
          <a:endParaRPr lang="ru-RU"/>
        </a:p>
      </dgm:t>
    </dgm:pt>
    <dgm:pt modelId="{629F78FD-6471-488F-90BE-8D2B43C3CA6E}" type="pres">
      <dgm:prSet presAssocID="{81AC03D0-0454-4BF8-92DE-0E6286CC92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CB3EA0-EB4E-4343-A501-71D60238898C}" type="pres">
      <dgm:prSet presAssocID="{81AC03D0-0454-4BF8-92DE-0E6286CC92F6}" presName="Name1" presStyleCnt="0"/>
      <dgm:spPr/>
    </dgm:pt>
    <dgm:pt modelId="{71B15A1C-46C6-44DC-BE07-A0C9682BD05C}" type="pres">
      <dgm:prSet presAssocID="{81AC03D0-0454-4BF8-92DE-0E6286CC92F6}" presName="cycle" presStyleCnt="0"/>
      <dgm:spPr/>
    </dgm:pt>
    <dgm:pt modelId="{B21D6F76-B072-4726-BF03-ACA4E75F647A}" type="pres">
      <dgm:prSet presAssocID="{81AC03D0-0454-4BF8-92DE-0E6286CC92F6}" presName="srcNode" presStyleLbl="node1" presStyleIdx="0" presStyleCnt="5"/>
      <dgm:spPr/>
    </dgm:pt>
    <dgm:pt modelId="{8B073248-0DDD-4AF4-B3A8-4E48536561B4}" type="pres">
      <dgm:prSet presAssocID="{81AC03D0-0454-4BF8-92DE-0E6286CC92F6}" presName="conn" presStyleLbl="parChTrans1D2" presStyleIdx="0" presStyleCnt="1"/>
      <dgm:spPr/>
      <dgm:t>
        <a:bodyPr/>
        <a:lstStyle/>
        <a:p>
          <a:endParaRPr lang="ru-RU"/>
        </a:p>
      </dgm:t>
    </dgm:pt>
    <dgm:pt modelId="{3E959167-113E-4360-9E45-2D715F11A837}" type="pres">
      <dgm:prSet presAssocID="{81AC03D0-0454-4BF8-92DE-0E6286CC92F6}" presName="extraNode" presStyleLbl="node1" presStyleIdx="0" presStyleCnt="5"/>
      <dgm:spPr/>
    </dgm:pt>
    <dgm:pt modelId="{58BC185E-678D-437F-B7F8-DDA38B3A3AC3}" type="pres">
      <dgm:prSet presAssocID="{81AC03D0-0454-4BF8-92DE-0E6286CC92F6}" presName="dstNode" presStyleLbl="node1" presStyleIdx="0" presStyleCnt="5"/>
      <dgm:spPr/>
    </dgm:pt>
    <dgm:pt modelId="{53D08D39-2C99-4054-90A6-A0888F4F0FB9}" type="pres">
      <dgm:prSet presAssocID="{0C950341-7881-4BDC-A622-F2A2D1FF925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BA180-6969-4BF1-AAD3-F042A3BF9537}" type="pres">
      <dgm:prSet presAssocID="{0C950341-7881-4BDC-A622-F2A2D1FF925D}" presName="accent_1" presStyleCnt="0"/>
      <dgm:spPr/>
    </dgm:pt>
    <dgm:pt modelId="{BEB64398-A06E-4131-B9ED-5D70BD61FAC9}" type="pres">
      <dgm:prSet presAssocID="{0C950341-7881-4BDC-A622-F2A2D1FF925D}" presName="accentRepeatNode" presStyleLbl="solidFgAcc1" presStyleIdx="0" presStyleCnt="5"/>
      <dgm:spPr/>
    </dgm:pt>
    <dgm:pt modelId="{7D1C29BA-0380-43EC-810C-54F83DAC9B91}" type="pres">
      <dgm:prSet presAssocID="{B6C64784-FADB-4838-8909-BAE451FDB9B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DAED2-AC97-49AB-98EA-760C4CDBEE81}" type="pres">
      <dgm:prSet presAssocID="{B6C64784-FADB-4838-8909-BAE451FDB9BD}" presName="accent_2" presStyleCnt="0"/>
      <dgm:spPr/>
    </dgm:pt>
    <dgm:pt modelId="{DE732597-9177-4BEA-9E51-B6CDBF579971}" type="pres">
      <dgm:prSet presAssocID="{B6C64784-FADB-4838-8909-BAE451FDB9BD}" presName="accentRepeatNode" presStyleLbl="solidFgAcc1" presStyleIdx="1" presStyleCnt="5"/>
      <dgm:spPr/>
    </dgm:pt>
    <dgm:pt modelId="{3C2ECA4F-F662-42F5-B888-681FF6915814}" type="pres">
      <dgm:prSet presAssocID="{F13027D2-3948-4FB6-91BE-E7D884492A8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B45DD-C3D9-4C6B-A397-F68800CDC597}" type="pres">
      <dgm:prSet presAssocID="{F13027D2-3948-4FB6-91BE-E7D884492A8D}" presName="accent_3" presStyleCnt="0"/>
      <dgm:spPr/>
    </dgm:pt>
    <dgm:pt modelId="{CB7374C1-F62C-4D3A-9834-252EC34937F4}" type="pres">
      <dgm:prSet presAssocID="{F13027D2-3948-4FB6-91BE-E7D884492A8D}" presName="accentRepeatNode" presStyleLbl="solidFgAcc1" presStyleIdx="2" presStyleCnt="5"/>
      <dgm:spPr/>
    </dgm:pt>
    <dgm:pt modelId="{2EBD806A-802A-4978-9ABD-FAA8F5AF37D7}" type="pres">
      <dgm:prSet presAssocID="{EDFF07E9-9190-4E92-A801-86F7E210865B}" presName="text_4" presStyleLbl="node1" presStyleIdx="3" presStyleCnt="5" custScaleX="96664" custLinFactNeighborX="-1600" custLinFactNeighborY="-3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78DEB-8DB0-498D-914E-B11A26F36221}" type="pres">
      <dgm:prSet presAssocID="{EDFF07E9-9190-4E92-A801-86F7E210865B}" presName="accent_4" presStyleCnt="0"/>
      <dgm:spPr/>
    </dgm:pt>
    <dgm:pt modelId="{62A9E8F9-B28E-49BE-8273-F98A23C58C5E}" type="pres">
      <dgm:prSet presAssocID="{EDFF07E9-9190-4E92-A801-86F7E210865B}" presName="accentRepeatNode" presStyleLbl="solidFgAcc1" presStyleIdx="3" presStyleCnt="5"/>
      <dgm:spPr/>
    </dgm:pt>
    <dgm:pt modelId="{35A09755-B199-413A-88F1-7FE9AA85CECA}" type="pres">
      <dgm:prSet presAssocID="{64211296-8A8A-460B-AC22-E31D018F17E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998BA-9954-4601-8DF3-8C677416DA0B}" type="pres">
      <dgm:prSet presAssocID="{64211296-8A8A-460B-AC22-E31D018F17E8}" presName="accent_5" presStyleCnt="0"/>
      <dgm:spPr/>
    </dgm:pt>
    <dgm:pt modelId="{168F42DE-68E5-414D-BA6E-08E52E89B069}" type="pres">
      <dgm:prSet presAssocID="{64211296-8A8A-460B-AC22-E31D018F17E8}" presName="accentRepeatNode" presStyleLbl="solidFgAcc1" presStyleIdx="4" presStyleCnt="5"/>
      <dgm:spPr/>
    </dgm:pt>
  </dgm:ptLst>
  <dgm:cxnLst>
    <dgm:cxn modelId="{155FE952-6DD5-4946-9147-4A831E0E3D9D}" type="presOf" srcId="{0C950341-7881-4BDC-A622-F2A2D1FF925D}" destId="{53D08D39-2C99-4054-90A6-A0888F4F0FB9}" srcOrd="0" destOrd="0" presId="urn:microsoft.com/office/officeart/2008/layout/VerticalCurvedList"/>
    <dgm:cxn modelId="{49924081-B562-4422-AD23-B858562233E2}" srcId="{81AC03D0-0454-4BF8-92DE-0E6286CC92F6}" destId="{B6C64784-FADB-4838-8909-BAE451FDB9BD}" srcOrd="1" destOrd="0" parTransId="{265D1B81-38D3-47C7-B712-4A853EADFB49}" sibTransId="{58F4FDA5-BD2D-45D4-9051-6FF4F76C12D8}"/>
    <dgm:cxn modelId="{C2082FCD-2D28-422A-B2C6-0EFBB8223CED}" type="presOf" srcId="{81AC03D0-0454-4BF8-92DE-0E6286CC92F6}" destId="{629F78FD-6471-488F-90BE-8D2B43C3CA6E}" srcOrd="0" destOrd="0" presId="urn:microsoft.com/office/officeart/2008/layout/VerticalCurvedList"/>
    <dgm:cxn modelId="{942E32D0-1A73-473C-881A-C10452423846}" srcId="{81AC03D0-0454-4BF8-92DE-0E6286CC92F6}" destId="{EDFF07E9-9190-4E92-A801-86F7E210865B}" srcOrd="3" destOrd="0" parTransId="{62E06513-D271-484C-A94B-602E120CB9DD}" sibTransId="{FAF24694-1CB1-4BF0-B560-3AF543F4AAFA}"/>
    <dgm:cxn modelId="{DE75592C-7501-44D5-8660-C2148CEECD3D}" srcId="{81AC03D0-0454-4BF8-92DE-0E6286CC92F6}" destId="{64211296-8A8A-460B-AC22-E31D018F17E8}" srcOrd="4" destOrd="0" parTransId="{71C90F23-CC1A-4BB1-8300-4D9BC1D2EB32}" sibTransId="{0179B753-3056-464E-BDCB-61DFFA14F0CF}"/>
    <dgm:cxn modelId="{0093DF5E-3DC7-4695-ADDE-8759A14406C7}" type="presOf" srcId="{74E1FDE1-23B4-4D74-9D45-1CBEAA274AA2}" destId="{8B073248-0DDD-4AF4-B3A8-4E48536561B4}" srcOrd="0" destOrd="0" presId="urn:microsoft.com/office/officeart/2008/layout/VerticalCurvedList"/>
    <dgm:cxn modelId="{BD119E69-0B05-40F5-9C2B-AB4693066671}" type="presOf" srcId="{B6C64784-FADB-4838-8909-BAE451FDB9BD}" destId="{7D1C29BA-0380-43EC-810C-54F83DAC9B91}" srcOrd="0" destOrd="0" presId="urn:microsoft.com/office/officeart/2008/layout/VerticalCurvedList"/>
    <dgm:cxn modelId="{5C0B5BAB-2D78-4816-BC8B-11C2DC310C26}" srcId="{81AC03D0-0454-4BF8-92DE-0E6286CC92F6}" destId="{F13027D2-3948-4FB6-91BE-E7D884492A8D}" srcOrd="2" destOrd="0" parTransId="{2BD26FB3-6062-4311-9BED-4E1F81806031}" sibTransId="{6B36B2AF-C1E2-427A-AF72-65DAE154443B}"/>
    <dgm:cxn modelId="{7AC7A4C5-DFB3-4DAB-9FC4-A962EBDC473F}" type="presOf" srcId="{F13027D2-3948-4FB6-91BE-E7D884492A8D}" destId="{3C2ECA4F-F662-42F5-B888-681FF6915814}" srcOrd="0" destOrd="0" presId="urn:microsoft.com/office/officeart/2008/layout/VerticalCurvedList"/>
    <dgm:cxn modelId="{D0B7212D-8272-4D87-8118-39A4E84B0941}" type="presOf" srcId="{EDFF07E9-9190-4E92-A801-86F7E210865B}" destId="{2EBD806A-802A-4978-9ABD-FAA8F5AF37D7}" srcOrd="0" destOrd="0" presId="urn:microsoft.com/office/officeart/2008/layout/VerticalCurvedList"/>
    <dgm:cxn modelId="{6AC3E45A-23F2-4945-B2DC-6F099B35B71A}" type="presOf" srcId="{64211296-8A8A-460B-AC22-E31D018F17E8}" destId="{35A09755-B199-413A-88F1-7FE9AA85CECA}" srcOrd="0" destOrd="0" presId="urn:microsoft.com/office/officeart/2008/layout/VerticalCurvedList"/>
    <dgm:cxn modelId="{17BEACEF-5F30-40C0-A277-05ADDE635B22}" srcId="{81AC03D0-0454-4BF8-92DE-0E6286CC92F6}" destId="{0C950341-7881-4BDC-A622-F2A2D1FF925D}" srcOrd="0" destOrd="0" parTransId="{73E7187C-5A58-4A86-A847-2A6442225673}" sibTransId="{74E1FDE1-23B4-4D74-9D45-1CBEAA274AA2}"/>
    <dgm:cxn modelId="{963061C2-A231-496C-805B-EBC7CC22A47C}" type="presParOf" srcId="{629F78FD-6471-488F-90BE-8D2B43C3CA6E}" destId="{97CB3EA0-EB4E-4343-A501-71D60238898C}" srcOrd="0" destOrd="0" presId="urn:microsoft.com/office/officeart/2008/layout/VerticalCurvedList"/>
    <dgm:cxn modelId="{F5ABCE27-659F-424F-B658-ABE7EAB7F295}" type="presParOf" srcId="{97CB3EA0-EB4E-4343-A501-71D60238898C}" destId="{71B15A1C-46C6-44DC-BE07-A0C9682BD05C}" srcOrd="0" destOrd="0" presId="urn:microsoft.com/office/officeart/2008/layout/VerticalCurvedList"/>
    <dgm:cxn modelId="{067514C8-83DB-47A4-9549-8BB0B95D00D3}" type="presParOf" srcId="{71B15A1C-46C6-44DC-BE07-A0C9682BD05C}" destId="{B21D6F76-B072-4726-BF03-ACA4E75F647A}" srcOrd="0" destOrd="0" presId="urn:microsoft.com/office/officeart/2008/layout/VerticalCurvedList"/>
    <dgm:cxn modelId="{BB986054-8766-4FFB-A8FC-E547E8208BBC}" type="presParOf" srcId="{71B15A1C-46C6-44DC-BE07-A0C9682BD05C}" destId="{8B073248-0DDD-4AF4-B3A8-4E48536561B4}" srcOrd="1" destOrd="0" presId="urn:microsoft.com/office/officeart/2008/layout/VerticalCurvedList"/>
    <dgm:cxn modelId="{AA809B11-4AB0-4F7E-8812-BDD08765580F}" type="presParOf" srcId="{71B15A1C-46C6-44DC-BE07-A0C9682BD05C}" destId="{3E959167-113E-4360-9E45-2D715F11A837}" srcOrd="2" destOrd="0" presId="urn:microsoft.com/office/officeart/2008/layout/VerticalCurvedList"/>
    <dgm:cxn modelId="{3BF80A12-BEBF-4DD8-8C6B-F656E88E6F2C}" type="presParOf" srcId="{71B15A1C-46C6-44DC-BE07-A0C9682BD05C}" destId="{58BC185E-678D-437F-B7F8-DDA38B3A3AC3}" srcOrd="3" destOrd="0" presId="urn:microsoft.com/office/officeart/2008/layout/VerticalCurvedList"/>
    <dgm:cxn modelId="{316F36A1-0CCD-4812-8AEC-AB0691C70A93}" type="presParOf" srcId="{97CB3EA0-EB4E-4343-A501-71D60238898C}" destId="{53D08D39-2C99-4054-90A6-A0888F4F0FB9}" srcOrd="1" destOrd="0" presId="urn:microsoft.com/office/officeart/2008/layout/VerticalCurvedList"/>
    <dgm:cxn modelId="{0DE8FD7D-AB27-49BC-8D50-DDC328616546}" type="presParOf" srcId="{97CB3EA0-EB4E-4343-A501-71D60238898C}" destId="{5B2BA180-6969-4BF1-AAD3-F042A3BF9537}" srcOrd="2" destOrd="0" presId="urn:microsoft.com/office/officeart/2008/layout/VerticalCurvedList"/>
    <dgm:cxn modelId="{ED0ED253-3674-4DC1-9FDA-F9990E4B3705}" type="presParOf" srcId="{5B2BA180-6969-4BF1-AAD3-F042A3BF9537}" destId="{BEB64398-A06E-4131-B9ED-5D70BD61FAC9}" srcOrd="0" destOrd="0" presId="urn:microsoft.com/office/officeart/2008/layout/VerticalCurvedList"/>
    <dgm:cxn modelId="{1FC1017D-86DC-4317-93AF-41AB83D6E31E}" type="presParOf" srcId="{97CB3EA0-EB4E-4343-A501-71D60238898C}" destId="{7D1C29BA-0380-43EC-810C-54F83DAC9B91}" srcOrd="3" destOrd="0" presId="urn:microsoft.com/office/officeart/2008/layout/VerticalCurvedList"/>
    <dgm:cxn modelId="{A197D607-EFE8-4348-85A8-BCD1D5B93C3B}" type="presParOf" srcId="{97CB3EA0-EB4E-4343-A501-71D60238898C}" destId="{E21DAED2-AC97-49AB-98EA-760C4CDBEE81}" srcOrd="4" destOrd="0" presId="urn:microsoft.com/office/officeart/2008/layout/VerticalCurvedList"/>
    <dgm:cxn modelId="{6FACE559-0511-42FF-9AC6-F3BF31AA4EEB}" type="presParOf" srcId="{E21DAED2-AC97-49AB-98EA-760C4CDBEE81}" destId="{DE732597-9177-4BEA-9E51-B6CDBF579971}" srcOrd="0" destOrd="0" presId="urn:microsoft.com/office/officeart/2008/layout/VerticalCurvedList"/>
    <dgm:cxn modelId="{630D9ADA-6FB6-4C54-B6A8-E0D777B35612}" type="presParOf" srcId="{97CB3EA0-EB4E-4343-A501-71D60238898C}" destId="{3C2ECA4F-F662-42F5-B888-681FF6915814}" srcOrd="5" destOrd="0" presId="urn:microsoft.com/office/officeart/2008/layout/VerticalCurvedList"/>
    <dgm:cxn modelId="{8F6574FE-CD23-4BD6-BD50-809EC71C55CA}" type="presParOf" srcId="{97CB3EA0-EB4E-4343-A501-71D60238898C}" destId="{128B45DD-C3D9-4C6B-A397-F68800CDC597}" srcOrd="6" destOrd="0" presId="urn:microsoft.com/office/officeart/2008/layout/VerticalCurvedList"/>
    <dgm:cxn modelId="{D3EF1C9C-83E7-4137-93B5-B92FF3CCB0CD}" type="presParOf" srcId="{128B45DD-C3D9-4C6B-A397-F68800CDC597}" destId="{CB7374C1-F62C-4D3A-9834-252EC34937F4}" srcOrd="0" destOrd="0" presId="urn:microsoft.com/office/officeart/2008/layout/VerticalCurvedList"/>
    <dgm:cxn modelId="{D2D64F52-0CBA-45D6-A0BF-4DDD912ECDF5}" type="presParOf" srcId="{97CB3EA0-EB4E-4343-A501-71D60238898C}" destId="{2EBD806A-802A-4978-9ABD-FAA8F5AF37D7}" srcOrd="7" destOrd="0" presId="urn:microsoft.com/office/officeart/2008/layout/VerticalCurvedList"/>
    <dgm:cxn modelId="{E54F13E3-263A-4F8B-84CC-6D059E69FF66}" type="presParOf" srcId="{97CB3EA0-EB4E-4343-A501-71D60238898C}" destId="{D4278DEB-8DB0-498D-914E-B11A26F36221}" srcOrd="8" destOrd="0" presId="urn:microsoft.com/office/officeart/2008/layout/VerticalCurvedList"/>
    <dgm:cxn modelId="{13BDFB1C-ABB1-4C04-B3AF-C47854CD0991}" type="presParOf" srcId="{D4278DEB-8DB0-498D-914E-B11A26F36221}" destId="{62A9E8F9-B28E-49BE-8273-F98A23C58C5E}" srcOrd="0" destOrd="0" presId="urn:microsoft.com/office/officeart/2008/layout/VerticalCurvedList"/>
    <dgm:cxn modelId="{3504739C-3ABF-4D8B-845E-ED5798C2C26A}" type="presParOf" srcId="{97CB3EA0-EB4E-4343-A501-71D60238898C}" destId="{35A09755-B199-413A-88F1-7FE9AA85CECA}" srcOrd="9" destOrd="0" presId="urn:microsoft.com/office/officeart/2008/layout/VerticalCurvedList"/>
    <dgm:cxn modelId="{B4678F3C-0BCA-46B6-8CBC-5A364E8BDF8F}" type="presParOf" srcId="{97CB3EA0-EB4E-4343-A501-71D60238898C}" destId="{70D998BA-9954-4601-8DF3-8C677416DA0B}" srcOrd="10" destOrd="0" presId="urn:microsoft.com/office/officeart/2008/layout/VerticalCurvedList"/>
    <dgm:cxn modelId="{044D4740-3312-4A58-AA56-471A36212EDE}" type="presParOf" srcId="{70D998BA-9954-4601-8DF3-8C677416DA0B}" destId="{168F42DE-68E5-414D-BA6E-08E52E89B0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AB98-0031-4964-9DB0-2FAB303E09C8}">
      <dsp:nvSpPr>
        <dsp:cNvPr id="0" name=""/>
        <dsp:cNvSpPr/>
      </dsp:nvSpPr>
      <dsp:spPr>
        <a:xfrm>
          <a:off x="-5640041" y="-863869"/>
          <a:ext cx="6718838" cy="6718838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125B6-9A74-4A06-98A1-E967A6A70AE4}">
      <dsp:nvSpPr>
        <dsp:cNvPr id="0" name=""/>
        <dsp:cNvSpPr/>
      </dsp:nvSpPr>
      <dsp:spPr>
        <a:xfrm>
          <a:off x="350125" y="226895"/>
          <a:ext cx="9206668" cy="453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38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Внесение в ЕГРЮЛ записи о недостоверности сведений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125" y="226895"/>
        <a:ext cx="9206668" cy="453591"/>
      </dsp:txXfrm>
    </dsp:sp>
    <dsp:sp modelId="{C5D813C2-9A2B-4BAF-90D7-CF788ACD6459}">
      <dsp:nvSpPr>
        <dsp:cNvPr id="0" name=""/>
        <dsp:cNvSpPr/>
      </dsp:nvSpPr>
      <dsp:spPr>
        <a:xfrm>
          <a:off x="66631" y="170196"/>
          <a:ext cx="566988" cy="566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0DE7-859F-4BDD-9CD5-B4CF2A8BA717}">
      <dsp:nvSpPr>
        <dsp:cNvPr id="0" name=""/>
        <dsp:cNvSpPr/>
      </dsp:nvSpPr>
      <dsp:spPr>
        <a:xfrm>
          <a:off x="760893" y="907681"/>
          <a:ext cx="8795900" cy="453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38" tIns="66040" rIns="66040" bIns="660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Исключение недействующих юридических лиц из ЕГРЮЛ</a:t>
          </a:r>
          <a:endParaRPr lang="ru-RU" sz="2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0893" y="907681"/>
        <a:ext cx="8795900" cy="453591"/>
      </dsp:txXfrm>
    </dsp:sp>
    <dsp:sp modelId="{FBCAE121-1DA4-4B4D-A24A-755422B7E481}">
      <dsp:nvSpPr>
        <dsp:cNvPr id="0" name=""/>
        <dsp:cNvSpPr/>
      </dsp:nvSpPr>
      <dsp:spPr>
        <a:xfrm>
          <a:off x="477398" y="850982"/>
          <a:ext cx="566988" cy="566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A2B77-9083-4343-9BF3-21CCF64E3B2B}">
      <dsp:nvSpPr>
        <dsp:cNvPr id="0" name=""/>
        <dsp:cNvSpPr/>
      </dsp:nvSpPr>
      <dsp:spPr>
        <a:xfrm>
          <a:off x="985991" y="1587968"/>
          <a:ext cx="8570802" cy="453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3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Административная ответственность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5991" y="1587968"/>
        <a:ext cx="8570802" cy="453591"/>
      </dsp:txXfrm>
    </dsp:sp>
    <dsp:sp modelId="{52EFD09A-15A2-4568-AB15-177003E1A8D6}">
      <dsp:nvSpPr>
        <dsp:cNvPr id="0" name=""/>
        <dsp:cNvSpPr/>
      </dsp:nvSpPr>
      <dsp:spPr>
        <a:xfrm>
          <a:off x="702497" y="1531269"/>
          <a:ext cx="566988" cy="566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3959D-8284-408E-8062-E0396BC308F7}">
      <dsp:nvSpPr>
        <dsp:cNvPr id="0" name=""/>
        <dsp:cNvSpPr/>
      </dsp:nvSpPr>
      <dsp:spPr>
        <a:xfrm>
          <a:off x="1057863" y="2268754"/>
          <a:ext cx="8498930" cy="453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3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Уголовная ответственность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7863" y="2268754"/>
        <a:ext cx="8498930" cy="453591"/>
      </dsp:txXfrm>
    </dsp:sp>
    <dsp:sp modelId="{62D06025-AA5F-4B46-B1BB-81CB7F927F41}">
      <dsp:nvSpPr>
        <dsp:cNvPr id="0" name=""/>
        <dsp:cNvSpPr/>
      </dsp:nvSpPr>
      <dsp:spPr>
        <a:xfrm>
          <a:off x="774369" y="2212055"/>
          <a:ext cx="566988" cy="566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FD97F-132B-4732-B6DA-C2F5FB1E052F}">
      <dsp:nvSpPr>
        <dsp:cNvPr id="0" name=""/>
        <dsp:cNvSpPr/>
      </dsp:nvSpPr>
      <dsp:spPr>
        <a:xfrm>
          <a:off x="985991" y="2949540"/>
          <a:ext cx="8570802" cy="453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3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Снижение уровня фиктивной миграции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5991" y="2949540"/>
        <a:ext cx="8570802" cy="453591"/>
      </dsp:txXfrm>
    </dsp:sp>
    <dsp:sp modelId="{852BF670-F468-4FA5-A0F8-5E2083372BEF}">
      <dsp:nvSpPr>
        <dsp:cNvPr id="0" name=""/>
        <dsp:cNvSpPr/>
      </dsp:nvSpPr>
      <dsp:spPr>
        <a:xfrm>
          <a:off x="702497" y="2892841"/>
          <a:ext cx="566988" cy="566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723C8-D402-48A0-9CC3-8CA4221795C1}">
      <dsp:nvSpPr>
        <dsp:cNvPr id="0" name=""/>
        <dsp:cNvSpPr/>
      </dsp:nvSpPr>
      <dsp:spPr>
        <a:xfrm>
          <a:off x="760893" y="3629827"/>
          <a:ext cx="8795900" cy="453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3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Снижение уровня фиктивной реорганизации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0893" y="3629827"/>
        <a:ext cx="8795900" cy="453591"/>
      </dsp:txXfrm>
    </dsp:sp>
    <dsp:sp modelId="{D25276C6-44D9-4357-AEAA-310E326CE6A9}">
      <dsp:nvSpPr>
        <dsp:cNvPr id="0" name=""/>
        <dsp:cNvSpPr/>
      </dsp:nvSpPr>
      <dsp:spPr>
        <a:xfrm>
          <a:off x="477398" y="3573128"/>
          <a:ext cx="566988" cy="566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8AAE7-3D1E-4849-BA1A-8D40387C2221}">
      <dsp:nvSpPr>
        <dsp:cNvPr id="0" name=""/>
        <dsp:cNvSpPr/>
      </dsp:nvSpPr>
      <dsp:spPr>
        <a:xfrm>
          <a:off x="350125" y="4310613"/>
          <a:ext cx="9206668" cy="4535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3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Аналитика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125" y="4310613"/>
        <a:ext cx="9206668" cy="453591"/>
      </dsp:txXfrm>
    </dsp:sp>
    <dsp:sp modelId="{8B5B2828-5D88-4837-97A6-91070F44D46A}">
      <dsp:nvSpPr>
        <dsp:cNvPr id="0" name=""/>
        <dsp:cNvSpPr/>
      </dsp:nvSpPr>
      <dsp:spPr>
        <a:xfrm>
          <a:off x="66631" y="4253914"/>
          <a:ext cx="566988" cy="5669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F8C9E-9A95-4B00-A686-FCCFABEDDD20}">
      <dsp:nvSpPr>
        <dsp:cNvPr id="0" name=""/>
        <dsp:cNvSpPr/>
      </dsp:nvSpPr>
      <dsp:spPr>
        <a:xfrm>
          <a:off x="0" y="333079"/>
          <a:ext cx="96234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E5BE5-F000-4485-AACD-2908DF72C374}">
      <dsp:nvSpPr>
        <dsp:cNvPr id="0" name=""/>
        <dsp:cNvSpPr/>
      </dsp:nvSpPr>
      <dsp:spPr>
        <a:xfrm>
          <a:off x="458146" y="52639"/>
          <a:ext cx="916291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письменного возражения заинтересованного лица относительно предстоящего внесения сведений в ЕГРЮЛ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5526" y="80019"/>
        <a:ext cx="9108159" cy="506120"/>
      </dsp:txXfrm>
    </dsp:sp>
    <dsp:sp modelId="{D717A6A8-B670-4C84-B431-BA2A20ABC276}">
      <dsp:nvSpPr>
        <dsp:cNvPr id="0" name=""/>
        <dsp:cNvSpPr/>
      </dsp:nvSpPr>
      <dsp:spPr>
        <a:xfrm>
          <a:off x="0" y="1194919"/>
          <a:ext cx="96234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A953E-2574-402D-814A-C25FD580766D}">
      <dsp:nvSpPr>
        <dsp:cNvPr id="0" name=""/>
        <dsp:cNvSpPr/>
      </dsp:nvSpPr>
      <dsp:spPr>
        <a:xfrm>
          <a:off x="458146" y="914479"/>
          <a:ext cx="916291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несоответствие сведений, содержащихся в документах, представленных в регистрирующий орган, сведениям, имеющихся у налоговых органов;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5526" y="941859"/>
        <a:ext cx="9108159" cy="506120"/>
      </dsp:txXfrm>
    </dsp:sp>
    <dsp:sp modelId="{A6336F42-12CC-41A9-9EF0-A2EC4F05827D}">
      <dsp:nvSpPr>
        <dsp:cNvPr id="0" name=""/>
        <dsp:cNvSpPr/>
      </dsp:nvSpPr>
      <dsp:spPr>
        <a:xfrm>
          <a:off x="0" y="2056759"/>
          <a:ext cx="96234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DEF3F-608A-46D4-9D56-FC8DE53A71E5}">
      <dsp:nvSpPr>
        <dsp:cNvPr id="0" name=""/>
        <dsp:cNvSpPr/>
      </dsp:nvSpPr>
      <dsp:spPr>
        <a:xfrm>
          <a:off x="458146" y="1776319"/>
          <a:ext cx="916291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представление документов для включения в ЕГРЮЛ сведений об адресе юридического лица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5526" y="1803699"/>
        <a:ext cx="9108159" cy="506120"/>
      </dsp:txXfrm>
    </dsp:sp>
    <dsp:sp modelId="{978EC7B2-5842-492E-B85C-DB0B8CAB3617}">
      <dsp:nvSpPr>
        <dsp:cNvPr id="0" name=""/>
        <dsp:cNvSpPr/>
      </dsp:nvSpPr>
      <dsp:spPr>
        <a:xfrm>
          <a:off x="0" y="3141419"/>
          <a:ext cx="96234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FE6EE-6790-4D9C-B843-472CCAF06A43}">
      <dsp:nvSpPr>
        <dsp:cNvPr id="0" name=""/>
        <dsp:cNvSpPr/>
      </dsp:nvSpPr>
      <dsp:spPr>
        <a:xfrm>
          <a:off x="458146" y="2638159"/>
          <a:ext cx="9162919" cy="783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lvl="0" algn="l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представление для включения в ЕГРЮЛ сведений о руководителе либо об участнике ООО, о котором в ЕГРЮЛ ранее вносилась запись о недостоверности сведений, либо такое лицо привлечено к административной ответственности и срок наказания не истек</a:t>
          </a:r>
          <a:endParaRPr lang="ru-RU" sz="16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6403" y="2676416"/>
        <a:ext cx="9086405" cy="707186"/>
      </dsp:txXfrm>
    </dsp:sp>
    <dsp:sp modelId="{D64F1187-2DE0-4C14-A8CD-3A92B7ECEBDC}">
      <dsp:nvSpPr>
        <dsp:cNvPr id="0" name=""/>
        <dsp:cNvSpPr/>
      </dsp:nvSpPr>
      <dsp:spPr>
        <a:xfrm>
          <a:off x="0" y="4245520"/>
          <a:ext cx="96234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BDE5E-F925-4131-8076-E9B5BEB8E893}">
      <dsp:nvSpPr>
        <dsp:cNvPr id="0" name=""/>
        <dsp:cNvSpPr/>
      </dsp:nvSpPr>
      <dsp:spPr>
        <a:xfrm>
          <a:off x="458146" y="3722819"/>
          <a:ext cx="9162919" cy="803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представление в качестве документа, подтверждающего основание перехода доли в уставном капитале ООО к обществу, заявления участника общества о выходе из общества, оформленного до 01.01.2016 г.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352" y="3762025"/>
        <a:ext cx="9084507" cy="724728"/>
      </dsp:txXfrm>
    </dsp:sp>
    <dsp:sp modelId="{40CE0BA4-5C6F-49CB-A3F8-B2C06C113724}">
      <dsp:nvSpPr>
        <dsp:cNvPr id="0" name=""/>
        <dsp:cNvSpPr/>
      </dsp:nvSpPr>
      <dsp:spPr>
        <a:xfrm>
          <a:off x="0" y="5107360"/>
          <a:ext cx="962342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7FECC-CA20-49AE-B507-D286D4DE6FA5}">
      <dsp:nvSpPr>
        <dsp:cNvPr id="0" name=""/>
        <dsp:cNvSpPr/>
      </dsp:nvSpPr>
      <dsp:spPr>
        <a:xfrm>
          <a:off x="458146" y="4826920"/>
          <a:ext cx="9162919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представление документов при государственной регистрации в связи с реорганизацией юридического лица 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юридических лиц)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5526" y="4854300"/>
        <a:ext cx="9108159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00D51-A2C7-4282-BB71-28A2382EE9C4}">
      <dsp:nvSpPr>
        <dsp:cNvPr id="0" name=""/>
        <dsp:cNvSpPr/>
      </dsp:nvSpPr>
      <dsp:spPr>
        <a:xfrm>
          <a:off x="0" y="1173906"/>
          <a:ext cx="9623425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59C24-E11B-44FE-9700-653E0B709BF3}">
      <dsp:nvSpPr>
        <dsp:cNvPr id="0" name=""/>
        <dsp:cNvSpPr/>
      </dsp:nvSpPr>
      <dsp:spPr>
        <a:xfrm>
          <a:off x="458146" y="18030"/>
          <a:ext cx="9162919" cy="1849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получение регистрирующим органом заявления заинтересованного лица о недостоверности сведений, включенных в ЕГРЮЛ</a:t>
          </a:r>
          <a:endParaRPr lang="ru-RU" sz="3000" b="1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436" y="108320"/>
        <a:ext cx="8982339" cy="1669016"/>
      </dsp:txXfrm>
    </dsp:sp>
    <dsp:sp modelId="{E0CBC360-EEBD-4C11-9E1E-C00B6CDEA71A}">
      <dsp:nvSpPr>
        <dsp:cNvPr id="0" name=""/>
        <dsp:cNvSpPr/>
      </dsp:nvSpPr>
      <dsp:spPr>
        <a:xfrm>
          <a:off x="0" y="3788669"/>
          <a:ext cx="9623425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ABCB4-D9BB-44E3-8136-4EFD9932DF2F}">
      <dsp:nvSpPr>
        <dsp:cNvPr id="0" name=""/>
        <dsp:cNvSpPr/>
      </dsp:nvSpPr>
      <dsp:spPr>
        <a:xfrm>
          <a:off x="458146" y="2612106"/>
          <a:ext cx="9162919" cy="1870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620" tIns="0" rIns="25462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r>
            <a:rPr lang="ru-RU" sz="3000" b="1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получение иной информации о несоответствии сведений, содержащихся в ЕГРЮЛ, сведениям, полученным налоговыми органами после включения в ЕГРЮЛ таких сведений</a:t>
          </a:r>
          <a:endParaRPr lang="ru-RU" sz="10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549446" y="2703406"/>
        <a:ext cx="8980319" cy="1687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73248-0DDD-4AF4-B3A8-4E48536561B4}">
      <dsp:nvSpPr>
        <dsp:cNvPr id="0" name=""/>
        <dsp:cNvSpPr/>
      </dsp:nvSpPr>
      <dsp:spPr>
        <a:xfrm>
          <a:off x="-5643239" y="-863869"/>
          <a:ext cx="6718838" cy="6718838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08D39-2C99-4054-90A6-A0888F4F0FB9}">
      <dsp:nvSpPr>
        <dsp:cNvPr id="0" name=""/>
        <dsp:cNvSpPr/>
      </dsp:nvSpPr>
      <dsp:spPr>
        <a:xfrm>
          <a:off x="470207" y="311843"/>
          <a:ext cx="9083387" cy="62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изучения документов и сведений, в том числе возражений заинтересованных лиц, а также документов и пояснений, представленных заявителем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207" y="311843"/>
        <a:ext cx="9083387" cy="624087"/>
      </dsp:txXfrm>
    </dsp:sp>
    <dsp:sp modelId="{BEB64398-A06E-4131-B9ED-5D70BD61FAC9}">
      <dsp:nvSpPr>
        <dsp:cNvPr id="0" name=""/>
        <dsp:cNvSpPr/>
      </dsp:nvSpPr>
      <dsp:spPr>
        <a:xfrm>
          <a:off x="80153" y="233833"/>
          <a:ext cx="780108" cy="780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C29BA-0380-43EC-810C-54F83DAC9B91}">
      <dsp:nvSpPr>
        <dsp:cNvPr id="0" name=""/>
        <dsp:cNvSpPr/>
      </dsp:nvSpPr>
      <dsp:spPr>
        <a:xfrm>
          <a:off x="917410" y="1247675"/>
          <a:ext cx="8636185" cy="62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69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получения необходимых объяснений от лиц, которым могут быть известны какие-либо обстоятельства, имеющие значение для проведения проверки</a:t>
          </a:r>
          <a:endParaRPr lang="ru-RU" kern="1200" dirty="0"/>
        </a:p>
      </dsp:txBody>
      <dsp:txXfrm>
        <a:off x="917410" y="1247675"/>
        <a:ext cx="8636185" cy="624087"/>
      </dsp:txXfrm>
    </dsp:sp>
    <dsp:sp modelId="{DE732597-9177-4BEA-9E51-B6CDBF579971}">
      <dsp:nvSpPr>
        <dsp:cNvPr id="0" name=""/>
        <dsp:cNvSpPr/>
      </dsp:nvSpPr>
      <dsp:spPr>
        <a:xfrm>
          <a:off x="527355" y="1169664"/>
          <a:ext cx="780108" cy="780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ECA4F-F662-42F5-B888-681FF6915814}">
      <dsp:nvSpPr>
        <dsp:cNvPr id="0" name=""/>
        <dsp:cNvSpPr/>
      </dsp:nvSpPr>
      <dsp:spPr>
        <a:xfrm>
          <a:off x="1054665" y="2183506"/>
          <a:ext cx="8498930" cy="62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69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получения справок и сведений по вопросам, возникающим при проведении проверки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4665" y="2183506"/>
        <a:ext cx="8498930" cy="624087"/>
      </dsp:txXfrm>
    </dsp:sp>
    <dsp:sp modelId="{CB7374C1-F62C-4D3A-9834-252EC34937F4}">
      <dsp:nvSpPr>
        <dsp:cNvPr id="0" name=""/>
        <dsp:cNvSpPr/>
      </dsp:nvSpPr>
      <dsp:spPr>
        <a:xfrm>
          <a:off x="664611" y="2105495"/>
          <a:ext cx="780108" cy="780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D806A-802A-4978-9ABD-FAA8F5AF37D7}">
      <dsp:nvSpPr>
        <dsp:cNvPr id="0" name=""/>
        <dsp:cNvSpPr/>
      </dsp:nvSpPr>
      <dsp:spPr>
        <a:xfrm>
          <a:off x="923283" y="3097039"/>
          <a:ext cx="8348082" cy="62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69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проведения осмотра объектов недвижимости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3283" y="3097039"/>
        <a:ext cx="8348082" cy="624087"/>
      </dsp:txXfrm>
    </dsp:sp>
    <dsp:sp modelId="{62A9E8F9-B28E-49BE-8273-F98A23C58C5E}">
      <dsp:nvSpPr>
        <dsp:cNvPr id="0" name=""/>
        <dsp:cNvSpPr/>
      </dsp:nvSpPr>
      <dsp:spPr>
        <a:xfrm>
          <a:off x="527355" y="3041326"/>
          <a:ext cx="780108" cy="780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09755-B199-413A-88F1-7FE9AA85CECA}">
      <dsp:nvSpPr>
        <dsp:cNvPr id="0" name=""/>
        <dsp:cNvSpPr/>
      </dsp:nvSpPr>
      <dsp:spPr>
        <a:xfrm>
          <a:off x="470207" y="4055168"/>
          <a:ext cx="9083387" cy="62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69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привлечения специалиста или эксперта для участия в проведении 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проверки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207" y="4055168"/>
        <a:ext cx="9083387" cy="624087"/>
      </dsp:txXfrm>
    </dsp:sp>
    <dsp:sp modelId="{168F42DE-68E5-414D-BA6E-08E52E89B069}">
      <dsp:nvSpPr>
        <dsp:cNvPr id="0" name=""/>
        <dsp:cNvSpPr/>
      </dsp:nvSpPr>
      <dsp:spPr>
        <a:xfrm>
          <a:off x="80153" y="3977158"/>
          <a:ext cx="780108" cy="7801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136" tIns="45567" rIns="91136" bIns="45567" rtlCol="0"/>
          <a:lstStyle>
            <a:lvl1pPr algn="l" defTabSz="103957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136" tIns="45567" rIns="91136" bIns="45567" rtlCol="0"/>
          <a:lstStyle>
            <a:lvl1pPr algn="r" defTabSz="103957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6907B5-5FC9-4F73-87D2-0F7C5EB22DE6}" type="datetimeFigureOut">
              <a:rPr lang="ru-RU"/>
              <a:pPr>
                <a:defRPr/>
              </a:pPr>
              <a:t>10.12.2019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6" tIns="45567" rIns="91136" bIns="4556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7888"/>
            <a:ext cx="5438775" cy="4443412"/>
          </a:xfrm>
          <a:prstGeom prst="rect">
            <a:avLst/>
          </a:prstGeom>
        </p:spPr>
        <p:txBody>
          <a:bodyPr vert="horz" lIns="91136" tIns="45567" rIns="91136" bIns="4556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136" tIns="45567" rIns="91136" bIns="45567" rtlCol="0" anchor="b"/>
          <a:lstStyle>
            <a:lvl1pPr algn="l" defTabSz="103957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136" tIns="45567" rIns="91136" bIns="45567" rtlCol="0" anchor="b"/>
          <a:lstStyle>
            <a:lvl1pPr algn="r" defTabSz="103957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38DEB3-588B-47C5-A961-03A7BF442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627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8DEB3-588B-47C5-A961-03A7BF44253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18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255720-EC37-40D9-82C5-305DD817DBB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3E96-4882-4C57-9EDF-1C606C4BA915}" type="datetimeFigureOut">
              <a:rPr lang="ru-RU"/>
              <a:pPr>
                <a:defRPr/>
              </a:pPr>
              <a:t>10.12.2019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9AEE-9F36-4B50-9264-6EB73F1CA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50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41D50-425B-4791-B7C3-99804E81F8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64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D74EC-F4CD-4F1E-B8F3-E11B50E777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E2C7-21AF-4079-AB8E-505F242035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7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59A2-F673-46DA-BDBA-17CDAB1E19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81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B73F-56E2-4C20-8B8D-CEB05B067C8B}" type="datetimeFigureOut">
              <a:rPr lang="ru-RU"/>
              <a:pPr>
                <a:defRPr/>
              </a:pPr>
              <a:t>10.12.2019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B8D8-11C3-4142-AA79-6CBBE727C2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26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F1F3-8567-4155-9EE8-45A3388DE7B1}" type="datetimeFigureOut">
              <a:rPr lang="ru-RU"/>
              <a:pPr>
                <a:defRPr/>
              </a:pPr>
              <a:t>10.12.2019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8DFB-2F31-44DC-B088-D02D85E65B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92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2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6D00-FFBE-460D-B718-47832A229A9E}" type="datetimeFigureOut">
              <a:rPr lang="ru-RU"/>
              <a:pPr>
                <a:defRPr/>
              </a:pPr>
              <a:t>10.12.2019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9164B-BDDB-455B-8424-77C626C0CC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31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F0F7-9A6E-4C34-BCB3-58184CF312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62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0392-11CB-4812-8CE0-96612F5597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9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7AD8-4919-48A0-B549-8F6D87D254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9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E5B6-7312-45FC-B641-2963289446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40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89EE-CA14-425C-BF15-F7AD8F6C21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5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E4C037-1654-4BF8-8B14-B811FDFDA3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27" r:id="rId5"/>
    <p:sldLayoutId id="214748433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8" r:id="rId12"/>
    <p:sldLayoutId id="2147484339" r:id="rId13"/>
  </p:sldLayoutIdLst>
  <p:hf hdr="0" ftr="0" dt="0"/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809625" y="2700338"/>
            <a:ext cx="9163050" cy="2125662"/>
          </a:xfrm>
        </p:spPr>
        <p:txBody>
          <a:bodyPr rtlCol="0">
            <a:normAutofit fontScale="90000"/>
          </a:bodyPr>
          <a:lstStyle/>
          <a:p>
            <a:pPr defTabSz="1042872" eaLnBrk="1" fontAlgn="auto" hangingPunct="1">
              <a:spcAft>
                <a:spcPts val="0"/>
              </a:spcAft>
              <a:defRPr/>
            </a:pPr>
            <a:r>
              <a:rPr lang="ru-RU" altLang="ru-RU" sz="4400" dirty="0" smtClean="0"/>
              <a:t>Тема «Достоверность ЕГРЮЛ, как основная составляющая прозрачного и комфортного ведения бизнеса</a:t>
            </a:r>
            <a:r>
              <a:rPr lang="ru-RU" altLang="ru-RU" dirty="0" smtClean="0"/>
              <a:t>»</a:t>
            </a: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5076825"/>
            <a:ext cx="7486650" cy="113982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</a:rPr>
              <a:t>Заместитель н</a:t>
            </a:r>
            <a:r>
              <a:rPr lang="ru-RU" altLang="ru-RU" sz="2400" dirty="0" smtClean="0">
                <a:solidFill>
                  <a:schemeClr val="bg1"/>
                </a:solidFill>
              </a:rPr>
              <a:t>ачальника </a:t>
            </a:r>
            <a:r>
              <a:rPr lang="ru-RU" altLang="ru-RU" sz="2400" dirty="0" smtClean="0">
                <a:solidFill>
                  <a:schemeClr val="bg1"/>
                </a:solidFill>
              </a:rPr>
              <a:t>отдела регистрации и учета налогоплательщиков </a:t>
            </a:r>
            <a:r>
              <a:rPr lang="ru-RU" altLang="ru-RU" sz="2400" dirty="0" smtClean="0">
                <a:solidFill>
                  <a:schemeClr val="bg1"/>
                </a:solidFill>
              </a:rPr>
              <a:t>Поспелова </a:t>
            </a:r>
            <a:r>
              <a:rPr lang="ru-RU" altLang="ru-RU" sz="2400" smtClean="0">
                <a:solidFill>
                  <a:schemeClr val="bg1"/>
                </a:solidFill>
              </a:rPr>
              <a:t>Наталья Юрьевна</a:t>
            </a:r>
            <a:endParaRPr lang="ru-RU" alt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3588" y="0"/>
            <a:ext cx="6265862" cy="1008063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Управление Федеральной налоговой службы </a:t>
            </a:r>
            <a:b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 Пермскому краю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70888" y="107950"/>
            <a:ext cx="1512887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100" dirty="0"/>
          </a:p>
          <a:p>
            <a:pPr>
              <a:defRPr/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741362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к административной ответственности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285290"/>
              </p:ext>
            </p:extLst>
          </p:nvPr>
        </p:nvGraphicFramePr>
        <p:xfrm>
          <a:off x="500956" y="1095127"/>
          <a:ext cx="9623425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73917-2238-4975-B8BE-541FC8F4671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095375"/>
          </a:xfrm>
        </p:spPr>
        <p:txBody>
          <a:bodyPr/>
          <a:lstStyle/>
          <a:p>
            <a:r>
              <a:rPr lang="ru-RU" altLang="ru-RU" sz="2900" b="1" smtClean="0"/>
              <a:t>Количество материалов, направленных по ст.173.1, 173.2, 327 Уголовного кодекса Российской Федерации</a:t>
            </a:r>
            <a:endParaRPr lang="ru-RU" altLang="ru-RU" sz="2900" smtClean="0"/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</p:nvPr>
        </p:nvGraphicFramePr>
        <p:xfrm>
          <a:off x="534988" y="1398588"/>
          <a:ext cx="9623425" cy="590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фиктивных организаций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EB8D8-11C3-4142-AA79-6CBBE727C23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560139"/>
            <a:ext cx="4824536" cy="416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1" y="1586407"/>
            <a:ext cx="4595093" cy="413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05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620838"/>
            <a:ext cx="8561388" cy="5475287"/>
          </a:xfrm>
        </p:spPr>
        <p:txBody>
          <a:bodyPr/>
          <a:lstStyle/>
          <a:p>
            <a:pPr algn="just">
              <a:defRPr/>
            </a:pPr>
            <a:r>
              <a:rPr lang="ru-RU" sz="3600" dirty="0">
                <a:solidFill>
                  <a:srgbClr val="002060"/>
                </a:solidFill>
              </a:rPr>
              <a:t>Жизненный реестр -  максимально достоверный, актуальный, меняющийся, востребованный  и интересный для всех, потому что является количественным и качественным срезом юридических </a:t>
            </a:r>
            <a:r>
              <a:rPr lang="ru-RU" sz="3600" dirty="0" smtClean="0">
                <a:solidFill>
                  <a:srgbClr val="002060"/>
                </a:solidFill>
              </a:rPr>
              <a:t>лиц </a:t>
            </a:r>
            <a:r>
              <a:rPr lang="ru-RU" sz="3600" dirty="0">
                <a:solidFill>
                  <a:srgbClr val="002060"/>
                </a:solidFill>
              </a:rPr>
              <a:t>в их развитии  - от рождения до </a:t>
            </a:r>
            <a:r>
              <a:rPr lang="ru-RU" sz="3600" dirty="0" smtClean="0">
                <a:solidFill>
                  <a:srgbClr val="002060"/>
                </a:solidFill>
              </a:rPr>
              <a:t>ухода.</a:t>
            </a:r>
          </a:p>
          <a:p>
            <a:pPr algn="just">
              <a:defRPr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0438" y="539750"/>
            <a:ext cx="8582025" cy="72072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ЦЕЛЬ 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РЕЕСТР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D9ACE-F101-4015-AB2F-398A07BFBF4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Сервисы сайта ФНС России 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www.nalog.ru)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EB8D8-11C3-4142-AA79-6CBBE727C23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781051"/>
            <a:ext cx="5256584" cy="502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1781051"/>
            <a:ext cx="4248472" cy="502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40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957262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Предпринимаемые меры обеспечения достоверности ЕГРЮЛ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8D7DD-77E1-4C66-A61E-D8769BAF5FE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741362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проведения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по проверке достоверности сведений, включаемых  в ЕГРЮЛ, являются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534988" y="1116013"/>
          <a:ext cx="9623425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E8D55-39B7-4DE3-A0C7-EF5835BDA1A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Основаниями для проведения мероприятий по проверке достоверности сведений, включенных  в ЕГРЮЛ, являются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C4DCD-FA47-4E9E-86F4-58059783B0D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достоверности сведений проводится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385261"/>
              </p:ext>
            </p:extLst>
          </p:nvPr>
        </p:nvGraphicFramePr>
        <p:xfrm>
          <a:off x="534988" y="1763713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EB8D8-11C3-4142-AA79-6CBBE727C23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84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6683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записей о недостоверности сведений в ЕГРЮЛ                                 по состоянию на 01.12.2019г.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390941"/>
              </p:ext>
            </p:extLst>
          </p:nvPr>
        </p:nvGraphicFramePr>
        <p:xfrm>
          <a:off x="534988" y="1189038"/>
          <a:ext cx="9623425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A1451-42EC-4F88-8E39-BBA9F90DBFF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исключения юридического лица из ЕГРЮЛ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435" name="Группа 10"/>
          <p:cNvGrpSpPr>
            <a:grpSpLocks/>
          </p:cNvGrpSpPr>
          <p:nvPr/>
        </p:nvGrpSpPr>
        <p:grpSpPr bwMode="auto">
          <a:xfrm>
            <a:off x="950913" y="3060700"/>
            <a:ext cx="8932862" cy="3744913"/>
            <a:chOff x="985791" y="2857193"/>
            <a:chExt cx="8932377" cy="3344123"/>
          </a:xfrm>
        </p:grpSpPr>
        <p:sp>
          <p:nvSpPr>
            <p:cNvPr id="12" name="Полилиния 11"/>
            <p:cNvSpPr/>
            <p:nvPr/>
          </p:nvSpPr>
          <p:spPr>
            <a:xfrm>
              <a:off x="985791" y="4090507"/>
              <a:ext cx="4039968" cy="888837"/>
            </a:xfrm>
            <a:custGeom>
              <a:avLst/>
              <a:gdLst>
                <a:gd name="connsiteX0" fmla="*/ 0 w 1497330"/>
                <a:gd name="connsiteY0" fmla="*/ 249560 h 1497330"/>
                <a:gd name="connsiteX1" fmla="*/ 249560 w 1497330"/>
                <a:gd name="connsiteY1" fmla="*/ 0 h 1497330"/>
                <a:gd name="connsiteX2" fmla="*/ 1247770 w 1497330"/>
                <a:gd name="connsiteY2" fmla="*/ 0 h 1497330"/>
                <a:gd name="connsiteX3" fmla="*/ 1497330 w 1497330"/>
                <a:gd name="connsiteY3" fmla="*/ 249560 h 1497330"/>
                <a:gd name="connsiteX4" fmla="*/ 1497330 w 1497330"/>
                <a:gd name="connsiteY4" fmla="*/ 1247770 h 1497330"/>
                <a:gd name="connsiteX5" fmla="*/ 1247770 w 1497330"/>
                <a:gd name="connsiteY5" fmla="*/ 1497330 h 1497330"/>
                <a:gd name="connsiteX6" fmla="*/ 249560 w 1497330"/>
                <a:gd name="connsiteY6" fmla="*/ 1497330 h 1497330"/>
                <a:gd name="connsiteX7" fmla="*/ 0 w 1497330"/>
                <a:gd name="connsiteY7" fmla="*/ 1247770 h 1497330"/>
                <a:gd name="connsiteX8" fmla="*/ 0 w 1497330"/>
                <a:gd name="connsiteY8" fmla="*/ 249560 h 149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330" h="1497330">
                  <a:moveTo>
                    <a:pt x="0" y="249560"/>
                  </a:moveTo>
                  <a:cubicBezTo>
                    <a:pt x="0" y="111732"/>
                    <a:pt x="111732" y="0"/>
                    <a:pt x="249560" y="0"/>
                  </a:cubicBezTo>
                  <a:lnTo>
                    <a:pt x="1247770" y="0"/>
                  </a:lnTo>
                  <a:cubicBezTo>
                    <a:pt x="1385598" y="0"/>
                    <a:pt x="1497330" y="111732"/>
                    <a:pt x="1497330" y="249560"/>
                  </a:cubicBezTo>
                  <a:lnTo>
                    <a:pt x="1497330" y="1247770"/>
                  </a:lnTo>
                  <a:cubicBezTo>
                    <a:pt x="1497330" y="1385598"/>
                    <a:pt x="1385598" y="1497330"/>
                    <a:pt x="1247770" y="1497330"/>
                  </a:cubicBezTo>
                  <a:lnTo>
                    <a:pt x="249560" y="1497330"/>
                  </a:lnTo>
                  <a:cubicBezTo>
                    <a:pt x="111732" y="1497330"/>
                    <a:pt x="0" y="1385598"/>
                    <a:pt x="0" y="1247770"/>
                  </a:cubicBezTo>
                  <a:lnTo>
                    <a:pt x="0" y="24956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 ПОСТУПИЛИ ЗАЯВЛЕНИЯ КРЕДИТОРОВ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857351" y="2857193"/>
              <a:ext cx="5406731" cy="1058949"/>
            </a:xfrm>
            <a:custGeom>
              <a:avLst/>
              <a:gdLst>
                <a:gd name="connsiteX0" fmla="*/ 0 w 1003211"/>
                <a:gd name="connsiteY0" fmla="*/ 167205 h 1003211"/>
                <a:gd name="connsiteX1" fmla="*/ 167205 w 1003211"/>
                <a:gd name="connsiteY1" fmla="*/ 0 h 1003211"/>
                <a:gd name="connsiteX2" fmla="*/ 836006 w 1003211"/>
                <a:gd name="connsiteY2" fmla="*/ 0 h 1003211"/>
                <a:gd name="connsiteX3" fmla="*/ 1003211 w 1003211"/>
                <a:gd name="connsiteY3" fmla="*/ 167205 h 1003211"/>
                <a:gd name="connsiteX4" fmla="*/ 1003211 w 1003211"/>
                <a:gd name="connsiteY4" fmla="*/ 836006 h 1003211"/>
                <a:gd name="connsiteX5" fmla="*/ 836006 w 1003211"/>
                <a:gd name="connsiteY5" fmla="*/ 1003211 h 1003211"/>
                <a:gd name="connsiteX6" fmla="*/ 167205 w 1003211"/>
                <a:gd name="connsiteY6" fmla="*/ 1003211 h 1003211"/>
                <a:gd name="connsiteX7" fmla="*/ 0 w 1003211"/>
                <a:gd name="connsiteY7" fmla="*/ 836006 h 1003211"/>
                <a:gd name="connsiteX8" fmla="*/ 0 w 1003211"/>
                <a:gd name="connsiteY8" fmla="*/ 167205 h 100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211" h="1003211">
                  <a:moveTo>
                    <a:pt x="0" y="167205"/>
                  </a:moveTo>
                  <a:cubicBezTo>
                    <a:pt x="0" y="74860"/>
                    <a:pt x="74860" y="0"/>
                    <a:pt x="167205" y="0"/>
                  </a:cubicBezTo>
                  <a:lnTo>
                    <a:pt x="836006" y="0"/>
                  </a:lnTo>
                  <a:cubicBezTo>
                    <a:pt x="928351" y="0"/>
                    <a:pt x="1003211" y="74860"/>
                    <a:pt x="1003211" y="167205"/>
                  </a:cubicBezTo>
                  <a:lnTo>
                    <a:pt x="1003211" y="836006"/>
                  </a:lnTo>
                  <a:cubicBezTo>
                    <a:pt x="1003211" y="928351"/>
                    <a:pt x="928351" y="1003211"/>
                    <a:pt x="836006" y="1003211"/>
                  </a:cubicBezTo>
                  <a:lnTo>
                    <a:pt x="167205" y="1003211"/>
                  </a:lnTo>
                  <a:cubicBezTo>
                    <a:pt x="74860" y="1003211"/>
                    <a:pt x="0" y="928351"/>
                    <a:pt x="0" y="836006"/>
                  </a:cubicBezTo>
                  <a:lnTo>
                    <a:pt x="0" y="16720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ПУБЛИКАЦИЯ В ЖУРНАЛЕ «ВЕСТНИК ГОСУДАРСТВЕННОЙ РЕГИСТРАЦИИ»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605165" y="5123939"/>
              <a:ext cx="4313003" cy="1077377"/>
            </a:xfrm>
            <a:custGeom>
              <a:avLst/>
              <a:gdLst>
                <a:gd name="connsiteX0" fmla="*/ 0 w 1003211"/>
                <a:gd name="connsiteY0" fmla="*/ 167205 h 1003211"/>
                <a:gd name="connsiteX1" fmla="*/ 167205 w 1003211"/>
                <a:gd name="connsiteY1" fmla="*/ 0 h 1003211"/>
                <a:gd name="connsiteX2" fmla="*/ 836006 w 1003211"/>
                <a:gd name="connsiteY2" fmla="*/ 0 h 1003211"/>
                <a:gd name="connsiteX3" fmla="*/ 1003211 w 1003211"/>
                <a:gd name="connsiteY3" fmla="*/ 167205 h 1003211"/>
                <a:gd name="connsiteX4" fmla="*/ 1003211 w 1003211"/>
                <a:gd name="connsiteY4" fmla="*/ 836006 h 1003211"/>
                <a:gd name="connsiteX5" fmla="*/ 836006 w 1003211"/>
                <a:gd name="connsiteY5" fmla="*/ 1003211 h 1003211"/>
                <a:gd name="connsiteX6" fmla="*/ 167205 w 1003211"/>
                <a:gd name="connsiteY6" fmla="*/ 1003211 h 1003211"/>
                <a:gd name="connsiteX7" fmla="*/ 0 w 1003211"/>
                <a:gd name="connsiteY7" fmla="*/ 836006 h 1003211"/>
                <a:gd name="connsiteX8" fmla="*/ 0 w 1003211"/>
                <a:gd name="connsiteY8" fmla="*/ 167205 h 100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211" h="1003211">
                  <a:moveTo>
                    <a:pt x="0" y="167205"/>
                  </a:moveTo>
                  <a:cubicBezTo>
                    <a:pt x="0" y="74860"/>
                    <a:pt x="74860" y="0"/>
                    <a:pt x="167205" y="0"/>
                  </a:cubicBezTo>
                  <a:lnTo>
                    <a:pt x="836006" y="0"/>
                  </a:lnTo>
                  <a:cubicBezTo>
                    <a:pt x="928351" y="0"/>
                    <a:pt x="1003211" y="74860"/>
                    <a:pt x="1003211" y="167205"/>
                  </a:cubicBezTo>
                  <a:lnTo>
                    <a:pt x="1003211" y="836006"/>
                  </a:lnTo>
                  <a:cubicBezTo>
                    <a:pt x="1003211" y="928351"/>
                    <a:pt x="928351" y="1003211"/>
                    <a:pt x="836006" y="1003211"/>
                  </a:cubicBezTo>
                  <a:lnTo>
                    <a:pt x="167205" y="1003211"/>
                  </a:lnTo>
                  <a:cubicBezTo>
                    <a:pt x="74860" y="1003211"/>
                    <a:pt x="0" y="928351"/>
                    <a:pt x="0" y="836006"/>
                  </a:cubicBezTo>
                  <a:lnTo>
                    <a:pt x="0" y="16720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ЮРИДИЧЕСКОЕ ЛИЦО НЕ ПОДЛЕЖИТ ИСКЛЮЧЕНИЮ ИЗ ЕГРЮЛ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060399" y="5123939"/>
              <a:ext cx="4039969" cy="1077377"/>
            </a:xfrm>
            <a:custGeom>
              <a:avLst/>
              <a:gdLst>
                <a:gd name="connsiteX0" fmla="*/ 0 w 1003211"/>
                <a:gd name="connsiteY0" fmla="*/ 167205 h 1003211"/>
                <a:gd name="connsiteX1" fmla="*/ 167205 w 1003211"/>
                <a:gd name="connsiteY1" fmla="*/ 0 h 1003211"/>
                <a:gd name="connsiteX2" fmla="*/ 836006 w 1003211"/>
                <a:gd name="connsiteY2" fmla="*/ 0 h 1003211"/>
                <a:gd name="connsiteX3" fmla="*/ 1003211 w 1003211"/>
                <a:gd name="connsiteY3" fmla="*/ 167205 h 1003211"/>
                <a:gd name="connsiteX4" fmla="*/ 1003211 w 1003211"/>
                <a:gd name="connsiteY4" fmla="*/ 836006 h 1003211"/>
                <a:gd name="connsiteX5" fmla="*/ 836006 w 1003211"/>
                <a:gd name="connsiteY5" fmla="*/ 1003211 h 1003211"/>
                <a:gd name="connsiteX6" fmla="*/ 167205 w 1003211"/>
                <a:gd name="connsiteY6" fmla="*/ 1003211 h 1003211"/>
                <a:gd name="connsiteX7" fmla="*/ 0 w 1003211"/>
                <a:gd name="connsiteY7" fmla="*/ 836006 h 1003211"/>
                <a:gd name="connsiteX8" fmla="*/ 0 w 1003211"/>
                <a:gd name="connsiteY8" fmla="*/ 167205 h 100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211" h="1003211">
                  <a:moveTo>
                    <a:pt x="0" y="167205"/>
                  </a:moveTo>
                  <a:cubicBezTo>
                    <a:pt x="0" y="74860"/>
                    <a:pt x="74860" y="0"/>
                    <a:pt x="167205" y="0"/>
                  </a:cubicBezTo>
                  <a:lnTo>
                    <a:pt x="836006" y="0"/>
                  </a:lnTo>
                  <a:cubicBezTo>
                    <a:pt x="928351" y="0"/>
                    <a:pt x="1003211" y="74860"/>
                    <a:pt x="1003211" y="167205"/>
                  </a:cubicBezTo>
                  <a:lnTo>
                    <a:pt x="1003211" y="836006"/>
                  </a:lnTo>
                  <a:cubicBezTo>
                    <a:pt x="1003211" y="928351"/>
                    <a:pt x="928351" y="1003211"/>
                    <a:pt x="836006" y="1003211"/>
                  </a:cubicBezTo>
                  <a:lnTo>
                    <a:pt x="167205" y="1003211"/>
                  </a:lnTo>
                  <a:cubicBezTo>
                    <a:pt x="74860" y="1003211"/>
                    <a:pt x="0" y="928351"/>
                    <a:pt x="0" y="836006"/>
                  </a:cubicBezTo>
                  <a:lnTo>
                    <a:pt x="0" y="16720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ЮРИДИЧЕСКОЕ ЛИЦО ИСКЛЮЧАЕТСЯ ИЗ ЕГРЮЛ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57B6A-9960-4654-AD06-33A98C3BD15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2844800" y="1404938"/>
            <a:ext cx="5391150" cy="1150937"/>
          </a:xfrm>
          <a:custGeom>
            <a:avLst/>
            <a:gdLst>
              <a:gd name="connsiteX0" fmla="*/ 0 w 1003211"/>
              <a:gd name="connsiteY0" fmla="*/ 167205 h 1003211"/>
              <a:gd name="connsiteX1" fmla="*/ 167205 w 1003211"/>
              <a:gd name="connsiteY1" fmla="*/ 0 h 1003211"/>
              <a:gd name="connsiteX2" fmla="*/ 836006 w 1003211"/>
              <a:gd name="connsiteY2" fmla="*/ 0 h 1003211"/>
              <a:gd name="connsiteX3" fmla="*/ 1003211 w 1003211"/>
              <a:gd name="connsiteY3" fmla="*/ 167205 h 1003211"/>
              <a:gd name="connsiteX4" fmla="*/ 1003211 w 1003211"/>
              <a:gd name="connsiteY4" fmla="*/ 836006 h 1003211"/>
              <a:gd name="connsiteX5" fmla="*/ 836006 w 1003211"/>
              <a:gd name="connsiteY5" fmla="*/ 1003211 h 1003211"/>
              <a:gd name="connsiteX6" fmla="*/ 167205 w 1003211"/>
              <a:gd name="connsiteY6" fmla="*/ 1003211 h 1003211"/>
              <a:gd name="connsiteX7" fmla="*/ 0 w 1003211"/>
              <a:gd name="connsiteY7" fmla="*/ 836006 h 1003211"/>
              <a:gd name="connsiteX8" fmla="*/ 0 w 1003211"/>
              <a:gd name="connsiteY8" fmla="*/ 167205 h 100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211" h="1003211">
                <a:moveTo>
                  <a:pt x="0" y="167205"/>
                </a:moveTo>
                <a:cubicBezTo>
                  <a:pt x="0" y="74860"/>
                  <a:pt x="74860" y="0"/>
                  <a:pt x="167205" y="0"/>
                </a:cubicBezTo>
                <a:lnTo>
                  <a:pt x="836006" y="0"/>
                </a:lnTo>
                <a:cubicBezTo>
                  <a:pt x="928351" y="0"/>
                  <a:pt x="1003211" y="74860"/>
                  <a:pt x="1003211" y="167205"/>
                </a:cubicBezTo>
                <a:lnTo>
                  <a:pt x="1003211" y="836006"/>
                </a:lnTo>
                <a:cubicBezTo>
                  <a:pt x="1003211" y="928351"/>
                  <a:pt x="928351" y="1003211"/>
                  <a:pt x="836006" y="1003211"/>
                </a:cubicBezTo>
                <a:lnTo>
                  <a:pt x="167205" y="1003211"/>
                </a:lnTo>
                <a:cubicBezTo>
                  <a:pt x="74860" y="1003211"/>
                  <a:pt x="0" y="928351"/>
                  <a:pt x="0" y="836006"/>
                </a:cubicBezTo>
                <a:lnTo>
                  <a:pt x="0" y="16720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РЕШЕНИЯ О ПРЕДСТОЯЩЕМ ИСКЛЮЧЕНИИ ЮРИДИЧЕСКОГО ЛИЦА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5329238" y="2576513"/>
            <a:ext cx="484187" cy="62865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694113" y="4246563"/>
            <a:ext cx="484187" cy="431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570538" y="4441825"/>
            <a:ext cx="4313237" cy="995363"/>
          </a:xfrm>
          <a:custGeom>
            <a:avLst/>
            <a:gdLst>
              <a:gd name="connsiteX0" fmla="*/ 0 w 1497330"/>
              <a:gd name="connsiteY0" fmla="*/ 249560 h 1497330"/>
              <a:gd name="connsiteX1" fmla="*/ 249560 w 1497330"/>
              <a:gd name="connsiteY1" fmla="*/ 0 h 1497330"/>
              <a:gd name="connsiteX2" fmla="*/ 1247770 w 1497330"/>
              <a:gd name="connsiteY2" fmla="*/ 0 h 1497330"/>
              <a:gd name="connsiteX3" fmla="*/ 1497330 w 1497330"/>
              <a:gd name="connsiteY3" fmla="*/ 249560 h 1497330"/>
              <a:gd name="connsiteX4" fmla="*/ 1497330 w 1497330"/>
              <a:gd name="connsiteY4" fmla="*/ 1247770 h 1497330"/>
              <a:gd name="connsiteX5" fmla="*/ 1247770 w 1497330"/>
              <a:gd name="connsiteY5" fmla="*/ 1497330 h 1497330"/>
              <a:gd name="connsiteX6" fmla="*/ 249560 w 1497330"/>
              <a:gd name="connsiteY6" fmla="*/ 1497330 h 1497330"/>
              <a:gd name="connsiteX7" fmla="*/ 0 w 1497330"/>
              <a:gd name="connsiteY7" fmla="*/ 1247770 h 1497330"/>
              <a:gd name="connsiteX8" fmla="*/ 0 w 1497330"/>
              <a:gd name="connsiteY8" fmla="*/ 24956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330" h="1497330">
                <a:moveTo>
                  <a:pt x="0" y="249560"/>
                </a:moveTo>
                <a:cubicBezTo>
                  <a:pt x="0" y="111732"/>
                  <a:pt x="111732" y="0"/>
                  <a:pt x="249560" y="0"/>
                </a:cubicBezTo>
                <a:lnTo>
                  <a:pt x="1247770" y="0"/>
                </a:lnTo>
                <a:cubicBezTo>
                  <a:pt x="1385598" y="0"/>
                  <a:pt x="1497330" y="111732"/>
                  <a:pt x="1497330" y="249560"/>
                </a:cubicBezTo>
                <a:lnTo>
                  <a:pt x="1497330" y="1247770"/>
                </a:lnTo>
                <a:cubicBezTo>
                  <a:pt x="1497330" y="1385598"/>
                  <a:pt x="1385598" y="1497330"/>
                  <a:pt x="1247770" y="1497330"/>
                </a:cubicBezTo>
                <a:lnTo>
                  <a:pt x="249560" y="1497330"/>
                </a:lnTo>
                <a:cubicBezTo>
                  <a:pt x="111732" y="1497330"/>
                  <a:pt x="0" y="1385598"/>
                  <a:pt x="0" y="1247770"/>
                </a:cubicBezTo>
                <a:lnTo>
                  <a:pt x="0" y="2495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ПОСТУПИЛИ МОТИВИРОВАННЫЕ ЗАЯВЛЕНИЯ КРЕДИТОРОВ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6570663" y="4225925"/>
            <a:ext cx="484187" cy="431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560638" y="5273675"/>
            <a:ext cx="485775" cy="431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7791450" y="5273675"/>
            <a:ext cx="484188" cy="431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957549"/>
          </a:xfrm>
        </p:spPr>
        <p:txBody>
          <a:bodyPr/>
          <a:lstStyle/>
          <a:p>
            <a:r>
              <a:rPr lang="ru-RU" sz="40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Сайт ФНС России </a:t>
            </a:r>
            <a:r>
              <a:rPr lang="en-US" sz="40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(www.nalog.ru</a:t>
            </a:r>
            <a:r>
              <a:rPr lang="en-US" sz="40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4670" y="1260352"/>
            <a:ext cx="4724775" cy="86409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 бизнеса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 и контрагента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432101" y="1188344"/>
            <a:ext cx="4726631" cy="576064"/>
          </a:xfrm>
        </p:spPr>
        <p:txBody>
          <a:bodyPr/>
          <a:lstStyle/>
          <a:p>
            <a:r>
              <a:rPr lang="ru-RU" dirty="0" smtClean="0"/>
              <a:t>Прозрачный </a:t>
            </a:r>
            <a:r>
              <a:rPr lang="ru-RU" dirty="0"/>
              <a:t>Б</a:t>
            </a:r>
            <a:r>
              <a:rPr lang="ru-RU" dirty="0" smtClean="0"/>
              <a:t>изнес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EB8D8-11C3-4142-AA79-6CBBE727C23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25" y="2196456"/>
            <a:ext cx="4725988" cy="20882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3924647"/>
            <a:ext cx="338455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42" y="4372074"/>
            <a:ext cx="3171825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08" y="1851793"/>
            <a:ext cx="4462659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16" y="4372073"/>
            <a:ext cx="3960813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681263"/>
            <a:ext cx="273685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730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3756</TotalTime>
  <Words>472</Words>
  <Application>Microsoft Office PowerPoint</Application>
  <PresentationFormat>Произвольный</PresentationFormat>
  <Paragraphs>61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«Достоверность ЕГРЮЛ, как основная составляющая прозрачного и комфортного ведения бизнеса»</vt:lpstr>
      <vt:lpstr>Сервисы сайта ФНС России (www.nalog.ru)</vt:lpstr>
      <vt:lpstr>Предпринимаемые меры обеспечения достоверности ЕГРЮЛ</vt:lpstr>
      <vt:lpstr>Основаниями для проведения мероприятий по проверке достоверности сведений, включаемых  в ЕГРЮЛ, являются:</vt:lpstr>
      <vt:lpstr>Основаниями для проведения мероприятий по проверке достоверности сведений, включенных  в ЕГРЮЛ, являются:</vt:lpstr>
      <vt:lpstr>Проверка достоверности сведений проводится</vt:lpstr>
      <vt:lpstr>Количество записей о недостоверности сведений в ЕГРЮЛ                                 по состоянию на 01.12.2019г.</vt:lpstr>
      <vt:lpstr>Порядок исключения юридического лица из ЕГРЮЛ</vt:lpstr>
      <vt:lpstr>Сайт ФНС России (www.nalog.ru)</vt:lpstr>
      <vt:lpstr>Привлечение к административной ответственности</vt:lpstr>
      <vt:lpstr>Количество материалов, направленных по ст.173.1, 173.2, 327 Уголовного кодекса Российской Федерации</vt:lpstr>
      <vt:lpstr>Уровень фиктивных организаций</vt:lpstr>
      <vt:lpstr>НАША ЦЕЛЬ  – ЖИЗНЕННЫЙ РЕЕСТР </vt:lpstr>
    </vt:vector>
  </TitlesOfParts>
  <Company>ufns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5900-19-011</dc:creator>
  <cp:lastModifiedBy>Нелли Валерьевна Берсенева</cp:lastModifiedBy>
  <cp:revision>248</cp:revision>
  <cp:lastPrinted>2016-09-27T10:39:17Z</cp:lastPrinted>
  <dcterms:created xsi:type="dcterms:W3CDTF">2013-07-01T03:39:50Z</dcterms:created>
  <dcterms:modified xsi:type="dcterms:W3CDTF">2019-12-10T04:51:07Z</dcterms:modified>
</cp:coreProperties>
</file>