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2303C-12A6-4CAF-98B7-6FA80AFF119B}" type="datetimeFigureOut">
              <a:rPr lang="ru-RU" smtClean="0"/>
              <a:t>04.08.2016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88282-E072-41B4-B48B-E182E7B77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926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2303C-12A6-4CAF-98B7-6FA80AFF119B}" type="datetimeFigureOut">
              <a:rPr lang="ru-RU" smtClean="0"/>
              <a:t>04.08.2016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88282-E072-41B4-B48B-E182E7B77D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516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909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816296" fontAlgn="auto">
              <a:spcAft>
                <a:spcPts val="0"/>
              </a:spcAft>
              <a:defRPr/>
            </a:pPr>
            <a:r>
              <a:rPr lang="ru-RU" sz="5400" smtClean="0"/>
              <a:t>СПАСИБО</a:t>
            </a:r>
            <a:br>
              <a:rPr lang="ru-RU" sz="5400" smtClean="0"/>
            </a:br>
            <a:r>
              <a:rPr lang="ru-RU" sz="5400" smtClean="0"/>
              <a:t>ЗА ВНИМАНИЕ!</a:t>
            </a:r>
            <a:endParaRPr lang="ru-RU" sz="54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874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214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172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907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691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928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304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153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8634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Экран (16:9)</PresentationFormat>
  <Paragraphs>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УФНС России по Рязанской области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УФНС России по Рязанской области</dc:creator>
  <cp:lastModifiedBy>УФНС России по Рязанской области</cp:lastModifiedBy>
  <cp:revision>1</cp:revision>
  <dcterms:created xsi:type="dcterms:W3CDTF">2016-08-04T16:58:15Z</dcterms:created>
  <dcterms:modified xsi:type="dcterms:W3CDTF">2016-08-04T16:58:15Z</dcterms:modified>
</cp:coreProperties>
</file>