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55" r:id="rId2"/>
    <p:sldMasterId id="2147483978" r:id="rId3"/>
    <p:sldMasterId id="2147483991" r:id="rId4"/>
    <p:sldMasterId id="2147484030" r:id="rId5"/>
    <p:sldMasterId id="2147484056" r:id="rId6"/>
  </p:sldMasterIdLst>
  <p:notesMasterIdLst>
    <p:notesMasterId r:id="rId15"/>
  </p:notesMasterIdLst>
  <p:sldIdLst>
    <p:sldId id="319" r:id="rId7"/>
    <p:sldId id="971" r:id="rId8"/>
    <p:sldId id="967" r:id="rId9"/>
    <p:sldId id="935" r:id="rId10"/>
    <p:sldId id="962" r:id="rId11"/>
    <p:sldId id="930" r:id="rId12"/>
    <p:sldId id="973" r:id="rId13"/>
    <p:sldId id="963" r:id="rId14"/>
  </p:sldIdLst>
  <p:sldSz cx="12192000" cy="6858000"/>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7" userDrawn="1">
          <p15:clr>
            <a:srgbClr val="A4A3A4"/>
          </p15:clr>
        </p15:guide>
        <p15:guide id="2" pos="3795" userDrawn="1">
          <p15:clr>
            <a:srgbClr val="A4A3A4"/>
          </p15:clr>
        </p15:guide>
        <p15:guide id="3" orient="horz" pos="27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BDB"/>
    <a:srgbClr val="F3F6FB"/>
    <a:srgbClr val="4F81BE"/>
    <a:srgbClr val="5A6C96"/>
    <a:srgbClr val="D6E0F2"/>
    <a:srgbClr val="E4E4E4"/>
    <a:srgbClr val="66A2DB"/>
    <a:srgbClr val="F6F6F6"/>
    <a:srgbClr val="CFCFCF"/>
    <a:srgbClr val="4E8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23" autoAdjust="0"/>
    <p:restoredTop sz="76295" autoAdjust="0"/>
  </p:normalViewPr>
  <p:slideViewPr>
    <p:cSldViewPr snapToGrid="0">
      <p:cViewPr>
        <p:scale>
          <a:sx n="90" d="100"/>
          <a:sy n="90" d="100"/>
        </p:scale>
        <p:origin x="-594" y="-72"/>
      </p:cViewPr>
      <p:guideLst>
        <p:guide orient="horz" pos="2137"/>
        <p:guide orient="horz" pos="2704"/>
        <p:guide pos="3795"/>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oleObject" Target="file:///\\10.166.202.220\groups\otd20\&#1047;&#1072;&#1076;&#1072;&#1085;&#1080;&#1103;%20&#1060;&#1053;&#1057;\2018\2%20&#1084;&#1077;&#1089;&#1103;&#1094;&#1072;%20&#1050;&#1053;&#1055;%20&#1074;&#1086;&#1079;&#1084;&#1077;&#1097;&#1077;&#1085;&#1080;&#1077;\&#1044;&#1083;&#1103;%20&#1089;&#1083;&#1072;&#1081;&#1076;&#1086;&#107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10.166.202.220\groups\otd20\&#1047;&#1072;&#1076;&#1072;&#1085;&#1080;&#1103;%20&#1060;&#1053;&#1057;\2018\2%20&#1084;&#1077;&#1089;&#1103;&#1094;&#1072;%20&#1050;&#1053;&#1055;%20&#1074;&#1086;&#1079;&#1084;&#1077;&#1097;&#1077;&#1085;&#1080;&#1077;\&#1044;&#1083;&#1103;%20&#1089;&#1083;&#1072;&#1081;&#1076;&#1086;&#107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9759004318008636"/>
          <c:y val="4.8521607278241091E-2"/>
          <c:w val="0.72199413489736075"/>
          <c:h val="0.93328278999241854"/>
        </c:manualLayout>
      </c:layout>
      <c:pieChart>
        <c:varyColors val="1"/>
        <c:ser>
          <c:idx val="0"/>
          <c:order val="0"/>
          <c:dPt>
            <c:idx val="0"/>
            <c:bubble3D val="0"/>
            <c:spPr>
              <a:ln>
                <a:noFill/>
              </a:ln>
            </c:spPr>
          </c:dPt>
          <c:dPt>
            <c:idx val="1"/>
            <c:bubble3D val="0"/>
            <c:spPr>
              <a:solidFill>
                <a:schemeClr val="bg1">
                  <a:lumMod val="85000"/>
                </a:schemeClr>
              </a:solidFill>
              <a:ln>
                <a:solidFill>
                  <a:schemeClr val="tx2"/>
                </a:solidFill>
              </a:ln>
            </c:spPr>
          </c:dPt>
          <c:dLbls>
            <c:dLbl>
              <c:idx val="0"/>
              <c:layout/>
              <c:tx>
                <c:rich>
                  <a:bodyPr/>
                  <a:lstStyle/>
                  <a:p>
                    <a:pPr>
                      <a:defRPr sz="1600" b="1" baseline="0">
                        <a:solidFill>
                          <a:srgbClr val="C00000"/>
                        </a:solidFill>
                        <a:latin typeface="Arial Narrow" panose="020B0606020202030204" pitchFamily="34" charset="0"/>
                        <a:cs typeface="Times New Roman" panose="02020603050405020304" pitchFamily="18" charset="0"/>
                      </a:defRPr>
                    </a:pPr>
                    <a:r>
                      <a:rPr lang="ru-RU" sz="1600" b="1" dirty="0" smtClean="0">
                        <a:solidFill>
                          <a:srgbClr val="C00000"/>
                        </a:solidFill>
                        <a:latin typeface="Arial Narrow" panose="020B0606020202030204" pitchFamily="34" charset="0"/>
                        <a:cs typeface="Times New Roman" panose="02020603050405020304" pitchFamily="18" charset="0"/>
                      </a:rPr>
                      <a:t>62%</a:t>
                    </a:r>
                  </a:p>
                  <a:p>
                    <a:pPr>
                      <a:defRPr sz="1600" b="1" baseline="0">
                        <a:solidFill>
                          <a:srgbClr val="C00000"/>
                        </a:solidFill>
                        <a:latin typeface="Arial Narrow" panose="020B0606020202030204" pitchFamily="34" charset="0"/>
                        <a:cs typeface="Times New Roman" panose="02020603050405020304" pitchFamily="18" charset="0"/>
                      </a:defRPr>
                    </a:pPr>
                    <a:endParaRPr lang="en-US" dirty="0"/>
                  </a:p>
                </c:rich>
              </c:tx>
              <c:spPr/>
              <c:dLblPos val="bestFit"/>
              <c:showLegendKey val="0"/>
              <c:showVal val="1"/>
              <c:showCatName val="0"/>
              <c:showSerName val="0"/>
              <c:showPercent val="0"/>
              <c:showBubbleSize val="0"/>
            </c:dLbl>
            <c:dLbl>
              <c:idx val="1"/>
              <c:layout/>
              <c:tx>
                <c:rich>
                  <a:bodyPr/>
                  <a:lstStyle/>
                  <a:p>
                    <a:pPr>
                      <a:defRPr sz="1600" b="1" baseline="0">
                        <a:solidFill>
                          <a:srgbClr val="C00000"/>
                        </a:solidFill>
                        <a:latin typeface="Arial Narrow" panose="020B0606020202030204" pitchFamily="34" charset="0"/>
                        <a:cs typeface="Times New Roman" panose="02020603050405020304" pitchFamily="18" charset="0"/>
                      </a:defRPr>
                    </a:pPr>
                    <a:r>
                      <a:rPr lang="ru-RU" sz="1600" b="1" baseline="0" dirty="0" smtClean="0">
                        <a:solidFill>
                          <a:schemeClr val="tx1"/>
                        </a:solidFill>
                        <a:latin typeface="Arial Narrow" panose="020B0606020202030204" pitchFamily="34" charset="0"/>
                        <a:cs typeface="Times New Roman" panose="02020603050405020304" pitchFamily="18" charset="0"/>
                      </a:rPr>
                      <a:t>38%</a:t>
                    </a:r>
                    <a:endParaRPr lang="en-US" sz="1500" b="1" baseline="0" dirty="0">
                      <a:solidFill>
                        <a:schemeClr val="tx1"/>
                      </a:solidFill>
                    </a:endParaRPr>
                  </a:p>
                </c:rich>
              </c:tx>
              <c:spPr/>
              <c:dLblPos val="inEnd"/>
              <c:showLegendKey val="0"/>
              <c:showVal val="1"/>
              <c:showCatName val="0"/>
              <c:showSerName val="0"/>
              <c:showPercent val="0"/>
              <c:showBubbleSize val="0"/>
            </c:dLbl>
            <c:txPr>
              <a:bodyPr/>
              <a:lstStyle/>
              <a:p>
                <a:pPr>
                  <a:defRPr sz="1600" b="1">
                    <a:solidFill>
                      <a:srgbClr val="C00000"/>
                    </a:solidFill>
                    <a:latin typeface="Arial Narrow" panose="020B0606020202030204" pitchFamily="34" charset="0"/>
                    <a:cs typeface="Times New Roman" panose="02020603050405020304" pitchFamily="18" charset="0"/>
                  </a:defRPr>
                </a:pPr>
                <a:endParaRPr lang="ru-RU"/>
              </a:p>
            </c:txPr>
            <c:dLblPos val="inEnd"/>
            <c:showLegendKey val="0"/>
            <c:showVal val="1"/>
            <c:showCatName val="0"/>
            <c:showSerName val="0"/>
            <c:showPercent val="0"/>
            <c:showBubbleSize val="0"/>
            <c:showLeaderLines val="1"/>
          </c:dLbls>
          <c:val>
            <c:numRef>
              <c:f>Лист1!$N$2:$O$2</c:f>
              <c:numCache>
                <c:formatCode>0</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9759004318008636"/>
          <c:y val="4.8521607278241091E-2"/>
          <c:w val="0.72199413489736075"/>
          <c:h val="0.93328278999241854"/>
        </c:manualLayout>
      </c:layout>
      <c:pieChart>
        <c:varyColors val="1"/>
        <c:ser>
          <c:idx val="0"/>
          <c:order val="0"/>
          <c:dPt>
            <c:idx val="0"/>
            <c:bubble3D val="0"/>
            <c:spPr>
              <a:ln>
                <a:noFill/>
              </a:ln>
            </c:spPr>
          </c:dPt>
          <c:dPt>
            <c:idx val="1"/>
            <c:bubble3D val="0"/>
            <c:spPr>
              <a:solidFill>
                <a:schemeClr val="bg1">
                  <a:lumMod val="85000"/>
                </a:schemeClr>
              </a:solidFill>
              <a:ln>
                <a:solidFill>
                  <a:schemeClr val="tx2"/>
                </a:solidFill>
              </a:ln>
            </c:spPr>
          </c:dPt>
          <c:dLbls>
            <c:dLbl>
              <c:idx val="0"/>
              <c:layout/>
              <c:tx>
                <c:rich>
                  <a:bodyPr/>
                  <a:lstStyle/>
                  <a:p>
                    <a:pPr>
                      <a:defRPr sz="1600" b="1" baseline="0">
                        <a:solidFill>
                          <a:srgbClr val="C00000"/>
                        </a:solidFill>
                        <a:latin typeface="Arial Narrow" panose="020B0606020202030204" pitchFamily="34" charset="0"/>
                        <a:cs typeface="Times New Roman" panose="02020603050405020304" pitchFamily="18" charset="0"/>
                      </a:defRPr>
                    </a:pPr>
                    <a:r>
                      <a:rPr lang="ru-RU" sz="1600" b="1" dirty="0" smtClean="0">
                        <a:solidFill>
                          <a:srgbClr val="C00000"/>
                        </a:solidFill>
                        <a:latin typeface="Arial Narrow" panose="020B0606020202030204" pitchFamily="34" charset="0"/>
                        <a:cs typeface="Times New Roman" panose="02020603050405020304" pitchFamily="18" charset="0"/>
                      </a:rPr>
                      <a:t>60%</a:t>
                    </a:r>
                  </a:p>
                  <a:p>
                    <a:pPr>
                      <a:defRPr sz="1600" b="1" baseline="0">
                        <a:solidFill>
                          <a:srgbClr val="C00000"/>
                        </a:solidFill>
                        <a:latin typeface="Arial Narrow" panose="020B0606020202030204" pitchFamily="34" charset="0"/>
                        <a:cs typeface="Times New Roman" panose="02020603050405020304" pitchFamily="18" charset="0"/>
                      </a:defRPr>
                    </a:pPr>
                    <a:endParaRPr lang="en-US" dirty="0"/>
                  </a:p>
                </c:rich>
              </c:tx>
              <c:spPr/>
              <c:dLblPos val="inEnd"/>
              <c:showLegendKey val="0"/>
              <c:showVal val="1"/>
              <c:showCatName val="0"/>
              <c:showSerName val="0"/>
              <c:showPercent val="0"/>
              <c:showBubbleSize val="0"/>
            </c:dLbl>
            <c:dLbl>
              <c:idx val="1"/>
              <c:layout/>
              <c:tx>
                <c:rich>
                  <a:bodyPr/>
                  <a:lstStyle/>
                  <a:p>
                    <a:pPr>
                      <a:defRPr sz="1600" b="1" baseline="0">
                        <a:solidFill>
                          <a:srgbClr val="C00000"/>
                        </a:solidFill>
                        <a:latin typeface="Arial Narrow" panose="020B0606020202030204" pitchFamily="34" charset="0"/>
                        <a:cs typeface="Times New Roman" panose="02020603050405020304" pitchFamily="18" charset="0"/>
                      </a:defRPr>
                    </a:pPr>
                    <a:r>
                      <a:rPr lang="ru-RU" sz="1600" b="1" baseline="0" dirty="0" smtClean="0">
                        <a:solidFill>
                          <a:schemeClr val="tx1"/>
                        </a:solidFill>
                        <a:latin typeface="Arial Narrow" panose="020B0606020202030204" pitchFamily="34" charset="0"/>
                        <a:cs typeface="Times New Roman" panose="02020603050405020304" pitchFamily="18" charset="0"/>
                      </a:rPr>
                      <a:t>40%</a:t>
                    </a:r>
                    <a:endParaRPr lang="en-US" sz="1500" b="1" baseline="0" dirty="0">
                      <a:solidFill>
                        <a:schemeClr val="tx1"/>
                      </a:solidFill>
                    </a:endParaRPr>
                  </a:p>
                </c:rich>
              </c:tx>
              <c:spPr/>
              <c:dLblPos val="inEnd"/>
              <c:showLegendKey val="0"/>
              <c:showVal val="1"/>
              <c:showCatName val="0"/>
              <c:showSerName val="0"/>
              <c:showPercent val="0"/>
              <c:showBubbleSize val="0"/>
            </c:dLbl>
            <c:txPr>
              <a:bodyPr/>
              <a:lstStyle/>
              <a:p>
                <a:pPr>
                  <a:defRPr sz="1600" b="1">
                    <a:solidFill>
                      <a:srgbClr val="C00000"/>
                    </a:solidFill>
                    <a:latin typeface="Arial Narrow" panose="020B0606020202030204" pitchFamily="34" charset="0"/>
                    <a:cs typeface="Times New Roman" panose="02020603050405020304" pitchFamily="18" charset="0"/>
                  </a:defRPr>
                </a:pPr>
                <a:endParaRPr lang="ru-RU"/>
              </a:p>
            </c:txPr>
            <c:dLblPos val="inEnd"/>
            <c:showLegendKey val="0"/>
            <c:showVal val="1"/>
            <c:showCatName val="0"/>
            <c:showSerName val="0"/>
            <c:showPercent val="0"/>
            <c:showBubbleSize val="0"/>
            <c:showLeaderLines val="1"/>
          </c:dLbls>
          <c:val>
            <c:numRef>
              <c:f>Лист1!$N$2:$O$2</c:f>
              <c:numCache>
                <c:formatCode>0</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0" y="5"/>
            <a:ext cx="2945659" cy="498055"/>
          </a:xfrm>
          <a:prstGeom prst="rect">
            <a:avLst/>
          </a:prstGeom>
        </p:spPr>
        <p:txBody>
          <a:bodyPr vert="horz" lIns="92653" tIns="46327" rIns="92653" bIns="46327" rtlCol="0"/>
          <a:lstStyle>
            <a:lvl1pPr algn="l">
              <a:defRPr sz="1200"/>
            </a:lvl1pPr>
          </a:lstStyle>
          <a:p>
            <a:endParaRPr lang="ru-RU"/>
          </a:p>
        </p:txBody>
      </p:sp>
      <p:sp>
        <p:nvSpPr>
          <p:cNvPr id="3" name="Дата 2"/>
          <p:cNvSpPr>
            <a:spLocks noGrp="1"/>
          </p:cNvSpPr>
          <p:nvPr>
            <p:ph type="dt" idx="1"/>
          </p:nvPr>
        </p:nvSpPr>
        <p:spPr>
          <a:xfrm>
            <a:off x="3850450" y="5"/>
            <a:ext cx="2945659" cy="498055"/>
          </a:xfrm>
          <a:prstGeom prst="rect">
            <a:avLst/>
          </a:prstGeom>
        </p:spPr>
        <p:txBody>
          <a:bodyPr vert="horz" lIns="92653" tIns="46327" rIns="92653" bIns="46327" rtlCol="0"/>
          <a:lstStyle>
            <a:lvl1pPr algn="r">
              <a:defRPr sz="1200"/>
            </a:lvl1pPr>
          </a:lstStyle>
          <a:p>
            <a:fld id="{5B2EA913-A092-479C-B45C-5A0922E83604}" type="datetimeFigureOut">
              <a:rPr lang="ru-RU" smtClean="0"/>
              <a:t>03.08.2018</a:t>
            </a:fld>
            <a:endParaRPr lang="ru-RU"/>
          </a:p>
        </p:txBody>
      </p:sp>
      <p:sp>
        <p:nvSpPr>
          <p:cNvPr id="4" name="Образ слайда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2653" tIns="46327" rIns="92653" bIns="46327" rtlCol="0" anchor="ctr"/>
          <a:lstStyle/>
          <a:p>
            <a:endParaRPr lang="ru-RU"/>
          </a:p>
        </p:txBody>
      </p:sp>
      <p:sp>
        <p:nvSpPr>
          <p:cNvPr id="5" name="Заметки 4"/>
          <p:cNvSpPr>
            <a:spLocks noGrp="1"/>
          </p:cNvSpPr>
          <p:nvPr>
            <p:ph type="body" sz="quarter" idx="3"/>
          </p:nvPr>
        </p:nvSpPr>
        <p:spPr>
          <a:xfrm>
            <a:off x="679768" y="4777200"/>
            <a:ext cx="5438140" cy="3908614"/>
          </a:xfrm>
          <a:prstGeom prst="rect">
            <a:avLst/>
          </a:prstGeom>
        </p:spPr>
        <p:txBody>
          <a:bodyPr vert="horz" lIns="92653" tIns="46327" rIns="92653" bIns="46327"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0" y="9428590"/>
            <a:ext cx="2945659" cy="498053"/>
          </a:xfrm>
          <a:prstGeom prst="rect">
            <a:avLst/>
          </a:prstGeom>
        </p:spPr>
        <p:txBody>
          <a:bodyPr vert="horz" lIns="92653" tIns="46327" rIns="92653" bIns="46327" rtlCol="0" anchor="b"/>
          <a:lstStyle>
            <a:lvl1pPr algn="l">
              <a:defRPr sz="1200"/>
            </a:lvl1pPr>
          </a:lstStyle>
          <a:p>
            <a:endParaRPr lang="ru-RU"/>
          </a:p>
        </p:txBody>
      </p:sp>
      <p:sp>
        <p:nvSpPr>
          <p:cNvPr id="7" name="Номер слайда 6"/>
          <p:cNvSpPr>
            <a:spLocks noGrp="1"/>
          </p:cNvSpPr>
          <p:nvPr>
            <p:ph type="sldNum" sz="quarter" idx="5"/>
          </p:nvPr>
        </p:nvSpPr>
        <p:spPr>
          <a:xfrm>
            <a:off x="3850450" y="9428590"/>
            <a:ext cx="2945659" cy="498053"/>
          </a:xfrm>
          <a:prstGeom prst="rect">
            <a:avLst/>
          </a:prstGeom>
        </p:spPr>
        <p:txBody>
          <a:bodyPr vert="horz" lIns="92653" tIns="46327" rIns="92653" bIns="46327" rtlCol="0" anchor="b"/>
          <a:lstStyle>
            <a:lvl1pPr algn="r">
              <a:defRPr sz="1200"/>
            </a:lvl1pPr>
          </a:lstStyle>
          <a:p>
            <a:fld id="{FFB369B6-DA83-4D3F-8CB1-9C641B4FFA36}" type="slidenum">
              <a:rPr lang="ru-RU" smtClean="0"/>
              <a:t>‹#›</a:t>
            </a:fld>
            <a:endParaRPr lang="ru-RU"/>
          </a:p>
        </p:txBody>
      </p:sp>
    </p:spTree>
    <p:extLst>
      <p:ext uri="{BB962C8B-B14F-4D97-AF65-F5344CB8AC3E}">
        <p14:creationId xmlns:p14="http://schemas.microsoft.com/office/powerpoint/2010/main" val="3011302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0C69681-91E2-441C-A9BA-5D9C831FFF59}" type="slidenum">
              <a:rPr lang="ru-RU" smtClean="0"/>
              <a:pPr/>
              <a:t>2</a:t>
            </a:fld>
            <a:endParaRPr lang="ru-RU"/>
          </a:p>
        </p:txBody>
      </p:sp>
    </p:spTree>
    <p:extLst>
      <p:ext uri="{BB962C8B-B14F-4D97-AF65-F5344CB8AC3E}">
        <p14:creationId xmlns:p14="http://schemas.microsoft.com/office/powerpoint/2010/main" val="2869200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FB369B6-DA83-4D3F-8CB1-9C641B4FFA36}" type="slidenum">
              <a:rPr lang="ru-RU" smtClean="0"/>
              <a:t>8</a:t>
            </a:fld>
            <a:endParaRPr lang="ru-RU"/>
          </a:p>
        </p:txBody>
      </p:sp>
    </p:spTree>
    <p:extLst>
      <p:ext uri="{BB962C8B-B14F-4D97-AF65-F5344CB8AC3E}">
        <p14:creationId xmlns:p14="http://schemas.microsoft.com/office/powerpoint/2010/main" val="42075083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89"/>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30322706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0115330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6BEFDE15-84C4-4FBA-8A92-D44ADA243BAA}"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21882016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7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07" indent="0">
              <a:buNone/>
              <a:defRPr sz="1200"/>
            </a:lvl2pPr>
            <a:lvl3pPr marL="914216" indent="0">
              <a:buNone/>
              <a:defRPr sz="1000"/>
            </a:lvl3pPr>
            <a:lvl4pPr marL="1371324" indent="0">
              <a:buNone/>
              <a:defRPr sz="900"/>
            </a:lvl4pPr>
            <a:lvl5pPr marL="1828432" indent="0">
              <a:buNone/>
              <a:defRPr sz="900"/>
            </a:lvl5pPr>
            <a:lvl6pPr marL="2285539" indent="0">
              <a:buNone/>
              <a:defRPr sz="900"/>
            </a:lvl6pPr>
            <a:lvl7pPr marL="2742647" indent="0">
              <a:buNone/>
              <a:defRPr sz="900"/>
            </a:lvl7pPr>
            <a:lvl8pPr marL="3199755" indent="0">
              <a:buNone/>
              <a:defRPr sz="900"/>
            </a:lvl8pPr>
            <a:lvl9pPr marL="3656863"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4463D4F-9A63-4A1B-A268-07038B2D0C14}"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192298029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07" indent="0">
              <a:buNone/>
              <a:defRPr sz="2800"/>
            </a:lvl2pPr>
            <a:lvl3pPr marL="914216" indent="0">
              <a:buNone/>
              <a:defRPr sz="2400"/>
            </a:lvl3pPr>
            <a:lvl4pPr marL="1371324" indent="0">
              <a:buNone/>
              <a:defRPr sz="2000"/>
            </a:lvl4pPr>
            <a:lvl5pPr marL="1828432" indent="0">
              <a:buNone/>
              <a:defRPr sz="2000"/>
            </a:lvl5pPr>
            <a:lvl6pPr marL="2285539" indent="0">
              <a:buNone/>
              <a:defRPr sz="2000"/>
            </a:lvl6pPr>
            <a:lvl7pPr marL="2742647" indent="0">
              <a:buNone/>
              <a:defRPr sz="2000"/>
            </a:lvl7pPr>
            <a:lvl8pPr marL="3199755" indent="0">
              <a:buNone/>
              <a:defRPr sz="2000"/>
            </a:lvl8pPr>
            <a:lvl9pPr marL="3656863" indent="0">
              <a:buNone/>
              <a:defRPr sz="2000"/>
            </a:lvl9pPr>
          </a:lstStyle>
          <a:p>
            <a:pPr lvl="0"/>
            <a:r>
              <a:rPr lang="ru-RU" noProof="0" dirty="0"/>
              <a:t>Вставка рисунка</a:t>
            </a:r>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07" indent="0">
              <a:buNone/>
              <a:defRPr sz="1200"/>
            </a:lvl2pPr>
            <a:lvl3pPr marL="914216" indent="0">
              <a:buNone/>
              <a:defRPr sz="1000"/>
            </a:lvl3pPr>
            <a:lvl4pPr marL="1371324" indent="0">
              <a:buNone/>
              <a:defRPr sz="900"/>
            </a:lvl4pPr>
            <a:lvl5pPr marL="1828432" indent="0">
              <a:buNone/>
              <a:defRPr sz="900"/>
            </a:lvl5pPr>
            <a:lvl6pPr marL="2285539" indent="0">
              <a:buNone/>
              <a:defRPr sz="900"/>
            </a:lvl6pPr>
            <a:lvl7pPr marL="2742647" indent="0">
              <a:buNone/>
              <a:defRPr sz="900"/>
            </a:lvl7pPr>
            <a:lvl8pPr marL="3199755" indent="0">
              <a:buNone/>
              <a:defRPr sz="900"/>
            </a:lvl8pPr>
            <a:lvl9pPr marL="3656863"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7F6333E6-6B9D-45C5-80AC-9FEA02D3D99A}"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40756831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0A6BC9E-C8DB-4E98-B502-6E40796A294F}"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196878774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931" y="303213"/>
            <a:ext cx="3206751" cy="645160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5B0E4C7-E392-431E-BAA7-5DECF0DD72B2}"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3144156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865228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564822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38"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78966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324000"/>
            <a:ext cx="11040000" cy="738664"/>
          </a:xfrm>
        </p:spPr>
        <p:txBody>
          <a:bodyPr>
            <a:noAutofit/>
          </a:bodyPr>
          <a:lstStyle>
            <a:lvl1pPr>
              <a:defRPr sz="4800">
                <a:solidFill>
                  <a:sysClr val="windowText" lastClr="000000"/>
                </a:solidFill>
                <a:latin typeface="+mj-lt"/>
              </a:defRPr>
            </a:lvl1pPr>
          </a:lstStyle>
          <a:p>
            <a:r>
              <a:rPr lang="en-US" noProof="0" dirty="0" smtClean="0"/>
              <a:t>Short Presentation Title</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spTree>
    <p:extLst>
      <p:ext uri="{BB962C8B-B14F-4D97-AF65-F5344CB8AC3E}">
        <p14:creationId xmlns:p14="http://schemas.microsoft.com/office/powerpoint/2010/main" val="16145258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324000"/>
            <a:ext cx="11040000" cy="923330"/>
          </a:xfrm>
        </p:spPr>
        <p:txBody>
          <a:bodyPr>
            <a:noAutofit/>
          </a:bodyPr>
          <a:lstStyle>
            <a:lvl1pPr>
              <a:defRPr sz="3000">
                <a:solidFill>
                  <a:sysClr val="windowText" lastClr="000000"/>
                </a:solidFill>
                <a:latin typeface="+mj-lt"/>
              </a:defRPr>
            </a:lvl1pPr>
          </a:lstStyle>
          <a:p>
            <a:r>
              <a:rPr lang="en-US" sz="3000" dirty="0" smtClean="0"/>
              <a:t>Alternate Presentation Title</a:t>
            </a:r>
            <a:br>
              <a:rPr lang="en-US" sz="3000" dirty="0" smtClean="0"/>
            </a:br>
            <a:r>
              <a:rPr lang="en-US" sz="3000" dirty="0" smtClean="0"/>
              <a:t>Breaks to Two Lines</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spTree>
    <p:extLst>
      <p:ext uri="{BB962C8B-B14F-4D97-AF65-F5344CB8AC3E}">
        <p14:creationId xmlns:p14="http://schemas.microsoft.com/office/powerpoint/2010/main" val="42875148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552000" y="324000"/>
            <a:ext cx="11040000" cy="738664"/>
          </a:xfrm>
        </p:spPr>
        <p:txBody>
          <a:bodyPr>
            <a:noAutofit/>
          </a:bodyPr>
          <a:lstStyle>
            <a:lvl1pPr>
              <a:defRPr sz="4800">
                <a:solidFill>
                  <a:sysClr val="windowText" lastClr="000000"/>
                </a:solidFill>
                <a:latin typeface="+mj-lt"/>
              </a:defRPr>
            </a:lvl1pPr>
          </a:lstStyle>
          <a:p>
            <a:r>
              <a:rPr lang="en-US" noProof="0" dirty="0" smtClean="0"/>
              <a:t>Short Presentation Title</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1084187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552000" y="324000"/>
            <a:ext cx="11040000" cy="923330"/>
          </a:xfrm>
        </p:spPr>
        <p:txBody>
          <a:bodyPr>
            <a:noAutofit/>
          </a:bodyPr>
          <a:lstStyle>
            <a:lvl1pPr>
              <a:defRPr sz="3000">
                <a:solidFill>
                  <a:sysClr val="windowText" lastClr="000000"/>
                </a:solidFill>
                <a:latin typeface="+mj-lt"/>
              </a:defRPr>
            </a:lvl1pPr>
          </a:lstStyle>
          <a:p>
            <a:r>
              <a:rPr lang="en-US" dirty="0" smtClean="0"/>
              <a:t>Alternate Presentation Title</a:t>
            </a:r>
            <a:br>
              <a:rPr lang="en-US" dirty="0" smtClean="0"/>
            </a:br>
            <a:r>
              <a:rPr lang="en-US" dirty="0" smtClean="0"/>
              <a:t>Breaks to Two Lines</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4558638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432000" y="1"/>
            <a:ext cx="11328000" cy="2295525"/>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432000" y="2444400"/>
            <a:ext cx="11328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438151" y="3506408"/>
            <a:ext cx="113284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30848461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tIns="504000" anchor="t" anchorCtr="0"/>
          <a:lstStyle>
            <a:lvl1pPr algn="ctr">
              <a:defRPr b="0"/>
            </a:lvl1pPr>
          </a:lstStyle>
          <a:p>
            <a:r>
              <a:rPr lang="en-US" smtClean="0"/>
              <a:t>Click icon to add picture</a:t>
            </a:r>
            <a:endParaRPr lang="en-US"/>
          </a:p>
        </p:txBody>
      </p:sp>
      <p:sp>
        <p:nvSpPr>
          <p:cNvPr id="2" name="Title 1"/>
          <p:cNvSpPr>
            <a:spLocks noGrp="1"/>
          </p:cNvSpPr>
          <p:nvPr>
            <p:ph type="ctrTitle" hasCustomPrompt="1"/>
          </p:nvPr>
        </p:nvSpPr>
        <p:spPr bwMode="gray">
          <a:xfrm>
            <a:off x="432000" y="2444400"/>
            <a:ext cx="11328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438151" y="3506408"/>
            <a:ext cx="113284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11585778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73"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3"/>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pic>
        <p:nvPicPr>
          <p:cNvPr id="7" name="Рисунок 6"/>
          <p:cNvPicPr>
            <a:picLocks noChangeAspect="1"/>
          </p:cNvPicPr>
          <p:nvPr userDrawn="1"/>
        </p:nvPicPr>
        <p:blipFill rotWithShape="1">
          <a:blip r:embed="rId3"/>
          <a:srcRect l="26459" t="17716" r="1806" b="10802"/>
          <a:stretch/>
        </p:blipFill>
        <p:spPr>
          <a:xfrm>
            <a:off x="-571238" y="-995958"/>
            <a:ext cx="13119100" cy="7353300"/>
          </a:xfrm>
          <a:prstGeom prst="rect">
            <a:avLst/>
          </a:prstGeom>
          <a:effectLst>
            <a:softEdge rad="25400"/>
          </a:effectLst>
        </p:spPr>
      </p:pic>
    </p:spTree>
    <p:extLst>
      <p:ext uri="{BB962C8B-B14F-4D97-AF65-F5344CB8AC3E}">
        <p14:creationId xmlns:p14="http://schemas.microsoft.com/office/powerpoint/2010/main" val="12838042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432000" y="2444400"/>
            <a:ext cx="11328000" cy="738664"/>
          </a:xfrm>
        </p:spPr>
        <p:txBody>
          <a:bodyPr>
            <a:noAutofit/>
          </a:bodyPr>
          <a:lstStyle>
            <a:lvl1pPr>
              <a:defRPr sz="4800">
                <a:solidFill>
                  <a:schemeClr val="tx1"/>
                </a:solidFill>
                <a:latin typeface="+mj-lt"/>
              </a:defRPr>
            </a:lvl1pPr>
          </a:lstStyle>
          <a:p>
            <a:r>
              <a:rPr lang="en-US" dirty="0" smtClean="0"/>
              <a:t>Thank you</a:t>
            </a:r>
            <a:endParaRPr lang="de-DE"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432000" y="4604385"/>
            <a:ext cx="11328400" cy="1477328"/>
          </a:xfrm>
        </p:spPr>
        <p:txBody>
          <a:bodyPr anchor="b" anchorCtr="0">
            <a:noAutofit/>
          </a:bodyPr>
          <a:lstStyle>
            <a:lvl1pPr>
              <a:spcBef>
                <a:spcPts val="0"/>
              </a:spcBef>
              <a:defRPr sz="16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478633"/>
            <a:ext cx="2443073" cy="907257"/>
          </a:xfrm>
          <a:prstGeom prst="rect">
            <a:avLst/>
          </a:prstGeom>
        </p:spPr>
      </p:pic>
    </p:spTree>
    <p:extLst>
      <p:ext uri="{BB962C8B-B14F-4D97-AF65-F5344CB8AC3E}">
        <p14:creationId xmlns:p14="http://schemas.microsoft.com/office/powerpoint/2010/main" val="20746383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Agenda</a:t>
            </a:r>
            <a:endParaRPr lang="en-US" dirty="0"/>
          </a:p>
        </p:txBody>
      </p:sp>
      <p:sp>
        <p:nvSpPr>
          <p:cNvPr id="4" name="Text Placeholder 3"/>
          <p:cNvSpPr>
            <a:spLocks noGrp="1"/>
          </p:cNvSpPr>
          <p:nvPr>
            <p:ph type="body" sz="quarter" idx="10" hasCustomPrompt="1"/>
          </p:nvPr>
        </p:nvSpPr>
        <p:spPr>
          <a:xfrm>
            <a:off x="432002" y="1692000"/>
            <a:ext cx="11326284" cy="3831818"/>
          </a:xfrm>
        </p:spPr>
        <p:txBody>
          <a:bodyPr>
            <a:noAutofit/>
          </a:bodyPr>
          <a:lstStyle>
            <a:lvl1pPr marL="0" marR="0" indent="0" algn="l" defTabSz="914400" rtl="0" eaLnBrk="1" fontAlgn="auto" latinLnBrk="0" hangingPunct="1">
              <a:lnSpc>
                <a:spcPct val="100000"/>
              </a:lnSpc>
              <a:spcBef>
                <a:spcPts val="2400"/>
              </a:spcBef>
              <a:spcAft>
                <a:spcPts val="0"/>
              </a:spcAft>
              <a:buClr>
                <a:schemeClr val="accent1"/>
              </a:buClr>
              <a:buSzPct val="80000"/>
              <a:buFontTx/>
              <a:buNone/>
              <a:tabLst/>
              <a:defRPr b="0"/>
            </a:lvl1pPr>
            <a:lvl2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2pPr>
            <a:lvl3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3pPr>
            <a:lvl4pPr marL="171450" indent="-171450">
              <a:spcBef>
                <a:spcPts val="600"/>
              </a:spcBef>
              <a:buClr>
                <a:schemeClr val="accent1"/>
              </a:buClr>
              <a:buFont typeface="Wingdings" pitchFamily="2" charset="2"/>
              <a:buChar char=""/>
              <a:defRPr sz="1800"/>
            </a:lvl4pPr>
          </a:lstStyle>
          <a:p>
            <a:pPr lvl="1"/>
            <a:r>
              <a:rPr lang="en-US" dirty="0" smtClean="0"/>
              <a:t>Agenda Item/Divider Headline</a:t>
            </a:r>
          </a:p>
          <a:p>
            <a:pPr lvl="3"/>
            <a:r>
              <a:rPr lang="en-US" dirty="0" smtClean="0"/>
              <a:t>Details</a:t>
            </a:r>
          </a:p>
          <a:p>
            <a:endParaRPr lang="en-US" dirty="0" smtClean="0"/>
          </a:p>
          <a:p>
            <a:endParaRPr lang="en-US" dirty="0" smtClean="0"/>
          </a:p>
        </p:txBody>
      </p:sp>
    </p:spTree>
    <p:extLst>
      <p:ext uri="{BB962C8B-B14F-4D97-AF65-F5344CB8AC3E}">
        <p14:creationId xmlns:p14="http://schemas.microsoft.com/office/powerpoint/2010/main" val="308686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extLst>
      <p:ext uri="{BB962C8B-B14F-4D97-AF65-F5344CB8AC3E}">
        <p14:creationId xmlns:p14="http://schemas.microsoft.com/office/powerpoint/2010/main" val="35947501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2" y="1690687"/>
            <a:ext cx="11326284" cy="4391026"/>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40830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1999"/>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206400" y="1691999"/>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8878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24000"/>
            <a:ext cx="11328000" cy="756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81312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42943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58567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7660800" y="1690688"/>
            <a:ext cx="4104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0688"/>
            <a:ext cx="6984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3774068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6206400" y="1692000"/>
            <a:ext cx="55536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2000"/>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1657003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767072" y="1692000"/>
            <a:ext cx="6984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2000"/>
            <a:ext cx="4104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7861196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Text with picture lef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0688"/>
            <a:ext cx="4104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776000" y="1690688"/>
            <a:ext cx="6984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1185500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5" name="Номер слайда 4"/>
          <p:cNvSpPr>
            <a:spLocks noGrp="1"/>
          </p:cNvSpPr>
          <p:nvPr>
            <p:ph type="sldNum" sz="quarter" idx="12"/>
          </p:nvPr>
        </p:nvSpPr>
        <p:spPr/>
        <p:txBody>
          <a:body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
        <p:nvSpPr>
          <p:cNvPr id="7" name="Текст 6"/>
          <p:cNvSpPr>
            <a:spLocks noGrp="1"/>
          </p:cNvSpPr>
          <p:nvPr>
            <p:ph type="body" sz="quarter" idx="13"/>
          </p:nvPr>
        </p:nvSpPr>
        <p:spPr>
          <a:xfrm>
            <a:off x="1087437" y="1854200"/>
            <a:ext cx="4348163" cy="4597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82076190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Text with picture lef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2000"/>
            <a:ext cx="55536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6206400" y="1692000"/>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8518855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Text with picture lef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2000"/>
            <a:ext cx="6984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7656000" y="1692000"/>
            <a:ext cx="4104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944200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0688"/>
            <a:ext cx="5553600" cy="1720800"/>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6206400" y="1690688"/>
            <a:ext cx="5553600" cy="1720800"/>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432000" y="3573497"/>
            <a:ext cx="55536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
        <p:nvSpPr>
          <p:cNvPr id="11" name="Picture Placeholder 4"/>
          <p:cNvSpPr>
            <a:spLocks noGrp="1"/>
          </p:cNvSpPr>
          <p:nvPr>
            <p:ph type="pic" sz="quarter" idx="16"/>
          </p:nvPr>
        </p:nvSpPr>
        <p:spPr bwMode="gray">
          <a:xfrm>
            <a:off x="6206400" y="3573497"/>
            <a:ext cx="55536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Tree>
    <p:extLst>
      <p:ext uri="{BB962C8B-B14F-4D97-AF65-F5344CB8AC3E}">
        <p14:creationId xmlns:p14="http://schemas.microsoft.com/office/powerpoint/2010/main" val="41069067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7" name="Content Placeholder 2"/>
          <p:cNvSpPr>
            <a:spLocks noGrp="1"/>
          </p:cNvSpPr>
          <p:nvPr>
            <p:ph idx="1" hasCustomPrompt="1"/>
          </p:nvPr>
        </p:nvSpPr>
        <p:spPr>
          <a:xfrm>
            <a:off x="432000" y="1691998"/>
            <a:ext cx="11328000" cy="4392000"/>
          </a:xfrm>
        </p:spPr>
        <p:txBody>
          <a:bodyPr tIns="1440000"/>
          <a:lstStyle>
            <a:lvl1pPr algn="ctr">
              <a:defRPr b="0"/>
            </a:lvl1pPr>
          </a:lstStyle>
          <a:p>
            <a:pPr lvl="0"/>
            <a:r>
              <a:rPr lang="en-US" dirty="0" smtClean="0"/>
              <a:t>Click to add content</a:t>
            </a:r>
          </a:p>
        </p:txBody>
      </p:sp>
    </p:spTree>
    <p:extLst>
      <p:ext uri="{BB962C8B-B14F-4D97-AF65-F5344CB8AC3E}">
        <p14:creationId xmlns:p14="http://schemas.microsoft.com/office/powerpoint/2010/main" val="17460360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Discussion panel</a:t>
            </a:r>
            <a:endParaRPr lang="en-US" dirty="0"/>
          </a:p>
        </p:txBody>
      </p:sp>
      <p:sp>
        <p:nvSpPr>
          <p:cNvPr id="5" name="Text Placeholder 4"/>
          <p:cNvSpPr>
            <a:spLocks noGrp="1"/>
          </p:cNvSpPr>
          <p:nvPr>
            <p:ph type="body" sz="quarter" idx="10" hasCustomPrompt="1"/>
          </p:nvPr>
        </p:nvSpPr>
        <p:spPr>
          <a:xfrm>
            <a:off x="432002" y="1692000"/>
            <a:ext cx="11326284" cy="2816156"/>
          </a:xfrm>
        </p:spPr>
        <p:txBody>
          <a:bodyPr>
            <a:noAutofit/>
          </a:bodyPr>
          <a:lstStyle>
            <a:lvl1pPr>
              <a:spcBef>
                <a:spcPts val="1800"/>
              </a:spcBef>
              <a:defRPr/>
            </a:lvl1pPr>
          </a:lstStyle>
          <a:p>
            <a:r>
              <a:rPr lang="en-US" dirty="0" smtClean="0"/>
              <a:t>Title of discussion panel</a:t>
            </a:r>
          </a:p>
          <a:p>
            <a:r>
              <a:rPr lang="en-US" b="0" dirty="0" smtClean="0"/>
              <a:t>Speaker Name, Company 1</a:t>
            </a:r>
          </a:p>
          <a:p>
            <a:r>
              <a:rPr lang="en-US" b="0" dirty="0" smtClean="0"/>
              <a:t>Speaker Name, Company 2</a:t>
            </a:r>
          </a:p>
          <a:p>
            <a:r>
              <a:rPr lang="en-US" b="0" dirty="0" smtClean="0"/>
              <a:t>Speaker Name, Company 3</a:t>
            </a:r>
          </a:p>
          <a:p>
            <a:r>
              <a:rPr lang="en-US" b="0" dirty="0" smtClean="0"/>
              <a:t>Speaker Name, Company 4</a:t>
            </a:r>
          </a:p>
          <a:p>
            <a:r>
              <a:rPr lang="en-US" b="0" dirty="0" smtClean="0"/>
              <a:t>Speaker Name, Company 5</a:t>
            </a:r>
          </a:p>
        </p:txBody>
      </p:sp>
    </p:spTree>
    <p:extLst>
      <p:ext uri="{BB962C8B-B14F-4D97-AF65-F5344CB8AC3E}">
        <p14:creationId xmlns:p14="http://schemas.microsoft.com/office/powerpoint/2010/main" val="24778274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14490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sz="3600">
                <a:solidFill>
                  <a:schemeClr val="accent1"/>
                </a:solidFill>
              </a:defRPr>
            </a:lvl1pPr>
          </a:lstStyle>
          <a:p>
            <a:r>
              <a:rPr lang="en-US" noProof="0" dirty="0" smtClean="0"/>
              <a:t>Insert page title</a:t>
            </a:r>
            <a:endParaRPr lang="de-DE" dirty="0"/>
          </a:p>
        </p:txBody>
      </p:sp>
      <p:sp>
        <p:nvSpPr>
          <p:cNvPr id="3" name="Rectangle 2"/>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6342718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and Text with picture right 3">
    <p:spTree>
      <p:nvGrpSpPr>
        <p:cNvPr id="1" name=""/>
        <p:cNvGrpSpPr/>
        <p:nvPr/>
      </p:nvGrpSpPr>
      <p:grpSpPr>
        <a:xfrm>
          <a:off x="0" y="0"/>
          <a:ext cx="0" cy="0"/>
          <a:chOff x="0" y="0"/>
          <a:chExt cx="0" cy="0"/>
        </a:xfrm>
      </p:grpSpPr>
      <p:sp>
        <p:nvSpPr>
          <p:cNvPr id="8" name="Rectangle 7"/>
          <p:cNvSpPr/>
          <p:nvPr userDrawn="1"/>
        </p:nvSpPr>
        <p:spPr bwMode="gray">
          <a:xfrm>
            <a:off x="4" y="0"/>
            <a:ext cx="4176903" cy="6858000"/>
          </a:xfrm>
          <a:prstGeom prst="rect">
            <a:avLst/>
          </a:prstGeom>
          <a:solidFill>
            <a:schemeClr val="tx1"/>
          </a:solidFill>
          <a:ln w="6350" algn="ctr">
            <a:noFill/>
            <a:miter lim="800000"/>
            <a:headEnd/>
            <a:tailEnd/>
          </a:ln>
        </p:spPr>
        <p:txBody>
          <a:bodyPr lIns="75573" tIns="60458" rIns="75573" bIns="60458" rtlCol="0" anchor="ctr"/>
          <a:lstStyle/>
          <a:p>
            <a:pPr algn="ctr" defTabSz="767822" fontAlgn="base">
              <a:spcBef>
                <a:spcPct val="50000"/>
              </a:spcBef>
              <a:spcAft>
                <a:spcPct val="0"/>
              </a:spcAft>
              <a:buClr>
                <a:srgbClr val="F0AB00"/>
              </a:buClr>
              <a:buSzPct val="80000"/>
            </a:pPr>
            <a:endParaRPr lang="en-US" sz="1700" kern="0" dirty="0" err="1" smtClea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bwMode="gray">
          <a:xfrm>
            <a:off x="323919" y="324000"/>
            <a:ext cx="3592860" cy="756000"/>
          </a:xfrm>
        </p:spPr>
        <p:txBody>
          <a:bodyPr anchor="t" anchorCtr="0"/>
          <a:lstStyle>
            <a:lvl1pPr>
              <a:defRPr sz="3700">
                <a:solidFill>
                  <a:schemeClr val="accent1"/>
                </a:solidFill>
              </a:defRPr>
            </a:lvl1pPr>
          </a:lstStyle>
          <a:p>
            <a:r>
              <a:rPr lang="en-US" noProof="0" dirty="0" smtClean="0"/>
              <a:t>Insert page title</a:t>
            </a:r>
            <a:endParaRPr lang="de-DE" dirty="0"/>
          </a:p>
        </p:txBody>
      </p:sp>
      <p:sp>
        <p:nvSpPr>
          <p:cNvPr id="7" name="Text Placeholder 6"/>
          <p:cNvSpPr>
            <a:spLocks noGrp="1"/>
          </p:cNvSpPr>
          <p:nvPr>
            <p:ph type="body" sz="quarter" idx="11" hasCustomPrompt="1"/>
          </p:nvPr>
        </p:nvSpPr>
        <p:spPr bwMode="gray">
          <a:xfrm>
            <a:off x="323919" y="1890680"/>
            <a:ext cx="3592860" cy="4289943"/>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1700">
                <a:solidFill>
                  <a:schemeClr val="bg1"/>
                </a:solidFill>
              </a:defRPr>
            </a:lvl5pPr>
          </a:lstStyle>
          <a:p>
            <a:pPr lvl="0"/>
            <a:r>
              <a:rPr lang="en-US" noProof="0" dirty="0" smtClean="0"/>
              <a:t>First level</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274551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Text with picture: 2 columns">
    <p:spTree>
      <p:nvGrpSpPr>
        <p:cNvPr id="1" name=""/>
        <p:cNvGrpSpPr/>
        <p:nvPr/>
      </p:nvGrpSpPr>
      <p:grpSpPr>
        <a:xfrm>
          <a:off x="0" y="0"/>
          <a:ext cx="0" cy="0"/>
          <a:chOff x="0" y="0"/>
          <a:chExt cx="0" cy="0"/>
        </a:xfrm>
      </p:grpSpPr>
      <p:sp>
        <p:nvSpPr>
          <p:cNvPr id="7" name="Rectangle 6"/>
          <p:cNvSpPr/>
          <p:nvPr userDrawn="1"/>
        </p:nvSpPr>
        <p:spPr bwMode="gray">
          <a:xfrm>
            <a:off x="0" y="0"/>
            <a:ext cx="6096000" cy="6858000"/>
          </a:xfrm>
          <a:prstGeom prst="rect">
            <a:avLst/>
          </a:prstGeom>
          <a:solidFill>
            <a:schemeClr val="tx1"/>
          </a:solidFill>
        </p:spPr>
        <p:txBody>
          <a:bodyPr wrap="square" rtlCol="0" anchor="ctr" anchorCtr="1">
            <a:noAutofit/>
          </a:bodyPr>
          <a:lstStyle/>
          <a:p>
            <a:pPr algn="ctr"/>
            <a:endParaRPr lang="en-US" sz="1200" dirty="0" smtClean="0">
              <a:solidFill>
                <a:srgbClr val="FFFFFF"/>
              </a:solidFill>
              <a:cs typeface="Arial"/>
            </a:endParaRPr>
          </a:p>
        </p:txBody>
      </p:sp>
      <p:sp>
        <p:nvSpPr>
          <p:cNvPr id="8" name="Rectangle 7"/>
          <p:cNvSpPr/>
          <p:nvPr userDrawn="1"/>
        </p:nvSpPr>
        <p:spPr bwMode="gray">
          <a:xfrm>
            <a:off x="6096000" y="0"/>
            <a:ext cx="6096000" cy="6858000"/>
          </a:xfrm>
          <a:prstGeom prst="rect">
            <a:avLst/>
          </a:prstGeom>
          <a:solidFill>
            <a:schemeClr val="bg1"/>
          </a:solidFill>
        </p:spPr>
        <p:txBody>
          <a:bodyPr wrap="square" rtlCol="0" anchor="ctr" anchorCtr="1">
            <a:noAutofit/>
          </a:bodyPr>
          <a:lstStyle/>
          <a:p>
            <a:pPr algn="ctr"/>
            <a:endParaRPr lang="en-US" sz="1200" dirty="0" smtClean="0">
              <a:solidFill>
                <a:srgbClr val="FFFFFF"/>
              </a:solidFill>
              <a:cs typeface="Arial"/>
            </a:endParaRPr>
          </a:p>
        </p:txBody>
      </p:sp>
      <p:sp>
        <p:nvSpPr>
          <p:cNvPr id="2" name="Title 1"/>
          <p:cNvSpPr>
            <a:spLocks noGrp="1"/>
          </p:cNvSpPr>
          <p:nvPr>
            <p:ph type="title" hasCustomPrompt="1"/>
          </p:nvPr>
        </p:nvSpPr>
        <p:spPr>
          <a:xfrm>
            <a:off x="432003" y="642977"/>
            <a:ext cx="5333209" cy="756000"/>
          </a:xfrm>
        </p:spPr>
        <p:txBody>
          <a:bodyPr/>
          <a:lstStyle>
            <a:lvl1pPr>
              <a:defRPr sz="3600">
                <a:solidFill>
                  <a:schemeClr val="accent1"/>
                </a:solidFill>
              </a:defRPr>
            </a:lvl1p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2009665"/>
            <a:ext cx="5361563" cy="1720800"/>
          </a:xfrm>
        </p:spPr>
        <p:txBody>
          <a:bodyPr/>
          <a:lstStyle>
            <a:lvl1pPr>
              <a:defRPr sz="2400">
                <a:solidFill>
                  <a:schemeClr val="bg1"/>
                </a:solidFill>
              </a:defRPr>
            </a:lvl1pPr>
            <a:lvl2pPr>
              <a:defRPr sz="2400">
                <a:solidFill>
                  <a:schemeClr val="bg1"/>
                </a:solidFill>
              </a:defRPr>
            </a:lvl2pPr>
          </a:lstStyle>
          <a:p>
            <a:pPr lvl="0"/>
            <a:r>
              <a:rPr lang="en-US" noProof="0" dirty="0" smtClean="0"/>
              <a:t>First level</a:t>
            </a:r>
          </a:p>
          <a:p>
            <a:pPr lvl="1"/>
            <a:r>
              <a:rPr lang="en-US" dirty="0" smtClean="0"/>
              <a:t>Second level</a:t>
            </a:r>
          </a:p>
        </p:txBody>
      </p:sp>
      <p:sp>
        <p:nvSpPr>
          <p:cNvPr id="11" name="Picture Placeholder 4"/>
          <p:cNvSpPr>
            <a:spLocks noGrp="1"/>
          </p:cNvSpPr>
          <p:nvPr>
            <p:ph type="pic" sz="quarter" idx="16"/>
          </p:nvPr>
        </p:nvSpPr>
        <p:spPr bwMode="gray">
          <a:xfrm>
            <a:off x="6096000" y="0"/>
            <a:ext cx="6096000" cy="6858000"/>
          </a:xfrm>
          <a:solidFill>
            <a:schemeClr val="bg1"/>
          </a:solidFill>
        </p:spPr>
        <p:txBody>
          <a:bodyPr tIns="504000" anchor="t" anchorCtr="0"/>
          <a:lstStyle>
            <a:lvl1pPr algn="ctr">
              <a:defRPr b="0"/>
            </a:lvl1pPr>
          </a:lstStyle>
          <a:p>
            <a:r>
              <a:rPr lang="en-US" smtClean="0"/>
              <a:t>Click icon to add picture</a:t>
            </a:r>
            <a:endParaRPr lang="de-DE" dirty="0"/>
          </a:p>
        </p:txBody>
      </p:sp>
    </p:spTree>
    <p:extLst>
      <p:ext uri="{BB962C8B-B14F-4D97-AF65-F5344CB8AC3E}">
        <p14:creationId xmlns:p14="http://schemas.microsoft.com/office/powerpoint/2010/main" val="19809223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_Title and Text with picture right 3">
    <p:spTree>
      <p:nvGrpSpPr>
        <p:cNvPr id="1" name=""/>
        <p:cNvGrpSpPr/>
        <p:nvPr/>
      </p:nvGrpSpPr>
      <p:grpSpPr>
        <a:xfrm>
          <a:off x="0" y="0"/>
          <a:ext cx="0" cy="0"/>
          <a:chOff x="0" y="0"/>
          <a:chExt cx="0" cy="0"/>
        </a:xfrm>
      </p:grpSpPr>
      <p:sp>
        <p:nvSpPr>
          <p:cNvPr id="8" name="Rectangle 7"/>
          <p:cNvSpPr/>
          <p:nvPr userDrawn="1"/>
        </p:nvSpPr>
        <p:spPr bwMode="gray">
          <a:xfrm>
            <a:off x="3" y="0"/>
            <a:ext cx="8015097" cy="6858000"/>
          </a:xfrm>
          <a:prstGeom prst="rect">
            <a:avLst/>
          </a:prstGeom>
          <a:solidFill>
            <a:schemeClr val="tx1"/>
          </a:solidFill>
          <a:ln w="6350" algn="ctr">
            <a:noFill/>
            <a:miter lim="800000"/>
            <a:headEnd/>
            <a:tailEnd/>
          </a:ln>
        </p:spPr>
        <p:txBody>
          <a:bodyPr lIns="75573" tIns="60458" rIns="75573" bIns="60458" rtlCol="0" anchor="ctr"/>
          <a:lstStyle/>
          <a:p>
            <a:pPr algn="ctr" defTabSz="767822" fontAlgn="base">
              <a:spcBef>
                <a:spcPct val="50000"/>
              </a:spcBef>
              <a:spcAft>
                <a:spcPct val="0"/>
              </a:spcAft>
              <a:buClr>
                <a:srgbClr val="F0AB00"/>
              </a:buClr>
              <a:buSzPct val="80000"/>
            </a:pPr>
            <a:endParaRPr lang="en-US" sz="1700" kern="0" dirty="0" err="1" smtClean="0">
              <a:solidFill>
                <a:srgbClr val="000000"/>
              </a:solidFill>
              <a:ea typeface="Arial Unicode MS" pitchFamily="34" charset="-128"/>
              <a:cs typeface="Arial Unicode MS" pitchFamily="34" charset="-128"/>
            </a:endParaRPr>
          </a:p>
        </p:txBody>
      </p:sp>
      <p:sp>
        <p:nvSpPr>
          <p:cNvPr id="7" name="Text Placeholder 6"/>
          <p:cNvSpPr>
            <a:spLocks noGrp="1"/>
          </p:cNvSpPr>
          <p:nvPr>
            <p:ph type="body" sz="quarter" idx="11" hasCustomPrompt="1"/>
          </p:nvPr>
        </p:nvSpPr>
        <p:spPr bwMode="gray">
          <a:xfrm>
            <a:off x="432000" y="2007556"/>
            <a:ext cx="7286544" cy="4118064"/>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1700">
                <a:solidFill>
                  <a:schemeClr val="bg1"/>
                </a:solidFill>
              </a:defRPr>
            </a:lvl5pPr>
          </a:lstStyle>
          <a:p>
            <a:pPr lvl="0"/>
            <a:r>
              <a:rPr lang="en-US" noProof="0" dirty="0" smtClean="0"/>
              <a:t>First level</a:t>
            </a:r>
          </a:p>
          <a:p>
            <a:pPr lvl="1"/>
            <a:r>
              <a:rPr lang="en-US" dirty="0" smtClean="0"/>
              <a:t>Second level</a:t>
            </a:r>
          </a:p>
          <a:p>
            <a:pPr lvl="2"/>
            <a:r>
              <a:rPr lang="en-US" dirty="0" smtClean="0"/>
              <a:t>Third level</a:t>
            </a:r>
          </a:p>
        </p:txBody>
      </p:sp>
      <p:sp>
        <p:nvSpPr>
          <p:cNvPr id="6" name="Title 1"/>
          <p:cNvSpPr>
            <a:spLocks noGrp="1"/>
          </p:cNvSpPr>
          <p:nvPr>
            <p:ph type="title" hasCustomPrompt="1"/>
          </p:nvPr>
        </p:nvSpPr>
        <p:spPr>
          <a:xfrm>
            <a:off x="432000" y="642977"/>
            <a:ext cx="7286544" cy="756000"/>
          </a:xfrm>
        </p:spPr>
        <p:txBody>
          <a:bodyPr/>
          <a:lstStyle>
            <a:lvl1pPr>
              <a:defRPr sz="3600">
                <a:solidFill>
                  <a:schemeClr val="accent1"/>
                </a:solidFill>
              </a:defRPr>
            </a:lvl1pPr>
          </a:lstStyle>
          <a:p>
            <a:r>
              <a:rPr lang="en-US" noProof="0" dirty="0" smtClean="0"/>
              <a:t>Insert page title</a:t>
            </a:r>
            <a:endParaRPr lang="en-US" dirty="0"/>
          </a:p>
        </p:txBody>
      </p:sp>
    </p:spTree>
    <p:extLst>
      <p:ext uri="{BB962C8B-B14F-4D97-AF65-F5344CB8AC3E}">
        <p14:creationId xmlns:p14="http://schemas.microsoft.com/office/powerpoint/2010/main" val="6563442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2"/>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73"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3"/>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0279457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0" y="324000"/>
            <a:ext cx="7081597" cy="756000"/>
          </a:xfrm>
          <a:prstGeom prst="rect">
            <a:avLst/>
          </a:prstGeom>
        </p:spPr>
        <p:txBody>
          <a:bodyPr vert="horz" lIns="0" tIns="0" rIns="0" bIns="0" rtlCol="0" anchor="ctr" anchorCtr="0">
            <a:noAutofit/>
          </a:bodyPr>
          <a:lstStyle/>
          <a:p>
            <a:pPr>
              <a:spcBef>
                <a:spcPct val="0"/>
              </a:spcBef>
            </a:pPr>
            <a:r>
              <a:rPr lang="en-GB" sz="2400" b="1" dirty="0" smtClean="0">
                <a:solidFill>
                  <a:srgbClr val="666666"/>
                </a:solidFill>
              </a:rPr>
              <a:t>© </a:t>
            </a:r>
            <a:r>
              <a:rPr lang="de-DE" sz="2400" b="1" dirty="0" smtClean="0">
                <a:solidFill>
                  <a:srgbClr val="666666"/>
                </a:solidFill>
              </a:rPr>
              <a:t>2012 SAP AG. All rights reserved.</a:t>
            </a:r>
          </a:p>
        </p:txBody>
      </p:sp>
      <p:sp>
        <p:nvSpPr>
          <p:cNvPr id="5" name="TextBox 4"/>
          <p:cNvSpPr txBox="1"/>
          <p:nvPr userDrawn="1"/>
        </p:nvSpPr>
        <p:spPr bwMode="gray">
          <a:xfrm>
            <a:off x="432000" y="1673535"/>
            <a:ext cx="5553600" cy="4124206"/>
          </a:xfrm>
          <a:prstGeom prst="rect">
            <a:avLst/>
          </a:prstGeom>
          <a:noFill/>
        </p:spPr>
        <p:txBody>
          <a:bodyPr wrap="square" lIns="0" tIns="0" rIns="0" bIns="0" rtlCol="0">
            <a:spAutoFit/>
          </a:bodyPr>
          <a:lstStyle/>
          <a:p>
            <a:pPr>
              <a:spcBef>
                <a:spcPts val="600"/>
              </a:spcBef>
            </a:pPr>
            <a:r>
              <a:rPr lang="en-GB" sz="800" noProof="1" smtClean="0">
                <a:solidFill>
                  <a:srgbClr val="000000"/>
                </a:solidFill>
                <a:ea typeface="MS PGothic" pitchFamily="34" charset="-128"/>
              </a:rPr>
              <a:t>No part of this publication may be reproduced or transmitted in any form or for any purpose without the express permission of SAP AG. The information contained herein may be changed without prior notice.</a:t>
            </a:r>
          </a:p>
          <a:p>
            <a:pPr>
              <a:spcBef>
                <a:spcPts val="600"/>
              </a:spcBef>
            </a:pPr>
            <a:r>
              <a:rPr lang="en-GB" sz="800" noProof="1" smtClean="0">
                <a:solidFill>
                  <a:srgbClr val="000000"/>
                </a:solidFill>
                <a:ea typeface="MS PGothic" pitchFamily="34" charset="-128"/>
              </a:rPr>
              <a:t>Some software products marketed by SAP AG and its distributors contain proprietary software components of other software vendors.</a:t>
            </a:r>
          </a:p>
          <a:p>
            <a:pPr>
              <a:spcBef>
                <a:spcPts val="600"/>
              </a:spcBef>
            </a:pPr>
            <a:r>
              <a:rPr lang="en-GB" sz="800" noProof="1" smtClean="0">
                <a:solidFill>
                  <a:srgbClr val="000000"/>
                </a:solidFill>
                <a:ea typeface="MS PGothic" pitchFamily="34" charset="-128"/>
              </a:rPr>
              <a:t>Microsoft, Windows, Excel, Outlook, PowerPoint, Silverlight, and Visual Studio are registered trademarks of Microsoft Corporation. </a:t>
            </a:r>
          </a:p>
          <a:p>
            <a:pPr>
              <a:spcBef>
                <a:spcPts val="600"/>
              </a:spcBef>
            </a:pPr>
            <a:r>
              <a:rPr lang="en-GB" sz="800" noProof="1" smtClean="0">
                <a:solidFill>
                  <a:srgbClr val="000000"/>
                </a:solidFill>
                <a:ea typeface="MS PGothic" pitchFamily="34" charset="-128"/>
              </a:rPr>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and Smarter Planet are trademarks or registered trademarks of IBM Corporation.</a:t>
            </a:r>
          </a:p>
          <a:p>
            <a:pPr>
              <a:spcBef>
                <a:spcPts val="600"/>
              </a:spcBef>
            </a:pPr>
            <a:r>
              <a:rPr lang="en-GB" sz="800" noProof="1" smtClean="0">
                <a:solidFill>
                  <a:srgbClr val="000000"/>
                </a:solidFill>
                <a:ea typeface="MS PGothic" pitchFamily="34" charset="-128"/>
              </a:rPr>
              <a:t>Linux is the registered trademark of Linus Torvalds in the United States and other countries.</a:t>
            </a:r>
          </a:p>
          <a:p>
            <a:pPr>
              <a:spcBef>
                <a:spcPts val="600"/>
              </a:spcBef>
            </a:pPr>
            <a:r>
              <a:rPr lang="en-GB" sz="800" noProof="1" smtClean="0">
                <a:solidFill>
                  <a:srgbClr val="000000"/>
                </a:solidFill>
                <a:ea typeface="MS PGothic" pitchFamily="34" charset="-128"/>
              </a:rPr>
              <a:t>Adobe, the Adobe logo, Acrobat, PostScript, and Reader are trademarks or registered trademarks of Adobe Systems Incorporated in the United States and other countries.</a:t>
            </a:r>
          </a:p>
          <a:p>
            <a:pPr>
              <a:spcBef>
                <a:spcPts val="600"/>
              </a:spcBef>
            </a:pPr>
            <a:r>
              <a:rPr lang="en-GB" sz="800" noProof="1" smtClean="0">
                <a:solidFill>
                  <a:srgbClr val="000000"/>
                </a:solidFill>
                <a:ea typeface="MS PGothic" pitchFamily="34" charset="-128"/>
              </a:rPr>
              <a:t>Oracle and Java are registered trademarks of Oracle and its affiliates.</a:t>
            </a:r>
          </a:p>
          <a:p>
            <a:pPr>
              <a:spcBef>
                <a:spcPts val="600"/>
              </a:spcBef>
            </a:pPr>
            <a:r>
              <a:rPr lang="en-GB" sz="800" noProof="1" smtClean="0">
                <a:solidFill>
                  <a:srgbClr val="000000"/>
                </a:solidFill>
                <a:ea typeface="MS PGothic" pitchFamily="34" charset="-128"/>
              </a:rPr>
              <a:t>UNIX, X/Open, OSF/1, and Motif are registered trademarks of the Open Group.</a:t>
            </a:r>
          </a:p>
          <a:p>
            <a:pPr>
              <a:spcBef>
                <a:spcPts val="600"/>
              </a:spcBef>
            </a:pPr>
            <a:r>
              <a:rPr lang="en-GB" sz="800" noProof="1" smtClean="0">
                <a:solidFill>
                  <a:srgbClr val="000000"/>
                </a:solidFill>
                <a:ea typeface="MS PGothic" pitchFamily="34" charset="-128"/>
              </a:rPr>
              <a:t>Citrix, ICA, Program Neighborhood, MetaFrame, WinFrame, VideoFrame, and MultiWin </a:t>
            </a:r>
            <a:br>
              <a:rPr lang="en-GB" sz="800" noProof="1" smtClean="0">
                <a:solidFill>
                  <a:srgbClr val="000000"/>
                </a:solidFill>
                <a:ea typeface="MS PGothic" pitchFamily="34" charset="-128"/>
              </a:rPr>
            </a:br>
            <a:r>
              <a:rPr lang="en-GB" sz="800" noProof="1" smtClean="0">
                <a:solidFill>
                  <a:srgbClr val="000000"/>
                </a:solidFill>
                <a:ea typeface="MS PGothic" pitchFamily="34" charset="-128"/>
              </a:rPr>
              <a:t>are trademarks or registered trademarks of Citrix Systems Inc.</a:t>
            </a:r>
          </a:p>
          <a:p>
            <a:pPr>
              <a:spcBef>
                <a:spcPts val="600"/>
              </a:spcBef>
            </a:pPr>
            <a:r>
              <a:rPr lang="en-GB" sz="800" noProof="1" smtClean="0">
                <a:solidFill>
                  <a:srgbClr val="000000"/>
                </a:solidFill>
                <a:ea typeface="MS PGothic" pitchFamily="34" charset="-128"/>
              </a:rPr>
              <a:t>HTML, XML, XHTML, and W3C are trademarks or registered trademarks of W3C</a:t>
            </a:r>
            <a:r>
              <a:rPr lang="en-GB" sz="800" baseline="30000" noProof="1" smtClean="0">
                <a:solidFill>
                  <a:srgbClr val="000000"/>
                </a:solidFill>
                <a:ea typeface="MS PGothic" pitchFamily="34" charset="-128"/>
              </a:rPr>
              <a:t>®</a:t>
            </a:r>
            <a:r>
              <a:rPr lang="en-GB" sz="800" noProof="1" smtClean="0">
                <a:solidFill>
                  <a:srgbClr val="000000"/>
                </a:solidFill>
                <a:ea typeface="MS PGothic" pitchFamily="34" charset="-128"/>
              </a:rPr>
              <a:t>, </a:t>
            </a:r>
            <a:br>
              <a:rPr lang="en-GB" sz="800" noProof="1" smtClean="0">
                <a:solidFill>
                  <a:srgbClr val="000000"/>
                </a:solidFill>
                <a:ea typeface="MS PGothic" pitchFamily="34" charset="-128"/>
              </a:rPr>
            </a:br>
            <a:r>
              <a:rPr lang="en-GB" sz="800" noProof="1" smtClean="0">
                <a:solidFill>
                  <a:srgbClr val="000000"/>
                </a:solidFill>
                <a:ea typeface="MS PGothic" pitchFamily="34" charset="-128"/>
              </a:rPr>
              <a:t>World Wide Web Consortium, Massachusetts Institute of Technology. </a:t>
            </a:r>
          </a:p>
          <a:p>
            <a:pPr>
              <a:spcBef>
                <a:spcPts val="600"/>
              </a:spcBef>
              <a:defRPr/>
            </a:pPr>
            <a:r>
              <a:rPr lang="en-GB" sz="800" noProof="1" smtClean="0">
                <a:solidFill>
                  <a:srgbClr val="000000"/>
                </a:solidFill>
                <a:ea typeface="MS PGothic" pitchFamily="34" charset="-128"/>
              </a:rPr>
              <a:t>Apple, App Store, iBooks, iPad, iPhone, iPhoto, iPod, iTunes, Multi-Touch, Objective-C, Retina, Safari, Siri, and Xcode are trademarks or registered trademarks of Apple Inc.</a:t>
            </a:r>
          </a:p>
          <a:p>
            <a:pPr>
              <a:spcBef>
                <a:spcPts val="600"/>
              </a:spcBef>
              <a:defRPr/>
            </a:pPr>
            <a:r>
              <a:rPr lang="en-GB" sz="800" noProof="1" smtClean="0">
                <a:solidFill>
                  <a:srgbClr val="000000"/>
                </a:solidFill>
                <a:ea typeface="MS PGothic" pitchFamily="34" charset="-128"/>
              </a:rPr>
              <a:t>IOS is a registered trademark of Cisco Systems Inc.</a:t>
            </a:r>
          </a:p>
          <a:p>
            <a:pPr>
              <a:spcBef>
                <a:spcPts val="600"/>
              </a:spcBef>
              <a:defRPr/>
            </a:pPr>
            <a:r>
              <a:rPr lang="en-GB" sz="800" noProof="1" smtClean="0">
                <a:solidFill>
                  <a:srgbClr val="000000"/>
                </a:solidFill>
                <a:ea typeface="MS PGothic" pitchFamily="34" charset="-128"/>
              </a:rPr>
              <a:t>RIM, BlackBerry, BBM, BlackBerry Curve, BlackBerry Bold, BlackBerry Pearl, BlackBerry Torch, BlackBerry Storm, BlackBerry Storm2, BlackBerry PlayBook, and BlackBerry App World are trademarks or registered trademarks of Research in Motion Limited.</a:t>
            </a:r>
          </a:p>
        </p:txBody>
      </p:sp>
      <p:sp>
        <p:nvSpPr>
          <p:cNvPr id="8" name="TextBox 7"/>
          <p:cNvSpPr txBox="1"/>
          <p:nvPr userDrawn="1"/>
        </p:nvSpPr>
        <p:spPr bwMode="gray">
          <a:xfrm>
            <a:off x="6206400" y="1673535"/>
            <a:ext cx="5553600" cy="3677930"/>
          </a:xfrm>
          <a:prstGeom prst="rect">
            <a:avLst/>
          </a:prstGeom>
          <a:noFill/>
        </p:spPr>
        <p:txBody>
          <a:bodyPr wrap="square" lIns="0" tIns="0" rIns="0" bIns="0" rtlCol="0">
            <a:spAutoFit/>
          </a:bodyPr>
          <a:lstStyle/>
          <a:p>
            <a:pPr>
              <a:spcBef>
                <a:spcPts val="600"/>
              </a:spcBef>
            </a:pPr>
            <a:r>
              <a:rPr lang="en-GB" sz="800" noProof="1" smtClean="0">
                <a:solidFill>
                  <a:srgbClr val="000000"/>
                </a:solidFill>
                <a:ea typeface="MS PGothic" pitchFamily="34" charset="-128"/>
              </a:rPr>
              <a:t>Google App Engine, Google Apps, Google Checkout, Google Data API, Google Maps, Google Mobile Ads, Google Mobile Updater, Google Mobile, Google Store, Google Sync, Google Updater, Google Voice, Google Mail, Gmail, YouTube, Dalvik and Android are trademarks or registered trademarks of Google Inc.</a:t>
            </a:r>
          </a:p>
          <a:p>
            <a:pPr>
              <a:spcBef>
                <a:spcPts val="600"/>
              </a:spcBef>
            </a:pPr>
            <a:r>
              <a:rPr lang="en-GB" sz="800" noProof="1" smtClean="0">
                <a:solidFill>
                  <a:srgbClr val="000000"/>
                </a:solidFill>
                <a:ea typeface="MS PGothic" pitchFamily="34" charset="-128"/>
              </a:rPr>
              <a:t>INTERMEC is a registered trademark of Intermec Technologies Corporation.</a:t>
            </a:r>
          </a:p>
          <a:p>
            <a:pPr>
              <a:spcBef>
                <a:spcPts val="600"/>
              </a:spcBef>
            </a:pPr>
            <a:r>
              <a:rPr lang="en-GB" sz="800" noProof="1" smtClean="0">
                <a:solidFill>
                  <a:srgbClr val="000000"/>
                </a:solidFill>
                <a:ea typeface="MS PGothic" pitchFamily="34" charset="-128"/>
              </a:rPr>
              <a:t>Wi-Fi is a registered trademark of Wi-Fi Alliance.</a:t>
            </a:r>
          </a:p>
          <a:p>
            <a:pPr>
              <a:spcBef>
                <a:spcPts val="600"/>
              </a:spcBef>
            </a:pPr>
            <a:r>
              <a:rPr lang="en-GB" sz="800" noProof="1" smtClean="0">
                <a:solidFill>
                  <a:srgbClr val="000000"/>
                </a:solidFill>
                <a:ea typeface="MS PGothic" pitchFamily="34" charset="-128"/>
              </a:rPr>
              <a:t>Bluetooth is a registered trademark of Bluetooth SIG Inc.</a:t>
            </a:r>
          </a:p>
          <a:p>
            <a:pPr>
              <a:spcBef>
                <a:spcPts val="600"/>
              </a:spcBef>
            </a:pPr>
            <a:r>
              <a:rPr lang="en-GB" sz="800" noProof="1" smtClean="0">
                <a:solidFill>
                  <a:srgbClr val="000000"/>
                </a:solidFill>
                <a:ea typeface="MS PGothic" pitchFamily="34" charset="-128"/>
              </a:rPr>
              <a:t>Motorola is a registered trademark of Motorola Trademark Holdings LLC. </a:t>
            </a:r>
          </a:p>
          <a:p>
            <a:pPr>
              <a:spcBef>
                <a:spcPts val="600"/>
              </a:spcBef>
            </a:pPr>
            <a:r>
              <a:rPr lang="en-GB" sz="800" noProof="1" smtClean="0">
                <a:solidFill>
                  <a:srgbClr val="000000"/>
                </a:solidFill>
                <a:ea typeface="MS PGothic" pitchFamily="34" charset="-128"/>
              </a:rPr>
              <a:t>Computop is a registered trademark of Computop Wirtschaftsinformatik GmbH.</a:t>
            </a:r>
          </a:p>
          <a:p>
            <a:pPr>
              <a:spcBef>
                <a:spcPts val="600"/>
              </a:spcBef>
            </a:pPr>
            <a:r>
              <a:rPr lang="en-GB" sz="800" noProof="1" smtClean="0">
                <a:solidFill>
                  <a:srgbClr val="000000"/>
                </a:solidFill>
                <a:ea typeface="MS PGothic" pitchFamily="34" charset="-128"/>
              </a:rPr>
              <a:t>SAP, R/3, SAP NetWeaver, Duet, PartnerEdge, ByDesign, SAP BusinessObjects Explorer, StreamWork, SAP HANA, and other SAP products and services mentioned herein as well as their respective logos are trademarks or registered trademarks of SAP AG in Germany and other countries.</a:t>
            </a:r>
          </a:p>
          <a:p>
            <a:pPr>
              <a:spcBef>
                <a:spcPts val="600"/>
              </a:spcBef>
            </a:pPr>
            <a:r>
              <a:rPr lang="en-GB" sz="800" noProof="1" smtClean="0">
                <a:solidFill>
                  <a:srgbClr val="000000"/>
                </a:solidFill>
                <a:ea typeface="MS PGothic" pitchFamily="34" charset="-128"/>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p>
          <a:p>
            <a:pPr>
              <a:spcBef>
                <a:spcPts val="600"/>
              </a:spcBef>
            </a:pPr>
            <a:r>
              <a:rPr lang="en-GB" sz="800" noProof="1" smtClean="0">
                <a:solidFill>
                  <a:srgbClr val="000000"/>
                </a:solidFill>
                <a:ea typeface="MS PGothic" pitchFamily="34" charset="-128"/>
              </a:rPr>
              <a:t>Sybase and Adaptive Server, iAnywhere, Sybase 365, SQL Anywhere, and other Sybase products and services mentioned herein as well as their respective logos are trademarks or registered trademarks of Sybase Inc. Sybase is an SAP company.</a:t>
            </a:r>
          </a:p>
          <a:p>
            <a:pPr>
              <a:spcBef>
                <a:spcPts val="600"/>
              </a:spcBef>
            </a:pPr>
            <a:r>
              <a:rPr lang="en-GB" sz="800" noProof="1" smtClean="0">
                <a:solidFill>
                  <a:srgbClr val="000000"/>
                </a:solidFill>
                <a:ea typeface="MS PGothic" pitchFamily="34" charset="-128"/>
              </a:rPr>
              <a:t>Crossgate, m@gic EDDY, B2B 360°, and B2B 360° Services are registered trademarks of Crossgate AG in Germany and other countries. Crossgate is an SAP company.</a:t>
            </a:r>
          </a:p>
          <a:p>
            <a:pPr>
              <a:spcBef>
                <a:spcPts val="600"/>
              </a:spcBef>
            </a:pPr>
            <a:r>
              <a:rPr lang="en-GB" sz="800" noProof="1" smtClean="0">
                <a:solidFill>
                  <a:srgbClr val="000000"/>
                </a:solidFill>
                <a:ea typeface="MS PGothic" pitchFamily="34" charset="-128"/>
              </a:rPr>
              <a:t>All other product and service names mentioned are the trademarks of their respective companies. Data contained in this document serves informational purposes only. National product specifications may vary.</a:t>
            </a:r>
          </a:p>
          <a:p>
            <a:pPr>
              <a:spcBef>
                <a:spcPts val="600"/>
              </a:spcBef>
            </a:pPr>
            <a:r>
              <a:rPr lang="en-GB" sz="800" noProof="1" smtClean="0">
                <a:solidFill>
                  <a:srgbClr val="000000"/>
                </a:solidFill>
                <a:ea typeface="MS PGothic" pitchFamily="34" charset="-128"/>
              </a:rPr>
              <a:t>The information in this document is proprietary to SAP. No part of this document may be reproduced, copied, or transmitted in any form or for any purpose without the express prior written permission of SAP AG.</a:t>
            </a:r>
          </a:p>
        </p:txBody>
      </p:sp>
    </p:spTree>
    <p:extLst>
      <p:ext uri="{BB962C8B-B14F-4D97-AF65-F5344CB8AC3E}">
        <p14:creationId xmlns:p14="http://schemas.microsoft.com/office/powerpoint/2010/main" val="15611540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1" y="324000"/>
            <a:ext cx="9812667" cy="756000"/>
          </a:xfrm>
          <a:prstGeom prst="rect">
            <a:avLst/>
          </a:prstGeom>
        </p:spPr>
        <p:txBody>
          <a:bodyPr vert="horz" lIns="0" tIns="0" rIns="0" bIns="0" rtlCol="0" anchor="ctr" anchorCtr="0">
            <a:noAutofit/>
          </a:bodyPr>
          <a:lstStyle/>
          <a:p>
            <a:pPr>
              <a:spcBef>
                <a:spcPct val="0"/>
              </a:spcBef>
              <a:defRPr/>
            </a:pPr>
            <a:r>
              <a:rPr lang="en-GB" sz="2400" b="1" dirty="0" smtClean="0">
                <a:solidFill>
                  <a:srgbClr val="666666"/>
                </a:solidFill>
              </a:rPr>
              <a:t>© </a:t>
            </a:r>
            <a:r>
              <a:rPr lang="de-DE" sz="2400" b="1" dirty="0" smtClean="0">
                <a:solidFill>
                  <a:srgbClr val="666666"/>
                </a:solidFill>
              </a:rPr>
              <a:t>2012 SAP AG. Alle Rechte vorbehalten.</a:t>
            </a:r>
          </a:p>
        </p:txBody>
      </p:sp>
      <p:sp>
        <p:nvSpPr>
          <p:cNvPr id="6" name="TextBox 5"/>
          <p:cNvSpPr txBox="1"/>
          <p:nvPr userDrawn="1"/>
        </p:nvSpPr>
        <p:spPr bwMode="gray">
          <a:xfrm>
            <a:off x="432000" y="1692003"/>
            <a:ext cx="5553600" cy="3816429"/>
          </a:xfrm>
          <a:prstGeom prst="rect">
            <a:avLst/>
          </a:prstGeom>
          <a:noFill/>
        </p:spPr>
        <p:txBody>
          <a:bodyPr wrap="square" lIns="0" tIns="0" rIns="0" bIns="0" rtlCol="0">
            <a:spAutoFit/>
          </a:bodyPr>
          <a:lstStyle/>
          <a:p>
            <a:pPr>
              <a:spcBef>
                <a:spcPts val="400"/>
              </a:spcBef>
            </a:pPr>
            <a:r>
              <a:rPr lang="de-DE" sz="800" noProof="1" smtClean="0">
                <a:solidFill>
                  <a:srgbClr val="000000"/>
                </a:solidFill>
                <a:ea typeface="MS PGothic" pitchFamily="34" charset="-128"/>
              </a:rPr>
              <a:t>Weitergabe und Vervielfältigung dieser Publikation oder von Teilen daraus sind, zu welchem Zweck und in welcher Form auch immer, ohne die ausdrückliche schriftliche Genehmigung durch SAP AG nicht gestattet. In dieser Publikation enthaltene Informationen können ohne vorherige Ankündigung geändert werden.</a:t>
            </a:r>
          </a:p>
          <a:p>
            <a:pPr>
              <a:spcBef>
                <a:spcPts val="400"/>
              </a:spcBef>
            </a:pPr>
            <a:r>
              <a:rPr lang="de-DE" sz="800" noProof="1" smtClean="0">
                <a:solidFill>
                  <a:srgbClr val="000000"/>
                </a:solidFill>
                <a:ea typeface="MS PGothic" pitchFamily="34" charset="-128"/>
              </a:rPr>
              <a:t>Die von SAP AG oder deren Vertriebsfirmen angebotenen Softwareprodukte können Softwarekomponenten auch anderer Softwarehersteller enthalten.</a:t>
            </a:r>
          </a:p>
          <a:p>
            <a:pPr>
              <a:spcBef>
                <a:spcPts val="400"/>
              </a:spcBef>
            </a:pPr>
            <a:r>
              <a:rPr lang="de-DE" sz="800" noProof="1" smtClean="0">
                <a:solidFill>
                  <a:srgbClr val="000000"/>
                </a:solidFill>
                <a:ea typeface="MS PGothic" pitchFamily="34" charset="-128"/>
              </a:rPr>
              <a:t>Microsoft, Windows, Excel, Outlook, und PowerPoint sind eingetragene Marken der Microsoft Corporation. </a:t>
            </a:r>
          </a:p>
          <a:p>
            <a:pPr>
              <a:spcBef>
                <a:spcPts val="400"/>
              </a:spcBef>
            </a:pPr>
            <a:r>
              <a:rPr lang="de-DE" sz="800" noProof="1" smtClean="0">
                <a:solidFill>
                  <a:srgbClr val="000000"/>
                </a:solidFill>
                <a:ea typeface="MS PGothic" pitchFamily="34" charset="-128"/>
              </a:rPr>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und Smarter Planet sind Marken oder eingetragene Marken der IBM Corporation.</a:t>
            </a:r>
          </a:p>
          <a:p>
            <a:pPr>
              <a:spcBef>
                <a:spcPts val="400"/>
              </a:spcBef>
            </a:pPr>
            <a:r>
              <a:rPr lang="de-DE" sz="800" noProof="1" smtClean="0">
                <a:solidFill>
                  <a:srgbClr val="000000"/>
                </a:solidFill>
                <a:ea typeface="MS PGothic" pitchFamily="34" charset="-128"/>
              </a:rPr>
              <a:t>Linux ist eine eingetragene Marke von Linus Torvalds in den USA und anderen Ländern.</a:t>
            </a:r>
          </a:p>
          <a:p>
            <a:pPr>
              <a:spcBef>
                <a:spcPts val="400"/>
              </a:spcBef>
            </a:pPr>
            <a:r>
              <a:rPr lang="de-DE" sz="800" noProof="1" smtClean="0">
                <a:solidFill>
                  <a:srgbClr val="000000"/>
                </a:solidFill>
                <a:ea typeface="MS PGothic" pitchFamily="34" charset="-128"/>
              </a:rPr>
              <a:t>Adobe, das Adobe-Logo, Acrobat, PostScript und Reader sind Marken oder eingetragene Marken von Adobe Systems Incorporated in den USA und/oder anderen Ländern.</a:t>
            </a:r>
          </a:p>
          <a:p>
            <a:pPr>
              <a:spcBef>
                <a:spcPts val="400"/>
              </a:spcBef>
            </a:pPr>
            <a:r>
              <a:rPr lang="de-DE" sz="800" noProof="1" smtClean="0">
                <a:solidFill>
                  <a:srgbClr val="000000"/>
                </a:solidFill>
                <a:ea typeface="MS PGothic" pitchFamily="34" charset="-128"/>
              </a:rPr>
              <a:t>Oracle und Java sind eingetragene Marken von Oracle und/oder ihrer Tochtergesellschaften. </a:t>
            </a:r>
          </a:p>
          <a:p>
            <a:pPr>
              <a:spcBef>
                <a:spcPts val="400"/>
              </a:spcBef>
            </a:pPr>
            <a:r>
              <a:rPr lang="de-DE" sz="800" noProof="1" smtClean="0">
                <a:solidFill>
                  <a:srgbClr val="000000"/>
                </a:solidFill>
                <a:ea typeface="MS PGothic" pitchFamily="34" charset="-128"/>
              </a:rPr>
              <a:t>UNIX, X/Open, OSF/1 und Motif sind eingetragene Marken der Open Group.</a:t>
            </a:r>
          </a:p>
          <a:p>
            <a:pPr>
              <a:spcBef>
                <a:spcPts val="400"/>
              </a:spcBef>
            </a:pPr>
            <a:r>
              <a:rPr lang="de-DE" sz="800" noProof="1" smtClean="0">
                <a:solidFill>
                  <a:srgbClr val="000000"/>
                </a:solidFill>
                <a:ea typeface="MS PGothic" pitchFamily="34" charset="-128"/>
              </a:rPr>
              <a:t>Citrix, ICA, Program Neighborhood, MetaFrame, WinFrame, VideoFrame und MultiWin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sind Marken oder eingetragene Marken von Citrix Systems, Inc.</a:t>
            </a:r>
          </a:p>
          <a:p>
            <a:pPr>
              <a:spcBef>
                <a:spcPts val="400"/>
              </a:spcBef>
            </a:pPr>
            <a:r>
              <a:rPr lang="de-DE" sz="800" noProof="1" smtClean="0">
                <a:solidFill>
                  <a:srgbClr val="000000"/>
                </a:solidFill>
                <a:ea typeface="MS PGothic" pitchFamily="34" charset="-128"/>
              </a:rPr>
              <a:t>HTML, XML, XHTML und W3C sind Marken oder eingetragene Marken des W3C</a:t>
            </a:r>
            <a:r>
              <a:rPr lang="de-DE" sz="800" baseline="30000" noProof="1" smtClean="0">
                <a:solidFill>
                  <a:srgbClr val="000000"/>
                </a:solidFill>
                <a:ea typeface="MS PGothic" pitchFamily="34" charset="-128"/>
              </a:rPr>
              <a:t>®</a:t>
            </a:r>
            <a:r>
              <a:rPr lang="de-DE" sz="800" noProof="1" smtClean="0">
                <a:solidFill>
                  <a:srgbClr val="000000"/>
                </a:solidFill>
                <a:ea typeface="MS PGothic" pitchFamily="34" charset="-128"/>
              </a:rPr>
              <a:t>,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World Wide Web Consortium, Massachusetts Institute of Technology. </a:t>
            </a:r>
          </a:p>
          <a:p>
            <a:pPr>
              <a:spcBef>
                <a:spcPts val="400"/>
              </a:spcBef>
            </a:pPr>
            <a:r>
              <a:rPr lang="de-DE" sz="800" noProof="1" smtClean="0">
                <a:solidFill>
                  <a:srgbClr val="000000"/>
                </a:solidFill>
                <a:ea typeface="MS PGothic" pitchFamily="34" charset="-128"/>
              </a:rPr>
              <a:t>Apple, App Store, iBooks, iPad, iPhone, iPhoto, iPod, iTunes, Multi-Touch, Objective-C, Retina, Safari, Siri und Xcode sind Marken oder eingetragene Marken der Apple Inc.</a:t>
            </a:r>
          </a:p>
          <a:p>
            <a:pPr>
              <a:spcBef>
                <a:spcPts val="400"/>
              </a:spcBef>
            </a:pPr>
            <a:r>
              <a:rPr lang="de-DE" sz="800" noProof="1" smtClean="0">
                <a:solidFill>
                  <a:srgbClr val="000000"/>
                </a:solidFill>
                <a:ea typeface="MS PGothic" pitchFamily="34" charset="-128"/>
              </a:rPr>
              <a:t>IOS ist eine eingetragene Marke von Cisco Systems Inc.</a:t>
            </a:r>
          </a:p>
          <a:p>
            <a:pPr>
              <a:spcBef>
                <a:spcPts val="400"/>
              </a:spcBef>
            </a:pPr>
            <a:r>
              <a:rPr lang="de-DE" sz="800" noProof="1" smtClean="0">
                <a:solidFill>
                  <a:srgbClr val="000000"/>
                </a:solidFill>
                <a:ea typeface="MS PGothic" pitchFamily="34" charset="-128"/>
              </a:rPr>
              <a:t>RIM, BlackBerry, BBM, BlackBerry Curve, BlackBerry Bold, BlackBerry Pearl, BlackBerry Torch, BlackBerry Storm, BlackBerry Storm2, BlackBerry PlayBook und BlackBerry App World sind Marken oder eingetragene Marken von Research in Motion Limited.</a:t>
            </a:r>
          </a:p>
        </p:txBody>
      </p:sp>
      <p:sp>
        <p:nvSpPr>
          <p:cNvPr id="7" name="TextBox 6"/>
          <p:cNvSpPr txBox="1"/>
          <p:nvPr userDrawn="1"/>
        </p:nvSpPr>
        <p:spPr bwMode="gray">
          <a:xfrm>
            <a:off x="6206400" y="1692001"/>
            <a:ext cx="5553600" cy="3888244"/>
          </a:xfrm>
          <a:prstGeom prst="rect">
            <a:avLst/>
          </a:prstGeom>
          <a:noFill/>
        </p:spPr>
        <p:txBody>
          <a:bodyPr wrap="square" lIns="0" tIns="0" rIns="0" bIns="0" rtlCol="0">
            <a:spAutoFit/>
          </a:bodyPr>
          <a:lstStyle/>
          <a:p>
            <a:pPr>
              <a:spcBef>
                <a:spcPts val="400"/>
              </a:spcBef>
              <a:defRPr/>
            </a:pPr>
            <a:r>
              <a:rPr lang="de-DE" sz="800" noProof="1" smtClean="0">
                <a:solidFill>
                  <a:srgbClr val="000000"/>
                </a:solidFill>
                <a:ea typeface="MS PGothic" pitchFamily="34" charset="-128"/>
              </a:rPr>
              <a:t>Google App Engine, Google Apps, Google Checkout, Google Data API, Google Maps, Google Mobile Ads, Google Mobile Updater, Google Mobile, Google Store, Google Sync, Google Updater, Google Voice, Google Mail, Gmail, YouTube, Dalvik und Android sind Marken oder eingetragene Marken von Google Inc.</a:t>
            </a:r>
          </a:p>
          <a:p>
            <a:pPr>
              <a:spcBef>
                <a:spcPts val="400"/>
              </a:spcBef>
              <a:defRPr/>
            </a:pPr>
            <a:r>
              <a:rPr lang="de-DE" sz="800" noProof="1" smtClean="0">
                <a:solidFill>
                  <a:srgbClr val="000000"/>
                </a:solidFill>
                <a:ea typeface="MS PGothic" pitchFamily="34" charset="-128"/>
              </a:rPr>
              <a:t>INTERMEC ist eine eingetragene Marke der Intermec Technologies Corporation.</a:t>
            </a:r>
          </a:p>
          <a:p>
            <a:pPr>
              <a:spcBef>
                <a:spcPts val="400"/>
              </a:spcBef>
              <a:defRPr/>
            </a:pPr>
            <a:r>
              <a:rPr lang="de-DE" sz="800" noProof="1" smtClean="0">
                <a:solidFill>
                  <a:srgbClr val="000000"/>
                </a:solidFill>
                <a:ea typeface="MS PGothic" pitchFamily="34" charset="-128"/>
              </a:rPr>
              <a:t>Wi-Fi ist eine eingetragene Marke der Wi-Fi Alliance.</a:t>
            </a:r>
          </a:p>
          <a:p>
            <a:pPr>
              <a:spcBef>
                <a:spcPts val="400"/>
              </a:spcBef>
              <a:defRPr/>
            </a:pPr>
            <a:r>
              <a:rPr lang="de-DE" sz="800" noProof="1" smtClean="0">
                <a:solidFill>
                  <a:srgbClr val="000000"/>
                </a:solidFill>
                <a:ea typeface="MS PGothic" pitchFamily="34" charset="-128"/>
              </a:rPr>
              <a:t>Bluetooth ist eine eingetragene Marke von Bluetooth SIG Inc.</a:t>
            </a:r>
          </a:p>
          <a:p>
            <a:pPr>
              <a:spcBef>
                <a:spcPts val="400"/>
              </a:spcBef>
              <a:defRPr/>
            </a:pPr>
            <a:r>
              <a:rPr lang="de-DE" sz="800" noProof="1" smtClean="0">
                <a:solidFill>
                  <a:srgbClr val="000000"/>
                </a:solidFill>
                <a:ea typeface="MS PGothic" pitchFamily="34" charset="-128"/>
              </a:rPr>
              <a:t>Motorola ist eine eingetragene Marke von Motorola Trademark Holdings, LLC. </a:t>
            </a:r>
          </a:p>
          <a:p>
            <a:pPr>
              <a:spcBef>
                <a:spcPts val="400"/>
              </a:spcBef>
              <a:defRPr/>
            </a:pPr>
            <a:r>
              <a:rPr lang="de-DE" sz="800" noProof="1" smtClean="0">
                <a:solidFill>
                  <a:srgbClr val="000000"/>
                </a:solidFill>
                <a:ea typeface="MS PGothic" pitchFamily="34" charset="-128"/>
              </a:rPr>
              <a:t>Computop ist eine eingetragene Marke der Computop Wirtschaftsinformatik GmbH.</a:t>
            </a:r>
          </a:p>
          <a:p>
            <a:pPr>
              <a:spcBef>
                <a:spcPts val="400"/>
              </a:spcBef>
              <a:defRPr/>
            </a:pPr>
            <a:r>
              <a:rPr lang="de-DE" sz="800" noProof="1" smtClean="0">
                <a:solidFill>
                  <a:srgbClr val="000000"/>
                </a:solidFill>
                <a:ea typeface="MS PGothic" pitchFamily="34" charset="-128"/>
              </a:rPr>
              <a:t>SAP, R/3, SAP NetWeaver, Duet, PartnerEdge, ByDesign, SAP BusinessObjects Explorer, StreamWork, SAP HANA und weitere im Text erwähnte SAP-Produkte und ­Dienstleistungen sowie die entsprechenden Logos sind Marken oder eingetragene Marken der SAP AG in Deutschland und anderen Ländern.</a:t>
            </a:r>
          </a:p>
          <a:p>
            <a:pPr>
              <a:spcBef>
                <a:spcPts val="400"/>
              </a:spcBef>
              <a:defRPr/>
            </a:pPr>
            <a:r>
              <a:rPr lang="de-DE" sz="800" noProof="1" smtClean="0">
                <a:solidFill>
                  <a:srgbClr val="000000"/>
                </a:solidFill>
                <a:ea typeface="MS PGothic" pitchFamily="34" charset="-128"/>
              </a:rPr>
              <a:t>Business Objects und das Business-Objects-Logo, BusinessObjects, Crystal Reports, Crystal Decisions, Web Intelligence, Xcelsius und andere im Text erwähnte Business-Objects-Produkte und ­Dienstleistungen sowie die entsprechenden Logos sind Marken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oder eingetragene Marken der Business Objects Software Ltd. Business Objects ist ein Unternehmen der SAP AG.</a:t>
            </a:r>
          </a:p>
          <a:p>
            <a:pPr>
              <a:spcBef>
                <a:spcPts val="400"/>
              </a:spcBef>
              <a:defRPr/>
            </a:pPr>
            <a:r>
              <a:rPr lang="de-DE" sz="800" noProof="1" smtClean="0">
                <a:solidFill>
                  <a:srgbClr val="000000"/>
                </a:solidFill>
                <a:ea typeface="MS PGothic" pitchFamily="34" charset="-128"/>
              </a:rPr>
              <a:t>Sybase und Adaptive Server, iAnywhere, Sybase 365, SQL Anywhere und weitere im Text erwähnte Sybase-Produkte und -Dienstleistungen sowie die entsprechenden Logos sind Marken oder eingetragene Marken der Sybase Inc. Sybase ist ein Unternehmen der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SAP AG.</a:t>
            </a:r>
          </a:p>
          <a:p>
            <a:pPr>
              <a:spcBef>
                <a:spcPts val="400"/>
              </a:spcBef>
              <a:defRPr/>
            </a:pPr>
            <a:r>
              <a:rPr lang="de-DE" sz="800" noProof="1" smtClean="0">
                <a:solidFill>
                  <a:srgbClr val="000000"/>
                </a:solidFill>
                <a:ea typeface="MS PGothic" pitchFamily="34" charset="-128"/>
              </a:rPr>
              <a:t>Crossgate, m@gic EDDY, B2B 360°, B2B 360°Services sind eingetragene Marken der Crossgate AG in Deutschland und anderen Ländern. Crossgate ist ein Unternehmen der SAP AG.</a:t>
            </a:r>
          </a:p>
          <a:p>
            <a:pPr>
              <a:spcBef>
                <a:spcPts val="400"/>
              </a:spcBef>
              <a:defRPr/>
            </a:pPr>
            <a:r>
              <a:rPr lang="de-DE" sz="800" noProof="1" smtClean="0">
                <a:solidFill>
                  <a:srgbClr val="000000"/>
                </a:solidFill>
                <a:ea typeface="MS PGothic" pitchFamily="34" charset="-128"/>
              </a:rPr>
              <a:t>Alle anderen Namen von Produkten und Dienstleistungen sind Marken der jeweiligen Firmen. Die Angaben im Text sind unverbindlich und dienen lediglich zu Informations-zwecken. Produkte können länderspezifische Unterschiede aufweisen.</a:t>
            </a:r>
          </a:p>
          <a:p>
            <a:pPr>
              <a:spcBef>
                <a:spcPts val="400"/>
              </a:spcBef>
              <a:defRPr/>
            </a:pPr>
            <a:r>
              <a:rPr lang="de-DE" sz="800" noProof="1" smtClean="0">
                <a:solidFill>
                  <a:srgbClr val="000000"/>
                </a:solidFill>
                <a:ea typeface="MS PGothic" pitchFamily="34" charset="-128"/>
              </a:rPr>
              <a:t>Die in dieser Publikation enthaltene Information ist Eigentum der SAP. Weitergabe und Vervielfältigung dieser Publikation oder von Teilen daraus sind, zu welchem Zweck und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in welcher Form auch immer, nur mit ausdrücklicher schriftlicher Genehmigung durch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SAP AG gestattet.</a:t>
            </a:r>
          </a:p>
        </p:txBody>
      </p:sp>
    </p:spTree>
    <p:extLst>
      <p:ext uri="{BB962C8B-B14F-4D97-AF65-F5344CB8AC3E}">
        <p14:creationId xmlns:p14="http://schemas.microsoft.com/office/powerpoint/2010/main" val="13195292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_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3"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161448"/>
            <a:ext cx="11040000" cy="738664"/>
          </a:xfrm>
        </p:spPr>
        <p:txBody>
          <a:bodyPr anchor="t" anchorCtr="0">
            <a:noAutofit/>
          </a:bodyPr>
          <a:lstStyle>
            <a:lvl1pPr>
              <a:defRPr sz="4400">
                <a:solidFill>
                  <a:sysClr val="windowText" lastClr="000000"/>
                </a:solidFill>
                <a:latin typeface="+mj-lt"/>
              </a:defRPr>
            </a:lvl1pPr>
          </a:lstStyle>
          <a:p>
            <a:r>
              <a:rPr lang="en-US" noProof="0" dirty="0" smtClean="0"/>
              <a:t>Spotlight Title</a:t>
            </a:r>
            <a:endParaRPr lang="de-DE" dirty="0"/>
          </a:p>
        </p:txBody>
      </p:sp>
    </p:spTree>
    <p:extLst>
      <p:ext uri="{BB962C8B-B14F-4D97-AF65-F5344CB8AC3E}">
        <p14:creationId xmlns:p14="http://schemas.microsoft.com/office/powerpoint/2010/main" val="644046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etter 10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cxnSp>
        <p:nvCxnSpPr>
          <p:cNvPr id="3" name="Straight Connector 2"/>
          <p:cNvCxnSpPr/>
          <p:nvPr userDrawn="1"/>
        </p:nvCxnSpPr>
        <p:spPr bwMode="gray">
          <a:xfrm>
            <a:off x="468992" y="230075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bwMode="gray">
          <a:xfrm>
            <a:off x="468992" y="51330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gray">
          <a:xfrm>
            <a:off x="6374892" y="230075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bwMode="gray">
          <a:xfrm>
            <a:off x="6374892" y="4186411"/>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gray">
          <a:xfrm>
            <a:off x="6374892" y="51330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bwMode="gray">
          <a:xfrm>
            <a:off x="468992" y="3239802"/>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468992" y="4186411"/>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gray">
          <a:xfrm>
            <a:off x="6376619" y="3239802"/>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gray">
          <a:xfrm>
            <a:off x="468992" y="6079629"/>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gray">
          <a:xfrm>
            <a:off x="6374892" y="6079629"/>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0" hasCustomPrompt="1"/>
          </p:nvPr>
        </p:nvSpPr>
        <p:spPr bwMode="gray">
          <a:xfrm>
            <a:off x="1599800" y="1713863"/>
            <a:ext cx="4233733" cy="576072"/>
          </a:xfrm>
        </p:spPr>
        <p:txBody>
          <a:bodyPr anchor="ctr" anchorCtr="0"/>
          <a:lstStyle>
            <a:lvl1pPr>
              <a:defRPr b="0" baseline="0"/>
            </a:lvl1pPr>
          </a:lstStyle>
          <a:p>
            <a:pPr lvl="0"/>
            <a:r>
              <a:rPr lang="en-US" dirty="0" smtClean="0"/>
              <a:t>Text goes here, sentence case</a:t>
            </a:r>
          </a:p>
        </p:txBody>
      </p:sp>
      <p:sp>
        <p:nvSpPr>
          <p:cNvPr id="16" name="Picture Placeholder 15"/>
          <p:cNvSpPr>
            <a:spLocks noGrp="1"/>
          </p:cNvSpPr>
          <p:nvPr>
            <p:ph type="pic" sz="quarter" idx="11" hasCustomPrompt="1"/>
          </p:nvPr>
        </p:nvSpPr>
        <p:spPr bwMode="gray">
          <a:xfrm>
            <a:off x="469899" y="1614950"/>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2" hasCustomPrompt="1"/>
          </p:nvPr>
        </p:nvSpPr>
        <p:spPr bwMode="gray">
          <a:xfrm>
            <a:off x="1599800" y="2652915"/>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3" hasCustomPrompt="1"/>
          </p:nvPr>
        </p:nvSpPr>
        <p:spPr bwMode="gray">
          <a:xfrm>
            <a:off x="469899" y="2554002"/>
            <a:ext cx="884976" cy="685800"/>
          </a:xfrm>
        </p:spPr>
        <p:txBody>
          <a:bodyPr/>
          <a:lstStyle>
            <a:lvl1pPr>
              <a:defRPr sz="1100"/>
            </a:lvl1pPr>
          </a:lstStyle>
          <a:p>
            <a:r>
              <a:rPr lang="en-US" dirty="0" smtClean="0"/>
              <a:t>Select box to add icon</a:t>
            </a:r>
            <a:endParaRPr lang="en-US" dirty="0"/>
          </a:p>
        </p:txBody>
      </p:sp>
      <p:sp>
        <p:nvSpPr>
          <p:cNvPr id="21" name="Text Placeholder 13"/>
          <p:cNvSpPr>
            <a:spLocks noGrp="1"/>
          </p:cNvSpPr>
          <p:nvPr>
            <p:ph type="body" sz="quarter" idx="14" hasCustomPrompt="1"/>
          </p:nvPr>
        </p:nvSpPr>
        <p:spPr bwMode="gray">
          <a:xfrm>
            <a:off x="1599800" y="3607081"/>
            <a:ext cx="4233733" cy="576072"/>
          </a:xfrm>
        </p:spPr>
        <p:txBody>
          <a:bodyPr anchor="ctr" anchorCtr="0"/>
          <a:lstStyle>
            <a:lvl1pPr>
              <a:defRPr b="0" baseline="0"/>
            </a:lvl1pPr>
          </a:lstStyle>
          <a:p>
            <a:pPr lvl="0"/>
            <a:r>
              <a:rPr lang="en-US" dirty="0" smtClean="0"/>
              <a:t>Text goes here, sentence case</a:t>
            </a:r>
          </a:p>
        </p:txBody>
      </p:sp>
      <p:sp>
        <p:nvSpPr>
          <p:cNvPr id="22" name="Picture Placeholder 15"/>
          <p:cNvSpPr>
            <a:spLocks noGrp="1"/>
          </p:cNvSpPr>
          <p:nvPr>
            <p:ph type="pic" sz="quarter" idx="15" hasCustomPrompt="1"/>
          </p:nvPr>
        </p:nvSpPr>
        <p:spPr bwMode="gray">
          <a:xfrm>
            <a:off x="469899" y="3508168"/>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16" hasCustomPrompt="1"/>
          </p:nvPr>
        </p:nvSpPr>
        <p:spPr bwMode="gray">
          <a:xfrm>
            <a:off x="1599800" y="4546133"/>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17" hasCustomPrompt="1"/>
          </p:nvPr>
        </p:nvSpPr>
        <p:spPr bwMode="gray">
          <a:xfrm>
            <a:off x="469899" y="4447220"/>
            <a:ext cx="884976" cy="685800"/>
          </a:xfrm>
        </p:spPr>
        <p:txBody>
          <a:bodyPr/>
          <a:lstStyle>
            <a:lvl1pPr>
              <a:defRPr sz="1100"/>
            </a:lvl1pPr>
          </a:lstStyle>
          <a:p>
            <a:r>
              <a:rPr lang="en-US" dirty="0" smtClean="0"/>
              <a:t>Select box to add icon</a:t>
            </a:r>
            <a:endParaRPr lang="en-US" dirty="0"/>
          </a:p>
        </p:txBody>
      </p:sp>
      <p:sp>
        <p:nvSpPr>
          <p:cNvPr id="25" name="Text Placeholder 13"/>
          <p:cNvSpPr>
            <a:spLocks noGrp="1"/>
          </p:cNvSpPr>
          <p:nvPr>
            <p:ph type="body" sz="quarter" idx="18" hasCustomPrompt="1"/>
          </p:nvPr>
        </p:nvSpPr>
        <p:spPr bwMode="gray">
          <a:xfrm>
            <a:off x="1599800" y="5492742"/>
            <a:ext cx="4233733" cy="576072"/>
          </a:xfrm>
        </p:spPr>
        <p:txBody>
          <a:bodyPr anchor="ctr" anchorCtr="0"/>
          <a:lstStyle>
            <a:lvl1pPr>
              <a:defRPr b="0" baseline="0"/>
            </a:lvl1pPr>
          </a:lstStyle>
          <a:p>
            <a:pPr lvl="0"/>
            <a:r>
              <a:rPr lang="en-US" dirty="0" smtClean="0"/>
              <a:t>Text goes here, sentence case</a:t>
            </a:r>
          </a:p>
        </p:txBody>
      </p:sp>
      <p:sp>
        <p:nvSpPr>
          <p:cNvPr id="26" name="Picture Placeholder 15"/>
          <p:cNvSpPr>
            <a:spLocks noGrp="1"/>
          </p:cNvSpPr>
          <p:nvPr>
            <p:ph type="pic" sz="quarter" idx="19" hasCustomPrompt="1"/>
          </p:nvPr>
        </p:nvSpPr>
        <p:spPr bwMode="gray">
          <a:xfrm>
            <a:off x="469899" y="5393829"/>
            <a:ext cx="884976" cy="685800"/>
          </a:xfrm>
        </p:spPr>
        <p:txBody>
          <a:bodyPr/>
          <a:lstStyle>
            <a:lvl1pPr>
              <a:defRPr sz="1100"/>
            </a:lvl1pPr>
          </a:lstStyle>
          <a:p>
            <a:r>
              <a:rPr lang="en-US" dirty="0" smtClean="0"/>
              <a:t>Select box to add icon</a:t>
            </a:r>
            <a:endParaRPr lang="en-US" dirty="0"/>
          </a:p>
        </p:txBody>
      </p:sp>
      <p:sp>
        <p:nvSpPr>
          <p:cNvPr id="27" name="Text Placeholder 13"/>
          <p:cNvSpPr>
            <a:spLocks noGrp="1"/>
          </p:cNvSpPr>
          <p:nvPr>
            <p:ph type="body" sz="quarter" idx="20" hasCustomPrompt="1"/>
          </p:nvPr>
        </p:nvSpPr>
        <p:spPr bwMode="gray">
          <a:xfrm>
            <a:off x="7504792" y="1713863"/>
            <a:ext cx="4233733" cy="576072"/>
          </a:xfrm>
        </p:spPr>
        <p:txBody>
          <a:bodyPr anchor="ctr" anchorCtr="0"/>
          <a:lstStyle>
            <a:lvl1pPr>
              <a:defRPr b="0" baseline="0"/>
            </a:lvl1pPr>
          </a:lstStyle>
          <a:p>
            <a:pPr lvl="0"/>
            <a:r>
              <a:rPr lang="en-US" dirty="0" smtClean="0"/>
              <a:t>Text goes here, sentence case</a:t>
            </a:r>
          </a:p>
        </p:txBody>
      </p:sp>
      <p:sp>
        <p:nvSpPr>
          <p:cNvPr id="28" name="Picture Placeholder 15"/>
          <p:cNvSpPr>
            <a:spLocks noGrp="1"/>
          </p:cNvSpPr>
          <p:nvPr>
            <p:ph type="pic" sz="quarter" idx="21" hasCustomPrompt="1"/>
          </p:nvPr>
        </p:nvSpPr>
        <p:spPr bwMode="gray">
          <a:xfrm>
            <a:off x="6374892" y="1614950"/>
            <a:ext cx="884976" cy="685800"/>
          </a:xfrm>
        </p:spPr>
        <p:txBody>
          <a:bodyPr/>
          <a:lstStyle>
            <a:lvl1pPr>
              <a:defRPr sz="1100"/>
            </a:lvl1pPr>
          </a:lstStyle>
          <a:p>
            <a:r>
              <a:rPr lang="en-US" dirty="0" smtClean="0"/>
              <a:t>Select box to add icon</a:t>
            </a:r>
            <a:endParaRPr lang="en-US" dirty="0"/>
          </a:p>
        </p:txBody>
      </p:sp>
      <p:sp>
        <p:nvSpPr>
          <p:cNvPr id="29" name="Text Placeholder 13"/>
          <p:cNvSpPr>
            <a:spLocks noGrp="1"/>
          </p:cNvSpPr>
          <p:nvPr>
            <p:ph type="body" sz="quarter" idx="22" hasCustomPrompt="1"/>
          </p:nvPr>
        </p:nvSpPr>
        <p:spPr bwMode="gray">
          <a:xfrm>
            <a:off x="7504792" y="2652915"/>
            <a:ext cx="4233733" cy="576072"/>
          </a:xfrm>
        </p:spPr>
        <p:txBody>
          <a:bodyPr anchor="ctr" anchorCtr="0"/>
          <a:lstStyle>
            <a:lvl1pPr>
              <a:defRPr b="0" baseline="0"/>
            </a:lvl1pPr>
          </a:lstStyle>
          <a:p>
            <a:pPr lvl="0"/>
            <a:r>
              <a:rPr lang="en-US" dirty="0" smtClean="0"/>
              <a:t>Text goes here, sentence case</a:t>
            </a:r>
          </a:p>
        </p:txBody>
      </p:sp>
      <p:sp>
        <p:nvSpPr>
          <p:cNvPr id="30" name="Picture Placeholder 15"/>
          <p:cNvSpPr>
            <a:spLocks noGrp="1"/>
          </p:cNvSpPr>
          <p:nvPr>
            <p:ph type="pic" sz="quarter" idx="23" hasCustomPrompt="1"/>
          </p:nvPr>
        </p:nvSpPr>
        <p:spPr bwMode="gray">
          <a:xfrm>
            <a:off x="6374892" y="2554002"/>
            <a:ext cx="884976" cy="685800"/>
          </a:xfrm>
        </p:spPr>
        <p:txBody>
          <a:bodyPr/>
          <a:lstStyle>
            <a:lvl1pPr>
              <a:defRPr sz="1100"/>
            </a:lvl1pPr>
          </a:lstStyle>
          <a:p>
            <a:r>
              <a:rPr lang="en-US" dirty="0" smtClean="0"/>
              <a:t>Select box to add icon</a:t>
            </a:r>
            <a:endParaRPr lang="en-US" dirty="0"/>
          </a:p>
        </p:txBody>
      </p:sp>
      <p:sp>
        <p:nvSpPr>
          <p:cNvPr id="31" name="Text Placeholder 13"/>
          <p:cNvSpPr>
            <a:spLocks noGrp="1"/>
          </p:cNvSpPr>
          <p:nvPr>
            <p:ph type="body" sz="quarter" idx="24" hasCustomPrompt="1"/>
          </p:nvPr>
        </p:nvSpPr>
        <p:spPr bwMode="gray">
          <a:xfrm>
            <a:off x="7504792" y="3607081"/>
            <a:ext cx="4233733" cy="576072"/>
          </a:xfrm>
        </p:spPr>
        <p:txBody>
          <a:bodyPr anchor="ctr" anchorCtr="0"/>
          <a:lstStyle>
            <a:lvl1pPr>
              <a:defRPr b="0" baseline="0"/>
            </a:lvl1pPr>
          </a:lstStyle>
          <a:p>
            <a:pPr lvl="0"/>
            <a:r>
              <a:rPr lang="en-US" dirty="0" smtClean="0"/>
              <a:t>Text goes here, sentence case</a:t>
            </a:r>
          </a:p>
        </p:txBody>
      </p:sp>
      <p:sp>
        <p:nvSpPr>
          <p:cNvPr id="32" name="Picture Placeholder 15"/>
          <p:cNvSpPr>
            <a:spLocks noGrp="1"/>
          </p:cNvSpPr>
          <p:nvPr>
            <p:ph type="pic" sz="quarter" idx="25" hasCustomPrompt="1"/>
          </p:nvPr>
        </p:nvSpPr>
        <p:spPr bwMode="gray">
          <a:xfrm>
            <a:off x="6374892" y="3508168"/>
            <a:ext cx="884976" cy="685800"/>
          </a:xfrm>
        </p:spPr>
        <p:txBody>
          <a:bodyPr/>
          <a:lstStyle>
            <a:lvl1pPr>
              <a:defRPr sz="1100"/>
            </a:lvl1pPr>
          </a:lstStyle>
          <a:p>
            <a:r>
              <a:rPr lang="en-US" dirty="0" smtClean="0"/>
              <a:t>Select box to add icon</a:t>
            </a:r>
            <a:endParaRPr lang="en-US" dirty="0"/>
          </a:p>
        </p:txBody>
      </p:sp>
      <p:sp>
        <p:nvSpPr>
          <p:cNvPr id="33" name="Text Placeholder 13"/>
          <p:cNvSpPr>
            <a:spLocks noGrp="1"/>
          </p:cNvSpPr>
          <p:nvPr>
            <p:ph type="body" sz="quarter" idx="26" hasCustomPrompt="1"/>
          </p:nvPr>
        </p:nvSpPr>
        <p:spPr bwMode="gray">
          <a:xfrm>
            <a:off x="7504792" y="4546133"/>
            <a:ext cx="4233733" cy="576072"/>
          </a:xfrm>
        </p:spPr>
        <p:txBody>
          <a:bodyPr anchor="ctr" anchorCtr="0"/>
          <a:lstStyle>
            <a:lvl1pPr>
              <a:defRPr b="0" baseline="0"/>
            </a:lvl1pPr>
          </a:lstStyle>
          <a:p>
            <a:pPr lvl="0"/>
            <a:r>
              <a:rPr lang="en-US" dirty="0" smtClean="0"/>
              <a:t>Text goes here, sentence case</a:t>
            </a:r>
          </a:p>
        </p:txBody>
      </p:sp>
      <p:sp>
        <p:nvSpPr>
          <p:cNvPr id="34" name="Picture Placeholder 15"/>
          <p:cNvSpPr>
            <a:spLocks noGrp="1"/>
          </p:cNvSpPr>
          <p:nvPr>
            <p:ph type="pic" sz="quarter" idx="27" hasCustomPrompt="1"/>
          </p:nvPr>
        </p:nvSpPr>
        <p:spPr bwMode="gray">
          <a:xfrm>
            <a:off x="6374892" y="4447220"/>
            <a:ext cx="884976" cy="685800"/>
          </a:xfrm>
        </p:spPr>
        <p:txBody>
          <a:bodyPr/>
          <a:lstStyle>
            <a:lvl1pPr>
              <a:defRPr sz="1100"/>
            </a:lvl1pPr>
          </a:lstStyle>
          <a:p>
            <a:r>
              <a:rPr lang="en-US" dirty="0" smtClean="0"/>
              <a:t>Select box to add icon</a:t>
            </a:r>
            <a:endParaRPr lang="en-US" dirty="0"/>
          </a:p>
        </p:txBody>
      </p:sp>
      <p:sp>
        <p:nvSpPr>
          <p:cNvPr id="35" name="Text Placeholder 13"/>
          <p:cNvSpPr>
            <a:spLocks noGrp="1"/>
          </p:cNvSpPr>
          <p:nvPr>
            <p:ph type="body" sz="quarter" idx="28" hasCustomPrompt="1"/>
          </p:nvPr>
        </p:nvSpPr>
        <p:spPr bwMode="gray">
          <a:xfrm>
            <a:off x="7504792" y="5492742"/>
            <a:ext cx="4233733" cy="576072"/>
          </a:xfrm>
        </p:spPr>
        <p:txBody>
          <a:bodyPr anchor="ctr" anchorCtr="0"/>
          <a:lstStyle>
            <a:lvl1pPr>
              <a:defRPr b="0" baseline="0"/>
            </a:lvl1pPr>
          </a:lstStyle>
          <a:p>
            <a:pPr lvl="0"/>
            <a:r>
              <a:rPr lang="en-US" dirty="0" smtClean="0"/>
              <a:t>Text goes here, sentence case</a:t>
            </a:r>
          </a:p>
        </p:txBody>
      </p:sp>
      <p:sp>
        <p:nvSpPr>
          <p:cNvPr id="36" name="Picture Placeholder 15"/>
          <p:cNvSpPr>
            <a:spLocks noGrp="1"/>
          </p:cNvSpPr>
          <p:nvPr>
            <p:ph type="pic" sz="quarter" idx="29" hasCustomPrompt="1"/>
          </p:nvPr>
        </p:nvSpPr>
        <p:spPr bwMode="gray">
          <a:xfrm>
            <a:off x="6374892" y="5393829"/>
            <a:ext cx="884976" cy="685800"/>
          </a:xfrm>
        </p:spPr>
        <p:txBody>
          <a:bodyPr/>
          <a:lstStyle>
            <a:lvl1pPr>
              <a:defRPr sz="1100"/>
            </a:lvl1pPr>
          </a:lstStyle>
          <a:p>
            <a:r>
              <a:rPr lang="en-US" dirty="0" smtClean="0"/>
              <a:t>Select box to add icon</a:t>
            </a:r>
            <a:endParaRPr lang="en-US" dirty="0"/>
          </a:p>
        </p:txBody>
      </p:sp>
    </p:spTree>
    <p:extLst>
      <p:ext uri="{BB962C8B-B14F-4D97-AF65-F5344CB8AC3E}">
        <p14:creationId xmlns:p14="http://schemas.microsoft.com/office/powerpoint/2010/main" val="35489994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etter 8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cxnSp>
        <p:nvCxnSpPr>
          <p:cNvPr id="3" name="Straight Connector 2"/>
          <p:cNvCxnSpPr/>
          <p:nvPr userDrawn="1"/>
        </p:nvCxnSpPr>
        <p:spPr bwMode="gray">
          <a:xfrm>
            <a:off x="468992" y="229319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bwMode="gray">
          <a:xfrm>
            <a:off x="468992" y="58898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gray">
          <a:xfrm>
            <a:off x="6374892" y="229319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bwMode="gray">
          <a:xfrm>
            <a:off x="63748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gray">
          <a:xfrm>
            <a:off x="6374892" y="58898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bwMode="gray">
          <a:xfrm>
            <a:off x="468992" y="349263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4689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gray">
          <a:xfrm>
            <a:off x="6376619" y="349263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Text Placeholder 13"/>
          <p:cNvSpPr>
            <a:spLocks noGrp="1"/>
          </p:cNvSpPr>
          <p:nvPr>
            <p:ph type="body" sz="quarter" idx="10" hasCustomPrompt="1"/>
          </p:nvPr>
        </p:nvSpPr>
        <p:spPr bwMode="gray">
          <a:xfrm>
            <a:off x="1599800" y="1713863"/>
            <a:ext cx="4233733" cy="576072"/>
          </a:xfrm>
        </p:spPr>
        <p:txBody>
          <a:bodyPr anchor="ctr" anchorCtr="0"/>
          <a:lstStyle>
            <a:lvl1pPr>
              <a:defRPr b="0" baseline="0"/>
            </a:lvl1pPr>
          </a:lstStyle>
          <a:p>
            <a:pPr lvl="0"/>
            <a:r>
              <a:rPr lang="en-US" dirty="0" smtClean="0"/>
              <a:t>Text goes here, sentence case</a:t>
            </a:r>
          </a:p>
        </p:txBody>
      </p:sp>
      <p:sp>
        <p:nvSpPr>
          <p:cNvPr id="12" name="Picture Placeholder 15"/>
          <p:cNvSpPr>
            <a:spLocks noGrp="1"/>
          </p:cNvSpPr>
          <p:nvPr>
            <p:ph type="pic" sz="quarter" idx="11" hasCustomPrompt="1"/>
          </p:nvPr>
        </p:nvSpPr>
        <p:spPr bwMode="gray">
          <a:xfrm>
            <a:off x="469899" y="1614950"/>
            <a:ext cx="884976" cy="685800"/>
          </a:xfrm>
        </p:spPr>
        <p:txBody>
          <a:bodyPr/>
          <a:lstStyle>
            <a:lvl1pPr>
              <a:defRPr sz="1100"/>
            </a:lvl1pPr>
          </a:lstStyle>
          <a:p>
            <a:r>
              <a:rPr lang="en-US" dirty="0" smtClean="0"/>
              <a:t>Select box to add icon</a:t>
            </a:r>
            <a:endParaRPr lang="en-US" dirty="0"/>
          </a:p>
        </p:txBody>
      </p:sp>
      <p:sp>
        <p:nvSpPr>
          <p:cNvPr id="13" name="Text Placeholder 13"/>
          <p:cNvSpPr>
            <a:spLocks noGrp="1"/>
          </p:cNvSpPr>
          <p:nvPr>
            <p:ph type="body" sz="quarter" idx="12" hasCustomPrompt="1"/>
          </p:nvPr>
        </p:nvSpPr>
        <p:spPr bwMode="gray">
          <a:xfrm>
            <a:off x="1599800" y="2916558"/>
            <a:ext cx="4233733" cy="576072"/>
          </a:xfrm>
        </p:spPr>
        <p:txBody>
          <a:bodyPr anchor="ctr" anchorCtr="0"/>
          <a:lstStyle>
            <a:lvl1pPr>
              <a:defRPr b="0" baseline="0"/>
            </a:lvl1pPr>
          </a:lstStyle>
          <a:p>
            <a:pPr lvl="0"/>
            <a:r>
              <a:rPr lang="en-US" dirty="0" smtClean="0"/>
              <a:t>Text goes here, sentence case</a:t>
            </a:r>
          </a:p>
        </p:txBody>
      </p:sp>
      <p:sp>
        <p:nvSpPr>
          <p:cNvPr id="14" name="Picture Placeholder 15"/>
          <p:cNvSpPr>
            <a:spLocks noGrp="1"/>
          </p:cNvSpPr>
          <p:nvPr>
            <p:ph type="pic" sz="quarter" idx="13" hasCustomPrompt="1"/>
          </p:nvPr>
        </p:nvSpPr>
        <p:spPr bwMode="gray">
          <a:xfrm>
            <a:off x="469899" y="2804489"/>
            <a:ext cx="884976" cy="685800"/>
          </a:xfrm>
        </p:spPr>
        <p:txBody>
          <a:bodyPr/>
          <a:lstStyle>
            <a:lvl1pPr>
              <a:defRPr sz="1100"/>
            </a:lvl1pPr>
          </a:lstStyle>
          <a:p>
            <a:r>
              <a:rPr lang="en-US" dirty="0" smtClean="0"/>
              <a:t>Select box to add icon</a:t>
            </a:r>
            <a:endParaRPr lang="en-US" dirty="0"/>
          </a:p>
        </p:txBody>
      </p:sp>
      <p:sp>
        <p:nvSpPr>
          <p:cNvPr id="15" name="Text Placeholder 13"/>
          <p:cNvSpPr>
            <a:spLocks noGrp="1"/>
          </p:cNvSpPr>
          <p:nvPr>
            <p:ph type="body" sz="quarter" idx="14" hasCustomPrompt="1"/>
          </p:nvPr>
        </p:nvSpPr>
        <p:spPr bwMode="gray">
          <a:xfrm>
            <a:off x="1599800" y="4100238"/>
            <a:ext cx="4233733" cy="576072"/>
          </a:xfrm>
        </p:spPr>
        <p:txBody>
          <a:bodyPr anchor="ctr" anchorCtr="0"/>
          <a:lstStyle>
            <a:lvl1pPr>
              <a:defRPr b="0" baseline="0"/>
            </a:lvl1pPr>
          </a:lstStyle>
          <a:p>
            <a:pPr lvl="0"/>
            <a:r>
              <a:rPr lang="en-US" dirty="0" smtClean="0"/>
              <a:t>Text goes here, sentence case</a:t>
            </a:r>
          </a:p>
        </p:txBody>
      </p:sp>
      <p:sp>
        <p:nvSpPr>
          <p:cNvPr id="16" name="Picture Placeholder 15"/>
          <p:cNvSpPr>
            <a:spLocks noGrp="1"/>
          </p:cNvSpPr>
          <p:nvPr>
            <p:ph type="pic" sz="quarter" idx="15" hasCustomPrompt="1"/>
          </p:nvPr>
        </p:nvSpPr>
        <p:spPr bwMode="gray">
          <a:xfrm>
            <a:off x="469899" y="4001325"/>
            <a:ext cx="884976" cy="685800"/>
          </a:xfrm>
        </p:spPr>
        <p:txBody>
          <a:bodyPr/>
          <a:lstStyle>
            <a:lvl1pPr>
              <a:defRPr sz="1100"/>
            </a:lvl1pPr>
          </a:lstStyle>
          <a:p>
            <a:r>
              <a:rPr lang="en-US" dirty="0" smtClean="0"/>
              <a:t>Select box to add icon</a:t>
            </a:r>
            <a:endParaRPr lang="en-US" dirty="0"/>
          </a:p>
        </p:txBody>
      </p:sp>
      <p:sp>
        <p:nvSpPr>
          <p:cNvPr id="17" name="Text Placeholder 13"/>
          <p:cNvSpPr>
            <a:spLocks noGrp="1"/>
          </p:cNvSpPr>
          <p:nvPr>
            <p:ph type="body" sz="quarter" idx="16" hasCustomPrompt="1"/>
          </p:nvPr>
        </p:nvSpPr>
        <p:spPr bwMode="gray">
          <a:xfrm>
            <a:off x="1599800" y="5302933"/>
            <a:ext cx="4233733" cy="576072"/>
          </a:xfrm>
        </p:spPr>
        <p:txBody>
          <a:bodyPr anchor="ctr" anchorCtr="0"/>
          <a:lstStyle>
            <a:lvl1pPr>
              <a:defRPr b="0" baseline="0"/>
            </a:lvl1pPr>
          </a:lstStyle>
          <a:p>
            <a:pPr lvl="0"/>
            <a:r>
              <a:rPr lang="en-US" dirty="0" smtClean="0"/>
              <a:t>Text goes here, sentence case</a:t>
            </a:r>
          </a:p>
        </p:txBody>
      </p:sp>
      <p:sp>
        <p:nvSpPr>
          <p:cNvPr id="18" name="Picture Placeholder 15"/>
          <p:cNvSpPr>
            <a:spLocks noGrp="1"/>
          </p:cNvSpPr>
          <p:nvPr>
            <p:ph type="pic" sz="quarter" idx="17" hasCustomPrompt="1"/>
          </p:nvPr>
        </p:nvSpPr>
        <p:spPr bwMode="gray">
          <a:xfrm>
            <a:off x="469899" y="5204020"/>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8" hasCustomPrompt="1"/>
          </p:nvPr>
        </p:nvSpPr>
        <p:spPr bwMode="gray">
          <a:xfrm>
            <a:off x="7504792" y="1713863"/>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9" hasCustomPrompt="1"/>
          </p:nvPr>
        </p:nvSpPr>
        <p:spPr bwMode="gray">
          <a:xfrm>
            <a:off x="6374892" y="1614950"/>
            <a:ext cx="884976" cy="685800"/>
          </a:xfrm>
        </p:spPr>
        <p:txBody>
          <a:bodyPr/>
          <a:lstStyle>
            <a:lvl1pPr>
              <a:defRPr sz="1100"/>
            </a:lvl1pPr>
          </a:lstStyle>
          <a:p>
            <a:r>
              <a:rPr lang="en-US" dirty="0" smtClean="0"/>
              <a:t>Select box to add icon</a:t>
            </a:r>
            <a:endParaRPr lang="en-US" dirty="0"/>
          </a:p>
        </p:txBody>
      </p:sp>
      <p:sp>
        <p:nvSpPr>
          <p:cNvPr id="21" name="Text Placeholder 13"/>
          <p:cNvSpPr>
            <a:spLocks noGrp="1"/>
          </p:cNvSpPr>
          <p:nvPr>
            <p:ph type="body" sz="quarter" idx="20" hasCustomPrompt="1"/>
          </p:nvPr>
        </p:nvSpPr>
        <p:spPr bwMode="gray">
          <a:xfrm>
            <a:off x="7504792" y="2916558"/>
            <a:ext cx="4233733" cy="576072"/>
          </a:xfrm>
        </p:spPr>
        <p:txBody>
          <a:bodyPr anchor="ctr" anchorCtr="0"/>
          <a:lstStyle>
            <a:lvl1pPr>
              <a:defRPr b="0" baseline="0"/>
            </a:lvl1pPr>
          </a:lstStyle>
          <a:p>
            <a:pPr lvl="0"/>
            <a:r>
              <a:rPr lang="en-US" dirty="0" smtClean="0"/>
              <a:t>Text goes here, sentence case</a:t>
            </a:r>
          </a:p>
        </p:txBody>
      </p:sp>
      <p:sp>
        <p:nvSpPr>
          <p:cNvPr id="22" name="Picture Placeholder 15"/>
          <p:cNvSpPr>
            <a:spLocks noGrp="1"/>
          </p:cNvSpPr>
          <p:nvPr>
            <p:ph type="pic" sz="quarter" idx="21" hasCustomPrompt="1"/>
          </p:nvPr>
        </p:nvSpPr>
        <p:spPr bwMode="gray">
          <a:xfrm>
            <a:off x="6374892" y="2804489"/>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22" hasCustomPrompt="1"/>
          </p:nvPr>
        </p:nvSpPr>
        <p:spPr bwMode="gray">
          <a:xfrm>
            <a:off x="7504792" y="4100238"/>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23" hasCustomPrompt="1"/>
          </p:nvPr>
        </p:nvSpPr>
        <p:spPr bwMode="gray">
          <a:xfrm>
            <a:off x="6374892" y="4001325"/>
            <a:ext cx="884976" cy="685800"/>
          </a:xfrm>
        </p:spPr>
        <p:txBody>
          <a:bodyPr/>
          <a:lstStyle>
            <a:lvl1pPr>
              <a:defRPr sz="1100"/>
            </a:lvl1pPr>
          </a:lstStyle>
          <a:p>
            <a:r>
              <a:rPr lang="en-US" dirty="0" smtClean="0"/>
              <a:t>Select box to add icon</a:t>
            </a:r>
            <a:endParaRPr lang="en-US" dirty="0"/>
          </a:p>
        </p:txBody>
      </p:sp>
      <p:sp>
        <p:nvSpPr>
          <p:cNvPr id="25" name="Text Placeholder 13"/>
          <p:cNvSpPr>
            <a:spLocks noGrp="1"/>
          </p:cNvSpPr>
          <p:nvPr>
            <p:ph type="body" sz="quarter" idx="24" hasCustomPrompt="1"/>
          </p:nvPr>
        </p:nvSpPr>
        <p:spPr bwMode="gray">
          <a:xfrm>
            <a:off x="7504792" y="5302933"/>
            <a:ext cx="4233733" cy="576072"/>
          </a:xfrm>
        </p:spPr>
        <p:txBody>
          <a:bodyPr anchor="ctr" anchorCtr="0"/>
          <a:lstStyle>
            <a:lvl1pPr>
              <a:defRPr b="0" baseline="0"/>
            </a:lvl1pPr>
          </a:lstStyle>
          <a:p>
            <a:pPr lvl="0"/>
            <a:r>
              <a:rPr lang="en-US" dirty="0" smtClean="0"/>
              <a:t>Text goes here, sentence case</a:t>
            </a:r>
          </a:p>
        </p:txBody>
      </p:sp>
      <p:sp>
        <p:nvSpPr>
          <p:cNvPr id="26" name="Picture Placeholder 15"/>
          <p:cNvSpPr>
            <a:spLocks noGrp="1"/>
          </p:cNvSpPr>
          <p:nvPr>
            <p:ph type="pic" sz="quarter" idx="25" hasCustomPrompt="1"/>
          </p:nvPr>
        </p:nvSpPr>
        <p:spPr bwMode="gray">
          <a:xfrm>
            <a:off x="6374892" y="5204020"/>
            <a:ext cx="884976" cy="685800"/>
          </a:xfrm>
        </p:spPr>
        <p:txBody>
          <a:bodyPr/>
          <a:lstStyle>
            <a:lvl1pPr>
              <a:defRPr sz="1100"/>
            </a:lvl1pPr>
          </a:lstStyle>
          <a:p>
            <a:r>
              <a:rPr lang="en-US" dirty="0" smtClean="0"/>
              <a:t>Select box to add icon</a:t>
            </a:r>
            <a:endParaRPr lang="en-US" dirty="0"/>
          </a:p>
        </p:txBody>
      </p:sp>
    </p:spTree>
    <p:extLst>
      <p:ext uri="{BB962C8B-B14F-4D97-AF65-F5344CB8AC3E}">
        <p14:creationId xmlns:p14="http://schemas.microsoft.com/office/powerpoint/2010/main" val="18501633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etter 4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11" name="Text Placeholder 13"/>
          <p:cNvSpPr>
            <a:spLocks noGrp="1"/>
          </p:cNvSpPr>
          <p:nvPr>
            <p:ph type="body" sz="quarter" idx="10" hasCustomPrompt="1"/>
          </p:nvPr>
        </p:nvSpPr>
        <p:spPr bwMode="gray">
          <a:xfrm>
            <a:off x="1599800" y="2328081"/>
            <a:ext cx="4233733" cy="576072"/>
          </a:xfrm>
        </p:spPr>
        <p:txBody>
          <a:bodyPr anchor="ctr" anchorCtr="0"/>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b="0" baseline="0"/>
            </a:lvl1pPr>
          </a:lstStyle>
          <a:p>
            <a:pPr lvl="0"/>
            <a:r>
              <a:rPr lang="en-US" dirty="0" smtClean="0"/>
              <a:t>Text goes here, sentence case</a:t>
            </a:r>
          </a:p>
        </p:txBody>
      </p:sp>
      <p:sp>
        <p:nvSpPr>
          <p:cNvPr id="12" name="Picture Placeholder 15"/>
          <p:cNvSpPr>
            <a:spLocks noGrp="1"/>
          </p:cNvSpPr>
          <p:nvPr>
            <p:ph type="pic" sz="quarter" idx="11" hasCustomPrompt="1"/>
          </p:nvPr>
        </p:nvSpPr>
        <p:spPr bwMode="gray">
          <a:xfrm>
            <a:off x="469899" y="2229168"/>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8" hasCustomPrompt="1"/>
          </p:nvPr>
        </p:nvSpPr>
        <p:spPr bwMode="gray">
          <a:xfrm>
            <a:off x="7504792" y="2328081"/>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9" hasCustomPrompt="1"/>
          </p:nvPr>
        </p:nvSpPr>
        <p:spPr bwMode="gray">
          <a:xfrm>
            <a:off x="6374892" y="2229168"/>
            <a:ext cx="884976" cy="68580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1100"/>
            </a:lvl1pPr>
          </a:lstStyle>
          <a:p>
            <a:r>
              <a:rPr lang="en-US" dirty="0" smtClean="0"/>
              <a:t>Select box to add icon</a:t>
            </a:r>
          </a:p>
        </p:txBody>
      </p:sp>
      <p:cxnSp>
        <p:nvCxnSpPr>
          <p:cNvPr id="27" name="Straight Connector 26"/>
          <p:cNvCxnSpPr/>
          <p:nvPr userDrawn="1"/>
        </p:nvCxnSpPr>
        <p:spPr bwMode="gray">
          <a:xfrm>
            <a:off x="468992" y="2914968"/>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gray">
          <a:xfrm>
            <a:off x="6374892" y="2914968"/>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gray">
          <a:xfrm>
            <a:off x="63748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gray">
          <a:xfrm>
            <a:off x="4689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3"/>
          <p:cNvSpPr>
            <a:spLocks noGrp="1"/>
          </p:cNvSpPr>
          <p:nvPr>
            <p:ph type="body" sz="quarter" idx="14" hasCustomPrompt="1"/>
          </p:nvPr>
        </p:nvSpPr>
        <p:spPr bwMode="gray">
          <a:xfrm>
            <a:off x="1599800" y="4100238"/>
            <a:ext cx="4233733" cy="576072"/>
          </a:xfrm>
        </p:spPr>
        <p:txBody>
          <a:bodyPr anchor="ctr" anchorCtr="0"/>
          <a:lstStyle>
            <a:lvl1pPr>
              <a:defRPr b="0" baseline="0"/>
            </a:lvl1pPr>
          </a:lstStyle>
          <a:p>
            <a:pPr lvl="0"/>
            <a:r>
              <a:rPr lang="en-US" dirty="0" smtClean="0"/>
              <a:t>Text goes here, sentence case</a:t>
            </a:r>
          </a:p>
        </p:txBody>
      </p:sp>
      <p:sp>
        <p:nvSpPr>
          <p:cNvPr id="18" name="Picture Placeholder 15"/>
          <p:cNvSpPr>
            <a:spLocks noGrp="1"/>
          </p:cNvSpPr>
          <p:nvPr>
            <p:ph type="pic" sz="quarter" idx="15" hasCustomPrompt="1"/>
          </p:nvPr>
        </p:nvSpPr>
        <p:spPr bwMode="gray">
          <a:xfrm>
            <a:off x="469899" y="4001325"/>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22" hasCustomPrompt="1"/>
          </p:nvPr>
        </p:nvSpPr>
        <p:spPr bwMode="gray">
          <a:xfrm>
            <a:off x="7504792" y="4100238"/>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23" hasCustomPrompt="1"/>
          </p:nvPr>
        </p:nvSpPr>
        <p:spPr bwMode="gray">
          <a:xfrm>
            <a:off x="6374892" y="4001325"/>
            <a:ext cx="884976" cy="68580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1100"/>
            </a:lvl1pPr>
          </a:lstStyle>
          <a:p>
            <a:r>
              <a:rPr lang="en-US" dirty="0" smtClean="0"/>
              <a:t>Select box to add icon</a:t>
            </a:r>
          </a:p>
        </p:txBody>
      </p:sp>
    </p:spTree>
    <p:extLst>
      <p:ext uri="{BB962C8B-B14F-4D97-AF65-F5344CB8AC3E}">
        <p14:creationId xmlns:p14="http://schemas.microsoft.com/office/powerpoint/2010/main" val="6812243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3 Strategi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24" name="Text Placeholder 9"/>
          <p:cNvSpPr>
            <a:spLocks noGrp="1"/>
          </p:cNvSpPr>
          <p:nvPr>
            <p:ph type="body" sz="quarter" idx="12" hasCustomPrompt="1"/>
          </p:nvPr>
        </p:nvSpPr>
        <p:spPr bwMode="gray">
          <a:xfrm>
            <a:off x="5104527"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5" name="Text Placeholder 9"/>
          <p:cNvSpPr>
            <a:spLocks noGrp="1"/>
          </p:cNvSpPr>
          <p:nvPr>
            <p:ph type="body" sz="quarter" idx="13" hasCustomPrompt="1"/>
          </p:nvPr>
        </p:nvSpPr>
        <p:spPr bwMode="gray">
          <a:xfrm>
            <a:off x="5104527" y="4008987"/>
            <a:ext cx="2804160" cy="1388004"/>
          </a:xfrm>
        </p:spPr>
        <p:txBody>
          <a:bodyPr tIns="0" bIns="0" anchor="t" anchorCtr="0"/>
          <a:lstStyle>
            <a:lvl1pPr>
              <a:defRPr sz="2000" b="0"/>
            </a:lvl1pPr>
          </a:lstStyle>
          <a:p>
            <a:pPr lvl="0"/>
            <a:r>
              <a:rPr lang="en-US" dirty="0" smtClean="0"/>
              <a:t>text all lower case</a:t>
            </a:r>
          </a:p>
        </p:txBody>
      </p:sp>
      <p:sp>
        <p:nvSpPr>
          <p:cNvPr id="26" name="Text Placeholder 9"/>
          <p:cNvSpPr>
            <a:spLocks noGrp="1"/>
          </p:cNvSpPr>
          <p:nvPr>
            <p:ph type="body" sz="quarter" idx="14" hasCustomPrompt="1"/>
          </p:nvPr>
        </p:nvSpPr>
        <p:spPr bwMode="gray">
          <a:xfrm>
            <a:off x="8955840"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7" name="Text Placeholder 9"/>
          <p:cNvSpPr>
            <a:spLocks noGrp="1"/>
          </p:cNvSpPr>
          <p:nvPr>
            <p:ph type="body" sz="quarter" idx="15" hasCustomPrompt="1"/>
          </p:nvPr>
        </p:nvSpPr>
        <p:spPr bwMode="gray">
          <a:xfrm>
            <a:off x="8955840" y="4008987"/>
            <a:ext cx="2804160" cy="1388004"/>
          </a:xfrm>
        </p:spPr>
        <p:txBody>
          <a:bodyPr tIns="0" bIns="0" anchor="t" anchorCtr="0"/>
          <a:lstStyle>
            <a:lvl1pPr>
              <a:defRPr sz="2000" b="0"/>
            </a:lvl1pPr>
          </a:lstStyle>
          <a:p>
            <a:pPr lvl="0"/>
            <a:r>
              <a:rPr lang="en-US" dirty="0" smtClean="0"/>
              <a:t>text all lower case</a:t>
            </a:r>
          </a:p>
        </p:txBody>
      </p:sp>
      <p:sp>
        <p:nvSpPr>
          <p:cNvPr id="28" name="Text Placeholder 9"/>
          <p:cNvSpPr>
            <a:spLocks noGrp="1"/>
          </p:cNvSpPr>
          <p:nvPr>
            <p:ph type="body" sz="quarter" idx="11" hasCustomPrompt="1"/>
          </p:nvPr>
        </p:nvSpPr>
        <p:spPr bwMode="gray">
          <a:xfrm>
            <a:off x="1261984"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9" name="Text Placeholder 9"/>
          <p:cNvSpPr>
            <a:spLocks noGrp="1"/>
          </p:cNvSpPr>
          <p:nvPr>
            <p:ph type="body" sz="quarter" idx="10" hasCustomPrompt="1"/>
          </p:nvPr>
        </p:nvSpPr>
        <p:spPr bwMode="gray">
          <a:xfrm>
            <a:off x="1261984" y="4008987"/>
            <a:ext cx="2804160" cy="1388004"/>
          </a:xfrm>
        </p:spPr>
        <p:txBody>
          <a:bodyPr tIns="0" bIns="0" anchor="t" anchorCtr="0"/>
          <a:lstStyle>
            <a:lvl1pPr>
              <a:defRPr sz="2000" b="0" baseline="0"/>
            </a:lvl1pPr>
          </a:lstStyle>
          <a:p>
            <a:pPr lvl="0"/>
            <a:r>
              <a:rPr lang="en-US" dirty="0" smtClean="0"/>
              <a:t>text all lower case</a:t>
            </a:r>
          </a:p>
        </p:txBody>
      </p:sp>
      <p:sp>
        <p:nvSpPr>
          <p:cNvPr id="30" name="Picture Placeholder 15"/>
          <p:cNvSpPr>
            <a:spLocks noGrp="1"/>
          </p:cNvSpPr>
          <p:nvPr>
            <p:ph type="pic" sz="quarter" idx="16" hasCustomPrompt="1"/>
          </p:nvPr>
        </p:nvSpPr>
        <p:spPr bwMode="gray">
          <a:xfrm>
            <a:off x="423228" y="4008507"/>
            <a:ext cx="731520" cy="548640"/>
          </a:xfrm>
        </p:spPr>
        <p:txBody>
          <a:bodyPr/>
          <a:lstStyle>
            <a:lvl1pPr>
              <a:defRPr sz="900" baseline="0"/>
            </a:lvl1pPr>
          </a:lstStyle>
          <a:p>
            <a:r>
              <a:rPr lang="en-US" dirty="0" smtClean="0"/>
              <a:t>Select box to add icon</a:t>
            </a:r>
            <a:endParaRPr lang="en-US" dirty="0"/>
          </a:p>
        </p:txBody>
      </p:sp>
      <p:sp>
        <p:nvSpPr>
          <p:cNvPr id="31" name="Picture Placeholder 15"/>
          <p:cNvSpPr>
            <a:spLocks noGrp="1"/>
          </p:cNvSpPr>
          <p:nvPr>
            <p:ph type="pic" sz="quarter" idx="17" hasCustomPrompt="1"/>
          </p:nvPr>
        </p:nvSpPr>
        <p:spPr bwMode="gray">
          <a:xfrm>
            <a:off x="4267173" y="4008507"/>
            <a:ext cx="731520" cy="54864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900"/>
            </a:lvl1pPr>
          </a:lstStyle>
          <a:p>
            <a:r>
              <a:rPr lang="en-US" dirty="0" smtClean="0"/>
              <a:t>Select box to add icon</a:t>
            </a:r>
          </a:p>
        </p:txBody>
      </p:sp>
      <p:sp>
        <p:nvSpPr>
          <p:cNvPr id="32" name="Picture Placeholder 15"/>
          <p:cNvSpPr>
            <a:spLocks noGrp="1"/>
          </p:cNvSpPr>
          <p:nvPr>
            <p:ph type="pic" sz="quarter" idx="18" hasCustomPrompt="1"/>
          </p:nvPr>
        </p:nvSpPr>
        <p:spPr bwMode="gray">
          <a:xfrm>
            <a:off x="8113537" y="4008507"/>
            <a:ext cx="731520" cy="548640"/>
          </a:xfrm>
        </p:spPr>
        <p:txBody>
          <a:bodyPr/>
          <a:lstStyle>
            <a:lvl1pPr>
              <a:defRPr sz="900"/>
            </a:lvl1pPr>
          </a:lstStyle>
          <a:p>
            <a:r>
              <a:rPr lang="en-US" dirty="0" smtClean="0"/>
              <a:t>Select box to add icon</a:t>
            </a:r>
            <a:endParaRPr lang="en-US" dirty="0"/>
          </a:p>
        </p:txBody>
      </p:sp>
    </p:spTree>
    <p:extLst>
      <p:ext uri="{BB962C8B-B14F-4D97-AF65-F5344CB8AC3E}">
        <p14:creationId xmlns:p14="http://schemas.microsoft.com/office/powerpoint/2010/main" val="14226227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ase Study">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a:lstStyle/>
          <a:p>
            <a:r>
              <a:rPr lang="en-US" dirty="0" smtClean="0"/>
              <a:t>Click icon to add picture</a:t>
            </a:r>
            <a:endParaRPr lang="en-US"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 name="Rectangle 8"/>
          <p:cNvSpPr/>
          <p:nvPr userDrawn="1"/>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userDrawn="1"/>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11" name="TextBox 10"/>
          <p:cNvSpPr txBox="1"/>
          <p:nvPr userDrawn="1"/>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
        <p:nvSpPr>
          <p:cNvPr id="22" name="Text Placeholder 21"/>
          <p:cNvSpPr>
            <a:spLocks noGrp="1"/>
          </p:cNvSpPr>
          <p:nvPr>
            <p:ph type="body" sz="quarter" idx="18" hasCustomPrompt="1"/>
          </p:nvPr>
        </p:nvSpPr>
        <p:spPr>
          <a:xfrm>
            <a:off x="549067" y="3186185"/>
            <a:ext cx="2792465" cy="2927614"/>
          </a:xfrm>
        </p:spPr>
        <p:txBody>
          <a:bodyPr/>
          <a:lstStyle>
            <a:lvl1pPr>
              <a:spcBef>
                <a:spcPts val="900"/>
              </a:spcBef>
              <a:defRPr sz="1400">
                <a:solidFill>
                  <a:schemeClr val="accent2"/>
                </a:solidFill>
              </a:defRPr>
            </a:lvl1pPr>
          </a:lstStyle>
          <a:p>
            <a:pPr lvl="0"/>
            <a:r>
              <a:rPr lang="en-US" dirty="0" smtClean="0"/>
              <a:t>Text sentence case</a:t>
            </a:r>
          </a:p>
        </p:txBody>
      </p:sp>
      <p:sp>
        <p:nvSpPr>
          <p:cNvPr id="25" name="Text Placeholder 24"/>
          <p:cNvSpPr>
            <a:spLocks noGrp="1"/>
          </p:cNvSpPr>
          <p:nvPr>
            <p:ph type="body" sz="quarter" idx="19" hasCustomPrompt="1"/>
          </p:nvPr>
        </p:nvSpPr>
        <p:spPr>
          <a:xfrm>
            <a:off x="4565651" y="4348517"/>
            <a:ext cx="7194348" cy="1764983"/>
          </a:xfrm>
        </p:spPr>
        <p:txBody>
          <a:bodyPr/>
          <a:lstStyle>
            <a:lvl1pPr>
              <a:spcBef>
                <a:spcPts val="900"/>
              </a:spcBef>
              <a:defRPr sz="1400"/>
            </a:lvl1pPr>
          </a:lstStyle>
          <a:p>
            <a:pPr lvl="0"/>
            <a:r>
              <a:rPr lang="en-US" dirty="0" smtClean="0"/>
              <a:t>Text sentence case</a:t>
            </a:r>
          </a:p>
        </p:txBody>
      </p:sp>
      <p:sp>
        <p:nvSpPr>
          <p:cNvPr id="27" name="Text Placeholder 26"/>
          <p:cNvSpPr>
            <a:spLocks noGrp="1"/>
          </p:cNvSpPr>
          <p:nvPr>
            <p:ph type="body" sz="quarter" idx="20" hasCustomPrompt="1"/>
          </p:nvPr>
        </p:nvSpPr>
        <p:spPr>
          <a:xfrm>
            <a:off x="4570091" y="2653714"/>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18" name="Text Placeholder 26"/>
          <p:cNvSpPr>
            <a:spLocks noGrp="1"/>
          </p:cNvSpPr>
          <p:nvPr>
            <p:ph type="body" sz="quarter" idx="21" hasCustomPrompt="1"/>
          </p:nvPr>
        </p:nvSpPr>
        <p:spPr>
          <a:xfrm>
            <a:off x="5472868" y="2653714"/>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9" name="Text Placeholder 26"/>
          <p:cNvSpPr>
            <a:spLocks noGrp="1"/>
          </p:cNvSpPr>
          <p:nvPr>
            <p:ph type="body" sz="quarter" idx="22" hasCustomPrompt="1"/>
          </p:nvPr>
        </p:nvSpPr>
        <p:spPr>
          <a:xfrm>
            <a:off x="4570091" y="3165832"/>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0" name="Text Placeholder 26"/>
          <p:cNvSpPr>
            <a:spLocks noGrp="1"/>
          </p:cNvSpPr>
          <p:nvPr>
            <p:ph type="body" sz="quarter" idx="23" hasCustomPrompt="1"/>
          </p:nvPr>
        </p:nvSpPr>
        <p:spPr>
          <a:xfrm>
            <a:off x="5472868" y="3165832"/>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21" name="Text Placeholder 26"/>
          <p:cNvSpPr>
            <a:spLocks noGrp="1"/>
          </p:cNvSpPr>
          <p:nvPr>
            <p:ph type="body" sz="quarter" idx="24" hasCustomPrompt="1"/>
          </p:nvPr>
        </p:nvSpPr>
        <p:spPr>
          <a:xfrm>
            <a:off x="4570091" y="3669678"/>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3" name="Text Placeholder 26"/>
          <p:cNvSpPr>
            <a:spLocks noGrp="1"/>
          </p:cNvSpPr>
          <p:nvPr>
            <p:ph type="body" sz="quarter" idx="25" hasCustomPrompt="1"/>
          </p:nvPr>
        </p:nvSpPr>
        <p:spPr>
          <a:xfrm>
            <a:off x="5472868" y="3669678"/>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6" name="Picture Placeholder 15"/>
          <p:cNvSpPr>
            <a:spLocks noGrp="1"/>
          </p:cNvSpPr>
          <p:nvPr>
            <p:ph type="pic" sz="quarter" idx="26" hasCustomPrompt="1"/>
          </p:nvPr>
        </p:nvSpPr>
        <p:spPr bwMode="gray">
          <a:xfrm>
            <a:off x="3800613" y="2620582"/>
            <a:ext cx="570473" cy="424069"/>
          </a:xfrm>
        </p:spPr>
        <p:txBody>
          <a:bodyPr/>
          <a:lstStyle>
            <a:lvl1pPr>
              <a:defRPr sz="800"/>
            </a:lvl1pPr>
          </a:lstStyle>
          <a:p>
            <a:r>
              <a:rPr lang="en-US" dirty="0" smtClean="0"/>
              <a:t>Select box to add icon</a:t>
            </a:r>
          </a:p>
        </p:txBody>
      </p:sp>
      <p:sp>
        <p:nvSpPr>
          <p:cNvPr id="17" name="Picture Placeholder 15"/>
          <p:cNvSpPr>
            <a:spLocks noGrp="1"/>
          </p:cNvSpPr>
          <p:nvPr>
            <p:ph type="pic" sz="quarter" idx="27" hasCustomPrompt="1"/>
          </p:nvPr>
        </p:nvSpPr>
        <p:spPr bwMode="gray">
          <a:xfrm>
            <a:off x="3800613" y="3131967"/>
            <a:ext cx="570473" cy="424069"/>
          </a:xfrm>
        </p:spPr>
        <p:txBody>
          <a:bodyPr/>
          <a:lstStyle>
            <a:lvl1pPr>
              <a:defRPr sz="800"/>
            </a:lvl1pPr>
          </a:lstStyle>
          <a:p>
            <a:r>
              <a:rPr lang="en-US" dirty="0" smtClean="0"/>
              <a:t>Select box to add icon</a:t>
            </a:r>
          </a:p>
        </p:txBody>
      </p:sp>
      <p:sp>
        <p:nvSpPr>
          <p:cNvPr id="24" name="Picture Placeholder 15"/>
          <p:cNvSpPr>
            <a:spLocks noGrp="1"/>
          </p:cNvSpPr>
          <p:nvPr>
            <p:ph type="pic" sz="quarter" idx="28" hasCustomPrompt="1"/>
          </p:nvPr>
        </p:nvSpPr>
        <p:spPr bwMode="gray">
          <a:xfrm>
            <a:off x="3800613" y="3635813"/>
            <a:ext cx="570473" cy="424069"/>
          </a:xfrm>
        </p:spPr>
        <p:txBody>
          <a:bodyPr/>
          <a:lstStyle>
            <a:lvl1pPr>
              <a:defRPr sz="800"/>
            </a:lvl1pPr>
          </a:lstStyle>
          <a:p>
            <a:r>
              <a:rPr lang="en-US" dirty="0" smtClean="0"/>
              <a:t>Select box to add icon</a:t>
            </a:r>
          </a:p>
        </p:txBody>
      </p:sp>
    </p:spTree>
    <p:extLst>
      <p:ext uri="{BB962C8B-B14F-4D97-AF65-F5344CB8AC3E}">
        <p14:creationId xmlns:p14="http://schemas.microsoft.com/office/powerpoint/2010/main" val="22799397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Case Study">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a:lstStyle/>
          <a:p>
            <a:r>
              <a:rPr lang="en-US" dirty="0" smtClean="0"/>
              <a:t>Click icon to add picture</a:t>
            </a:r>
            <a:endParaRPr lang="en-US"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 name="Rectangle 8"/>
          <p:cNvSpPr/>
          <p:nvPr userDrawn="1"/>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userDrawn="1"/>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11" name="TextBox 10"/>
          <p:cNvSpPr txBox="1"/>
          <p:nvPr userDrawn="1"/>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
        <p:nvSpPr>
          <p:cNvPr id="22" name="Text Placeholder 21"/>
          <p:cNvSpPr>
            <a:spLocks noGrp="1"/>
          </p:cNvSpPr>
          <p:nvPr>
            <p:ph type="body" sz="quarter" idx="18" hasCustomPrompt="1"/>
          </p:nvPr>
        </p:nvSpPr>
        <p:spPr>
          <a:xfrm>
            <a:off x="549067" y="3186185"/>
            <a:ext cx="2792465" cy="2927614"/>
          </a:xfrm>
        </p:spPr>
        <p:txBody>
          <a:bodyPr/>
          <a:lstStyle>
            <a:lvl1pPr>
              <a:spcBef>
                <a:spcPts val="900"/>
              </a:spcBef>
              <a:defRPr sz="1400">
                <a:solidFill>
                  <a:schemeClr val="accent2"/>
                </a:solidFill>
              </a:defRPr>
            </a:lvl1pPr>
          </a:lstStyle>
          <a:p>
            <a:pPr lvl="0"/>
            <a:r>
              <a:rPr lang="en-US" dirty="0" smtClean="0"/>
              <a:t>Text sentence case</a:t>
            </a:r>
          </a:p>
        </p:txBody>
      </p:sp>
      <p:sp>
        <p:nvSpPr>
          <p:cNvPr id="25" name="Text Placeholder 24"/>
          <p:cNvSpPr>
            <a:spLocks noGrp="1"/>
          </p:cNvSpPr>
          <p:nvPr>
            <p:ph type="body" sz="quarter" idx="19" hasCustomPrompt="1"/>
          </p:nvPr>
        </p:nvSpPr>
        <p:spPr>
          <a:xfrm>
            <a:off x="4565651" y="4348517"/>
            <a:ext cx="7194348" cy="1764983"/>
          </a:xfrm>
        </p:spPr>
        <p:txBody>
          <a:bodyPr/>
          <a:lstStyle>
            <a:lvl1pPr>
              <a:spcBef>
                <a:spcPts val="900"/>
              </a:spcBef>
              <a:defRPr sz="1400"/>
            </a:lvl1pPr>
          </a:lstStyle>
          <a:p>
            <a:pPr lvl="0"/>
            <a:r>
              <a:rPr lang="en-US" dirty="0" smtClean="0"/>
              <a:t>Text sentence case</a:t>
            </a:r>
          </a:p>
        </p:txBody>
      </p:sp>
      <p:sp>
        <p:nvSpPr>
          <p:cNvPr id="27" name="Text Placeholder 26"/>
          <p:cNvSpPr>
            <a:spLocks noGrp="1"/>
          </p:cNvSpPr>
          <p:nvPr>
            <p:ph type="body" sz="quarter" idx="20" hasCustomPrompt="1"/>
          </p:nvPr>
        </p:nvSpPr>
        <p:spPr>
          <a:xfrm>
            <a:off x="4570091" y="2653714"/>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18" name="Text Placeholder 26"/>
          <p:cNvSpPr>
            <a:spLocks noGrp="1"/>
          </p:cNvSpPr>
          <p:nvPr>
            <p:ph type="body" sz="quarter" idx="21" hasCustomPrompt="1"/>
          </p:nvPr>
        </p:nvSpPr>
        <p:spPr>
          <a:xfrm>
            <a:off x="5472868" y="2653714"/>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9" name="Text Placeholder 26"/>
          <p:cNvSpPr>
            <a:spLocks noGrp="1"/>
          </p:cNvSpPr>
          <p:nvPr>
            <p:ph type="body" sz="quarter" idx="22" hasCustomPrompt="1"/>
          </p:nvPr>
        </p:nvSpPr>
        <p:spPr>
          <a:xfrm>
            <a:off x="4570091" y="3348667"/>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0" name="Text Placeholder 26"/>
          <p:cNvSpPr>
            <a:spLocks noGrp="1"/>
          </p:cNvSpPr>
          <p:nvPr>
            <p:ph type="body" sz="quarter" idx="23" hasCustomPrompt="1"/>
          </p:nvPr>
        </p:nvSpPr>
        <p:spPr>
          <a:xfrm>
            <a:off x="5472868" y="3348667"/>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6" name="Picture Placeholder 15"/>
          <p:cNvSpPr>
            <a:spLocks noGrp="1"/>
          </p:cNvSpPr>
          <p:nvPr>
            <p:ph type="pic" sz="quarter" idx="26" hasCustomPrompt="1"/>
          </p:nvPr>
        </p:nvSpPr>
        <p:spPr bwMode="gray">
          <a:xfrm>
            <a:off x="3800613" y="2620582"/>
            <a:ext cx="570473" cy="424069"/>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800"/>
            </a:lvl1pPr>
          </a:lstStyle>
          <a:p>
            <a:r>
              <a:rPr lang="en-US" dirty="0" smtClean="0"/>
              <a:t>Select box to add icon</a:t>
            </a:r>
          </a:p>
        </p:txBody>
      </p:sp>
      <p:sp>
        <p:nvSpPr>
          <p:cNvPr id="17" name="Picture Placeholder 15"/>
          <p:cNvSpPr>
            <a:spLocks noGrp="1"/>
          </p:cNvSpPr>
          <p:nvPr>
            <p:ph type="pic" sz="quarter" idx="27" hasCustomPrompt="1"/>
          </p:nvPr>
        </p:nvSpPr>
        <p:spPr bwMode="gray">
          <a:xfrm>
            <a:off x="3800613" y="3314802"/>
            <a:ext cx="570473" cy="424069"/>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800"/>
            </a:lvl1pPr>
          </a:lstStyle>
          <a:p>
            <a:r>
              <a:rPr lang="en-US" dirty="0" smtClean="0"/>
              <a:t>Select box to add icon</a:t>
            </a:r>
          </a:p>
        </p:txBody>
      </p:sp>
    </p:spTree>
    <p:extLst>
      <p:ext uri="{BB962C8B-B14F-4D97-AF65-F5344CB8AC3E}">
        <p14:creationId xmlns:p14="http://schemas.microsoft.com/office/powerpoint/2010/main" val="19333162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Strategies">
    <p:spTree>
      <p:nvGrpSpPr>
        <p:cNvPr id="1" name=""/>
        <p:cNvGrpSpPr/>
        <p:nvPr/>
      </p:nvGrpSpPr>
      <p:grpSpPr>
        <a:xfrm>
          <a:off x="0" y="0"/>
          <a:ext cx="0" cy="0"/>
          <a:chOff x="0" y="0"/>
          <a:chExt cx="0" cy="0"/>
        </a:xfrm>
      </p:grpSpPr>
      <p:sp>
        <p:nvSpPr>
          <p:cNvPr id="28" name="Picture Placeholder 27"/>
          <p:cNvSpPr>
            <a:spLocks noGrp="1"/>
          </p:cNvSpPr>
          <p:nvPr>
            <p:ph type="pic" sz="quarter" idx="15" hasCustomPrompt="1"/>
          </p:nvPr>
        </p:nvSpPr>
        <p:spPr>
          <a:xfrm>
            <a:off x="431803" y="1970088"/>
            <a:ext cx="3189817" cy="1420812"/>
          </a:xfrm>
          <a:noFill/>
        </p:spPr>
        <p:txBody>
          <a:bodyPr/>
          <a:lstStyle/>
          <a:p>
            <a:r>
              <a:rPr lang="en-US" dirty="0" smtClean="0"/>
              <a:t>Illustration</a:t>
            </a:r>
            <a:endParaRPr lang="en-US" dirty="0"/>
          </a:p>
        </p:txBody>
      </p:sp>
      <p:sp>
        <p:nvSpPr>
          <p:cNvPr id="12" name="Text Placeholder 9"/>
          <p:cNvSpPr>
            <a:spLocks noGrp="1"/>
          </p:cNvSpPr>
          <p:nvPr>
            <p:ph type="body" sz="quarter" idx="12" hasCustomPrompt="1"/>
          </p:nvPr>
        </p:nvSpPr>
        <p:spPr bwMode="gray">
          <a:xfrm>
            <a:off x="8570969" y="3706214"/>
            <a:ext cx="3189032" cy="2186587"/>
          </a:xfrm>
        </p:spPr>
        <p:txBody>
          <a:bodyPr anchor="t" anchorCtr="0"/>
          <a:lstStyle>
            <a:lvl1pPr>
              <a:defRPr sz="1800"/>
            </a:lvl1pPr>
          </a:lstStyle>
          <a:p>
            <a:pPr lvl="0"/>
            <a:r>
              <a:rPr lang="en-US" dirty="0" smtClean="0"/>
              <a:t>Text sentence case</a:t>
            </a:r>
          </a:p>
        </p:txBody>
      </p:sp>
      <p:sp>
        <p:nvSpPr>
          <p:cNvPr id="25" name="Text Placeholder 9"/>
          <p:cNvSpPr>
            <a:spLocks noGrp="1"/>
          </p:cNvSpPr>
          <p:nvPr>
            <p:ph type="body" sz="quarter" idx="13" hasCustomPrompt="1"/>
          </p:nvPr>
        </p:nvSpPr>
        <p:spPr bwMode="gray">
          <a:xfrm>
            <a:off x="4498527" y="3706214"/>
            <a:ext cx="3189032" cy="2186587"/>
          </a:xfrm>
        </p:spPr>
        <p:txBody>
          <a:bodyPr anchor="t" anchorCtr="0"/>
          <a:lstStyle>
            <a:lvl1pPr>
              <a:defRPr sz="1800"/>
            </a:lvl1pPr>
          </a:lstStyle>
          <a:p>
            <a:pPr lvl="0"/>
            <a:r>
              <a:rPr lang="en-US" dirty="0" smtClean="0"/>
              <a:t>Text sentence case</a:t>
            </a:r>
          </a:p>
        </p:txBody>
      </p:sp>
      <p:sp>
        <p:nvSpPr>
          <p:cNvPr id="26" name="Text Placeholder 9"/>
          <p:cNvSpPr>
            <a:spLocks noGrp="1"/>
          </p:cNvSpPr>
          <p:nvPr>
            <p:ph type="body" sz="quarter" idx="14" hasCustomPrompt="1"/>
          </p:nvPr>
        </p:nvSpPr>
        <p:spPr bwMode="gray">
          <a:xfrm>
            <a:off x="432004" y="3706214"/>
            <a:ext cx="3189032" cy="2186587"/>
          </a:xfrm>
        </p:spPr>
        <p:txBody>
          <a:bodyPr anchor="t" anchorCtr="0"/>
          <a:lstStyle>
            <a:lvl1pPr>
              <a:defRPr sz="1800"/>
            </a:lvl1pPr>
          </a:lstStyle>
          <a:p>
            <a:pPr lvl="0"/>
            <a:r>
              <a:rPr lang="en-US" dirty="0" smtClean="0"/>
              <a:t>Text sentence case</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29" name="Picture Placeholder 27"/>
          <p:cNvSpPr>
            <a:spLocks noGrp="1"/>
          </p:cNvSpPr>
          <p:nvPr>
            <p:ph type="pic" sz="quarter" idx="16" hasCustomPrompt="1"/>
          </p:nvPr>
        </p:nvSpPr>
        <p:spPr>
          <a:xfrm>
            <a:off x="4497766" y="1970088"/>
            <a:ext cx="3189817" cy="1420812"/>
          </a:xfrm>
          <a:noFill/>
        </p:spPr>
        <p:txBody>
          <a:bodyPr/>
          <a:lstStyle/>
          <a:p>
            <a:r>
              <a:rPr lang="en-US" dirty="0" smtClean="0"/>
              <a:t>Illustration</a:t>
            </a:r>
            <a:endParaRPr lang="en-US" dirty="0"/>
          </a:p>
        </p:txBody>
      </p:sp>
      <p:sp>
        <p:nvSpPr>
          <p:cNvPr id="30" name="Picture Placeholder 27"/>
          <p:cNvSpPr>
            <a:spLocks noGrp="1"/>
          </p:cNvSpPr>
          <p:nvPr>
            <p:ph type="pic" sz="quarter" idx="17" hasCustomPrompt="1"/>
          </p:nvPr>
        </p:nvSpPr>
        <p:spPr>
          <a:xfrm>
            <a:off x="8570994" y="1970088"/>
            <a:ext cx="3189817" cy="1420812"/>
          </a:xfrm>
          <a:noFill/>
        </p:spPr>
        <p:txBody>
          <a:bodyPr/>
          <a:lstStyle>
            <a:lvl1pPr>
              <a:defRPr/>
            </a:lvl1pPr>
          </a:lstStyle>
          <a:p>
            <a:r>
              <a:rPr lang="en-US" dirty="0" smtClean="0"/>
              <a:t>Illustration</a:t>
            </a:r>
            <a:endParaRPr lang="en-US" dirty="0"/>
          </a:p>
        </p:txBody>
      </p:sp>
    </p:spTree>
    <p:extLst>
      <p:ext uri="{BB962C8B-B14F-4D97-AF65-F5344CB8AC3E}">
        <p14:creationId xmlns:p14="http://schemas.microsoft.com/office/powerpoint/2010/main" val="30970167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3"/>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73"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73"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06563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Text Placeholder 7"/>
          <p:cNvSpPr>
            <a:spLocks noGrp="1"/>
          </p:cNvSpPr>
          <p:nvPr>
            <p:ph type="body" sz="quarter" idx="11" hasCustomPrompt="1"/>
          </p:nvPr>
        </p:nvSpPr>
        <p:spPr>
          <a:xfrm>
            <a:off x="1426916" y="3048037"/>
            <a:ext cx="10333083" cy="697653"/>
          </a:xfrm>
        </p:spPr>
        <p:txBody>
          <a:bodyPr anchor="ctr" anchorCtr="0"/>
          <a:lstStyle>
            <a:lvl1pPr>
              <a:spcBef>
                <a:spcPts val="2400"/>
              </a:spcBef>
              <a:defRPr sz="1600" b="0" baseline="0"/>
            </a:lvl1pPr>
            <a:lvl2pPr>
              <a:defRPr sz="1600"/>
            </a:lvl2pPr>
            <a:lvl3pPr>
              <a:defRPr sz="1600"/>
            </a:lvl3pPr>
            <a:lvl4pPr>
              <a:defRPr sz="1600"/>
            </a:lvl4pPr>
            <a:lvl5pPr>
              <a:defRPr sz="1600"/>
            </a:lvl5pPr>
          </a:lstStyle>
          <a:p>
            <a:pPr lvl="0"/>
            <a:r>
              <a:rPr lang="en-US" dirty="0" smtClean="0"/>
              <a:t>Text sentence case</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7"/>
          <p:cNvSpPr>
            <a:spLocks noGrp="1"/>
          </p:cNvSpPr>
          <p:nvPr>
            <p:ph type="body" sz="quarter" idx="12" hasCustomPrompt="1"/>
          </p:nvPr>
        </p:nvSpPr>
        <p:spPr>
          <a:xfrm>
            <a:off x="1426916" y="3840489"/>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7" name="Text Placeholder 7"/>
          <p:cNvSpPr>
            <a:spLocks noGrp="1"/>
          </p:cNvSpPr>
          <p:nvPr>
            <p:ph type="body" sz="quarter" idx="13" hasCustomPrompt="1"/>
          </p:nvPr>
        </p:nvSpPr>
        <p:spPr>
          <a:xfrm>
            <a:off x="1426916" y="4633000"/>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9" name="Text Placeholder 7"/>
          <p:cNvSpPr>
            <a:spLocks noGrp="1"/>
          </p:cNvSpPr>
          <p:nvPr>
            <p:ph type="body" sz="quarter" idx="14" hasCustomPrompt="1"/>
          </p:nvPr>
        </p:nvSpPr>
        <p:spPr>
          <a:xfrm>
            <a:off x="1426916" y="5425482"/>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11" name="Picture Placeholder 15"/>
          <p:cNvSpPr>
            <a:spLocks noGrp="1"/>
          </p:cNvSpPr>
          <p:nvPr>
            <p:ph type="pic" sz="quarter" idx="16" hasCustomPrompt="1"/>
          </p:nvPr>
        </p:nvSpPr>
        <p:spPr bwMode="gray">
          <a:xfrm>
            <a:off x="483015" y="3936077"/>
            <a:ext cx="707136" cy="548640"/>
          </a:xfrm>
        </p:spPr>
        <p:txBody>
          <a:bodyPr/>
          <a:lstStyle>
            <a:lvl1pPr>
              <a:defRPr sz="900"/>
            </a:lvl1pPr>
          </a:lstStyle>
          <a:p>
            <a:r>
              <a:rPr lang="en-US" dirty="0" smtClean="0"/>
              <a:t>Select box to add icon</a:t>
            </a:r>
            <a:endParaRPr lang="en-US" dirty="0"/>
          </a:p>
        </p:txBody>
      </p:sp>
      <p:sp>
        <p:nvSpPr>
          <p:cNvPr id="12" name="Picture Placeholder 15"/>
          <p:cNvSpPr>
            <a:spLocks noGrp="1"/>
          </p:cNvSpPr>
          <p:nvPr>
            <p:ph type="pic" sz="quarter" idx="17" hasCustomPrompt="1"/>
          </p:nvPr>
        </p:nvSpPr>
        <p:spPr bwMode="gray">
          <a:xfrm>
            <a:off x="483015" y="3123277"/>
            <a:ext cx="707136" cy="548640"/>
          </a:xfrm>
        </p:spPr>
        <p:txBody>
          <a:bodyPr/>
          <a:lstStyle>
            <a:lvl1pPr>
              <a:defRPr sz="900"/>
            </a:lvl1pPr>
          </a:lstStyle>
          <a:p>
            <a:r>
              <a:rPr lang="en-US" dirty="0" smtClean="0"/>
              <a:t>Select box to add icon</a:t>
            </a:r>
            <a:endParaRPr lang="en-US" dirty="0"/>
          </a:p>
        </p:txBody>
      </p:sp>
      <p:sp>
        <p:nvSpPr>
          <p:cNvPr id="13" name="Picture Placeholder 15"/>
          <p:cNvSpPr>
            <a:spLocks noGrp="1"/>
          </p:cNvSpPr>
          <p:nvPr>
            <p:ph type="pic" sz="quarter" idx="18" hasCustomPrompt="1"/>
          </p:nvPr>
        </p:nvSpPr>
        <p:spPr bwMode="gray">
          <a:xfrm>
            <a:off x="483015" y="4728558"/>
            <a:ext cx="707136" cy="548640"/>
          </a:xfrm>
        </p:spPr>
        <p:txBody>
          <a:bodyPr/>
          <a:lstStyle>
            <a:lvl1pPr>
              <a:defRPr sz="900"/>
            </a:lvl1pPr>
          </a:lstStyle>
          <a:p>
            <a:r>
              <a:rPr lang="en-US" dirty="0" smtClean="0"/>
              <a:t>Select box to add icon</a:t>
            </a:r>
            <a:endParaRPr lang="en-US" dirty="0"/>
          </a:p>
        </p:txBody>
      </p:sp>
      <p:sp>
        <p:nvSpPr>
          <p:cNvPr id="14" name="Picture Placeholder 15"/>
          <p:cNvSpPr>
            <a:spLocks noGrp="1"/>
          </p:cNvSpPr>
          <p:nvPr>
            <p:ph type="pic" sz="quarter" idx="19" hasCustomPrompt="1"/>
          </p:nvPr>
        </p:nvSpPr>
        <p:spPr bwMode="gray">
          <a:xfrm>
            <a:off x="483015" y="5521041"/>
            <a:ext cx="707136" cy="548640"/>
          </a:xfrm>
        </p:spPr>
        <p:txBody>
          <a:bodyPr/>
          <a:lstStyle>
            <a:lvl1pPr>
              <a:defRPr sz="900"/>
            </a:lvl1pPr>
          </a:lstStyle>
          <a:p>
            <a:r>
              <a:rPr lang="en-US" dirty="0" smtClean="0"/>
              <a:t>Select box to add icon</a:t>
            </a:r>
            <a:endParaRPr lang="en-US" dirty="0"/>
          </a:p>
        </p:txBody>
      </p:sp>
      <p:sp>
        <p:nvSpPr>
          <p:cNvPr id="15" name="Picture Placeholder 4"/>
          <p:cNvSpPr>
            <a:spLocks noGrp="1"/>
          </p:cNvSpPr>
          <p:nvPr>
            <p:ph type="pic" sz="quarter" idx="10"/>
          </p:nvPr>
        </p:nvSpPr>
        <p:spPr bwMode="gray">
          <a:xfrm>
            <a:off x="432400" y="1239468"/>
            <a:ext cx="11328000" cy="1618509"/>
          </a:xfrm>
        </p:spPr>
        <p:txBody>
          <a:bodyPr tIns="1296000" anchor="t" anchorCtr="0"/>
          <a:lstStyle>
            <a:lvl1pPr algn="ctr">
              <a:defRPr b="0"/>
            </a:lvl1pPr>
          </a:lstStyle>
          <a:p>
            <a:r>
              <a:rPr lang="en-US" dirty="0" smtClean="0"/>
              <a:t>Click icon to add picture</a:t>
            </a:r>
            <a:endParaRPr lang="de-DE" dirty="0"/>
          </a:p>
        </p:txBody>
      </p:sp>
    </p:spTree>
    <p:extLst>
      <p:ext uri="{BB962C8B-B14F-4D97-AF65-F5344CB8AC3E}">
        <p14:creationId xmlns:p14="http://schemas.microsoft.com/office/powerpoint/2010/main" val="6666352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432000" y="-1"/>
            <a:ext cx="1132800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a:xfrm>
            <a:off x="552000" y="324000"/>
            <a:ext cx="11040000" cy="738000"/>
          </a:xfrm>
        </p:spPr>
        <p:txBody>
          <a:bodyPr anchor="t" anchorCtr="0">
            <a:noAutofit/>
          </a:bodyPr>
          <a:lstStyle>
            <a:lvl1pPr>
              <a:defRPr sz="4800">
                <a:solidFill>
                  <a:schemeClr val="tx1"/>
                </a:solidFill>
              </a:defRPr>
            </a:lvl1pPr>
          </a:lstStyle>
          <a:p>
            <a:r>
              <a:rPr lang="en-US" dirty="0" smtClean="0"/>
              <a:t>Short Presentation Title</a:t>
            </a:r>
            <a:endParaRPr lang="en-US" dirty="0"/>
          </a:p>
        </p:txBody>
      </p:sp>
      <p:pic>
        <p:nvPicPr>
          <p:cNvPr id="4" name="Picture 3" descr="SAP_grad_R_pref.png"/>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38151" y="6081750"/>
            <a:ext cx="1222604" cy="454025"/>
          </a:xfrm>
          <a:prstGeom prst="rect">
            <a:avLst/>
          </a:prstGeom>
        </p:spPr>
      </p:pic>
      <p:sp>
        <p:nvSpPr>
          <p:cNvPr id="5" name="Rectangle 4"/>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552000" y="1499874"/>
            <a:ext cx="912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Tree>
    <p:extLst>
      <p:ext uri="{BB962C8B-B14F-4D97-AF65-F5344CB8AC3E}">
        <p14:creationId xmlns:p14="http://schemas.microsoft.com/office/powerpoint/2010/main" val="3024358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1_Title and Text with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dirty="0" smtClean="0"/>
              <a:t>Click to Edit Master Title Style</a:t>
            </a:r>
            <a:endParaRPr lang="de-DE" dirty="0"/>
          </a:p>
        </p:txBody>
      </p:sp>
      <p:sp>
        <p:nvSpPr>
          <p:cNvPr id="5" name="Picture Placeholder 4"/>
          <p:cNvSpPr>
            <a:spLocks noGrp="1"/>
          </p:cNvSpPr>
          <p:nvPr>
            <p:ph type="pic" sz="quarter" idx="10"/>
          </p:nvPr>
        </p:nvSpPr>
        <p:spPr bwMode="gray">
          <a:xfrm>
            <a:off x="201603" y="1292400"/>
            <a:ext cx="6486244" cy="4827600"/>
          </a:xfrm>
          <a:prstGeom prst="rect">
            <a:avLst/>
          </a:prstGeom>
        </p:spPr>
        <p:txBody>
          <a:bodyPr/>
          <a:lstStyle/>
          <a:p>
            <a:r>
              <a:rPr lang="en-US" smtClean="0"/>
              <a:t>Click icon to add picture</a:t>
            </a:r>
            <a:endParaRPr lang="de-DE"/>
          </a:p>
        </p:txBody>
      </p:sp>
      <p:sp>
        <p:nvSpPr>
          <p:cNvPr id="7" name="Text Placeholder 6"/>
          <p:cNvSpPr>
            <a:spLocks noGrp="1"/>
          </p:cNvSpPr>
          <p:nvPr>
            <p:ph type="body" sz="quarter" idx="11"/>
          </p:nvPr>
        </p:nvSpPr>
        <p:spPr bwMode="gray">
          <a:xfrm>
            <a:off x="6865424" y="1292400"/>
            <a:ext cx="5125001" cy="48276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3569035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Roadmap - Overview">
    <p:spTree>
      <p:nvGrpSpPr>
        <p:cNvPr id="1" name=""/>
        <p:cNvGrpSpPr/>
        <p:nvPr/>
      </p:nvGrpSpPr>
      <p:grpSpPr>
        <a:xfrm>
          <a:off x="0" y="0"/>
          <a:ext cx="0" cy="0"/>
          <a:chOff x="0" y="0"/>
          <a:chExt cx="0" cy="0"/>
        </a:xfrm>
      </p:grpSpPr>
      <p:sp>
        <p:nvSpPr>
          <p:cNvPr id="17" name="Freeform 16"/>
          <p:cNvSpPr/>
          <p:nvPr userDrawn="1"/>
        </p:nvSpPr>
        <p:spPr>
          <a:xfrm flipV="1">
            <a:off x="11308729"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defTabSz="914245"/>
            <a:endParaRPr lang="en-US" sz="1800" dirty="0">
              <a:solidFill>
                <a:srgbClr val="000000"/>
              </a:solidFill>
            </a:endParaRPr>
          </a:p>
        </p:txBody>
      </p:sp>
      <p:sp>
        <p:nvSpPr>
          <p:cNvPr id="19" name="Freeform 18"/>
          <p:cNvSpPr/>
          <p:nvPr userDrawn="1"/>
        </p:nvSpPr>
        <p:spPr>
          <a:xfrm flipV="1">
            <a:off x="7557804"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defTabSz="914245"/>
            <a:endParaRPr lang="en-US" sz="1800" dirty="0">
              <a:solidFill>
                <a:srgbClr val="000000"/>
              </a:solidFill>
            </a:endParaRPr>
          </a:p>
        </p:txBody>
      </p:sp>
      <p:sp>
        <p:nvSpPr>
          <p:cNvPr id="20" name="Freeform 19"/>
          <p:cNvSpPr/>
          <p:nvPr userDrawn="1"/>
        </p:nvSpPr>
        <p:spPr>
          <a:xfrm flipV="1">
            <a:off x="3806917"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a:endParaRPr lang="en-US" sz="1800">
              <a:solidFill>
                <a:srgbClr val="000000"/>
              </a:solidFill>
            </a:endParaRPr>
          </a:p>
        </p:txBody>
      </p:sp>
      <p:sp>
        <p:nvSpPr>
          <p:cNvPr id="21" name="Text Placeholder 20"/>
          <p:cNvSpPr>
            <a:spLocks noGrp="1"/>
          </p:cNvSpPr>
          <p:nvPr>
            <p:ph type="body" sz="quarter" idx="11" hasCustomPrompt="1"/>
          </p:nvPr>
        </p:nvSpPr>
        <p:spPr>
          <a:xfrm>
            <a:off x="4445191" y="2391199"/>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2" name="Title 1"/>
          <p:cNvSpPr>
            <a:spLocks noGrp="1"/>
          </p:cNvSpPr>
          <p:nvPr>
            <p:ph type="title" hasCustomPrompt="1"/>
          </p:nvPr>
        </p:nvSpPr>
        <p:spPr bwMode="gray"/>
        <p:txBody>
          <a:bodyPr/>
          <a:lstStyle>
            <a:lvl1pPr>
              <a:defRPr/>
            </a:lvl1pPr>
          </a:lstStyle>
          <a:p>
            <a:r>
              <a:rPr lang="en-US" noProof="0" smtClean="0"/>
              <a:t>Insert page title</a:t>
            </a:r>
            <a:endParaRPr lang="en-US" dirty="0"/>
          </a:p>
        </p:txBody>
      </p:sp>
      <p:sp>
        <p:nvSpPr>
          <p:cNvPr id="8" name="Rectangle 7"/>
          <p:cNvSpPr/>
          <p:nvPr/>
        </p:nvSpPr>
        <p:spPr bwMode="gray">
          <a:xfrm>
            <a:off x="4176201"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Planned Innovations</a:t>
            </a:r>
          </a:p>
        </p:txBody>
      </p:sp>
      <p:cxnSp>
        <p:nvCxnSpPr>
          <p:cNvPr id="9" name="Straight Connector 8"/>
          <p:cNvCxnSpPr/>
          <p:nvPr/>
        </p:nvCxnSpPr>
        <p:spPr bwMode="gray">
          <a:xfrm>
            <a:off x="4176201"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7920721"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Future Direction</a:t>
            </a:r>
          </a:p>
        </p:txBody>
      </p:sp>
      <p:cxnSp>
        <p:nvCxnSpPr>
          <p:cNvPr id="12" name="Straight Connector 11"/>
          <p:cNvCxnSpPr/>
          <p:nvPr/>
        </p:nvCxnSpPr>
        <p:spPr bwMode="gray">
          <a:xfrm>
            <a:off x="7920721"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bwMode="gray">
          <a:xfrm>
            <a:off x="438152"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Solution Today</a:t>
            </a:r>
          </a:p>
        </p:txBody>
      </p:sp>
      <p:cxnSp>
        <p:nvCxnSpPr>
          <p:cNvPr id="16" name="Straight Connector 15"/>
          <p:cNvCxnSpPr/>
          <p:nvPr userDrawn="1"/>
        </p:nvCxnSpPr>
        <p:spPr bwMode="gray">
          <a:xfrm>
            <a:off x="438152"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3" name="Text Placeholder 20"/>
          <p:cNvSpPr>
            <a:spLocks noGrp="1"/>
          </p:cNvSpPr>
          <p:nvPr>
            <p:ph type="body" sz="quarter" idx="12" hasCustomPrompt="1"/>
          </p:nvPr>
        </p:nvSpPr>
        <p:spPr>
          <a:xfrm>
            <a:off x="4445191" y="2855543"/>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14" name="Text Placeholder 20"/>
          <p:cNvSpPr>
            <a:spLocks noGrp="1"/>
          </p:cNvSpPr>
          <p:nvPr>
            <p:ph type="body" sz="quarter" idx="13" hasCustomPrompt="1"/>
          </p:nvPr>
        </p:nvSpPr>
        <p:spPr>
          <a:xfrm>
            <a:off x="4445191" y="3319887"/>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18" name="Text Placeholder 20"/>
          <p:cNvSpPr>
            <a:spLocks noGrp="1"/>
          </p:cNvSpPr>
          <p:nvPr>
            <p:ph type="body" sz="quarter" idx="14" hasCustomPrompt="1"/>
          </p:nvPr>
        </p:nvSpPr>
        <p:spPr>
          <a:xfrm>
            <a:off x="4445191" y="3784231"/>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22" name="Text Placeholder 20"/>
          <p:cNvSpPr>
            <a:spLocks noGrp="1"/>
          </p:cNvSpPr>
          <p:nvPr>
            <p:ph type="body" sz="quarter" idx="15" hasCustomPrompt="1"/>
          </p:nvPr>
        </p:nvSpPr>
        <p:spPr>
          <a:xfrm>
            <a:off x="4445191" y="4248574"/>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Tree>
    <p:extLst>
      <p:ext uri="{BB962C8B-B14F-4D97-AF65-F5344CB8AC3E}">
        <p14:creationId xmlns:p14="http://schemas.microsoft.com/office/powerpoint/2010/main" val="24201149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432000" y="1692000"/>
            <a:ext cx="5553600" cy="3656386"/>
          </a:xfrm>
          <a:prstGeom prst="rect">
            <a:avLst/>
          </a:prstGeom>
          <a:noFill/>
        </p:spPr>
        <p:txBody>
          <a:bodyPr wrap="square" lIns="0" tIns="0" rIns="0" bIns="0" rtlCol="0">
            <a:spAutoFit/>
          </a:bodyPr>
          <a:lstStyle/>
          <a:p>
            <a:pPr>
              <a:lnSpc>
                <a:spcPct val="95000"/>
              </a:lnSpc>
              <a:spcBef>
                <a:spcPts val="400"/>
              </a:spcBef>
            </a:pPr>
            <a:r>
              <a:rPr lang="en-GB" sz="800" noProof="1" smtClean="0">
                <a:solidFill>
                  <a:srgbClr val="000000"/>
                </a:solidFill>
                <a:ea typeface="MS PGothic" pitchFamily="34" charset="-128"/>
              </a:rPr>
              <a:t>No part of this publication may be reproduced or transmitted in any form or for any purpose without the express permission of SAP AG. The information contained herein may be changed without prior notice.</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Some software products marketed by SAP AG and its distributors contain proprietary software components of other software vendors.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Microsoft, Windows, Excel, Outlook, and PowerPoint are registered trademarks of Microsoft Corporation. </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IBM, DB2, DB2 Universal Database, System i, System i5, System p, System p5, System x, System z, System z10, System z9, z10, z9, iSeries, pSeries, xSeries, zSeries, eServer, z/VM, z/OS, i5/OS, S/390, OS/390, OS/400, AS/400, S/390 Parallel Enterprise Server, PowerVM, Power Architecture, POWER6+, POWER6, POWER5+, POWER5, POWER, OpenPower, PowerPC, BatchPipes, BladeCenter, System Storage, GPFS, HACMP, RETAIN, DB2 Connect, RACF, Redbooks, OS/2, Parallel Sysplex, MVS/ESA, AIX, Intelligent Miner, WebSphere, Netfinity, Tivoli and Informix are trademarks or registered trademarks of IBM Corporation.</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Linux is the registered trademark of Linus Torvalds in the U.S. and other countries.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Adobe, the Adobe logo, Acrobat, PostScript, and Reader are either trademarks or registered trademarks of Adobe Systems Incorporated in the United States and/or other countries.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Oracle is a registered trademark of Oracle Corporation.</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UNIX, X/Open, OSF/1, and Motif are registered trademarks of the Open Group.</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Citrix, ICA, Program Neighborhood, MetaFrame, WinFrame, VideoFrame, and MultiWin are trademarks or registered trademarks of Citrix Systems, Inc.</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HTML, XML, XHTML and W3C are trademarks or registered trademarks of W3C®, World Wide Web Consortium, Massachusetts Institute of Technology. </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Java is a registered trademark of Sun Microsystems, Inc.</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JavaScript is a registered trademark of Sun Microsystems, Inc., used under license for technology invented and implemented by Netscape. </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R/3, SAP NetWeaver, Duet, PartnerEdge, ByDesign, SAP BusinessObjects Explorer, StreamWork, and other SAP products and services mentioned herein as well as their respective logos are trademarks or registered trademarks of SAP AG in Germany and other countries.</a:t>
            </a:r>
            <a:endParaRPr lang="de-DE" sz="800" noProof="1" smtClean="0">
              <a:solidFill>
                <a:srgbClr val="000000"/>
              </a:solidFill>
              <a:ea typeface="MS PGothic" pitchFamily="34" charset="-128"/>
            </a:endParaRPr>
          </a:p>
        </p:txBody>
      </p:sp>
      <p:sp>
        <p:nvSpPr>
          <p:cNvPr id="11" name="TextBox 10"/>
          <p:cNvSpPr txBox="1"/>
          <p:nvPr userDrawn="1"/>
        </p:nvSpPr>
        <p:spPr bwMode="gray">
          <a:xfrm>
            <a:off x="432000" y="324000"/>
            <a:ext cx="7081597" cy="756000"/>
          </a:xfrm>
          <a:prstGeom prst="rect">
            <a:avLst/>
          </a:prstGeom>
        </p:spPr>
        <p:txBody>
          <a:bodyPr vert="horz" lIns="0" tIns="0" rIns="0" bIns="0" rtlCol="0" anchor="ctr" anchorCtr="0">
            <a:noAutofit/>
          </a:bodyPr>
          <a:lstStyle/>
          <a:p>
            <a:pPr>
              <a:spcBef>
                <a:spcPct val="0"/>
              </a:spcBef>
            </a:pPr>
            <a:r>
              <a:rPr lang="en-GB" sz="2400" b="1" dirty="0" smtClean="0">
                <a:solidFill>
                  <a:srgbClr val="666666"/>
                </a:solidFill>
              </a:rPr>
              <a:t>© </a:t>
            </a:r>
            <a:r>
              <a:rPr lang="de-DE" sz="2400" b="1" dirty="0" smtClean="0">
                <a:solidFill>
                  <a:srgbClr val="666666"/>
                </a:solidFill>
              </a:rPr>
              <a:t>2012 SAP AG. All rights reserved</a:t>
            </a:r>
          </a:p>
        </p:txBody>
      </p:sp>
      <p:sp>
        <p:nvSpPr>
          <p:cNvPr id="6" name="TextBox 5"/>
          <p:cNvSpPr txBox="1"/>
          <p:nvPr userDrawn="1"/>
        </p:nvSpPr>
        <p:spPr bwMode="gray">
          <a:xfrm>
            <a:off x="6206400" y="1692007"/>
            <a:ext cx="5553600" cy="3165995"/>
          </a:xfrm>
          <a:prstGeom prst="rect">
            <a:avLst/>
          </a:prstGeom>
          <a:noFill/>
        </p:spPr>
        <p:txBody>
          <a:bodyPr wrap="square" lIns="0" tIns="0" rIns="0" bIns="0" rtlCol="0">
            <a:spAutoFit/>
          </a:bodyPr>
          <a:lstStyle/>
          <a:p>
            <a:pPr fontAlgn="t">
              <a:lnSpc>
                <a:spcPct val="95000"/>
              </a:lnSpc>
              <a:spcBef>
                <a:spcPts val="400"/>
              </a:spcBef>
            </a:pPr>
            <a:r>
              <a:rPr lang="en-US" sz="800" noProof="1" smtClean="0">
                <a:solidFill>
                  <a:srgbClr val="000000"/>
                </a:solidFill>
                <a:ea typeface="MS PGothic" pitchFamily="34" charset="-128"/>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Sybase and Adaptive Server, iAnywhere, Sybase 365, SQL Anywhere, and other Sybase products and services mentioned herein as well as their respective logos are trademarks or registered trademarks of Sybase, Inc. Sybase is an SAP company.</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All other product and service names mentioned are the trademarks of their respective companies. Data contained in this document serves informational purposes only. National product specifications may vary.</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The information in this document is proprietary to SAP. No part of this document may be reproduced, copied, or transmitted in any form or for any purpose without the express prior written permission of SAP AG.</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This document is a preliminary version and not subject to your license agreement or any other agreement with SAP. This document contains only intended strategies, developments, and functionalities of the SAP® product and is not intended to be binding upon SAP to any particular course of business, product strategy, and/or development. Please note that this document is subject to change and may be changed by SAP at any time without notice.</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assumes no responsibility for errors or omissions in this document. SAP does not warrant the accuracy or completeness of the information, text, graphics, links, or other items contained within this material. This document is provided without a warranty of any kind, either express or implied, including but not limited to the implied warranties of merchantability, fitness for a particular purpose, or non-infringement.</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shall have no liability for damages of any kind including without limitation direct, special, indirect, or consequential damages that may result from the use of these materials. This limitation shall not apply in cases of intent or gross negligence.</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The statutory liability for personal injury and defective products is not affected. SAP has no control over the information that you may access through the use of hot links contained in these materials and does not endorse your use of third-party Web pages nor provide any warranty whatsoever relating to third-party Web pages.</a:t>
            </a:r>
            <a:endParaRPr lang="en-US" sz="800" noProof="1">
              <a:solidFill>
                <a:srgbClr val="000000"/>
              </a:solidFill>
              <a:ea typeface="MS PGothic" pitchFamily="34" charset="-128"/>
            </a:endParaRPr>
          </a:p>
        </p:txBody>
      </p:sp>
    </p:spTree>
    <p:extLst>
      <p:ext uri="{BB962C8B-B14F-4D97-AF65-F5344CB8AC3E}">
        <p14:creationId xmlns:p14="http://schemas.microsoft.com/office/powerpoint/2010/main" val="21158721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With Release name, two lines - Solution Enhancements">
    <p:spTree>
      <p:nvGrpSpPr>
        <p:cNvPr id="1" name=""/>
        <p:cNvGrpSpPr/>
        <p:nvPr/>
      </p:nvGrpSpPr>
      <p:grpSpPr>
        <a:xfrm>
          <a:off x="0" y="0"/>
          <a:ext cx="0" cy="0"/>
          <a:chOff x="0" y="0"/>
          <a:chExt cx="0" cy="0"/>
        </a:xfrm>
      </p:grpSpPr>
      <p:sp>
        <p:nvSpPr>
          <p:cNvPr id="14" name="TextBox 13"/>
          <p:cNvSpPr txBox="1"/>
          <p:nvPr userDrawn="1"/>
        </p:nvSpPr>
        <p:spPr>
          <a:xfrm>
            <a:off x="432000" y="2318891"/>
            <a:ext cx="20165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Solution enhancements</a:t>
            </a:r>
          </a:p>
        </p:txBody>
      </p:sp>
      <p:cxnSp>
        <p:nvCxnSpPr>
          <p:cNvPr id="16" name="Straight Connector 15"/>
          <p:cNvCxnSpPr/>
          <p:nvPr userDrawn="1"/>
        </p:nvCxnSpPr>
        <p:spPr>
          <a:xfrm>
            <a:off x="432000" y="2580909"/>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6246175" y="2318891"/>
            <a:ext cx="1062791"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Key benefits</a:t>
            </a:r>
          </a:p>
        </p:txBody>
      </p:sp>
      <p:cxnSp>
        <p:nvCxnSpPr>
          <p:cNvPr id="18" name="Straight Connector 17"/>
          <p:cNvCxnSpPr/>
          <p:nvPr userDrawn="1"/>
        </p:nvCxnSpPr>
        <p:spPr>
          <a:xfrm>
            <a:off x="6246151" y="2580909"/>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bwMode="gray"/>
        <p:txBody>
          <a:bodyPr/>
          <a:lstStyle>
            <a:lvl1pPr>
              <a:defRPr/>
            </a:lvl1pPr>
          </a:lstStyle>
          <a:p>
            <a:r>
              <a:rPr lang="en-US" noProof="0" smtClean="0"/>
              <a:t>Insert page title</a:t>
            </a:r>
            <a:endParaRPr lang="en-US" dirty="0"/>
          </a:p>
        </p:txBody>
      </p:sp>
      <p:sp>
        <p:nvSpPr>
          <p:cNvPr id="10" name="Text Placeholder 12"/>
          <p:cNvSpPr>
            <a:spLocks noGrp="1"/>
          </p:cNvSpPr>
          <p:nvPr userDrawn="1">
            <p:ph type="body" sz="quarter" idx="13" hasCustomPrompt="1"/>
          </p:nvPr>
        </p:nvSpPr>
        <p:spPr>
          <a:xfrm>
            <a:off x="432000" y="2580912"/>
            <a:ext cx="5520000" cy="3224579"/>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1" name="Text Placeholder 12"/>
          <p:cNvSpPr>
            <a:spLocks noGrp="1"/>
          </p:cNvSpPr>
          <p:nvPr userDrawn="1">
            <p:ph type="body" sz="quarter" idx="14" hasCustomPrompt="1"/>
          </p:nvPr>
        </p:nvSpPr>
        <p:spPr>
          <a:xfrm>
            <a:off x="6243175" y="2580912"/>
            <a:ext cx="5520000" cy="3224579"/>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2" name="Text Placeholder 11"/>
          <p:cNvSpPr>
            <a:spLocks noGrp="1"/>
          </p:cNvSpPr>
          <p:nvPr>
            <p:ph type="body" sz="quarter" idx="12" hasCustomPrompt="1"/>
          </p:nvPr>
        </p:nvSpPr>
        <p:spPr>
          <a:xfrm>
            <a:off x="432000" y="1690691"/>
            <a:ext cx="11328000" cy="430887"/>
          </a:xfrm>
        </p:spPr>
        <p:txBody>
          <a:bodyPr>
            <a:spAutoFit/>
          </a:bodyPr>
          <a:lstStyle>
            <a:lvl1pPr>
              <a:defRPr sz="1400">
                <a:solidFill>
                  <a:schemeClr val="tx1"/>
                </a:solidFill>
              </a:defRPr>
            </a:lvl1pPr>
            <a:lvl2pPr marL="180000" indent="-180000">
              <a:spcBef>
                <a:spcPts val="400"/>
              </a:spcBef>
              <a:buSzPct val="100000"/>
              <a:buFont typeface="Wingdings" pitchFamily="2" charset="2"/>
              <a:buChar char=""/>
              <a:defRPr sz="1400"/>
            </a:lvl2pPr>
            <a:lvl3pPr>
              <a:defRPr sz="1400" baseline="0"/>
            </a:lvl3pPr>
          </a:lstStyle>
          <a:p>
            <a:pPr lvl="0"/>
            <a:r>
              <a:rPr lang="en-US" dirty="0" smtClean="0"/>
              <a:t>Add text</a:t>
            </a:r>
            <a:br>
              <a:rPr lang="en-US" dirty="0" smtClean="0"/>
            </a:br>
            <a:endParaRPr lang="en-US" dirty="0" smtClean="0"/>
          </a:p>
        </p:txBody>
      </p:sp>
      <p:sp>
        <p:nvSpPr>
          <p:cNvPr id="13" name="Content Placeholder 5"/>
          <p:cNvSpPr>
            <a:spLocks noGrp="1"/>
          </p:cNvSpPr>
          <p:nvPr>
            <p:ph sz="quarter" idx="15" hasCustomPrompt="1"/>
          </p:nvPr>
        </p:nvSpPr>
        <p:spPr>
          <a:xfrm>
            <a:off x="0" y="6086475"/>
            <a:ext cx="12192000" cy="252000"/>
          </a:xfrm>
          <a:solidFill>
            <a:schemeClr val="accent1"/>
          </a:solidFill>
          <a:ln w="9525">
            <a:noFill/>
            <a:round/>
            <a:headEnd/>
            <a:tailEnd/>
          </a:ln>
        </p:spPr>
        <p:txBody>
          <a:bodyPr vert="horz" lIns="0" tIns="0" rIns="0" bIns="0" rtlCol="0" anchor="ctr" anchorCtr="0">
            <a:noAutofit/>
          </a:bodyPr>
          <a:lstStyle>
            <a:lvl1pPr marL="0" marR="0" indent="0" algn="ctr" defTabSz="914400" rtl="0" eaLnBrk="1" fontAlgn="base" latinLnBrk="0" hangingPunct="1">
              <a:lnSpc>
                <a:spcPct val="100000"/>
              </a:lnSpc>
              <a:spcBef>
                <a:spcPts val="1620"/>
              </a:spcBef>
              <a:spcAft>
                <a:spcPct val="0"/>
              </a:spcAft>
              <a:buClr>
                <a:schemeClr val="accent1"/>
              </a:buClr>
              <a:buSzPct val="80000"/>
              <a:buFontTx/>
              <a:buNone/>
              <a:tabLst/>
              <a:defRPr lang="en-US" sz="12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914400" rtl="0" eaLnBrk="1" fontAlgn="base" latinLnBrk="0" hangingPunct="1">
              <a:lnSpc>
                <a:spcPct val="100000"/>
              </a:lnSpc>
              <a:spcBef>
                <a:spcPts val="1620"/>
              </a:spcBef>
              <a:spcAft>
                <a:spcPct val="0"/>
              </a:spcAft>
              <a:buClr>
                <a:schemeClr val="accent1"/>
              </a:buClr>
              <a:buSzPct val="80000"/>
              <a:buFontTx/>
              <a:buNone/>
              <a:tabLst/>
            </a:pPr>
            <a:r>
              <a:rPr lang="en-US" dirty="0" smtClean="0"/>
              <a:t>Add Solution today / Planned innovations or Future direction</a:t>
            </a:r>
          </a:p>
        </p:txBody>
      </p:sp>
    </p:spTree>
    <p:extLst>
      <p:ext uri="{BB962C8B-B14F-4D97-AF65-F5344CB8AC3E}">
        <p14:creationId xmlns:p14="http://schemas.microsoft.com/office/powerpoint/2010/main" val="32298676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With Release name - Solution Enhancements">
    <p:spTree>
      <p:nvGrpSpPr>
        <p:cNvPr id="1" name=""/>
        <p:cNvGrpSpPr/>
        <p:nvPr/>
      </p:nvGrpSpPr>
      <p:grpSpPr>
        <a:xfrm>
          <a:off x="0" y="0"/>
          <a:ext cx="0" cy="0"/>
          <a:chOff x="0" y="0"/>
          <a:chExt cx="0" cy="0"/>
        </a:xfrm>
      </p:grpSpPr>
      <p:sp>
        <p:nvSpPr>
          <p:cNvPr id="14" name="TextBox 13"/>
          <p:cNvSpPr txBox="1"/>
          <p:nvPr userDrawn="1"/>
        </p:nvSpPr>
        <p:spPr>
          <a:xfrm>
            <a:off x="432000" y="2112633"/>
            <a:ext cx="20165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Solution enhancements</a:t>
            </a:r>
          </a:p>
        </p:txBody>
      </p:sp>
      <p:cxnSp>
        <p:nvCxnSpPr>
          <p:cNvPr id="16" name="Straight Connector 15"/>
          <p:cNvCxnSpPr/>
          <p:nvPr userDrawn="1"/>
        </p:nvCxnSpPr>
        <p:spPr>
          <a:xfrm>
            <a:off x="432000" y="2374651"/>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6246175" y="2112633"/>
            <a:ext cx="1062791"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Key benefits</a:t>
            </a:r>
          </a:p>
        </p:txBody>
      </p:sp>
      <p:cxnSp>
        <p:nvCxnSpPr>
          <p:cNvPr id="18" name="Straight Connector 17"/>
          <p:cNvCxnSpPr/>
          <p:nvPr userDrawn="1"/>
        </p:nvCxnSpPr>
        <p:spPr>
          <a:xfrm>
            <a:off x="6246151" y="2374651"/>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bwMode="gray"/>
        <p:txBody>
          <a:bodyPr/>
          <a:lstStyle>
            <a:lvl1pPr>
              <a:defRPr/>
            </a:lvl1pPr>
          </a:lstStyle>
          <a:p>
            <a:r>
              <a:rPr lang="en-US" noProof="0" smtClean="0"/>
              <a:t>Insert page title</a:t>
            </a:r>
            <a:endParaRPr lang="en-US" dirty="0"/>
          </a:p>
        </p:txBody>
      </p:sp>
      <p:sp>
        <p:nvSpPr>
          <p:cNvPr id="10" name="Text Placeholder 12"/>
          <p:cNvSpPr>
            <a:spLocks noGrp="1"/>
          </p:cNvSpPr>
          <p:nvPr userDrawn="1">
            <p:ph type="body" sz="quarter" idx="13" hasCustomPrompt="1"/>
          </p:nvPr>
        </p:nvSpPr>
        <p:spPr>
          <a:xfrm>
            <a:off x="432000" y="2374656"/>
            <a:ext cx="5520000" cy="3430837"/>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1" name="Text Placeholder 12"/>
          <p:cNvSpPr>
            <a:spLocks noGrp="1"/>
          </p:cNvSpPr>
          <p:nvPr userDrawn="1">
            <p:ph type="body" sz="quarter" idx="14" hasCustomPrompt="1"/>
          </p:nvPr>
        </p:nvSpPr>
        <p:spPr>
          <a:xfrm>
            <a:off x="6243175" y="2374656"/>
            <a:ext cx="5520000" cy="3430837"/>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2" name="Text Placeholder 11"/>
          <p:cNvSpPr>
            <a:spLocks noGrp="1"/>
          </p:cNvSpPr>
          <p:nvPr>
            <p:ph type="body" sz="quarter" idx="12" hasCustomPrompt="1"/>
          </p:nvPr>
        </p:nvSpPr>
        <p:spPr>
          <a:xfrm>
            <a:off x="432000" y="1690688"/>
            <a:ext cx="11328000" cy="215444"/>
          </a:xfrm>
        </p:spPr>
        <p:txBody>
          <a:bodyPr>
            <a:spAutoFit/>
          </a:bodyPr>
          <a:lstStyle>
            <a:lvl1pPr>
              <a:defRPr sz="1400">
                <a:solidFill>
                  <a:schemeClr val="tx1"/>
                </a:solidFill>
              </a:defRPr>
            </a:lvl1pPr>
            <a:lvl2pPr marL="180000" indent="-180000">
              <a:spcBef>
                <a:spcPts val="400"/>
              </a:spcBef>
              <a:buSzPct val="100000"/>
              <a:buFont typeface="Wingdings" pitchFamily="2" charset="2"/>
              <a:buChar char=""/>
              <a:defRPr sz="1400"/>
            </a:lvl2pPr>
            <a:lvl3pPr>
              <a:defRPr sz="1400" baseline="0"/>
            </a:lvl3pPr>
          </a:lstStyle>
          <a:p>
            <a:pPr lvl="0"/>
            <a:r>
              <a:rPr lang="en-US" dirty="0" smtClean="0"/>
              <a:t>Add text</a:t>
            </a:r>
          </a:p>
        </p:txBody>
      </p:sp>
      <p:sp>
        <p:nvSpPr>
          <p:cNvPr id="13" name="Content Placeholder 5"/>
          <p:cNvSpPr>
            <a:spLocks noGrp="1"/>
          </p:cNvSpPr>
          <p:nvPr>
            <p:ph sz="quarter" idx="15" hasCustomPrompt="1"/>
          </p:nvPr>
        </p:nvSpPr>
        <p:spPr>
          <a:xfrm>
            <a:off x="0" y="6086475"/>
            <a:ext cx="12192000" cy="252000"/>
          </a:xfrm>
          <a:solidFill>
            <a:schemeClr val="accent1"/>
          </a:solidFill>
          <a:ln w="9525">
            <a:noFill/>
            <a:round/>
            <a:headEnd/>
            <a:tailEnd/>
          </a:ln>
        </p:spPr>
        <p:txBody>
          <a:bodyPr vert="horz" lIns="0" tIns="0" rIns="0" bIns="0" rtlCol="0" anchor="ctr" anchorCtr="0">
            <a:noAutofit/>
          </a:bodyPr>
          <a:lstStyle>
            <a:lvl1pPr marL="0" marR="0" indent="0" algn="ctr" defTabSz="914400" rtl="0" eaLnBrk="1" fontAlgn="base" latinLnBrk="0" hangingPunct="1">
              <a:lnSpc>
                <a:spcPct val="100000"/>
              </a:lnSpc>
              <a:spcBef>
                <a:spcPts val="1620"/>
              </a:spcBef>
              <a:spcAft>
                <a:spcPct val="0"/>
              </a:spcAft>
              <a:buClr>
                <a:schemeClr val="accent1"/>
              </a:buClr>
              <a:buSzPct val="80000"/>
              <a:buFontTx/>
              <a:buNone/>
              <a:tabLst/>
              <a:defRPr lang="en-US" sz="12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914400" rtl="0" eaLnBrk="1" fontAlgn="base" latinLnBrk="0" hangingPunct="1">
              <a:lnSpc>
                <a:spcPct val="100000"/>
              </a:lnSpc>
              <a:spcBef>
                <a:spcPts val="1620"/>
              </a:spcBef>
              <a:spcAft>
                <a:spcPct val="0"/>
              </a:spcAft>
              <a:buClr>
                <a:schemeClr val="accent1"/>
              </a:buClr>
              <a:buSzPct val="80000"/>
              <a:buFontTx/>
              <a:buNone/>
              <a:tabLst/>
            </a:pPr>
            <a:r>
              <a:rPr lang="en-US" dirty="0" smtClean="0"/>
              <a:t>Add Solution today / Planned innovations or Future direction</a:t>
            </a:r>
          </a:p>
        </p:txBody>
      </p:sp>
    </p:spTree>
    <p:extLst>
      <p:ext uri="{BB962C8B-B14F-4D97-AF65-F5344CB8AC3E}">
        <p14:creationId xmlns:p14="http://schemas.microsoft.com/office/powerpoint/2010/main" val="32518123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91"/>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25358144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75"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6"/>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444509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3" y="6"/>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75"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6"/>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649753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59211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3" y="5"/>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75"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75"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84008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46"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2635184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64"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64"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42"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42"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6682614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25345802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0833927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8849197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773468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91394106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41"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9871782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90"/>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en-US" dirty="0"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en-US" dirty="0" smtClean="0"/>
              <a:t>Образец подзаголовка</a:t>
            </a:r>
            <a:endParaRPr lang="ru-RU" dirty="0"/>
          </a:p>
        </p:txBody>
      </p:sp>
    </p:spTree>
    <p:extLst>
      <p:ext uri="{BB962C8B-B14F-4D97-AF65-F5344CB8AC3E}">
        <p14:creationId xmlns:p14="http://schemas.microsoft.com/office/powerpoint/2010/main" val="1754065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39"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39"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598336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9"/>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latin typeface="Arial" pitchFamily="34" charset="0"/>
            </a:endParaRPr>
          </a:p>
        </p:txBody>
      </p:sp>
      <p:sp>
        <p:nvSpPr>
          <p:cNvPr id="3" name="Содержимое 2"/>
          <p:cNvSpPr>
            <a:spLocks noGrp="1"/>
          </p:cNvSpPr>
          <p:nvPr>
            <p:ph idx="1"/>
          </p:nvPr>
        </p:nvSpPr>
        <p:spPr>
          <a:xfrm>
            <a:off x="1096848" y="1606876"/>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1"/>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en-US" noProof="0" dirty="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AC3AAC7B-5B8F-42B3-88A7-3F729EE16277}"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6084785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2"/>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48" y="1606876"/>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1"/>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en-US" noProof="0" dirty="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D0935318-44FE-42B3-B076-75DF83B42F6A}"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5519137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3"/>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48"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48"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6DCADFE3-7A53-4F7F-A028-F1C18AD9DB6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316844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3"/>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3"/>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2FAC476B-D5B1-4B47-946C-59DED4F891C3}"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4422645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27"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27"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30CCA25-9ADD-4817-A661-78CBB166EE2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036028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DB4CC72F-CCD3-496E-9960-2ACE0AAD8025}"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29904855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6BEFDE15-84C4-4FBA-8A92-D44ADA243BAA}"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5091565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2"/>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4463D4F-9A63-4A1B-A268-07038B2D0C1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5887388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7F6333E6-6B9D-45C5-80AC-9FEA02D3D99A}"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0655936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0A6BC9E-C8DB-4E98-B502-6E40796A294F}"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812608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353201701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26"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5B0E4C7-E392-431E-BAA7-5DECF0DD72B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4770088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89"/>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33872121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59"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3"/>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9842539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2"/>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59"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3"/>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6448041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3"/>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59"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59"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0616591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27550489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26"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26"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0686635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42268137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3443570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673946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9189594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982790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95346431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25"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03797922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91"/>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en-US" dirty="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07" indent="0" algn="ctr">
              <a:buNone/>
              <a:defRPr>
                <a:solidFill>
                  <a:schemeClr val="tx1">
                    <a:tint val="75000"/>
                  </a:schemeClr>
                </a:solidFill>
              </a:defRPr>
            </a:lvl2pPr>
            <a:lvl3pPr marL="914216" indent="0" algn="ctr">
              <a:buNone/>
              <a:defRPr>
                <a:solidFill>
                  <a:schemeClr val="tx1">
                    <a:tint val="75000"/>
                  </a:schemeClr>
                </a:solidFill>
              </a:defRPr>
            </a:lvl3pPr>
            <a:lvl4pPr marL="1371324" indent="0" algn="ctr">
              <a:buNone/>
              <a:defRPr>
                <a:solidFill>
                  <a:schemeClr val="tx1">
                    <a:tint val="75000"/>
                  </a:schemeClr>
                </a:solidFill>
              </a:defRPr>
            </a:lvl4pPr>
            <a:lvl5pPr marL="1828432" indent="0" algn="ctr">
              <a:buNone/>
              <a:defRPr>
                <a:solidFill>
                  <a:schemeClr val="tx1">
                    <a:tint val="75000"/>
                  </a:schemeClr>
                </a:solidFill>
              </a:defRPr>
            </a:lvl5pPr>
            <a:lvl6pPr marL="2285539" indent="0" algn="ctr">
              <a:buNone/>
              <a:defRPr>
                <a:solidFill>
                  <a:schemeClr val="tx1">
                    <a:tint val="75000"/>
                  </a:schemeClr>
                </a:solidFill>
              </a:defRPr>
            </a:lvl6pPr>
            <a:lvl7pPr marL="2742647" indent="0" algn="ctr">
              <a:buNone/>
              <a:defRPr>
                <a:solidFill>
                  <a:schemeClr val="tx1">
                    <a:tint val="75000"/>
                  </a:schemeClr>
                </a:solidFill>
              </a:defRPr>
            </a:lvl7pPr>
            <a:lvl8pPr marL="3199755" indent="0" algn="ctr">
              <a:buNone/>
              <a:defRPr>
                <a:solidFill>
                  <a:schemeClr val="tx1">
                    <a:tint val="75000"/>
                  </a:schemeClr>
                </a:solidFill>
              </a:defRPr>
            </a:lvl8pPr>
            <a:lvl9pPr marL="3656863" indent="0" algn="ctr">
              <a:buNone/>
              <a:defRPr>
                <a:solidFill>
                  <a:schemeClr val="tx1">
                    <a:tint val="75000"/>
                  </a:schemeClr>
                </a:solidFill>
              </a:defRPr>
            </a:lvl9pPr>
          </a:lstStyle>
          <a:p>
            <a:r>
              <a:rPr lang="en-US" dirty="0"/>
              <a:t>Образец подзаголовка</a:t>
            </a:r>
            <a:endParaRPr lang="ru-RU" dirty="0"/>
          </a:p>
        </p:txBody>
      </p:sp>
    </p:spTree>
    <p:extLst>
      <p:ext uri="{BB962C8B-B14F-4D97-AF65-F5344CB8AC3E}">
        <p14:creationId xmlns:p14="http://schemas.microsoft.com/office/powerpoint/2010/main" val="119233557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9"/>
          <p:cNvSpPr txBox="1"/>
          <p:nvPr/>
        </p:nvSpPr>
        <p:spPr>
          <a:xfrm>
            <a:off x="7901519" y="5127625"/>
            <a:ext cx="1231900" cy="376238"/>
          </a:xfrm>
          <a:prstGeom prst="rect">
            <a:avLst/>
          </a:prstGeom>
          <a:noFill/>
        </p:spPr>
        <p:txBody>
          <a:bodyPr lIns="80147" tIns="40075" rIns="80147" bIns="40075"/>
          <a:lstStyle/>
          <a:p>
            <a:pPr fontAlgn="base">
              <a:spcBef>
                <a:spcPct val="0"/>
              </a:spcBef>
              <a:spcAft>
                <a:spcPct val="0"/>
              </a:spcAft>
              <a:defRPr/>
            </a:pPr>
            <a:endParaRPr lang="ru-RU" dirty="0">
              <a:solidFill>
                <a:prstClr val="black"/>
              </a:solidFill>
              <a:latin typeface="Arial" pitchFamily="34" charset="0"/>
            </a:endParaRPr>
          </a:p>
        </p:txBody>
      </p:sp>
      <p:sp>
        <p:nvSpPr>
          <p:cNvPr id="3" name="Содержимое 2"/>
          <p:cNvSpPr>
            <a:spLocks noGrp="1"/>
          </p:cNvSpPr>
          <p:nvPr>
            <p:ph idx="1"/>
          </p:nvPr>
        </p:nvSpPr>
        <p:spPr>
          <a:xfrm>
            <a:off x="1096862" y="1606877"/>
            <a:ext cx="9760919" cy="4829253"/>
          </a:xfrm>
        </p:spPr>
        <p:txBody>
          <a:bodyPr/>
          <a:lstStyle>
            <a:lvl1pPr marL="318633" indent="0">
              <a:buFontTx/>
              <a:buNone/>
              <a:defRPr b="1">
                <a:latin typeface="+mj-lt"/>
              </a:defRPr>
            </a:lvl1pPr>
            <a:lvl2pPr marL="315851" indent="2783">
              <a:defRPr>
                <a:latin typeface="+mj-lt"/>
              </a:defRPr>
            </a:lvl2pPr>
            <a:lvl3pPr marL="550998" indent="-228192">
              <a:tabLst/>
              <a:defRPr>
                <a:latin typeface="+mj-lt"/>
              </a:defRPr>
            </a:lvl3pPr>
            <a:lvl4pPr marL="0" indent="315851">
              <a:lnSpc>
                <a:spcPts val="1579"/>
              </a:lnSpc>
              <a:spcBef>
                <a:spcPts val="351"/>
              </a:spcBef>
              <a:defRPr>
                <a:latin typeface="+mj-lt"/>
              </a:defRPr>
            </a:lvl4pPr>
            <a:lvl5pPr>
              <a:lnSpc>
                <a:spcPts val="1579"/>
              </a:lnSpc>
              <a:spcBef>
                <a:spcPts val="351"/>
              </a:spcBef>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3" name="Заголовок 12"/>
          <p:cNvSpPr>
            <a:spLocks noGrp="1"/>
          </p:cNvSpPr>
          <p:nvPr>
            <p:ph type="title"/>
          </p:nvPr>
        </p:nvSpPr>
        <p:spPr>
          <a:xfrm>
            <a:off x="1096849" y="501091"/>
            <a:ext cx="9782923" cy="1105803"/>
          </a:xfrm>
        </p:spPr>
        <p:txBody>
          <a:bodyPr/>
          <a:lstStyle>
            <a:lvl1pPr marL="0" marR="0" indent="0" defTabSz="914216" rtl="0" eaLnBrk="1" fontAlgn="auto" latinLnBrk="0" hangingPunct="1">
              <a:lnSpc>
                <a:spcPct val="100000"/>
              </a:lnSpc>
              <a:spcBef>
                <a:spcPct val="0"/>
              </a:spcBef>
              <a:spcAft>
                <a:spcPts val="0"/>
              </a:spcAft>
              <a:tabLst/>
              <a:defRPr sz="4700"/>
            </a:lvl1pPr>
          </a:lstStyle>
          <a:p>
            <a:pPr lvl="0"/>
            <a:r>
              <a:rPr lang="en-US" noProof="0" dirty="0"/>
              <a:t>Образец заголовка</a:t>
            </a:r>
            <a:endParaRPr lang="ru-RU" noProof="0" dirty="0"/>
          </a:p>
        </p:txBody>
      </p:sp>
      <p:sp>
        <p:nvSpPr>
          <p:cNvPr id="6" name="Номер слайда 13"/>
          <p:cNvSpPr>
            <a:spLocks noGrp="1"/>
          </p:cNvSpPr>
          <p:nvPr>
            <p:ph type="sldNum" sz="quarter" idx="10"/>
          </p:nvPr>
        </p:nvSpPr>
        <p:spPr/>
        <p:txBody>
          <a:bodyPr/>
          <a:lstStyle>
            <a:lvl1pPr>
              <a:defRPr/>
            </a:lvl1pPr>
          </a:lstStyle>
          <a:p>
            <a:pPr>
              <a:defRPr/>
            </a:pPr>
            <a:fld id="{AC3AAC7B-5B8F-42B3-88A7-3F729EE16277}"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391953961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3" y="21"/>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62" y="1606877"/>
            <a:ext cx="9760919" cy="4829253"/>
          </a:xfrm>
        </p:spPr>
        <p:txBody>
          <a:bodyPr/>
          <a:lstStyle>
            <a:lvl1pPr marL="318633" indent="0">
              <a:buFontTx/>
              <a:buNone/>
              <a:defRPr b="1">
                <a:latin typeface="+mj-lt"/>
              </a:defRPr>
            </a:lvl1pPr>
            <a:lvl2pPr marL="318633" indent="0">
              <a:defRPr>
                <a:latin typeface="+mj-lt"/>
              </a:defRPr>
            </a:lvl2pPr>
            <a:lvl3pPr marL="550998" indent="-228192">
              <a:defRPr>
                <a:latin typeface="+mj-lt"/>
              </a:defRPr>
            </a:lvl3pPr>
            <a:lvl4pPr marL="0" indent="315851">
              <a:defRPr>
                <a:latin typeface="+mj-lt"/>
              </a:defRPr>
            </a:lvl4pPr>
            <a:lvl5pPr marL="1257834"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p:nvPr>
        </p:nvSpPr>
        <p:spPr>
          <a:xfrm>
            <a:off x="1095903" y="501091"/>
            <a:ext cx="9783868" cy="1105803"/>
          </a:xfrm>
        </p:spPr>
        <p:txBody>
          <a:bodyPr/>
          <a:lstStyle>
            <a:lvl1pPr marL="0" marR="0" indent="0" defTabSz="914216" rtl="0" eaLnBrk="1" fontAlgn="auto" latinLnBrk="0" hangingPunct="1">
              <a:lnSpc>
                <a:spcPct val="100000"/>
              </a:lnSpc>
              <a:spcBef>
                <a:spcPct val="0"/>
              </a:spcBef>
              <a:spcAft>
                <a:spcPts val="0"/>
              </a:spcAft>
              <a:tabLst/>
              <a:defRPr sz="4700"/>
            </a:lvl1pPr>
          </a:lstStyle>
          <a:p>
            <a:pPr lvl="0"/>
            <a:r>
              <a:rPr lang="en-US" noProof="0" dirty="0"/>
              <a:t>Образец заголовка</a:t>
            </a:r>
            <a:endParaRPr lang="ru-RU" noProof="0" dirty="0"/>
          </a:p>
        </p:txBody>
      </p:sp>
      <p:sp>
        <p:nvSpPr>
          <p:cNvPr id="5" name="Номер слайда 19"/>
          <p:cNvSpPr>
            <a:spLocks noGrp="1"/>
          </p:cNvSpPr>
          <p:nvPr>
            <p:ph type="sldNum" sz="quarter" idx="10"/>
          </p:nvPr>
        </p:nvSpPr>
        <p:spPr/>
        <p:txBody>
          <a:bodyPr/>
          <a:lstStyle>
            <a:lvl1pPr>
              <a:defRPr/>
            </a:lvl1pPr>
          </a:lstStyle>
          <a:p>
            <a:pPr>
              <a:defRPr/>
            </a:pPr>
            <a:fld id="{D0935318-44FE-42B3-B076-75DF83B42F6A}"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395053142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3" y="20"/>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62" y="1012506"/>
            <a:ext cx="9760919" cy="2024630"/>
          </a:xfrm>
        </p:spPr>
        <p:txBody>
          <a:bodyPr anchor="t"/>
          <a:lstStyle>
            <a:lvl1pPr algn="l">
              <a:defRPr sz="4000" b="1" cap="all"/>
            </a:lvl1pPr>
          </a:lstStyle>
          <a:p>
            <a:r>
              <a:rPr lang="ru-RU"/>
              <a:t>Образец заголовка</a:t>
            </a:r>
            <a:endParaRPr lang="ru-RU" dirty="0"/>
          </a:p>
        </p:txBody>
      </p:sp>
      <p:sp>
        <p:nvSpPr>
          <p:cNvPr id="3" name="Текст 2"/>
          <p:cNvSpPr>
            <a:spLocks noGrp="1"/>
          </p:cNvSpPr>
          <p:nvPr>
            <p:ph type="body" idx="1"/>
          </p:nvPr>
        </p:nvSpPr>
        <p:spPr>
          <a:xfrm>
            <a:off x="1096862" y="3429720"/>
            <a:ext cx="9760919" cy="3006404"/>
          </a:xfrm>
        </p:spPr>
        <p:txBody>
          <a:bodyPr/>
          <a:lstStyle>
            <a:lvl1pPr marL="0" indent="0">
              <a:buNone/>
              <a:defRPr sz="2000">
                <a:solidFill>
                  <a:schemeClr val="tx1">
                    <a:tint val="75000"/>
                  </a:schemeClr>
                </a:solidFill>
              </a:defRPr>
            </a:lvl1pPr>
            <a:lvl2pPr marL="457107" indent="0">
              <a:buNone/>
              <a:defRPr sz="1800">
                <a:solidFill>
                  <a:schemeClr val="tx1">
                    <a:tint val="75000"/>
                  </a:schemeClr>
                </a:solidFill>
              </a:defRPr>
            </a:lvl2pPr>
            <a:lvl3pPr marL="914216" indent="0">
              <a:buNone/>
              <a:defRPr sz="1600">
                <a:solidFill>
                  <a:schemeClr val="tx1">
                    <a:tint val="75000"/>
                  </a:schemeClr>
                </a:solidFill>
              </a:defRPr>
            </a:lvl3pPr>
            <a:lvl4pPr marL="1371324" indent="0">
              <a:buNone/>
              <a:defRPr sz="1400">
                <a:solidFill>
                  <a:schemeClr val="tx1">
                    <a:tint val="75000"/>
                  </a:schemeClr>
                </a:solidFill>
              </a:defRPr>
            </a:lvl4pPr>
            <a:lvl5pPr marL="1828432" indent="0">
              <a:buNone/>
              <a:defRPr sz="1400">
                <a:solidFill>
                  <a:schemeClr val="tx1">
                    <a:tint val="75000"/>
                  </a:schemeClr>
                </a:solidFill>
              </a:defRPr>
            </a:lvl5pPr>
            <a:lvl6pPr marL="2285539" indent="0">
              <a:buNone/>
              <a:defRPr sz="1400">
                <a:solidFill>
                  <a:schemeClr val="tx1">
                    <a:tint val="75000"/>
                  </a:schemeClr>
                </a:solidFill>
              </a:defRPr>
            </a:lvl6pPr>
            <a:lvl7pPr marL="2742647" indent="0">
              <a:buNone/>
              <a:defRPr sz="1400">
                <a:solidFill>
                  <a:schemeClr val="tx1">
                    <a:tint val="75000"/>
                  </a:schemeClr>
                </a:solidFill>
              </a:defRPr>
            </a:lvl7pPr>
            <a:lvl8pPr marL="3199755" indent="0">
              <a:buNone/>
              <a:defRPr sz="1400">
                <a:solidFill>
                  <a:schemeClr val="tx1">
                    <a:tint val="75000"/>
                  </a:schemeClr>
                </a:solidFill>
              </a:defRPr>
            </a:lvl8pPr>
            <a:lvl9pPr marL="3656863" indent="0">
              <a:buNone/>
              <a:defRPr sz="1400">
                <a:solidFill>
                  <a:schemeClr val="tx1">
                    <a:tint val="75000"/>
                  </a:schemeClr>
                </a:solidFill>
              </a:defRPr>
            </a:lvl9pPr>
          </a:lstStyle>
          <a:p>
            <a:pPr lvl="0"/>
            <a:r>
              <a:rPr lang="ru-RU"/>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6DCADFE3-7A53-4F7F-A028-F1C18AD9DB69}"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186058845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Содержимое 3"/>
          <p:cNvSpPr>
            <a:spLocks noGrp="1"/>
          </p:cNvSpPr>
          <p:nvPr>
            <p:ph sz="half" idx="2"/>
          </p:nvPr>
        </p:nvSpPr>
        <p:spPr>
          <a:xfrm>
            <a:off x="6019933"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2FAC476B-D5B1-4B47-946C-59DED4F891C3}"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41088207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a:t>Образец заголовка</a:t>
            </a:r>
            <a:endParaRPr lang="ru-RU" dirty="0"/>
          </a:p>
        </p:txBody>
      </p:sp>
      <p:sp>
        <p:nvSpPr>
          <p:cNvPr id="3" name="Текст 2"/>
          <p:cNvSpPr>
            <a:spLocks noGrp="1"/>
          </p:cNvSpPr>
          <p:nvPr>
            <p:ph type="body" idx="1"/>
          </p:nvPr>
        </p:nvSpPr>
        <p:spPr>
          <a:xfrm>
            <a:off x="1096870" y="1606872"/>
            <a:ext cx="4899671" cy="568003"/>
          </a:xfrm>
        </p:spPr>
        <p:txBody>
          <a:bodyPr anchor="b"/>
          <a:lstStyle>
            <a:lvl1pPr marL="0" indent="0">
              <a:buNone/>
              <a:defRPr sz="2400" b="1"/>
            </a:lvl1pPr>
            <a:lvl2pPr marL="457107" indent="0">
              <a:buNone/>
              <a:defRPr sz="2000" b="1"/>
            </a:lvl2pPr>
            <a:lvl3pPr marL="914216" indent="0">
              <a:buNone/>
              <a:defRPr sz="1800" b="1"/>
            </a:lvl3pPr>
            <a:lvl4pPr marL="1371324" indent="0">
              <a:buNone/>
              <a:defRPr sz="1600" b="1"/>
            </a:lvl4pPr>
            <a:lvl5pPr marL="1828432" indent="0">
              <a:buNone/>
              <a:defRPr sz="1600" b="1"/>
            </a:lvl5pPr>
            <a:lvl6pPr marL="2285539" indent="0">
              <a:buNone/>
              <a:defRPr sz="1600" b="1"/>
            </a:lvl6pPr>
            <a:lvl7pPr marL="2742647" indent="0">
              <a:buNone/>
              <a:defRPr sz="1600" b="1"/>
            </a:lvl7pPr>
            <a:lvl8pPr marL="3199755" indent="0">
              <a:buNone/>
              <a:defRPr sz="1600" b="1"/>
            </a:lvl8pPr>
            <a:lvl9pPr marL="3656863" indent="0">
              <a:buNone/>
              <a:defRPr sz="1600" b="1"/>
            </a:lvl9pPr>
          </a:lstStyle>
          <a:p>
            <a:pPr lvl="0"/>
            <a:r>
              <a:rPr lang="ru-RU"/>
              <a:t>Образец текста</a:t>
            </a:r>
          </a:p>
        </p:txBody>
      </p:sp>
      <p:sp>
        <p:nvSpPr>
          <p:cNvPr id="4" name="Содержимое 3"/>
          <p:cNvSpPr>
            <a:spLocks noGrp="1"/>
          </p:cNvSpPr>
          <p:nvPr>
            <p:ph sz="half" idx="2"/>
          </p:nvPr>
        </p:nvSpPr>
        <p:spPr>
          <a:xfrm>
            <a:off x="1096870"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p:cNvSpPr>
            <a:spLocks noGrp="1"/>
          </p:cNvSpPr>
          <p:nvPr>
            <p:ph type="body" sz="quarter" idx="3"/>
          </p:nvPr>
        </p:nvSpPr>
        <p:spPr>
          <a:xfrm>
            <a:off x="6096133" y="1606872"/>
            <a:ext cx="4783767" cy="568003"/>
          </a:xfrm>
        </p:spPr>
        <p:txBody>
          <a:bodyPr anchor="b"/>
          <a:lstStyle>
            <a:lvl1pPr marL="0" indent="0">
              <a:buNone/>
              <a:defRPr sz="2400" b="1"/>
            </a:lvl1pPr>
            <a:lvl2pPr marL="457107" indent="0">
              <a:buNone/>
              <a:defRPr sz="2000" b="1"/>
            </a:lvl2pPr>
            <a:lvl3pPr marL="914216" indent="0">
              <a:buNone/>
              <a:defRPr sz="1800" b="1"/>
            </a:lvl3pPr>
            <a:lvl4pPr marL="1371324" indent="0">
              <a:buNone/>
              <a:defRPr sz="1600" b="1"/>
            </a:lvl4pPr>
            <a:lvl5pPr marL="1828432" indent="0">
              <a:buNone/>
              <a:defRPr sz="1600" b="1"/>
            </a:lvl5pPr>
            <a:lvl6pPr marL="2285539" indent="0">
              <a:buNone/>
              <a:defRPr sz="1600" b="1"/>
            </a:lvl6pPr>
            <a:lvl7pPr marL="2742647" indent="0">
              <a:buNone/>
              <a:defRPr sz="1600" b="1"/>
            </a:lvl7pPr>
            <a:lvl8pPr marL="3199755" indent="0">
              <a:buNone/>
              <a:defRPr sz="1600" b="1"/>
            </a:lvl8pPr>
            <a:lvl9pPr marL="3656863" indent="0">
              <a:buNone/>
              <a:defRPr sz="1600" b="1"/>
            </a:lvl9pPr>
          </a:lstStyle>
          <a:p>
            <a:pPr lvl="0"/>
            <a:r>
              <a:rPr lang="ru-RU"/>
              <a:t>Образец текста</a:t>
            </a:r>
          </a:p>
        </p:txBody>
      </p:sp>
      <p:sp>
        <p:nvSpPr>
          <p:cNvPr id="6" name="Содержимое 5"/>
          <p:cNvSpPr>
            <a:spLocks noGrp="1"/>
          </p:cNvSpPr>
          <p:nvPr>
            <p:ph sz="quarter" idx="4"/>
          </p:nvPr>
        </p:nvSpPr>
        <p:spPr>
          <a:xfrm>
            <a:off x="6096133"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30CCA25-9ADD-4817-A661-78CBB166EE20}" type="slidenum">
              <a:rPr lang="ru-RU">
                <a:solidFill>
                  <a:prstClr val="white"/>
                </a:solidFill>
              </a:rPr>
              <a:pPr>
                <a:defRPr/>
              </a:pPr>
              <a:t>‹#›</a:t>
            </a:fld>
            <a:endParaRPr lang="ru-RU" dirty="0">
              <a:solidFill>
                <a:prstClr val="white"/>
              </a:solidFill>
            </a:endParaRPr>
          </a:p>
        </p:txBody>
      </p:sp>
    </p:spTree>
    <p:extLst>
      <p:ext uri="{BB962C8B-B14F-4D97-AF65-F5344CB8AC3E}">
        <p14:creationId xmlns:p14="http://schemas.microsoft.com/office/powerpoint/2010/main" val="24032263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DB4CC72F-CCD3-496E-9960-2ACE0AAD8025}" type="slidenum">
              <a:rPr lang="ru-RU">
                <a:solidFill>
                  <a:prstClr val="white"/>
                </a:solidFill>
              </a:rPr>
              <a:pPr>
                <a:defRPr/>
              </a:pPr>
              <a:t>‹#›</a:t>
            </a:fld>
            <a:endParaRPr lang="ru-RU" dirty="0">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dirty="0">
              <a:solidFill>
                <a:prstClr val="black">
                  <a:tint val="75000"/>
                </a:prstClr>
              </a:solidFill>
            </a:endParaRPr>
          </a:p>
        </p:txBody>
      </p:sp>
    </p:spTree>
    <p:extLst>
      <p:ext uri="{BB962C8B-B14F-4D97-AF65-F5344CB8AC3E}">
        <p14:creationId xmlns:p14="http://schemas.microsoft.com/office/powerpoint/2010/main" val="3490178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8" Type="http://schemas.openxmlformats.org/officeDocument/2006/relationships/slideLayout" Target="../slideLayouts/slideLayout21.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3.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4.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theme" Target="../theme/theme5.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theme" Target="../theme/theme6.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407"/>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07"/>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8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125823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32000" y="324000"/>
            <a:ext cx="11328000" cy="75600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432000" y="1690688"/>
            <a:ext cx="11328000" cy="4391025"/>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33" name="Rectangle 32"/>
          <p:cNvSpPr/>
          <p:nvPr/>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cxnSp>
        <p:nvCxnSpPr>
          <p:cNvPr id="8" name="Straight Connector 7"/>
          <p:cNvCxnSpPr/>
          <p:nvPr/>
        </p:nvCxnSpPr>
        <p:spPr>
          <a:xfrm>
            <a:off x="432000" y="1231200"/>
            <a:ext cx="113284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34" name="TextBox 33"/>
          <p:cNvSpPr txBox="1"/>
          <p:nvPr/>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Tree>
    <p:extLst>
      <p:ext uri="{BB962C8B-B14F-4D97-AF65-F5344CB8AC3E}">
        <p14:creationId xmlns:p14="http://schemas.microsoft.com/office/powerpoint/2010/main" val="2642983248"/>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hdr="0" ftr="0" dt="0"/>
  <p:txStyles>
    <p:titleStyle>
      <a:lvl1pPr algn="l" defTabSz="914400" rtl="0" eaLnBrk="1" latinLnBrk="0" hangingPunct="1">
        <a:spcBef>
          <a:spcPct val="0"/>
        </a:spcBef>
        <a:buNone/>
        <a:defRPr sz="2400" b="1" kern="1200">
          <a:solidFill>
            <a:schemeClr val="accent2"/>
          </a:solidFill>
          <a:latin typeface="+mj-lt"/>
          <a:ea typeface="+mj-ea"/>
          <a:cs typeface="+mj-cs"/>
        </a:defRPr>
      </a:lvl1pPr>
    </p:titleStyle>
    <p:body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71450" indent="-17145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41313" indent="-169863"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12763" indent="-171450" algn="l" defTabSz="914400" rtl="0" eaLnBrk="1" latinLnBrk="0" hangingPunct="1">
        <a:spcBef>
          <a:spcPts val="40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411"/>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11"/>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86"/>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1012574990"/>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Lst>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ltDnDiag">
          <a:fgClr>
            <a:schemeClr val="bg1"/>
          </a:fgClr>
          <a:bgClr>
            <a:schemeClr val="bg1"/>
          </a:bgClr>
        </a:pattFill>
        <a:effectLst/>
      </p:bgPr>
    </p:bg>
    <p:spTree>
      <p:nvGrpSpPr>
        <p:cNvPr id="1" name=""/>
        <p:cNvGrpSpPr/>
        <p:nvPr/>
      </p:nvGrpSpPr>
      <p:grpSpPr>
        <a:xfrm>
          <a:off x="0" y="0"/>
          <a:ext cx="0" cy="0"/>
          <a:chOff x="0" y="0"/>
          <a:chExt cx="0" cy="0"/>
        </a:xfrm>
      </p:grpSpPr>
      <p:sp>
        <p:nvSpPr>
          <p:cNvPr id="37890"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7891"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389"/>
            <a:ext cx="2844800" cy="365125"/>
          </a:xfrm>
          <a:prstGeom prst="rect">
            <a:avLst/>
          </a:prstGeom>
        </p:spPr>
        <p:txBody>
          <a:bodyPr vert="horz" lIns="91424" tIns="45712" rIns="91424" bIns="45712" rtlCol="0" anchor="ctr"/>
          <a:lstStyle>
            <a:lvl1pPr algn="l">
              <a:defRPr sz="1200">
                <a:solidFill>
                  <a:schemeClr val="tx1">
                    <a:tint val="75000"/>
                  </a:schemeClr>
                </a:solidFill>
                <a:latin typeface="Arial" pitchFamily="34" charset="0"/>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89"/>
            <a:ext cx="3860800" cy="365125"/>
          </a:xfrm>
          <a:prstGeom prst="rect">
            <a:avLst/>
          </a:prstGeom>
        </p:spPr>
        <p:txBody>
          <a:bodyPr vert="horz" lIns="91424" tIns="45712" rIns="91424" bIns="45712" rtlCol="0" anchor="ctr"/>
          <a:lstStyle>
            <a:lvl1pPr algn="ctr">
              <a:defRPr sz="1200">
                <a:solidFill>
                  <a:schemeClr val="tx1">
                    <a:tint val="75000"/>
                  </a:schemeClr>
                </a:solidFill>
                <a:latin typeface="Arial" pitchFamily="34" charset="0"/>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64"/>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latin typeface="Arial" pitchFamily="34" charset="0"/>
              </a:defRPr>
            </a:lvl1pPr>
          </a:lstStyle>
          <a:p>
            <a:pPr fontAlgn="base">
              <a:spcBef>
                <a:spcPct val="0"/>
              </a:spcBef>
              <a:spcAft>
                <a:spcPct val="0"/>
              </a:spcAft>
              <a:defRPr/>
            </a:pPr>
            <a:fld id="{69765679-BEBA-4483-A580-85B94F47C386}"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4233098546"/>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 id="2147484003" r:id="rId12"/>
  </p:sldLayoutIdLst>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Calibri" pitchFamily="34" charset="0"/>
        </a:defRPr>
      </a:lvl2pPr>
      <a:lvl3pPr algn="l" defTabSz="912813" rtl="0" fontAlgn="base">
        <a:lnSpc>
          <a:spcPts val="4563"/>
        </a:lnSpc>
        <a:spcBef>
          <a:spcPct val="0"/>
        </a:spcBef>
        <a:spcAft>
          <a:spcPct val="0"/>
        </a:spcAft>
        <a:defRPr sz="3700" b="1">
          <a:solidFill>
            <a:srgbClr val="005AA9"/>
          </a:solidFill>
          <a:latin typeface="Calibri" pitchFamily="34" charset="0"/>
        </a:defRPr>
      </a:lvl3pPr>
      <a:lvl4pPr algn="l" defTabSz="912813" rtl="0" fontAlgn="base">
        <a:lnSpc>
          <a:spcPts val="4563"/>
        </a:lnSpc>
        <a:spcBef>
          <a:spcPct val="0"/>
        </a:spcBef>
        <a:spcAft>
          <a:spcPct val="0"/>
        </a:spcAft>
        <a:defRPr sz="3700" b="1">
          <a:solidFill>
            <a:srgbClr val="005AA9"/>
          </a:solidFill>
          <a:latin typeface="Calibri" pitchFamily="34" charset="0"/>
        </a:defRPr>
      </a:lvl4pPr>
      <a:lvl5pPr algn="l" defTabSz="912813" rtl="0" fontAlgn="base">
        <a:lnSpc>
          <a:spcPts val="4563"/>
        </a:lnSpc>
        <a:spcBef>
          <a:spcPct val="0"/>
        </a:spcBef>
        <a:spcAft>
          <a:spcPct val="0"/>
        </a:spcAft>
        <a:defRPr sz="3700" b="1">
          <a:solidFill>
            <a:srgbClr val="005AA9"/>
          </a:solidFill>
          <a:latin typeface="Calibri" pitchFamily="34" charset="0"/>
        </a:defRPr>
      </a:lvl5pPr>
      <a:lvl6pPr marL="457200" algn="l" defTabSz="912813" rtl="0" fontAlgn="base">
        <a:lnSpc>
          <a:spcPts val="4563"/>
        </a:lnSpc>
        <a:spcBef>
          <a:spcPct val="0"/>
        </a:spcBef>
        <a:spcAft>
          <a:spcPct val="0"/>
        </a:spcAft>
        <a:defRPr sz="3700" b="1">
          <a:solidFill>
            <a:srgbClr val="005AA9"/>
          </a:solidFill>
          <a:latin typeface="Calibri" pitchFamily="34" charset="0"/>
        </a:defRPr>
      </a:lvl6pPr>
      <a:lvl7pPr marL="914400" algn="l" defTabSz="912813" rtl="0" fontAlgn="base">
        <a:lnSpc>
          <a:spcPts val="4563"/>
        </a:lnSpc>
        <a:spcBef>
          <a:spcPct val="0"/>
        </a:spcBef>
        <a:spcAft>
          <a:spcPct val="0"/>
        </a:spcAft>
        <a:defRPr sz="3700" b="1">
          <a:solidFill>
            <a:srgbClr val="005AA9"/>
          </a:solidFill>
          <a:latin typeface="Calibri" pitchFamily="34" charset="0"/>
        </a:defRPr>
      </a:lvl7pPr>
      <a:lvl8pPr marL="1371600" algn="l" defTabSz="912813" rtl="0" fontAlgn="base">
        <a:lnSpc>
          <a:spcPts val="4563"/>
        </a:lnSpc>
        <a:spcBef>
          <a:spcPct val="0"/>
        </a:spcBef>
        <a:spcAft>
          <a:spcPct val="0"/>
        </a:spcAft>
        <a:defRPr sz="3700" b="1">
          <a:solidFill>
            <a:srgbClr val="005AA9"/>
          </a:solidFill>
          <a:latin typeface="Calibri" pitchFamily="34" charset="0"/>
        </a:defRPr>
      </a:lvl8pPr>
      <a:lvl9pPr marL="1828800" algn="l" defTabSz="912813" rtl="0" fontAlgn="base">
        <a:lnSpc>
          <a:spcPts val="4563"/>
        </a:lnSpc>
        <a:spcBef>
          <a:spcPct val="0"/>
        </a:spcBef>
        <a:spcAft>
          <a:spcPct val="0"/>
        </a:spcAft>
        <a:defRPr sz="3700" b="1">
          <a:solidFill>
            <a:srgbClr val="005AA9"/>
          </a:solidFill>
          <a:latin typeface="Calibri"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387"/>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87"/>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6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676012776"/>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 id="2147484042" r:id="rId12"/>
  </p:sldLayoutIdLst>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890"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a:t>Образец заголовка</a:t>
            </a:r>
          </a:p>
        </p:txBody>
      </p:sp>
      <p:sp>
        <p:nvSpPr>
          <p:cNvPr id="37891"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547"/>
            <a:ext cx="2844800" cy="365125"/>
          </a:xfrm>
          <a:prstGeom prst="rect">
            <a:avLst/>
          </a:prstGeom>
        </p:spPr>
        <p:txBody>
          <a:bodyPr vert="horz" lIns="91424" tIns="45712" rIns="91424" bIns="45712" rtlCol="0" anchor="ctr"/>
          <a:lstStyle>
            <a:lvl1pPr algn="l">
              <a:defRPr sz="1200">
                <a:solidFill>
                  <a:schemeClr val="tx1">
                    <a:tint val="75000"/>
                  </a:schemeClr>
                </a:solidFill>
                <a:latin typeface="Arial" pitchFamily="34" charset="0"/>
              </a:defRPr>
            </a:lvl1pPr>
          </a:lstStyle>
          <a:p>
            <a:pPr fontAlgn="base">
              <a:spcBef>
                <a:spcPct val="0"/>
              </a:spcBef>
              <a:spcAft>
                <a:spcPct val="0"/>
              </a:spcAft>
              <a:defRPr/>
            </a:pPr>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165600" y="6356547"/>
            <a:ext cx="3860800" cy="365125"/>
          </a:xfrm>
          <a:prstGeom prst="rect">
            <a:avLst/>
          </a:prstGeom>
        </p:spPr>
        <p:txBody>
          <a:bodyPr vert="horz" lIns="91424" tIns="45712" rIns="91424" bIns="45712" rtlCol="0" anchor="ctr"/>
          <a:lstStyle>
            <a:lvl1pPr algn="ctr">
              <a:defRPr sz="1200">
                <a:solidFill>
                  <a:schemeClr val="tx1">
                    <a:tint val="75000"/>
                  </a:schemeClr>
                </a:solidFill>
                <a:latin typeface="Arial" pitchFamily="34" charset="0"/>
              </a:defRPr>
            </a:lvl1pPr>
          </a:lstStyle>
          <a:p>
            <a:pPr fontAlgn="base">
              <a:spcBef>
                <a:spcPct val="0"/>
              </a:spcBef>
              <a:spcAft>
                <a:spcPct val="0"/>
              </a:spcAft>
              <a:defRPr/>
            </a:pPr>
            <a:endParaRPr lang="ru-RU" dirty="0">
              <a:solidFill>
                <a:prstClr val="black">
                  <a:tint val="75000"/>
                </a:prstClr>
              </a:solidFill>
            </a:endParaRPr>
          </a:p>
        </p:txBody>
      </p:sp>
      <p:sp>
        <p:nvSpPr>
          <p:cNvPr id="6" name="Номер слайда 5"/>
          <p:cNvSpPr>
            <a:spLocks noGrp="1"/>
          </p:cNvSpPr>
          <p:nvPr>
            <p:ph type="sldNum" sz="quarter" idx="4"/>
          </p:nvPr>
        </p:nvSpPr>
        <p:spPr>
          <a:xfrm>
            <a:off x="11099803" y="604222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latin typeface="Arial" pitchFamily="34" charset="0"/>
              </a:defRPr>
            </a:lvl1pPr>
          </a:lstStyle>
          <a:p>
            <a:pPr fontAlgn="base">
              <a:spcBef>
                <a:spcPct val="0"/>
              </a:spcBef>
              <a:spcAft>
                <a:spcPct val="0"/>
              </a:spcAft>
              <a:defRPr/>
            </a:pPr>
            <a:fld id="{69765679-BEBA-4483-A580-85B94F47C386}" type="slidenum">
              <a:rPr lang="ru-RU">
                <a:solidFill>
                  <a:prstClr val="white"/>
                </a:solidFill>
              </a:rPr>
              <a:pPr fontAlgn="base">
                <a:spcBef>
                  <a:spcPct val="0"/>
                </a:spcBef>
                <a:spcAft>
                  <a:spcPct val="0"/>
                </a:spcAft>
                <a:defRPr/>
              </a:pPr>
              <a:t>‹#›</a:t>
            </a:fld>
            <a:endParaRPr lang="ru-RU" dirty="0">
              <a:solidFill>
                <a:prstClr val="white"/>
              </a:solidFill>
            </a:endParaRPr>
          </a:p>
        </p:txBody>
      </p:sp>
    </p:spTree>
    <p:extLst>
      <p:ext uri="{BB962C8B-B14F-4D97-AF65-F5344CB8AC3E}">
        <p14:creationId xmlns:p14="http://schemas.microsoft.com/office/powerpoint/2010/main" val="43961962"/>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 id="2147484068" r:id="rId12"/>
  </p:sldLayoutIdLst>
  <p:hf hdr="0" ftr="0" dt="0"/>
  <p:txStyles>
    <p:titleStyle>
      <a:lvl1pPr algn="l" defTabSz="912791" rtl="0" fontAlgn="base">
        <a:lnSpc>
          <a:spcPts val="4563"/>
        </a:lnSpc>
        <a:spcBef>
          <a:spcPct val="0"/>
        </a:spcBef>
        <a:spcAft>
          <a:spcPct val="0"/>
        </a:spcAft>
        <a:defRPr sz="3700" b="1" kern="1200">
          <a:solidFill>
            <a:srgbClr val="005AA9"/>
          </a:solidFill>
          <a:latin typeface="+mj-lt"/>
          <a:ea typeface="+mj-ea"/>
          <a:cs typeface="+mj-cs"/>
        </a:defRPr>
      </a:lvl1pPr>
      <a:lvl2pPr algn="l" defTabSz="912791" rtl="0" fontAlgn="base">
        <a:lnSpc>
          <a:spcPts val="4563"/>
        </a:lnSpc>
        <a:spcBef>
          <a:spcPct val="0"/>
        </a:spcBef>
        <a:spcAft>
          <a:spcPct val="0"/>
        </a:spcAft>
        <a:defRPr sz="3700" b="1">
          <a:solidFill>
            <a:srgbClr val="005AA9"/>
          </a:solidFill>
          <a:latin typeface="Calibri" pitchFamily="34" charset="0"/>
        </a:defRPr>
      </a:lvl2pPr>
      <a:lvl3pPr algn="l" defTabSz="912791" rtl="0" fontAlgn="base">
        <a:lnSpc>
          <a:spcPts val="4563"/>
        </a:lnSpc>
        <a:spcBef>
          <a:spcPct val="0"/>
        </a:spcBef>
        <a:spcAft>
          <a:spcPct val="0"/>
        </a:spcAft>
        <a:defRPr sz="3700" b="1">
          <a:solidFill>
            <a:srgbClr val="005AA9"/>
          </a:solidFill>
          <a:latin typeface="Calibri" pitchFamily="34" charset="0"/>
        </a:defRPr>
      </a:lvl3pPr>
      <a:lvl4pPr algn="l" defTabSz="912791" rtl="0" fontAlgn="base">
        <a:lnSpc>
          <a:spcPts val="4563"/>
        </a:lnSpc>
        <a:spcBef>
          <a:spcPct val="0"/>
        </a:spcBef>
        <a:spcAft>
          <a:spcPct val="0"/>
        </a:spcAft>
        <a:defRPr sz="3700" b="1">
          <a:solidFill>
            <a:srgbClr val="005AA9"/>
          </a:solidFill>
          <a:latin typeface="Calibri" pitchFamily="34" charset="0"/>
        </a:defRPr>
      </a:lvl4pPr>
      <a:lvl5pPr algn="l" defTabSz="912791" rtl="0" fontAlgn="base">
        <a:lnSpc>
          <a:spcPts val="4563"/>
        </a:lnSpc>
        <a:spcBef>
          <a:spcPct val="0"/>
        </a:spcBef>
        <a:spcAft>
          <a:spcPct val="0"/>
        </a:spcAft>
        <a:defRPr sz="3700" b="1">
          <a:solidFill>
            <a:srgbClr val="005AA9"/>
          </a:solidFill>
          <a:latin typeface="Calibri" pitchFamily="34" charset="0"/>
        </a:defRPr>
      </a:lvl5pPr>
      <a:lvl6pPr marL="457189" algn="l" defTabSz="912791" rtl="0" fontAlgn="base">
        <a:lnSpc>
          <a:spcPts val="4563"/>
        </a:lnSpc>
        <a:spcBef>
          <a:spcPct val="0"/>
        </a:spcBef>
        <a:spcAft>
          <a:spcPct val="0"/>
        </a:spcAft>
        <a:defRPr sz="3700" b="1">
          <a:solidFill>
            <a:srgbClr val="005AA9"/>
          </a:solidFill>
          <a:latin typeface="Calibri" pitchFamily="34" charset="0"/>
        </a:defRPr>
      </a:lvl6pPr>
      <a:lvl7pPr marL="914377" algn="l" defTabSz="912791" rtl="0" fontAlgn="base">
        <a:lnSpc>
          <a:spcPts val="4563"/>
        </a:lnSpc>
        <a:spcBef>
          <a:spcPct val="0"/>
        </a:spcBef>
        <a:spcAft>
          <a:spcPct val="0"/>
        </a:spcAft>
        <a:defRPr sz="3700" b="1">
          <a:solidFill>
            <a:srgbClr val="005AA9"/>
          </a:solidFill>
          <a:latin typeface="Calibri" pitchFamily="34" charset="0"/>
        </a:defRPr>
      </a:lvl7pPr>
      <a:lvl8pPr marL="1371566" algn="l" defTabSz="912791" rtl="0" fontAlgn="base">
        <a:lnSpc>
          <a:spcPts val="4563"/>
        </a:lnSpc>
        <a:spcBef>
          <a:spcPct val="0"/>
        </a:spcBef>
        <a:spcAft>
          <a:spcPct val="0"/>
        </a:spcAft>
        <a:defRPr sz="3700" b="1">
          <a:solidFill>
            <a:srgbClr val="005AA9"/>
          </a:solidFill>
          <a:latin typeface="Calibri" pitchFamily="34" charset="0"/>
        </a:defRPr>
      </a:lvl8pPr>
      <a:lvl9pPr marL="1828754" algn="l" defTabSz="912791" rtl="0" fontAlgn="base">
        <a:lnSpc>
          <a:spcPts val="4563"/>
        </a:lnSpc>
        <a:spcBef>
          <a:spcPct val="0"/>
        </a:spcBef>
        <a:spcAft>
          <a:spcPct val="0"/>
        </a:spcAft>
        <a:defRPr sz="3700" b="1">
          <a:solidFill>
            <a:srgbClr val="005AA9"/>
          </a:solidFill>
          <a:latin typeface="Calibri" pitchFamily="34" charset="0"/>
        </a:defRPr>
      </a:lvl9pPr>
    </p:titleStyle>
    <p:bodyStyle>
      <a:lvl1pPr marL="317492" algn="l" defTabSz="912791" rtl="0" fontAlgn="base">
        <a:spcBef>
          <a:spcPct val="20000"/>
        </a:spcBef>
        <a:spcAft>
          <a:spcPct val="0"/>
        </a:spcAft>
        <a:buFont typeface="+mj-lt"/>
        <a:defRPr sz="3200" kern="1200">
          <a:solidFill>
            <a:srgbClr val="005AA9"/>
          </a:solidFill>
          <a:latin typeface="+mj-lt"/>
          <a:ea typeface="+mn-ea"/>
          <a:cs typeface="+mn-cs"/>
        </a:defRPr>
      </a:lvl1pPr>
      <a:lvl2pPr marL="317492" algn="l" defTabSz="912791" rtl="0" fontAlgn="base">
        <a:spcBef>
          <a:spcPct val="20000"/>
        </a:spcBef>
        <a:spcAft>
          <a:spcPct val="0"/>
        </a:spcAft>
        <a:buFont typeface="Arial" charset="0"/>
        <a:defRPr sz="2100" kern="1200">
          <a:solidFill>
            <a:srgbClr val="504F53"/>
          </a:solidFill>
          <a:latin typeface="+mj-lt"/>
          <a:ea typeface="+mn-ea"/>
          <a:cs typeface="+mn-cs"/>
        </a:defRPr>
      </a:lvl2pPr>
      <a:lvl3pPr marL="623872" indent="-227008" algn="l" defTabSz="912791" rtl="0" fontAlgn="base">
        <a:spcBef>
          <a:spcPct val="20000"/>
        </a:spcBef>
        <a:spcAft>
          <a:spcPct val="0"/>
        </a:spcAft>
        <a:buFont typeface="Arial" charset="0"/>
        <a:buChar char="•"/>
        <a:defRPr sz="2100" kern="1200">
          <a:solidFill>
            <a:srgbClr val="504F53"/>
          </a:solidFill>
          <a:latin typeface="+mj-lt"/>
          <a:ea typeface="+mn-ea"/>
          <a:cs typeface="+mn-cs"/>
        </a:defRPr>
      </a:lvl3pPr>
      <a:lvl4pPr indent="314317" algn="just" defTabSz="912791" rtl="0" fontAlgn="base">
        <a:lnSpc>
          <a:spcPts val="1575"/>
        </a:lnSpc>
        <a:spcBef>
          <a:spcPts val="351"/>
        </a:spcBef>
        <a:spcAft>
          <a:spcPct val="0"/>
        </a:spcAft>
        <a:buFont typeface="Arial" charset="0"/>
        <a:defRPr sz="1400" kern="1200">
          <a:solidFill>
            <a:srgbClr val="504F53"/>
          </a:solidFill>
          <a:latin typeface="+mj-lt"/>
          <a:ea typeface="+mn-ea"/>
          <a:cs typeface="+mn-cs"/>
        </a:defRPr>
      </a:lvl4pPr>
      <a:lvl5pPr marL="1257269" algn="l" defTabSz="912791" rtl="0" fontAlgn="base">
        <a:lnSpc>
          <a:spcPts val="1575"/>
        </a:lnSpc>
        <a:spcBef>
          <a:spcPts val="351"/>
        </a:spcBef>
        <a:spcAft>
          <a:spcPct val="0"/>
        </a:spcAft>
        <a:buFont typeface="Arial" charset="0"/>
        <a:defRPr sz="1200" kern="1200">
          <a:solidFill>
            <a:srgbClr val="8D8C90"/>
          </a:solidFill>
          <a:latin typeface="+mj-lt"/>
          <a:ea typeface="+mn-ea"/>
          <a:cs typeface="+mn-cs"/>
        </a:defRPr>
      </a:lvl5pPr>
      <a:lvl6pPr marL="2514093"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09"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8"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16" rtl="0" eaLnBrk="1" latinLnBrk="0" hangingPunct="1">
        <a:defRPr sz="1800" kern="1200">
          <a:solidFill>
            <a:schemeClr val="tx1"/>
          </a:solidFill>
          <a:latin typeface="+mn-lt"/>
          <a:ea typeface="+mn-ea"/>
          <a:cs typeface="+mn-cs"/>
        </a:defRPr>
      </a:lvl1pPr>
      <a:lvl2pPr marL="457107"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7" algn="l" defTabSz="914216" rtl="0" eaLnBrk="1" latinLnBrk="0" hangingPunct="1">
        <a:defRPr sz="1800" kern="1200">
          <a:solidFill>
            <a:schemeClr val="tx1"/>
          </a:solidFill>
          <a:latin typeface="+mn-lt"/>
          <a:ea typeface="+mn-ea"/>
          <a:cs typeface="+mn-cs"/>
        </a:defRPr>
      </a:lvl7pPr>
      <a:lvl8pPr marL="3199755"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l="57351" t="24136" r="33066" b="57901"/>
          <a:stretch/>
        </p:blipFill>
        <p:spPr>
          <a:xfrm>
            <a:off x="5219723" y="526604"/>
            <a:ext cx="1817911" cy="1847850"/>
          </a:xfrm>
          <a:prstGeom prst="rect">
            <a:avLst/>
          </a:prstGeom>
        </p:spPr>
      </p:pic>
      <p:sp>
        <p:nvSpPr>
          <p:cNvPr id="5" name="Заголовок 6"/>
          <p:cNvSpPr txBox="1">
            <a:spLocks/>
          </p:cNvSpPr>
          <p:nvPr/>
        </p:nvSpPr>
        <p:spPr bwMode="auto">
          <a:xfrm>
            <a:off x="410308" y="2778371"/>
            <a:ext cx="11301045" cy="190281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noAutofit/>
          </a:bodyPr>
          <a:lstStyle>
            <a:lvl1pPr algn="l" defTabSz="912813" rtl="0" fontAlgn="base">
              <a:lnSpc>
                <a:spcPts val="4563"/>
              </a:lnSpc>
              <a:spcBef>
                <a:spcPct val="0"/>
              </a:spcBef>
              <a:spcAft>
                <a:spcPct val="0"/>
              </a:spcAft>
              <a:defRPr sz="5000" b="1" kern="1200">
                <a:solidFill>
                  <a:schemeClr val="bg1"/>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a:lstStyle>
          <a:p>
            <a:pPr algn="ctr"/>
            <a:r>
              <a:rPr lang="ru-RU" sz="3200" dirty="0"/>
              <a:t>Методы и результаты применения</a:t>
            </a:r>
          </a:p>
          <a:p>
            <a:pPr algn="ctr"/>
            <a:r>
              <a:rPr lang="ru-RU" sz="3200" dirty="0"/>
              <a:t> риск-ориентированного подхода при администрировании НДС</a:t>
            </a:r>
            <a:endParaRPr lang="ru-RU" sz="3200" dirty="0" smtClean="0"/>
          </a:p>
        </p:txBody>
      </p:sp>
      <p:sp>
        <p:nvSpPr>
          <p:cNvPr id="8" name="Подзаголовок 7"/>
          <p:cNvSpPr>
            <a:spLocks noGrp="1"/>
          </p:cNvSpPr>
          <p:nvPr>
            <p:ph type="subTitle" idx="1"/>
          </p:nvPr>
        </p:nvSpPr>
        <p:spPr>
          <a:xfrm>
            <a:off x="6988757" y="4982930"/>
            <a:ext cx="4722596" cy="1222511"/>
          </a:xfrm>
        </p:spPr>
        <p:txBody>
          <a:bodyPr>
            <a:noAutofit/>
          </a:bodyPr>
          <a:lstStyle/>
          <a:p>
            <a:pPr lvl="0" algn="r" defTabSz="914400" fontAlgn="auto">
              <a:lnSpc>
                <a:spcPct val="100000"/>
              </a:lnSpc>
              <a:spcBef>
                <a:spcPts val="0"/>
              </a:spcBef>
              <a:spcAft>
                <a:spcPts val="0"/>
              </a:spcAft>
            </a:pPr>
            <a:r>
              <a:rPr lang="ru-RU" sz="1800" cap="small" dirty="0" smtClean="0">
                <a:solidFill>
                  <a:prstClr val="white"/>
                </a:solidFill>
                <a:latin typeface="Times New Roman" panose="02020603050405020304" pitchFamily="18" charset="0"/>
                <a:cs typeface="Times New Roman" panose="02020603050405020304" pitchFamily="18" charset="0"/>
              </a:rPr>
              <a:t>заместитель начальника</a:t>
            </a:r>
          </a:p>
          <a:p>
            <a:pPr lvl="0" algn="r" defTabSz="914400" fontAlgn="auto">
              <a:lnSpc>
                <a:spcPct val="100000"/>
              </a:lnSpc>
              <a:spcBef>
                <a:spcPts val="0"/>
              </a:spcBef>
              <a:spcAft>
                <a:spcPts val="0"/>
              </a:spcAft>
            </a:pPr>
            <a:r>
              <a:rPr lang="ru-RU" sz="1800" cap="small" dirty="0" smtClean="0">
                <a:solidFill>
                  <a:prstClr val="white"/>
                </a:solidFill>
                <a:latin typeface="Times New Roman" panose="02020603050405020304" pitchFamily="18" charset="0"/>
                <a:cs typeface="Times New Roman" panose="02020603050405020304" pitchFamily="18" charset="0"/>
              </a:rPr>
              <a:t>отдела </a:t>
            </a:r>
            <a:r>
              <a:rPr lang="ru-RU" sz="1800" cap="small" dirty="0">
                <a:solidFill>
                  <a:prstClr val="white"/>
                </a:solidFill>
                <a:latin typeface="Times New Roman" panose="02020603050405020304" pitchFamily="18" charset="0"/>
                <a:cs typeface="Times New Roman" panose="02020603050405020304" pitchFamily="18" charset="0"/>
              </a:rPr>
              <a:t>камерального контроля</a:t>
            </a:r>
          </a:p>
          <a:p>
            <a:pPr lvl="0" algn="r" defTabSz="914400" fontAlgn="auto">
              <a:lnSpc>
                <a:spcPct val="100000"/>
              </a:lnSpc>
              <a:spcBef>
                <a:spcPts val="0"/>
              </a:spcBef>
              <a:spcAft>
                <a:spcPts val="0"/>
              </a:spcAft>
            </a:pPr>
            <a:r>
              <a:rPr lang="ru-RU" sz="1800" cap="small" dirty="0" err="1">
                <a:solidFill>
                  <a:prstClr val="white"/>
                </a:solidFill>
                <a:latin typeface="Times New Roman" panose="02020603050405020304" pitchFamily="18" charset="0"/>
                <a:cs typeface="Times New Roman" panose="02020603050405020304" pitchFamily="18" charset="0"/>
              </a:rPr>
              <a:t>уфнс</a:t>
            </a:r>
            <a:r>
              <a:rPr lang="ru-RU" sz="1800" cap="small" dirty="0">
                <a:solidFill>
                  <a:prstClr val="white"/>
                </a:solidFill>
                <a:latin typeface="Times New Roman" panose="02020603050405020304" pitchFamily="18" charset="0"/>
                <a:cs typeface="Times New Roman" panose="02020603050405020304" pitchFamily="18" charset="0"/>
              </a:rPr>
              <a:t> </a:t>
            </a:r>
            <a:r>
              <a:rPr lang="ru-RU" sz="1800" cap="small" dirty="0" err="1">
                <a:solidFill>
                  <a:prstClr val="white"/>
                </a:solidFill>
                <a:latin typeface="Times New Roman" panose="02020603050405020304" pitchFamily="18" charset="0"/>
                <a:cs typeface="Times New Roman" panose="02020603050405020304" pitchFamily="18" charset="0"/>
              </a:rPr>
              <a:t>россии</a:t>
            </a:r>
            <a:r>
              <a:rPr lang="ru-RU" sz="1800" cap="small" dirty="0">
                <a:solidFill>
                  <a:prstClr val="white"/>
                </a:solidFill>
                <a:latin typeface="Times New Roman" panose="02020603050405020304" pitchFamily="18" charset="0"/>
                <a:cs typeface="Times New Roman" panose="02020603050405020304" pitchFamily="18" charset="0"/>
              </a:rPr>
              <a:t> по свердловской </a:t>
            </a:r>
            <a:r>
              <a:rPr lang="ru-RU" sz="1800" cap="small" dirty="0" smtClean="0">
                <a:solidFill>
                  <a:prstClr val="white"/>
                </a:solidFill>
                <a:latin typeface="Times New Roman" panose="02020603050405020304" pitchFamily="18" charset="0"/>
                <a:cs typeface="Times New Roman" panose="02020603050405020304" pitchFamily="18" charset="0"/>
              </a:rPr>
              <a:t>области</a:t>
            </a:r>
          </a:p>
          <a:p>
            <a:pPr lvl="0" algn="r" defTabSz="914400" fontAlgn="auto">
              <a:lnSpc>
                <a:spcPct val="100000"/>
              </a:lnSpc>
              <a:spcBef>
                <a:spcPts val="0"/>
              </a:spcBef>
              <a:spcAft>
                <a:spcPts val="0"/>
              </a:spcAft>
            </a:pPr>
            <a:r>
              <a:rPr lang="ru-RU" sz="1800" cap="small" dirty="0" err="1" smtClean="0">
                <a:solidFill>
                  <a:prstClr val="white"/>
                </a:solidFill>
                <a:latin typeface="Times New Roman" panose="02020603050405020304" pitchFamily="18" charset="0"/>
                <a:cs typeface="Times New Roman" panose="02020603050405020304" pitchFamily="18" charset="0"/>
              </a:rPr>
              <a:t>макарчева</a:t>
            </a:r>
            <a:r>
              <a:rPr lang="ru-RU" sz="1800" cap="small" dirty="0" smtClean="0">
                <a:solidFill>
                  <a:prstClr val="white"/>
                </a:solidFill>
                <a:latin typeface="Times New Roman" panose="02020603050405020304" pitchFamily="18" charset="0"/>
                <a:cs typeface="Times New Roman" panose="02020603050405020304" pitchFamily="18" charset="0"/>
              </a:rPr>
              <a:t> </a:t>
            </a:r>
            <a:r>
              <a:rPr lang="ru-RU" sz="1800" cap="small" dirty="0" err="1" smtClean="0">
                <a:solidFill>
                  <a:prstClr val="white"/>
                </a:solidFill>
                <a:latin typeface="Times New Roman" panose="02020603050405020304" pitchFamily="18" charset="0"/>
                <a:cs typeface="Times New Roman" panose="02020603050405020304" pitchFamily="18" charset="0"/>
              </a:rPr>
              <a:t>наталья</a:t>
            </a:r>
            <a:r>
              <a:rPr lang="ru-RU" sz="1800" cap="small" dirty="0" smtClean="0">
                <a:solidFill>
                  <a:prstClr val="white"/>
                </a:solidFill>
                <a:latin typeface="Times New Roman" panose="02020603050405020304" pitchFamily="18" charset="0"/>
                <a:cs typeface="Times New Roman" panose="02020603050405020304" pitchFamily="18" charset="0"/>
              </a:rPr>
              <a:t> </a:t>
            </a:r>
            <a:r>
              <a:rPr lang="ru-RU" sz="1800" cap="small" dirty="0" err="1" smtClean="0">
                <a:solidFill>
                  <a:prstClr val="white"/>
                </a:solidFill>
                <a:latin typeface="Times New Roman" panose="02020603050405020304" pitchFamily="18" charset="0"/>
                <a:cs typeface="Times New Roman" panose="02020603050405020304" pitchFamily="18" charset="0"/>
              </a:rPr>
              <a:t>васильевна</a:t>
            </a:r>
            <a:endParaRPr lang="ru-RU" sz="1800" cap="small" dirty="0">
              <a:solidFill>
                <a:prstClr val="white"/>
              </a:solidFill>
              <a:latin typeface="Times New Roman" panose="02020603050405020304" pitchFamily="18" charset="0"/>
              <a:cs typeface="Times New Roman" panose="02020603050405020304" pitchFamily="18" charset="0"/>
            </a:endParaRPr>
          </a:p>
        </p:txBody>
      </p:sp>
      <p:sp>
        <p:nvSpPr>
          <p:cNvPr id="7" name="Подзаголовок 7"/>
          <p:cNvSpPr txBox="1">
            <a:spLocks/>
          </p:cNvSpPr>
          <p:nvPr/>
        </p:nvSpPr>
        <p:spPr bwMode="auto">
          <a:xfrm>
            <a:off x="5036024" y="6145264"/>
            <a:ext cx="2306472" cy="419309"/>
          </a:xfrm>
          <a:prstGeom prst="rect">
            <a:avLst/>
          </a:prstGeom>
          <a:noFill/>
          <a:ln w="9525">
            <a:noFill/>
            <a:miter lim="800000"/>
            <a:headEnd/>
            <a:tailEnd/>
          </a:ln>
        </p:spPr>
        <p:txBody>
          <a:bodyPr vert="horz" wrap="square" lIns="91424" tIns="45712" rIns="91424" bIns="45712" numCol="1" anchor="t" anchorCtr="0" compatLnSpc="1">
            <a:prstTxWarp prst="textNoShape">
              <a:avLst/>
            </a:prstTxWarp>
            <a:noAutofit/>
          </a:bodyPr>
          <a:lstStyle>
            <a:lvl1pPr marL="0" indent="0" algn="ctr" defTabSz="912813" rtl="0" fontAlgn="base">
              <a:spcBef>
                <a:spcPct val="20000"/>
              </a:spcBef>
              <a:spcAft>
                <a:spcPct val="0"/>
              </a:spcAft>
              <a:buFont typeface="+mj-lt"/>
              <a:buNone/>
              <a:defRPr sz="2800" b="0" kern="1200">
                <a:solidFill>
                  <a:schemeClr val="bg1"/>
                </a:solidFill>
                <a:latin typeface="+mj-lt"/>
                <a:ea typeface="+mn-ea"/>
                <a:cs typeface="+mn-cs"/>
              </a:defRPr>
            </a:lvl1pPr>
            <a:lvl2pPr marL="457119" indent="0" algn="ctr" defTabSz="912813" rtl="0" fontAlgn="base">
              <a:spcBef>
                <a:spcPct val="20000"/>
              </a:spcBef>
              <a:spcAft>
                <a:spcPct val="0"/>
              </a:spcAft>
              <a:buFont typeface="Arial" pitchFamily="34" charset="0"/>
              <a:buNone/>
              <a:defRPr sz="2100" kern="1200">
                <a:solidFill>
                  <a:schemeClr val="tx1">
                    <a:tint val="75000"/>
                  </a:schemeClr>
                </a:solidFill>
                <a:latin typeface="+mj-lt"/>
                <a:ea typeface="+mn-ea"/>
                <a:cs typeface="+mn-cs"/>
              </a:defRPr>
            </a:lvl2pPr>
            <a:lvl3pPr marL="914239" indent="0" algn="ctr" defTabSz="912813" rtl="0" fontAlgn="base">
              <a:spcBef>
                <a:spcPct val="20000"/>
              </a:spcBef>
              <a:spcAft>
                <a:spcPct val="0"/>
              </a:spcAft>
              <a:buFont typeface="Arial" pitchFamily="34" charset="0"/>
              <a:buNone/>
              <a:defRPr sz="2100" kern="1200">
                <a:solidFill>
                  <a:schemeClr val="tx1">
                    <a:tint val="75000"/>
                  </a:schemeClr>
                </a:solidFill>
                <a:latin typeface="+mj-lt"/>
                <a:ea typeface="+mn-ea"/>
                <a:cs typeface="+mn-cs"/>
              </a:defRPr>
            </a:lvl3pPr>
            <a:lvl4pPr marL="1371358" indent="0" algn="ctr" defTabSz="912813" rtl="0" fontAlgn="base">
              <a:lnSpc>
                <a:spcPts val="1575"/>
              </a:lnSpc>
              <a:spcBef>
                <a:spcPts val="350"/>
              </a:spcBef>
              <a:spcAft>
                <a:spcPct val="0"/>
              </a:spcAft>
              <a:buFont typeface="Arial" pitchFamily="34" charset="0"/>
              <a:buNone/>
              <a:defRPr sz="1400" kern="1200">
                <a:solidFill>
                  <a:schemeClr val="tx1">
                    <a:tint val="75000"/>
                  </a:schemeClr>
                </a:solidFill>
                <a:latin typeface="+mj-lt"/>
                <a:ea typeface="+mn-ea"/>
                <a:cs typeface="+mn-cs"/>
              </a:defRPr>
            </a:lvl4pPr>
            <a:lvl5pPr marL="1828477" indent="0" algn="ctr" defTabSz="912813" rtl="0" fontAlgn="base">
              <a:lnSpc>
                <a:spcPts val="1575"/>
              </a:lnSpc>
              <a:spcBef>
                <a:spcPts val="350"/>
              </a:spcBef>
              <a:spcAft>
                <a:spcPct val="0"/>
              </a:spcAft>
              <a:buFont typeface="Arial" pitchFamily="34" charset="0"/>
              <a:buNone/>
              <a:defRPr sz="1200" kern="1200">
                <a:solidFill>
                  <a:schemeClr val="tx1">
                    <a:tint val="75000"/>
                  </a:schemeClr>
                </a:solidFill>
                <a:latin typeface="+mj-lt"/>
                <a:ea typeface="+mn-ea"/>
                <a:cs typeface="+mn-cs"/>
              </a:defRPr>
            </a:lvl5pPr>
            <a:lvl6pPr marL="2285596"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716"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835"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954" indent="0" algn="ctr" defTabSz="914239"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defTabSz="914400" fontAlgn="auto">
              <a:spcBef>
                <a:spcPts val="0"/>
              </a:spcBef>
              <a:spcAft>
                <a:spcPts val="0"/>
              </a:spcAft>
            </a:pPr>
            <a:r>
              <a:rPr lang="ru-RU" sz="1800" cap="small" dirty="0">
                <a:solidFill>
                  <a:prstClr val="white"/>
                </a:solidFill>
                <a:latin typeface="Times New Roman" panose="02020603050405020304" pitchFamily="18" charset="0"/>
                <a:cs typeface="Times New Roman" panose="02020603050405020304" pitchFamily="18" charset="0"/>
              </a:rPr>
              <a:t>а</a:t>
            </a:r>
            <a:r>
              <a:rPr lang="ru-RU" sz="1800" cap="small" dirty="0" smtClean="0">
                <a:solidFill>
                  <a:prstClr val="white"/>
                </a:solidFill>
                <a:latin typeface="Times New Roman" panose="02020603050405020304" pitchFamily="18" charset="0"/>
                <a:cs typeface="Times New Roman" panose="02020603050405020304" pitchFamily="18" charset="0"/>
              </a:rPr>
              <a:t>вгуст 2018</a:t>
            </a:r>
            <a:endParaRPr lang="ru-RU" sz="1800" cap="small"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3653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Прямая соединительная линия 48"/>
          <p:cNvCxnSpPr/>
          <p:nvPr/>
        </p:nvCxnSpPr>
        <p:spPr>
          <a:xfrm>
            <a:off x="6841785" y="4652170"/>
            <a:ext cx="3823493" cy="2900"/>
          </a:xfrm>
          <a:prstGeom prst="line">
            <a:avLst/>
          </a:prstGeom>
          <a:ln w="50800">
            <a:solidFill>
              <a:srgbClr val="558ED5"/>
            </a:solidFill>
          </a:ln>
        </p:spPr>
        <p:style>
          <a:lnRef idx="1">
            <a:schemeClr val="accent1"/>
          </a:lnRef>
          <a:fillRef idx="0">
            <a:schemeClr val="accent1"/>
          </a:fillRef>
          <a:effectRef idx="0">
            <a:schemeClr val="accent1"/>
          </a:effectRef>
          <a:fontRef idx="minor">
            <a:schemeClr val="tx1"/>
          </a:fontRef>
        </p:style>
      </p:cxnSp>
      <p:sp>
        <p:nvSpPr>
          <p:cNvPr id="7" name="Скругленный прямоугольник 6"/>
          <p:cNvSpPr/>
          <p:nvPr/>
        </p:nvSpPr>
        <p:spPr>
          <a:xfrm>
            <a:off x="817012" y="905069"/>
            <a:ext cx="3659817" cy="720005"/>
          </a:xfrm>
          <a:prstGeom prst="roundRect">
            <a:avLst/>
          </a:prstGeom>
          <a:solidFill>
            <a:schemeClr val="lt1">
              <a:alpha val="50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nchorCtr="1"/>
          <a:lstStyle/>
          <a:p>
            <a:pPr algn="ctr" fontAlgn="base">
              <a:spcBef>
                <a:spcPct val="0"/>
              </a:spcBef>
              <a:spcAft>
                <a:spcPct val="0"/>
              </a:spcAft>
            </a:pPr>
            <a:r>
              <a:rPr lang="ru-RU" sz="1600" b="1" dirty="0" smtClean="0">
                <a:solidFill>
                  <a:prstClr val="black"/>
                </a:solidFill>
                <a:latin typeface="Arial Narrow" panose="020B0606020202030204" pitchFamily="34" charset="0"/>
              </a:rPr>
              <a:t>ОЦЕНКА КРИТЕРИЕВ НА ДАТУ  ПРЕДСТАВЛЕНИЯ ДЕКЛАРАЦИИ</a:t>
            </a:r>
            <a:endParaRPr lang="ru-RU" sz="1600" b="1" dirty="0">
              <a:solidFill>
                <a:prstClr val="black"/>
              </a:solidFill>
              <a:latin typeface="Arial Narrow" panose="020B0606020202030204" pitchFamily="34" charset="0"/>
            </a:endParaRPr>
          </a:p>
        </p:txBody>
      </p:sp>
      <p:cxnSp>
        <p:nvCxnSpPr>
          <p:cNvPr id="8" name="Прямая соединительная линия 7"/>
          <p:cNvCxnSpPr/>
          <p:nvPr/>
        </p:nvCxnSpPr>
        <p:spPr>
          <a:xfrm>
            <a:off x="4710901" y="944369"/>
            <a:ext cx="0" cy="293846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Скругленный прямоугольник 11"/>
          <p:cNvSpPr/>
          <p:nvPr/>
        </p:nvSpPr>
        <p:spPr>
          <a:xfrm>
            <a:off x="4967377" y="955708"/>
            <a:ext cx="3507580" cy="720004"/>
          </a:xfrm>
          <a:prstGeom prst="roundRect">
            <a:avLst/>
          </a:prstGeom>
          <a:solidFill>
            <a:schemeClr val="lt1">
              <a:alpha val="50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nchorCtr="1"/>
          <a:lstStyle/>
          <a:p>
            <a:pPr algn="ctr" fontAlgn="base">
              <a:spcBef>
                <a:spcPct val="0"/>
              </a:spcBef>
              <a:spcAft>
                <a:spcPct val="0"/>
              </a:spcAft>
            </a:pPr>
            <a:r>
              <a:rPr lang="ru-RU" sz="1600" b="1" dirty="0" smtClean="0">
                <a:solidFill>
                  <a:prstClr val="black"/>
                </a:solidFill>
                <a:latin typeface="Arial Narrow" panose="020B0606020202030204" pitchFamily="34" charset="0"/>
              </a:rPr>
              <a:t>ОЦЕНКА КРИТЕРИЕВ ПО ИСТЕЧЕНИИ </a:t>
            </a:r>
          </a:p>
          <a:p>
            <a:pPr algn="ctr" fontAlgn="base">
              <a:spcBef>
                <a:spcPct val="0"/>
              </a:spcBef>
              <a:spcAft>
                <a:spcPct val="0"/>
              </a:spcAft>
            </a:pPr>
            <a:r>
              <a:rPr lang="ru-RU" sz="1600" b="1" dirty="0" smtClean="0">
                <a:solidFill>
                  <a:prstClr val="black"/>
                </a:solidFill>
                <a:latin typeface="Arial Narrow" panose="020B0606020202030204" pitchFamily="34" charset="0"/>
              </a:rPr>
              <a:t>2 МЕСЯЦЕВ КНП</a:t>
            </a:r>
            <a:endParaRPr lang="ru-RU" sz="1600" b="1" dirty="0">
              <a:solidFill>
                <a:prstClr val="black"/>
              </a:solidFill>
              <a:latin typeface="Arial Narrow" panose="020B0606020202030204" pitchFamily="34" charset="0"/>
            </a:endParaRPr>
          </a:p>
        </p:txBody>
      </p:sp>
      <p:sp>
        <p:nvSpPr>
          <p:cNvPr id="13" name="Скругленный прямоугольник 12"/>
          <p:cNvSpPr/>
          <p:nvPr/>
        </p:nvSpPr>
        <p:spPr>
          <a:xfrm>
            <a:off x="9000225" y="955708"/>
            <a:ext cx="2688299" cy="706138"/>
          </a:xfrm>
          <a:prstGeom prst="roundRect">
            <a:avLst/>
          </a:prstGeom>
          <a:solidFill>
            <a:schemeClr val="lt1">
              <a:alpha val="50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nchorCtr="1"/>
          <a:lstStyle/>
          <a:p>
            <a:pPr algn="ctr" fontAlgn="base">
              <a:spcBef>
                <a:spcPct val="0"/>
              </a:spcBef>
              <a:spcAft>
                <a:spcPct val="0"/>
              </a:spcAft>
            </a:pPr>
            <a:r>
              <a:rPr lang="ru-RU" sz="1600" b="1" dirty="0" smtClean="0">
                <a:solidFill>
                  <a:prstClr val="black"/>
                </a:solidFill>
                <a:latin typeface="Arial Narrow" panose="020B0606020202030204" pitchFamily="34" charset="0"/>
              </a:rPr>
              <a:t>ПРИНЯТИЕ РЕШЕНИЯ</a:t>
            </a:r>
            <a:endParaRPr lang="ru-RU" sz="1600" b="1" dirty="0">
              <a:solidFill>
                <a:prstClr val="black"/>
              </a:solidFill>
              <a:latin typeface="Arial Narrow" panose="020B0606020202030204" pitchFamily="34" charset="0"/>
            </a:endParaRPr>
          </a:p>
        </p:txBody>
      </p:sp>
      <p:cxnSp>
        <p:nvCxnSpPr>
          <p:cNvPr id="15" name="Прямая соединительная линия 14"/>
          <p:cNvCxnSpPr/>
          <p:nvPr/>
        </p:nvCxnSpPr>
        <p:spPr>
          <a:xfrm>
            <a:off x="8753532" y="941842"/>
            <a:ext cx="0" cy="293846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Скругленный прямоугольник 23"/>
          <p:cNvSpPr/>
          <p:nvPr/>
        </p:nvSpPr>
        <p:spPr>
          <a:xfrm>
            <a:off x="5189724" y="2525420"/>
            <a:ext cx="3723816" cy="792163"/>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nchorCtr="1"/>
          <a:lstStyle/>
          <a:p>
            <a:pPr fontAlgn="base">
              <a:spcBef>
                <a:spcPct val="0"/>
              </a:spcBef>
              <a:spcAft>
                <a:spcPct val="0"/>
              </a:spcAft>
            </a:pPr>
            <a:r>
              <a:rPr lang="ru-RU" sz="1600" dirty="0" smtClean="0">
                <a:solidFill>
                  <a:prstClr val="black"/>
                </a:solidFill>
                <a:latin typeface="Arial Narrow" panose="020B0606020202030204" pitchFamily="34" charset="0"/>
              </a:rPr>
              <a:t>НАЛОГОПЛАТЕЛЬЩИК</a:t>
            </a:r>
          </a:p>
          <a:p>
            <a:pPr fontAlgn="base">
              <a:spcBef>
                <a:spcPct val="0"/>
              </a:spcBef>
              <a:spcAft>
                <a:spcPct val="0"/>
              </a:spcAft>
            </a:pPr>
            <a:r>
              <a:rPr lang="ru-RU" sz="1600" dirty="0" smtClean="0">
                <a:solidFill>
                  <a:prstClr val="black"/>
                </a:solidFill>
                <a:latin typeface="Arial Narrow" panose="020B0606020202030204" pitchFamily="34" charset="0"/>
              </a:rPr>
              <a:t>НЕ ЯВЛЯЕТСЯ ВЫГОДОПРИОБРЕТАТЕЛЕМ</a:t>
            </a:r>
            <a:endParaRPr lang="ru-RU" sz="1600" dirty="0">
              <a:solidFill>
                <a:prstClr val="black"/>
              </a:solidFill>
              <a:latin typeface="Arial Narrow" panose="020B0606020202030204" pitchFamily="34" charset="0"/>
            </a:endParaRPr>
          </a:p>
        </p:txBody>
      </p:sp>
      <p:sp>
        <p:nvSpPr>
          <p:cNvPr id="27" name="Скругленный прямоугольник 26"/>
          <p:cNvSpPr/>
          <p:nvPr/>
        </p:nvSpPr>
        <p:spPr>
          <a:xfrm>
            <a:off x="8913539" y="1949314"/>
            <a:ext cx="2943719" cy="792088"/>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nchorCtr="1"/>
          <a:lstStyle/>
          <a:p>
            <a:pPr marL="285750" indent="-285750" fontAlgn="base">
              <a:spcBef>
                <a:spcPct val="0"/>
              </a:spcBef>
              <a:spcAft>
                <a:spcPct val="0"/>
              </a:spcAft>
              <a:buFont typeface="Arial" panose="020B0604020202020204" pitchFamily="34" charset="0"/>
              <a:buChar char="•"/>
            </a:pPr>
            <a:r>
              <a:rPr lang="ru-RU" sz="1600" dirty="0" smtClean="0">
                <a:solidFill>
                  <a:prstClr val="black"/>
                </a:solidFill>
                <a:latin typeface="Arial Narrow" panose="020B0606020202030204" pitchFamily="34" charset="0"/>
              </a:rPr>
              <a:t>РЕШЕНИЕ О ВОЗМЕЩЕНИИ НДС </a:t>
            </a:r>
          </a:p>
          <a:p>
            <a:pPr algn="ctr" fontAlgn="base">
              <a:spcBef>
                <a:spcPct val="0"/>
              </a:spcBef>
              <a:spcAft>
                <a:spcPct val="0"/>
              </a:spcAft>
            </a:pPr>
            <a:endParaRPr lang="ru-RU" sz="1600" dirty="0">
              <a:solidFill>
                <a:prstClr val="black"/>
              </a:solidFill>
              <a:latin typeface="Arial Narrow" panose="020B0606020202030204" pitchFamily="34" charset="0"/>
            </a:endParaRPr>
          </a:p>
        </p:txBody>
      </p:sp>
      <p:sp>
        <p:nvSpPr>
          <p:cNvPr id="28" name="Скругленный прямоугольник 27"/>
          <p:cNvSpPr/>
          <p:nvPr/>
        </p:nvSpPr>
        <p:spPr>
          <a:xfrm>
            <a:off x="8553918" y="2574891"/>
            <a:ext cx="3097144" cy="792163"/>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nchorCtr="1"/>
          <a:lstStyle/>
          <a:p>
            <a:pPr marL="285750" indent="-285750" fontAlgn="base">
              <a:spcBef>
                <a:spcPct val="0"/>
              </a:spcBef>
              <a:spcAft>
                <a:spcPct val="0"/>
              </a:spcAft>
              <a:buFont typeface="Arial" panose="020B0604020202020204" pitchFamily="34" charset="0"/>
              <a:buChar char="•"/>
            </a:pPr>
            <a:r>
              <a:rPr lang="ru-RU" sz="1600" dirty="0" smtClean="0">
                <a:solidFill>
                  <a:prstClr val="black"/>
                </a:solidFill>
                <a:latin typeface="Arial Narrow" panose="020B0606020202030204" pitchFamily="34" charset="0"/>
              </a:rPr>
              <a:t>ПРОДОЛЖЕНИЕ КНП </a:t>
            </a:r>
            <a:endParaRPr lang="ru-RU" sz="1600" dirty="0">
              <a:solidFill>
                <a:prstClr val="black"/>
              </a:solidFill>
              <a:latin typeface="Arial Narrow" panose="020B0606020202030204" pitchFamily="34" charset="0"/>
            </a:endParaRPr>
          </a:p>
        </p:txBody>
      </p:sp>
      <p:sp>
        <p:nvSpPr>
          <p:cNvPr id="30" name="Овал 29"/>
          <p:cNvSpPr/>
          <p:nvPr/>
        </p:nvSpPr>
        <p:spPr>
          <a:xfrm>
            <a:off x="690959" y="1712544"/>
            <a:ext cx="576064" cy="432048"/>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r>
              <a:rPr lang="ru-RU" b="1" dirty="0" smtClean="0">
                <a:solidFill>
                  <a:prstClr val="black"/>
                </a:solidFill>
                <a:effectLst>
                  <a:outerShdw blurRad="38100" dist="38100" dir="2700000" algn="tl">
                    <a:srgbClr val="000000">
                      <a:alpha val="43137"/>
                    </a:srgbClr>
                  </a:outerShdw>
                </a:effectLst>
                <a:latin typeface="Arial Narrow" panose="020B0606020202030204" pitchFamily="34" charset="0"/>
              </a:rPr>
              <a:t>1</a:t>
            </a:r>
            <a:endParaRPr lang="ru-RU" b="1" dirty="0">
              <a:solidFill>
                <a:prstClr val="black"/>
              </a:solidFill>
              <a:effectLst>
                <a:outerShdw blurRad="38100" dist="38100" dir="2700000" algn="tl">
                  <a:srgbClr val="000000">
                    <a:alpha val="43137"/>
                  </a:srgbClr>
                </a:outerShdw>
              </a:effectLst>
              <a:latin typeface="Arial Narrow" panose="020B0606020202030204" pitchFamily="34" charset="0"/>
            </a:endParaRPr>
          </a:p>
        </p:txBody>
      </p:sp>
      <p:sp>
        <p:nvSpPr>
          <p:cNvPr id="32" name="Овал 31"/>
          <p:cNvSpPr/>
          <p:nvPr/>
        </p:nvSpPr>
        <p:spPr>
          <a:xfrm>
            <a:off x="690959" y="2549884"/>
            <a:ext cx="576064" cy="406125"/>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r>
              <a:rPr lang="ru-RU" b="1" dirty="0" smtClean="0">
                <a:solidFill>
                  <a:prstClr val="black"/>
                </a:solidFill>
                <a:effectLst>
                  <a:outerShdw blurRad="38100" dist="38100" dir="2700000" algn="tl">
                    <a:srgbClr val="000000">
                      <a:alpha val="43137"/>
                    </a:srgbClr>
                  </a:outerShdw>
                </a:effectLst>
                <a:latin typeface="Arial Narrow" panose="020B0606020202030204" pitchFamily="34" charset="0"/>
              </a:rPr>
              <a:t>2</a:t>
            </a:r>
            <a:endParaRPr lang="ru-RU" b="1" dirty="0">
              <a:solidFill>
                <a:prstClr val="black"/>
              </a:solidFill>
              <a:effectLst>
                <a:outerShdw blurRad="38100" dist="38100" dir="2700000" algn="tl">
                  <a:srgbClr val="000000">
                    <a:alpha val="43137"/>
                  </a:srgbClr>
                </a:outerShdw>
              </a:effectLst>
              <a:latin typeface="Arial Narrow" panose="020B0606020202030204" pitchFamily="34" charset="0"/>
            </a:endParaRPr>
          </a:p>
        </p:txBody>
      </p:sp>
      <p:sp>
        <p:nvSpPr>
          <p:cNvPr id="35" name="Овал 34"/>
          <p:cNvSpPr/>
          <p:nvPr/>
        </p:nvSpPr>
        <p:spPr>
          <a:xfrm>
            <a:off x="4740264" y="1819625"/>
            <a:ext cx="576064" cy="432048"/>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r>
              <a:rPr lang="ru-RU" b="1" dirty="0" smtClean="0">
                <a:solidFill>
                  <a:prstClr val="black"/>
                </a:solidFill>
                <a:effectLst>
                  <a:outerShdw blurRad="38100" dist="38100" dir="2700000" algn="tl">
                    <a:srgbClr val="000000">
                      <a:alpha val="43137"/>
                    </a:srgbClr>
                  </a:outerShdw>
                </a:effectLst>
                <a:latin typeface="Arial Narrow" panose="020B0606020202030204" pitchFamily="34" charset="0"/>
              </a:rPr>
              <a:t>1</a:t>
            </a:r>
            <a:endParaRPr lang="ru-RU" b="1" dirty="0">
              <a:solidFill>
                <a:prstClr val="black"/>
              </a:solidFill>
              <a:effectLst>
                <a:outerShdw blurRad="38100" dist="38100" dir="2700000" algn="tl">
                  <a:srgbClr val="000000">
                    <a:alpha val="43137"/>
                  </a:srgbClr>
                </a:outerShdw>
              </a:effectLst>
              <a:latin typeface="Arial Narrow" panose="020B0606020202030204" pitchFamily="34" charset="0"/>
            </a:endParaRPr>
          </a:p>
        </p:txBody>
      </p:sp>
      <p:sp>
        <p:nvSpPr>
          <p:cNvPr id="36" name="Овал 35"/>
          <p:cNvSpPr/>
          <p:nvPr/>
        </p:nvSpPr>
        <p:spPr>
          <a:xfrm>
            <a:off x="4765310" y="2574891"/>
            <a:ext cx="576064" cy="432048"/>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r>
              <a:rPr lang="ru-RU" b="1" dirty="0" smtClean="0">
                <a:solidFill>
                  <a:prstClr val="black"/>
                </a:solidFill>
                <a:effectLst>
                  <a:outerShdw blurRad="38100" dist="38100" dir="2700000" algn="tl">
                    <a:srgbClr val="000000">
                      <a:alpha val="43137"/>
                    </a:srgbClr>
                  </a:outerShdw>
                </a:effectLst>
                <a:latin typeface="Arial Narrow" panose="020B0606020202030204" pitchFamily="34" charset="0"/>
              </a:rPr>
              <a:t>2</a:t>
            </a:r>
            <a:endParaRPr lang="ru-RU" b="1" dirty="0">
              <a:solidFill>
                <a:prstClr val="black"/>
              </a:solidFill>
              <a:effectLst>
                <a:outerShdw blurRad="38100" dist="38100" dir="2700000" algn="tl">
                  <a:srgbClr val="000000">
                    <a:alpha val="43137"/>
                  </a:srgbClr>
                </a:outerShdw>
              </a:effectLst>
              <a:latin typeface="Arial Narrow" panose="020B0606020202030204" pitchFamily="34" charset="0"/>
            </a:endParaRPr>
          </a:p>
        </p:txBody>
      </p:sp>
      <p:sp>
        <p:nvSpPr>
          <p:cNvPr id="4" name="Прямоугольник 3"/>
          <p:cNvSpPr/>
          <p:nvPr/>
        </p:nvSpPr>
        <p:spPr>
          <a:xfrm>
            <a:off x="1391476" y="1712544"/>
            <a:ext cx="2696572" cy="800219"/>
          </a:xfrm>
          <a:prstGeom prst="rect">
            <a:avLst/>
          </a:prstGeom>
        </p:spPr>
        <p:txBody>
          <a:bodyPr wrap="none">
            <a:spAutoFit/>
          </a:bodyPr>
          <a:lstStyle/>
          <a:p>
            <a:r>
              <a:rPr lang="ru-RU" altLang="ru-RU" sz="1600" dirty="0" smtClean="0">
                <a:solidFill>
                  <a:prstClr val="black"/>
                </a:solidFill>
                <a:latin typeface="Arial Narrow" panose="020B0606020202030204" pitchFamily="34" charset="0"/>
                <a:cs typeface="Arial" panose="020B0604020202020204" pitchFamily="34" charset="0"/>
              </a:rPr>
              <a:t>СУЩНОСТНАЯ</a:t>
            </a:r>
            <a:r>
              <a:rPr lang="ru-RU" altLang="ru-RU" b="1" dirty="0" smtClean="0">
                <a:solidFill>
                  <a:prstClr val="black"/>
                </a:solidFill>
                <a:latin typeface="Arial Narrow" panose="020B0606020202030204" pitchFamily="34" charset="0"/>
                <a:cs typeface="Arial" panose="020B0604020202020204" pitchFamily="34" charset="0"/>
              </a:rPr>
              <a:t> </a:t>
            </a:r>
            <a:r>
              <a:rPr lang="ru-RU" altLang="ru-RU" sz="1600" dirty="0" smtClean="0">
                <a:solidFill>
                  <a:prstClr val="black"/>
                </a:solidFill>
                <a:latin typeface="Arial Narrow" panose="020B0606020202030204" pitchFamily="34" charset="0"/>
                <a:cs typeface="Arial" panose="020B0604020202020204" pitchFamily="34" charset="0"/>
              </a:rPr>
              <a:t>КОМПАНИЯ </a:t>
            </a:r>
          </a:p>
          <a:p>
            <a:r>
              <a:rPr lang="ru-RU" altLang="ru-RU" sz="1400" dirty="0" smtClean="0">
                <a:solidFill>
                  <a:prstClr val="black"/>
                </a:solidFill>
                <a:latin typeface="Arial Narrow" panose="020B0606020202030204" pitchFamily="34" charset="0"/>
                <a:cs typeface="Arial" panose="020B0604020202020204" pitchFamily="34" charset="0"/>
              </a:rPr>
              <a:t>(</a:t>
            </a:r>
            <a:r>
              <a:rPr lang="ru-RU" altLang="ru-RU" sz="1400" b="1" dirty="0" smtClean="0">
                <a:solidFill>
                  <a:srgbClr val="146E50"/>
                </a:solidFill>
                <a:latin typeface="Arial Narrow" panose="020B0606020202030204" pitchFamily="34" charset="0"/>
                <a:cs typeface="Arial" panose="020B0604020202020204" pitchFamily="34" charset="0"/>
              </a:rPr>
              <a:t>НИЗКИЙ</a:t>
            </a:r>
            <a:r>
              <a:rPr lang="ru-RU" altLang="ru-RU" sz="1400" b="1" dirty="0" smtClean="0">
                <a:solidFill>
                  <a:prstClr val="black"/>
                </a:solidFill>
                <a:latin typeface="Arial Narrow" panose="020B0606020202030204" pitchFamily="34" charset="0"/>
                <a:cs typeface="Arial" panose="020B0604020202020204" pitchFamily="34" charset="0"/>
              </a:rPr>
              <a:t> </a:t>
            </a:r>
            <a:r>
              <a:rPr lang="ru-RU" altLang="ru-RU" sz="1400" dirty="0" smtClean="0">
                <a:solidFill>
                  <a:prstClr val="black"/>
                </a:solidFill>
                <a:latin typeface="Arial Narrow" panose="020B0606020202030204" pitchFamily="34" charset="0"/>
                <a:cs typeface="Arial" panose="020B0604020202020204" pitchFamily="34" charset="0"/>
              </a:rPr>
              <a:t>ИЛИ </a:t>
            </a:r>
            <a:r>
              <a:rPr lang="ru-RU" altLang="ru-RU" sz="1400" b="1" dirty="0" smtClean="0">
                <a:solidFill>
                  <a:srgbClr val="E46C0A"/>
                </a:solidFill>
                <a:latin typeface="Arial Narrow" panose="020B0606020202030204" pitchFamily="34" charset="0"/>
                <a:cs typeface="Arial" panose="020B0604020202020204" pitchFamily="34" charset="0"/>
              </a:rPr>
              <a:t>СРЕДНИЙ</a:t>
            </a:r>
            <a:r>
              <a:rPr lang="ru-RU" altLang="ru-RU" sz="1400" dirty="0" smtClean="0">
                <a:solidFill>
                  <a:srgbClr val="AFAC37"/>
                </a:solidFill>
                <a:latin typeface="Arial Narrow" panose="020B0606020202030204" pitchFamily="34" charset="0"/>
                <a:cs typeface="Arial" panose="020B0604020202020204" pitchFamily="34" charset="0"/>
              </a:rPr>
              <a:t> </a:t>
            </a:r>
            <a:r>
              <a:rPr lang="ru-RU" altLang="ru-RU" sz="1400" dirty="0" smtClean="0">
                <a:solidFill>
                  <a:prstClr val="black"/>
                </a:solidFill>
                <a:latin typeface="Arial Narrow" panose="020B0606020202030204" pitchFamily="34" charset="0"/>
                <a:cs typeface="Arial" panose="020B0604020202020204" pitchFamily="34" charset="0"/>
              </a:rPr>
              <a:t>УРОВЕНЬ</a:t>
            </a:r>
          </a:p>
          <a:p>
            <a:r>
              <a:rPr lang="ru-RU" altLang="ru-RU" sz="1400" dirty="0" smtClean="0">
                <a:solidFill>
                  <a:prstClr val="black"/>
                </a:solidFill>
                <a:latin typeface="Arial Narrow" panose="020B0606020202030204" pitchFamily="34" charset="0"/>
                <a:cs typeface="Arial" panose="020B0604020202020204" pitchFamily="34" charset="0"/>
              </a:rPr>
              <a:t> РИСКА)              </a:t>
            </a:r>
            <a:endParaRPr lang="ru-RU" sz="1400" dirty="0">
              <a:solidFill>
                <a:prstClr val="black"/>
              </a:solidFill>
              <a:latin typeface="Arial Narrow" panose="020B0606020202030204" pitchFamily="34" charset="0"/>
            </a:endParaRPr>
          </a:p>
        </p:txBody>
      </p:sp>
      <p:sp>
        <p:nvSpPr>
          <p:cNvPr id="5" name="Прямоугольник 4"/>
          <p:cNvSpPr/>
          <p:nvPr/>
        </p:nvSpPr>
        <p:spPr>
          <a:xfrm>
            <a:off x="1390943" y="2496649"/>
            <a:ext cx="3281804" cy="584775"/>
          </a:xfrm>
          <a:prstGeom prst="rect">
            <a:avLst/>
          </a:prstGeom>
        </p:spPr>
        <p:txBody>
          <a:bodyPr wrap="square">
            <a:spAutoFit/>
          </a:bodyPr>
          <a:lstStyle/>
          <a:p>
            <a:pPr eaLnBrk="0" hangingPunct="0"/>
            <a:r>
              <a:rPr lang="ru-RU" altLang="ru-RU" sz="1600" dirty="0" smtClean="0">
                <a:solidFill>
                  <a:prstClr val="black"/>
                </a:solidFill>
                <a:latin typeface="Arial Narrow" panose="020B0606020202030204" pitchFamily="34" charset="0"/>
                <a:cs typeface="Arial" panose="020B0604020202020204" pitchFamily="34" charset="0"/>
              </a:rPr>
              <a:t>СООТВЕТСТВИЕ ОДНОМУ ИЗ УСЛОВИЙ:</a:t>
            </a:r>
            <a:endParaRPr lang="ru-RU" altLang="ru-RU" sz="1600" dirty="0">
              <a:solidFill>
                <a:prstClr val="black"/>
              </a:solidFill>
              <a:latin typeface="Arial Narrow" panose="020B0606020202030204" pitchFamily="34" charset="0"/>
              <a:cs typeface="Arial" panose="020B0604020202020204" pitchFamily="34" charset="0"/>
            </a:endParaRPr>
          </a:p>
        </p:txBody>
      </p:sp>
      <p:sp>
        <p:nvSpPr>
          <p:cNvPr id="9" name="Прямоугольник 8"/>
          <p:cNvSpPr/>
          <p:nvPr/>
        </p:nvSpPr>
        <p:spPr>
          <a:xfrm>
            <a:off x="1532048" y="3091861"/>
            <a:ext cx="2999596" cy="984885"/>
          </a:xfrm>
          <a:prstGeom prst="rect">
            <a:avLst/>
          </a:prstGeom>
        </p:spPr>
        <p:txBody>
          <a:bodyPr wrap="square">
            <a:spAutoFit/>
          </a:bodyPr>
          <a:lstStyle/>
          <a:p>
            <a:pPr marL="285750" indent="-285750">
              <a:buFont typeface="Arial" panose="020B0604020202020204" pitchFamily="34" charset="0"/>
              <a:buChar char="•"/>
            </a:pPr>
            <a:r>
              <a:rPr lang="ru-RU" altLang="ru-RU" sz="1400" dirty="0" smtClean="0">
                <a:solidFill>
                  <a:prstClr val="black"/>
                </a:solidFill>
                <a:latin typeface="Arial Narrow" panose="020B0606020202030204" pitchFamily="34" charset="0"/>
                <a:cs typeface="Arial" panose="020B0604020202020204" pitchFamily="34" charset="0"/>
              </a:rPr>
              <a:t>СУММА УПЛАЧЕННЫХ НАЛОГОВ БОЛЬШЕ СУММЫ ВОЗМЕЩЕНИЯ</a:t>
            </a:r>
          </a:p>
          <a:p>
            <a:pPr marL="285750" indent="-285750">
              <a:buFont typeface="Arial" panose="020B0604020202020204" pitchFamily="34" charset="0"/>
              <a:buChar char="•"/>
            </a:pPr>
            <a:endParaRPr lang="ru-RU" sz="1400" dirty="0">
              <a:solidFill>
                <a:prstClr val="black"/>
              </a:solidFill>
              <a:latin typeface="Arial Narrow" panose="020B0606020202030204" pitchFamily="34" charset="0"/>
              <a:cs typeface="Arial" panose="020B0604020202020204" pitchFamily="34" charset="0"/>
            </a:endParaRPr>
          </a:p>
          <a:p>
            <a:pPr marL="285750" indent="-285750">
              <a:buFont typeface="Arial" panose="020B0604020202020204" pitchFamily="34" charset="0"/>
              <a:buChar char="•"/>
            </a:pPr>
            <a:endParaRPr lang="ru-RU" sz="1600" dirty="0">
              <a:solidFill>
                <a:prstClr val="black"/>
              </a:solidFill>
              <a:latin typeface="Arial Narrow" panose="020B0606020202030204" pitchFamily="34" charset="0"/>
            </a:endParaRPr>
          </a:p>
        </p:txBody>
      </p:sp>
      <p:sp>
        <p:nvSpPr>
          <p:cNvPr id="45" name="Скругленный прямоугольник 44"/>
          <p:cNvSpPr/>
          <p:nvPr/>
        </p:nvSpPr>
        <p:spPr>
          <a:xfrm>
            <a:off x="5189724" y="1675712"/>
            <a:ext cx="3563808" cy="792163"/>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0" anchor="ctr" anchorCtr="1"/>
          <a:lstStyle/>
          <a:p>
            <a:pPr fontAlgn="base">
              <a:spcBef>
                <a:spcPct val="0"/>
              </a:spcBef>
              <a:spcAft>
                <a:spcPct val="0"/>
              </a:spcAft>
            </a:pPr>
            <a:r>
              <a:rPr lang="ru-RU" sz="1600" dirty="0" smtClean="0">
                <a:solidFill>
                  <a:prstClr val="black"/>
                </a:solidFill>
                <a:latin typeface="Arial Narrow" panose="020B0606020202030204" pitchFamily="34" charset="0"/>
              </a:rPr>
              <a:t>ПРЯМЫЕ РАСХОЖДЕНИЯ </a:t>
            </a:r>
          </a:p>
          <a:p>
            <a:pPr fontAlgn="base">
              <a:spcBef>
                <a:spcPct val="0"/>
              </a:spcBef>
              <a:spcAft>
                <a:spcPct val="0"/>
              </a:spcAft>
            </a:pPr>
            <a:r>
              <a:rPr lang="ru-RU" sz="1600" dirty="0" smtClean="0">
                <a:solidFill>
                  <a:prstClr val="black"/>
                </a:solidFill>
                <a:latin typeface="Arial Narrow" panose="020B0606020202030204" pitchFamily="34" charset="0"/>
              </a:rPr>
              <a:t>УСТРАНЕНЫ;</a:t>
            </a:r>
            <a:endParaRPr lang="ru-RU" sz="1600" dirty="0">
              <a:solidFill>
                <a:prstClr val="black"/>
              </a:solidFill>
              <a:latin typeface="Arial Narrow" panose="020B0606020202030204" pitchFamily="34" charset="0"/>
            </a:endParaRPr>
          </a:p>
        </p:txBody>
      </p:sp>
      <p:sp>
        <p:nvSpPr>
          <p:cNvPr id="26" name="Прямоугольник 25"/>
          <p:cNvSpPr/>
          <p:nvPr/>
        </p:nvSpPr>
        <p:spPr>
          <a:xfrm>
            <a:off x="1521077" y="3317583"/>
            <a:ext cx="3021537" cy="769441"/>
          </a:xfrm>
          <a:prstGeom prst="rect">
            <a:avLst/>
          </a:prstGeom>
        </p:spPr>
        <p:txBody>
          <a:bodyPr wrap="square">
            <a:spAutoFit/>
          </a:bodyPr>
          <a:lstStyle/>
          <a:p>
            <a:pPr marL="285750" indent="-285750">
              <a:buFont typeface="Arial" panose="020B0604020202020204" pitchFamily="34" charset="0"/>
              <a:buChar char="•"/>
            </a:pPr>
            <a:endParaRPr lang="ru-RU" sz="1600" dirty="0" smtClean="0">
              <a:solidFill>
                <a:prstClr val="black"/>
              </a:solidFill>
              <a:latin typeface="Arial Narrow" panose="020B0606020202030204" pitchFamily="34" charset="0"/>
              <a:cs typeface="Arial" panose="020B0604020202020204" pitchFamily="34" charset="0"/>
            </a:endParaRPr>
          </a:p>
          <a:p>
            <a:pPr marL="285750" indent="-285750">
              <a:buFont typeface="Arial" panose="020B0604020202020204" pitchFamily="34" charset="0"/>
              <a:buChar char="•"/>
            </a:pPr>
            <a:r>
              <a:rPr lang="ru-RU" sz="1400" dirty="0" smtClean="0">
                <a:solidFill>
                  <a:prstClr val="black"/>
                </a:solidFill>
                <a:latin typeface="Arial Narrow" panose="020B0606020202030204" pitchFamily="34" charset="0"/>
                <a:cs typeface="Arial" panose="020B0604020202020204" pitchFamily="34" charset="0"/>
              </a:rPr>
              <a:t>90</a:t>
            </a:r>
            <a:r>
              <a:rPr lang="ru-RU" sz="1400" dirty="0">
                <a:solidFill>
                  <a:prstClr val="black"/>
                </a:solidFill>
                <a:latin typeface="Arial Narrow" panose="020B0606020202030204" pitchFamily="34" charset="0"/>
                <a:cs typeface="Arial" panose="020B0604020202020204" pitchFamily="34" charset="0"/>
              </a:rPr>
              <a:t>% ПОСТАВЩИКОВ С </a:t>
            </a:r>
            <a:r>
              <a:rPr lang="ru-RU" sz="1400" b="1" dirty="0" smtClean="0">
                <a:solidFill>
                  <a:srgbClr val="146E50"/>
                </a:solidFill>
                <a:latin typeface="Arial Narrow" panose="020B0606020202030204" pitchFamily="34" charset="0"/>
                <a:cs typeface="Arial" panose="020B0604020202020204" pitchFamily="34" charset="0"/>
              </a:rPr>
              <a:t>НИЗКИМ</a:t>
            </a:r>
            <a:r>
              <a:rPr lang="ru-RU" sz="1400" dirty="0" smtClean="0">
                <a:solidFill>
                  <a:prstClr val="black"/>
                </a:solidFill>
                <a:latin typeface="Arial Narrow" panose="020B0606020202030204" pitchFamily="34" charset="0"/>
                <a:cs typeface="Arial" panose="020B0604020202020204" pitchFamily="34" charset="0"/>
              </a:rPr>
              <a:t>  УРОВНЕМ РИСКА</a:t>
            </a:r>
            <a:endParaRPr lang="ru-RU" sz="1400" dirty="0">
              <a:solidFill>
                <a:prstClr val="black"/>
              </a:solidFill>
              <a:latin typeface="Arial Narrow" panose="020B0606020202030204" pitchFamily="34" charset="0"/>
              <a:cs typeface="Arial" panose="020B0604020202020204" pitchFamily="34" charset="0"/>
            </a:endParaRPr>
          </a:p>
        </p:txBody>
      </p:sp>
      <p:sp>
        <p:nvSpPr>
          <p:cNvPr id="31" name="Заголовок 2"/>
          <p:cNvSpPr>
            <a:spLocks noGrp="1" noChangeAspect="1"/>
          </p:cNvSpPr>
          <p:nvPr>
            <p:ph type="title"/>
          </p:nvPr>
        </p:nvSpPr>
        <p:spPr>
          <a:xfrm>
            <a:off x="1136768" y="386516"/>
            <a:ext cx="9760919" cy="483083"/>
          </a:xfrm>
        </p:spPr>
        <p:txBody>
          <a:bodyPr>
            <a:normAutofit/>
          </a:bodyPr>
          <a:lstStyle/>
          <a:p>
            <a:pPr algn="ctr">
              <a:lnSpc>
                <a:spcPct val="100000"/>
              </a:lnSpc>
            </a:pPr>
            <a:r>
              <a:rPr lang="ru-RU" altLang="ru-RU" sz="2400" dirty="0" smtClean="0">
                <a:solidFill>
                  <a:schemeClr val="tx2"/>
                </a:solidFill>
                <a:latin typeface="Arial Narrow" panose="020B0606020202030204" pitchFamily="34" charset="0"/>
              </a:rPr>
              <a:t>РИСК-ОРИЕНТИРОВАННЫЙ ПОДХОД: ВОЗМЕЩЕНИЕ НДС. </a:t>
            </a:r>
            <a:endParaRPr lang="ru-RU" sz="2400" dirty="0">
              <a:solidFill>
                <a:schemeClr val="tx2"/>
              </a:solidFill>
              <a:latin typeface="Arial Narrow" panose="020B0606020202030204" pitchFamily="34" charset="0"/>
            </a:endParaRPr>
          </a:p>
        </p:txBody>
      </p:sp>
      <p:sp>
        <p:nvSpPr>
          <p:cNvPr id="46" name="Номер слайда 3"/>
          <p:cNvSpPr>
            <a:spLocks noGrp="1"/>
          </p:cNvSpPr>
          <p:nvPr>
            <p:ph type="sldNum" sz="quarter" idx="10"/>
          </p:nvPr>
        </p:nvSpPr>
        <p:spPr/>
        <p:txBody>
          <a:bodyPr vert="horz" lIns="91424" tIns="45712" rIns="91424" bIns="45712" rtlCol="0" anchor="ctr">
            <a:normAutofit/>
          </a:bodyPr>
          <a:lstStyle/>
          <a:p>
            <a:r>
              <a:rPr lang="ru-RU" dirty="0">
                <a:solidFill>
                  <a:prstClr val="white"/>
                </a:solidFill>
                <a:latin typeface="Arial" panose="020B0604020202020204" pitchFamily="34" charset="0"/>
                <a:cs typeface="Arial" panose="020B0604020202020204" pitchFamily="34" charset="0"/>
              </a:rPr>
              <a:t>2</a:t>
            </a:r>
          </a:p>
        </p:txBody>
      </p:sp>
      <p:sp>
        <p:nvSpPr>
          <p:cNvPr id="25" name="TextBox 24"/>
          <p:cNvSpPr txBox="1"/>
          <p:nvPr/>
        </p:nvSpPr>
        <p:spPr>
          <a:xfrm>
            <a:off x="2135478" y="5502256"/>
            <a:ext cx="3421365" cy="707886"/>
          </a:xfrm>
          <a:prstGeom prst="rect">
            <a:avLst/>
          </a:prstGeom>
          <a:noFill/>
        </p:spPr>
        <p:txBody>
          <a:bodyPr wrap="square" rtlCol="0">
            <a:spAutoFit/>
          </a:bodyPr>
          <a:lstStyle/>
          <a:p>
            <a:r>
              <a:rPr lang="ru-RU" sz="2400" b="1" dirty="0" smtClean="0">
                <a:solidFill>
                  <a:srgbClr val="1F497D"/>
                </a:solidFill>
                <a:latin typeface="Arial Narrow" panose="020B0606020202030204" pitchFamily="34" charset="0"/>
              </a:rPr>
              <a:t>52%</a:t>
            </a:r>
            <a:r>
              <a:rPr lang="ru-RU" sz="2400" dirty="0" smtClean="0">
                <a:solidFill>
                  <a:srgbClr val="FF0000"/>
                </a:solidFill>
                <a:latin typeface="Arial Narrow" panose="020B0606020202030204" pitchFamily="34" charset="0"/>
              </a:rPr>
              <a:t> </a:t>
            </a:r>
            <a:r>
              <a:rPr lang="ru-RU" sz="1600" dirty="0">
                <a:solidFill>
                  <a:prstClr val="black"/>
                </a:solidFill>
                <a:latin typeface="Arial Narrow" panose="020B0606020202030204" pitchFamily="34" charset="0"/>
              </a:rPr>
              <a:t>ПРОВЕРОК </a:t>
            </a:r>
            <a:r>
              <a:rPr lang="ru-RU" sz="1600" b="1" dirty="0" smtClean="0">
                <a:solidFill>
                  <a:srgbClr val="C00000"/>
                </a:solidFill>
                <a:latin typeface="Arial Narrow" panose="020B0606020202030204" pitchFamily="34" charset="0"/>
              </a:rPr>
              <a:t>В РОССИИ </a:t>
            </a:r>
          </a:p>
          <a:p>
            <a:r>
              <a:rPr lang="ru-RU" sz="1600" dirty="0" smtClean="0">
                <a:solidFill>
                  <a:prstClr val="black"/>
                </a:solidFill>
                <a:latin typeface="Arial Narrow" panose="020B0606020202030204" pitchFamily="34" charset="0"/>
              </a:rPr>
              <a:t>ПРОВЕДЕНО В СОКРАЩЕННЫЙ СРОК </a:t>
            </a:r>
            <a:endParaRPr lang="ru-RU" sz="1600" dirty="0">
              <a:solidFill>
                <a:prstClr val="black"/>
              </a:solidFill>
              <a:latin typeface="Arial Narrow" panose="020B0606020202030204" pitchFamily="34" charset="0"/>
            </a:endParaRPr>
          </a:p>
        </p:txBody>
      </p:sp>
      <p:cxnSp>
        <p:nvCxnSpPr>
          <p:cNvPr id="29" name="Прямая соединительная линия 28"/>
          <p:cNvCxnSpPr/>
          <p:nvPr/>
        </p:nvCxnSpPr>
        <p:spPr>
          <a:xfrm>
            <a:off x="1391476" y="4673347"/>
            <a:ext cx="3348788" cy="0"/>
          </a:xfrm>
          <a:prstGeom prst="line">
            <a:avLst/>
          </a:prstGeom>
          <a:ln w="50800">
            <a:solidFill>
              <a:srgbClr val="558ED5"/>
            </a:solidFill>
          </a:ln>
        </p:spPr>
        <p:style>
          <a:lnRef idx="1">
            <a:schemeClr val="accent1"/>
          </a:lnRef>
          <a:fillRef idx="0">
            <a:schemeClr val="accent1"/>
          </a:fillRef>
          <a:effectRef idx="0">
            <a:schemeClr val="accent1"/>
          </a:effectRef>
          <a:fontRef idx="minor">
            <a:schemeClr val="tx1"/>
          </a:fontRef>
        </p:style>
      </p:cxnSp>
      <p:sp>
        <p:nvSpPr>
          <p:cNvPr id="20" name="Прямоугольник 19"/>
          <p:cNvSpPr/>
          <p:nvPr/>
        </p:nvSpPr>
        <p:spPr>
          <a:xfrm>
            <a:off x="3280924" y="4102504"/>
            <a:ext cx="5472608" cy="369332"/>
          </a:xfrm>
          <a:prstGeom prst="rect">
            <a:avLst/>
          </a:prstGeom>
        </p:spPr>
        <p:txBody>
          <a:bodyPr wrap="square">
            <a:spAutoFit/>
          </a:bodyPr>
          <a:lstStyle/>
          <a:p>
            <a:pPr algn="ctr"/>
            <a:r>
              <a:rPr lang="ru-RU" b="1" dirty="0" smtClean="0">
                <a:solidFill>
                  <a:prstClr val="black"/>
                </a:solidFill>
                <a:latin typeface="Arial Narrow" panose="020B0606020202030204" pitchFamily="34" charset="0"/>
              </a:rPr>
              <a:t>В СРЕДНЕМ ЗА КВАРТАЛ</a:t>
            </a:r>
            <a:r>
              <a:rPr lang="en-US" b="1" dirty="0" smtClean="0">
                <a:solidFill>
                  <a:prstClr val="black"/>
                </a:solidFill>
                <a:latin typeface="Arial Narrow" panose="020B0606020202030204" pitchFamily="34" charset="0"/>
              </a:rPr>
              <a:t>:</a:t>
            </a:r>
            <a:endParaRPr lang="ru-RU" b="1" dirty="0">
              <a:solidFill>
                <a:prstClr val="black"/>
              </a:solidFill>
              <a:latin typeface="Arial Narrow" panose="020B0606020202030204" pitchFamily="34" charset="0"/>
            </a:endParaRPr>
          </a:p>
        </p:txBody>
      </p:sp>
      <p:sp>
        <p:nvSpPr>
          <p:cNvPr id="50" name="TextBox 49"/>
          <p:cNvSpPr txBox="1"/>
          <p:nvPr/>
        </p:nvSpPr>
        <p:spPr>
          <a:xfrm>
            <a:off x="2135478" y="4673347"/>
            <a:ext cx="4133431" cy="707886"/>
          </a:xfrm>
          <a:prstGeom prst="rect">
            <a:avLst/>
          </a:prstGeom>
          <a:noFill/>
        </p:spPr>
        <p:txBody>
          <a:bodyPr wrap="square" rtlCol="0">
            <a:spAutoFit/>
          </a:bodyPr>
          <a:lstStyle/>
          <a:p>
            <a:r>
              <a:rPr lang="ru-RU" sz="2400" b="1" dirty="0" smtClean="0">
                <a:solidFill>
                  <a:srgbClr val="C00000"/>
                </a:solidFill>
                <a:latin typeface="Arial Narrow" panose="020B0606020202030204" pitchFamily="34" charset="0"/>
              </a:rPr>
              <a:t>62%</a:t>
            </a:r>
            <a:r>
              <a:rPr lang="ru-RU" sz="1600" dirty="0" smtClean="0">
                <a:solidFill>
                  <a:srgbClr val="FF0000"/>
                </a:solidFill>
                <a:latin typeface="Arial Narrow" panose="020B0606020202030204" pitchFamily="34" charset="0"/>
              </a:rPr>
              <a:t> </a:t>
            </a:r>
            <a:r>
              <a:rPr lang="ru-RU" sz="1600" dirty="0" smtClean="0">
                <a:solidFill>
                  <a:prstClr val="black"/>
                </a:solidFill>
                <a:latin typeface="Arial Narrow" panose="020B0606020202030204" pitchFamily="34" charset="0"/>
              </a:rPr>
              <a:t>ПРОВЕРОК </a:t>
            </a:r>
            <a:r>
              <a:rPr lang="ru-RU" sz="1600" b="1" dirty="0" smtClean="0">
                <a:solidFill>
                  <a:srgbClr val="C00000"/>
                </a:solidFill>
                <a:latin typeface="Arial Narrow" panose="020B0606020202030204" pitchFamily="34" charset="0"/>
              </a:rPr>
              <a:t>СВЕРДЛОВСКОЙ ОБЛАСТИ </a:t>
            </a:r>
            <a:r>
              <a:rPr lang="ru-RU" sz="1600" dirty="0" smtClean="0">
                <a:solidFill>
                  <a:prstClr val="black"/>
                </a:solidFill>
                <a:latin typeface="Arial Narrow" panose="020B0606020202030204" pitchFamily="34" charset="0"/>
              </a:rPr>
              <a:t>ПРОВЕДЕНО В СОКРАЩЕННЫЙ СРОК </a:t>
            </a:r>
            <a:endParaRPr lang="ru-RU" sz="1600" dirty="0">
              <a:solidFill>
                <a:prstClr val="black"/>
              </a:solidFill>
              <a:latin typeface="Arial Narrow" panose="020B0606020202030204" pitchFamily="34" charset="0"/>
            </a:endParaRPr>
          </a:p>
        </p:txBody>
      </p:sp>
      <p:sp>
        <p:nvSpPr>
          <p:cNvPr id="56" name="TextBox 55"/>
          <p:cNvSpPr txBox="1"/>
          <p:nvPr/>
        </p:nvSpPr>
        <p:spPr>
          <a:xfrm>
            <a:off x="7571344" y="4716836"/>
            <a:ext cx="3384376" cy="954107"/>
          </a:xfrm>
          <a:prstGeom prst="rect">
            <a:avLst/>
          </a:prstGeom>
          <a:noFill/>
        </p:spPr>
        <p:txBody>
          <a:bodyPr wrap="square" rtlCol="0">
            <a:spAutoFit/>
          </a:bodyPr>
          <a:lstStyle/>
          <a:p>
            <a:r>
              <a:rPr lang="ru-RU" sz="2400" b="1" dirty="0" smtClean="0">
                <a:solidFill>
                  <a:srgbClr val="C00000"/>
                </a:solidFill>
                <a:latin typeface="Arial Narrow" panose="020B0606020202030204" pitchFamily="34" charset="0"/>
              </a:rPr>
              <a:t>60%</a:t>
            </a:r>
            <a:r>
              <a:rPr lang="ru-RU" sz="1600" dirty="0" smtClean="0">
                <a:solidFill>
                  <a:srgbClr val="FF0000"/>
                </a:solidFill>
                <a:latin typeface="Arial Narrow" panose="020B0606020202030204" pitchFamily="34" charset="0"/>
              </a:rPr>
              <a:t> </a:t>
            </a:r>
            <a:r>
              <a:rPr lang="ru-RU" sz="1600" dirty="0" smtClean="0">
                <a:solidFill>
                  <a:prstClr val="black"/>
                </a:solidFill>
                <a:latin typeface="Arial Narrow" panose="020B0606020202030204" pitchFamily="34" charset="0"/>
              </a:rPr>
              <a:t>ЗАЯВЛЕННОЙ СУММЫ НДС </a:t>
            </a:r>
            <a:r>
              <a:rPr lang="ru-RU" sz="1600" b="1" dirty="0">
                <a:solidFill>
                  <a:srgbClr val="C00000"/>
                </a:solidFill>
                <a:latin typeface="Arial Narrow" panose="020B0606020202030204" pitchFamily="34" charset="0"/>
              </a:rPr>
              <a:t>СВЕРДЛОВСКОЙ ОБЛАСТИ </a:t>
            </a:r>
            <a:r>
              <a:rPr lang="ru-RU" sz="1600" dirty="0" smtClean="0">
                <a:solidFill>
                  <a:prstClr val="black"/>
                </a:solidFill>
                <a:latin typeface="Arial Narrow" panose="020B0606020202030204" pitchFamily="34" charset="0"/>
              </a:rPr>
              <a:t>, ВОЗМЕЩЕНО В СОКРАЩЕННЫЙ СРОК </a:t>
            </a:r>
            <a:endParaRPr lang="ru-RU" sz="1600" dirty="0">
              <a:solidFill>
                <a:prstClr val="black"/>
              </a:solidFill>
              <a:latin typeface="Arial Narrow" panose="020B0606020202030204" pitchFamily="34" charset="0"/>
            </a:endParaRPr>
          </a:p>
        </p:txBody>
      </p:sp>
      <p:sp>
        <p:nvSpPr>
          <p:cNvPr id="57" name="TextBox 56"/>
          <p:cNvSpPr txBox="1"/>
          <p:nvPr/>
        </p:nvSpPr>
        <p:spPr>
          <a:xfrm>
            <a:off x="7545082" y="5673562"/>
            <a:ext cx="3565740" cy="707886"/>
          </a:xfrm>
          <a:prstGeom prst="rect">
            <a:avLst/>
          </a:prstGeom>
          <a:noFill/>
        </p:spPr>
        <p:txBody>
          <a:bodyPr wrap="square" rtlCol="0">
            <a:spAutoFit/>
          </a:bodyPr>
          <a:lstStyle/>
          <a:p>
            <a:r>
              <a:rPr lang="ru-RU" sz="2400" b="1" dirty="0" smtClean="0">
                <a:solidFill>
                  <a:srgbClr val="1F497D"/>
                </a:solidFill>
                <a:latin typeface="Arial Narrow" panose="020B0606020202030204" pitchFamily="34" charset="0"/>
              </a:rPr>
              <a:t>78%</a:t>
            </a:r>
            <a:r>
              <a:rPr lang="ru-RU" sz="2400" dirty="0" smtClean="0">
                <a:solidFill>
                  <a:srgbClr val="FF0000"/>
                </a:solidFill>
                <a:latin typeface="Arial Narrow" panose="020B0606020202030204" pitchFamily="34" charset="0"/>
              </a:rPr>
              <a:t> </a:t>
            </a:r>
            <a:r>
              <a:rPr lang="ru-RU" sz="1600" dirty="0" smtClean="0">
                <a:solidFill>
                  <a:prstClr val="black"/>
                </a:solidFill>
                <a:latin typeface="Arial Narrow" panose="020B0606020202030204" pitchFamily="34" charset="0"/>
              </a:rPr>
              <a:t>ЗАЯВЛЕННОЙ СУММЫ </a:t>
            </a:r>
            <a:r>
              <a:rPr lang="ru-RU" sz="1600" b="1" dirty="0" smtClean="0">
                <a:solidFill>
                  <a:srgbClr val="C00000"/>
                </a:solidFill>
                <a:latin typeface="Arial Narrow" panose="020B0606020202030204" pitchFamily="34" charset="0"/>
              </a:rPr>
              <a:t>В РОССИИ </a:t>
            </a:r>
          </a:p>
          <a:p>
            <a:r>
              <a:rPr lang="ru-RU" sz="1600" dirty="0">
                <a:solidFill>
                  <a:prstClr val="black"/>
                </a:solidFill>
                <a:latin typeface="Arial Narrow" panose="020B0606020202030204" pitchFamily="34" charset="0"/>
              </a:rPr>
              <a:t>ВОЗМЕЩЕНО В СОКРАЩЕННЫЙ СРОК</a:t>
            </a:r>
          </a:p>
        </p:txBody>
      </p:sp>
      <p:graphicFrame>
        <p:nvGraphicFramePr>
          <p:cNvPr id="39" name="Диаграмма 38"/>
          <p:cNvGraphicFramePr>
            <a:graphicFrameLocks/>
          </p:cNvGraphicFramePr>
          <p:nvPr>
            <p:extLst>
              <p:ext uri="{D42A27DB-BD31-4B8C-83A1-F6EECF244321}">
                <p14:modId xmlns:p14="http://schemas.microsoft.com/office/powerpoint/2010/main" val="2413387787"/>
              </p:ext>
            </p:extLst>
          </p:nvPr>
        </p:nvGraphicFramePr>
        <p:xfrm>
          <a:off x="211584" y="4287170"/>
          <a:ext cx="2110878" cy="22645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Диаграмма 39"/>
          <p:cNvGraphicFramePr>
            <a:graphicFrameLocks/>
          </p:cNvGraphicFramePr>
          <p:nvPr>
            <p:extLst>
              <p:ext uri="{D42A27DB-BD31-4B8C-83A1-F6EECF244321}">
                <p14:modId xmlns:p14="http://schemas.microsoft.com/office/powerpoint/2010/main" val="2536243995"/>
              </p:ext>
            </p:extLst>
          </p:nvPr>
        </p:nvGraphicFramePr>
        <p:xfrm>
          <a:off x="5665728" y="4161347"/>
          <a:ext cx="2110878" cy="243559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24596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4337" y="395786"/>
            <a:ext cx="10932304" cy="818865"/>
          </a:xfrm>
          <a:prstGeom prst="rect">
            <a:avLst/>
          </a:prstGeom>
        </p:spPr>
        <p:txBody>
          <a:bodyPr lIns="104287" tIns="52144" rIns="104287" bIns="52144"/>
          <a:lstStyle>
            <a:lvl1pPr>
              <a:lnSpc>
                <a:spcPct val="100000"/>
              </a:lnSpc>
              <a:spcBef>
                <a:spcPct val="0"/>
              </a:spcBef>
              <a:buNone/>
              <a:defRPr sz="2000" b="1" i="0" cap="all">
                <a:solidFill>
                  <a:srgbClr val="005AA9"/>
                </a:solidFill>
                <a:latin typeface="Trebuchet MS" pitchFamily="34" charset="0"/>
                <a:ea typeface="+mj-ea"/>
                <a:cs typeface="+mj-cs"/>
              </a:defRPr>
            </a:lvl1pPr>
          </a:lstStyle>
          <a:p>
            <a:pPr>
              <a:defRPr/>
            </a:pPr>
            <a:r>
              <a:rPr lang="ru-RU" sz="2400" dirty="0" smtClean="0">
                <a:solidFill>
                  <a:schemeClr val="tx2">
                    <a:lumMod val="75000"/>
                  </a:schemeClr>
                </a:solidFill>
                <a:latin typeface="+mn-lt"/>
              </a:rPr>
              <a:t>документы, используемые при контроле</a:t>
            </a:r>
          </a:p>
          <a:p>
            <a:pPr>
              <a:defRPr/>
            </a:pPr>
            <a:r>
              <a:rPr lang="ru-RU" sz="2400" dirty="0" smtClean="0">
                <a:solidFill>
                  <a:schemeClr val="tx2">
                    <a:lumMod val="75000"/>
                  </a:schemeClr>
                </a:solidFill>
                <a:latin typeface="+mn-lt"/>
              </a:rPr>
              <a:t>за возмещением из бюджета </a:t>
            </a:r>
            <a:r>
              <a:rPr lang="ru-RU" sz="2400" dirty="0" err="1" smtClean="0">
                <a:solidFill>
                  <a:schemeClr val="tx2">
                    <a:lumMod val="75000"/>
                  </a:schemeClr>
                </a:solidFill>
                <a:latin typeface="+mn-lt"/>
              </a:rPr>
              <a:t>ндс</a:t>
            </a:r>
            <a:r>
              <a:rPr lang="ru-RU" sz="2400" dirty="0" smtClean="0">
                <a:solidFill>
                  <a:schemeClr val="tx2">
                    <a:lumMod val="75000"/>
                  </a:schemeClr>
                </a:solidFill>
                <a:latin typeface="+mn-lt"/>
              </a:rPr>
              <a:t>, ускоренном возмещении </a:t>
            </a:r>
            <a:r>
              <a:rPr lang="ru-RU" sz="2400" dirty="0" err="1" smtClean="0">
                <a:solidFill>
                  <a:schemeClr val="tx2">
                    <a:lumMod val="75000"/>
                  </a:schemeClr>
                </a:solidFill>
                <a:latin typeface="+mn-lt"/>
              </a:rPr>
              <a:t>ндс</a:t>
            </a:r>
            <a:r>
              <a:rPr lang="en-US" sz="2400" dirty="0" smtClean="0">
                <a:solidFill>
                  <a:schemeClr val="tx2">
                    <a:lumMod val="75000"/>
                  </a:schemeClr>
                </a:solidFill>
                <a:latin typeface="+mn-lt"/>
              </a:rPr>
              <a:t>:</a:t>
            </a:r>
            <a:endParaRPr lang="ru-RU" sz="2400" dirty="0" smtClean="0">
              <a:solidFill>
                <a:schemeClr val="tx2">
                  <a:lumMod val="75000"/>
                </a:schemeClr>
              </a:solidFill>
              <a:latin typeface="+mn-lt"/>
            </a:endParaRPr>
          </a:p>
        </p:txBody>
      </p:sp>
      <p:sp>
        <p:nvSpPr>
          <p:cNvPr id="9" name="TextBox 8"/>
          <p:cNvSpPr txBox="1"/>
          <p:nvPr/>
        </p:nvSpPr>
        <p:spPr>
          <a:xfrm>
            <a:off x="800099" y="1214651"/>
            <a:ext cx="10388601" cy="5300449"/>
          </a:xfrm>
          <a:prstGeom prst="rect">
            <a:avLst/>
          </a:prstGeom>
        </p:spPr>
        <p:txBody>
          <a:bodyPr vert="horz" wrap="square" lIns="104306" tIns="52153" rIns="104306" bIns="52153" rtlCol="0" anchor="t">
            <a:noAutofit/>
          </a:bodyPr>
          <a:lstStyle/>
          <a:p>
            <a:pPr indent="444500" algn="just" defTabSz="1043056">
              <a:spcBef>
                <a:spcPct val="0"/>
              </a:spcBef>
              <a:buAutoNum type="arabicPeriod"/>
            </a:pPr>
            <a:r>
              <a:rPr lang="ru-RU" sz="1900" dirty="0" smtClean="0">
                <a:latin typeface="Times New Roman" panose="02020603050405020304" pitchFamily="18" charset="0"/>
                <a:cs typeface="Times New Roman" panose="02020603050405020304" pitchFamily="18" charset="0"/>
              </a:rPr>
              <a:t>Налоговый Кодекс Российской Федерации статьи 88, 169, 171, 172, 176, 176.1</a:t>
            </a:r>
            <a:r>
              <a:rPr lang="en-US" sz="1900" dirty="0" smtClean="0">
                <a:latin typeface="Times New Roman" panose="02020603050405020304" pitchFamily="18" charset="0"/>
                <a:cs typeface="Times New Roman" panose="02020603050405020304" pitchFamily="18" charset="0"/>
              </a:rPr>
              <a:t>;</a:t>
            </a:r>
            <a:endParaRPr lang="ru-RU" sz="1900" dirty="0" smtClean="0">
              <a:latin typeface="Times New Roman" panose="02020603050405020304" pitchFamily="18" charset="0"/>
              <a:cs typeface="Times New Roman" panose="02020603050405020304" pitchFamily="18" charset="0"/>
            </a:endParaRPr>
          </a:p>
          <a:p>
            <a:pPr indent="444500" algn="just" defTabSz="1043056">
              <a:spcBef>
                <a:spcPct val="0"/>
              </a:spcBef>
              <a:buFontTx/>
              <a:buAutoNum type="arabicPeriod"/>
            </a:pPr>
            <a:r>
              <a:rPr lang="ru-RU" sz="1900" b="1" dirty="0">
                <a:solidFill>
                  <a:srgbClr val="0070C0"/>
                </a:solidFill>
                <a:latin typeface="Times New Roman" panose="02020603050405020304" pitchFamily="18" charset="0"/>
                <a:cs typeface="Times New Roman" panose="02020603050405020304" pitchFamily="18" charset="0"/>
              </a:rPr>
              <a:t>Письмо ФНС России от 13.07.2017 № ММВ-20-15/112@ «Об ускоренном возмещении НДС добросовестным налогоплательщикам»</a:t>
            </a:r>
            <a:r>
              <a:rPr lang="en-US" sz="1900" b="1" dirty="0">
                <a:solidFill>
                  <a:srgbClr val="0070C0"/>
                </a:solidFill>
                <a:latin typeface="Times New Roman" panose="02020603050405020304" pitchFamily="18" charset="0"/>
                <a:cs typeface="Times New Roman" panose="02020603050405020304" pitchFamily="18" charset="0"/>
              </a:rPr>
              <a:t>;</a:t>
            </a:r>
            <a:r>
              <a:rPr lang="ru-RU" sz="1900" b="1" dirty="0">
                <a:solidFill>
                  <a:srgbClr val="0070C0"/>
                </a:solidFill>
                <a:latin typeface="Times New Roman" panose="02020603050405020304" pitchFamily="18" charset="0"/>
                <a:cs typeface="Times New Roman" panose="02020603050405020304" pitchFamily="18" charset="0"/>
              </a:rPr>
              <a:t> </a:t>
            </a:r>
            <a:endParaRPr lang="ru-RU" sz="1900" b="1" dirty="0" smtClean="0">
              <a:solidFill>
                <a:srgbClr val="0070C0"/>
              </a:solidFill>
              <a:latin typeface="Times New Roman" panose="02020603050405020304" pitchFamily="18" charset="0"/>
              <a:cs typeface="Times New Roman" panose="02020603050405020304" pitchFamily="18" charset="0"/>
            </a:endParaRPr>
          </a:p>
          <a:p>
            <a:pPr indent="444500" algn="just" defTabSz="1043056">
              <a:spcBef>
                <a:spcPct val="0"/>
              </a:spcBef>
              <a:buAutoNum type="arabicPeriod"/>
            </a:pPr>
            <a:r>
              <a:rPr lang="ru-RU" sz="1900" dirty="0" smtClean="0">
                <a:latin typeface="Times New Roman" panose="02020603050405020304" pitchFamily="18" charset="0"/>
                <a:cs typeface="Times New Roman" panose="02020603050405020304" pitchFamily="18" charset="0"/>
              </a:rPr>
              <a:t>Письмо ФНС России от 03.06.2016 № ЕД-4-15/9933</a:t>
            </a:r>
            <a:r>
              <a:rPr lang="en-US" sz="1900" dirty="0" smtClean="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«Об оценке признаков риска СУР»</a:t>
            </a:r>
            <a:r>
              <a:rPr lang="en-US" sz="1900" dirty="0" smtClean="0">
                <a:latin typeface="Times New Roman" panose="02020603050405020304" pitchFamily="18" charset="0"/>
                <a:cs typeface="Times New Roman" panose="02020603050405020304" pitchFamily="18" charset="0"/>
              </a:rPr>
              <a:t>;</a:t>
            </a:r>
            <a:r>
              <a:rPr lang="ru-RU" sz="1900" dirty="0" smtClean="0">
                <a:latin typeface="Times New Roman" panose="02020603050405020304" pitchFamily="18" charset="0"/>
                <a:cs typeface="Times New Roman" panose="02020603050405020304" pitchFamily="18" charset="0"/>
              </a:rPr>
              <a:t> </a:t>
            </a:r>
          </a:p>
          <a:p>
            <a:pPr indent="444500" algn="just" defTabSz="1043056">
              <a:spcBef>
                <a:spcPct val="0"/>
              </a:spcBef>
              <a:buAutoNum type="arabicPeriod"/>
            </a:pPr>
            <a:r>
              <a:rPr lang="ru-RU" sz="1900" dirty="0" smtClean="0">
                <a:latin typeface="Times New Roman" panose="02020603050405020304" pitchFamily="18" charset="0"/>
                <a:cs typeface="Times New Roman" panose="02020603050405020304" pitchFamily="18" charset="0"/>
              </a:rPr>
              <a:t>Приказ ФНС России от 29.10.2014 № ММВ-7-3/558</a:t>
            </a:r>
            <a:r>
              <a:rPr lang="en-US" sz="1900" dirty="0" smtClean="0">
                <a:latin typeface="Times New Roman" panose="02020603050405020304" pitchFamily="18" charset="0"/>
                <a:cs typeface="Times New Roman" panose="02020603050405020304" pitchFamily="18" charset="0"/>
              </a:rPr>
              <a:t>@</a:t>
            </a:r>
            <a:r>
              <a:rPr lang="ru-RU" sz="1900" dirty="0" smtClean="0">
                <a:latin typeface="Times New Roman" panose="02020603050405020304" pitchFamily="18" charset="0"/>
                <a:cs typeface="Times New Roman" panose="02020603050405020304" pitchFamily="18" charset="0"/>
              </a:rPr>
              <a:t> (ред. От 20.12.2016) «Об утверждении формы налоговой декларации по налогу на добавленную стоимость, порядка её заполнения, а также формата представления налоговой декларации по налогу на добавленную стоимость в электронной форме»</a:t>
            </a:r>
            <a:r>
              <a:rPr lang="en-US" sz="1900" dirty="0" smtClean="0">
                <a:latin typeface="Times New Roman" panose="02020603050405020304" pitchFamily="18" charset="0"/>
                <a:cs typeface="Times New Roman" panose="02020603050405020304" pitchFamily="18" charset="0"/>
              </a:rPr>
              <a:t>;</a:t>
            </a:r>
            <a:endParaRPr lang="ru-RU" sz="1900" dirty="0" smtClean="0">
              <a:latin typeface="Times New Roman" panose="02020603050405020304" pitchFamily="18" charset="0"/>
              <a:cs typeface="Times New Roman" panose="02020603050405020304" pitchFamily="18" charset="0"/>
            </a:endParaRPr>
          </a:p>
          <a:p>
            <a:pPr indent="444500" algn="just" defTabSz="1043056">
              <a:spcBef>
                <a:spcPct val="0"/>
              </a:spcBef>
              <a:buAutoNum type="arabicPeriod"/>
            </a:pPr>
            <a:r>
              <a:rPr lang="ru-RU" sz="1900" dirty="0" smtClean="0">
                <a:latin typeface="Times New Roman" panose="02020603050405020304" pitchFamily="18" charset="0"/>
                <a:cs typeface="Times New Roman" panose="02020603050405020304" pitchFamily="18" charset="0"/>
              </a:rPr>
              <a:t>Письмо </a:t>
            </a:r>
            <a:r>
              <a:rPr lang="ru-RU" sz="1900" dirty="0">
                <a:latin typeface="Times New Roman" panose="02020603050405020304" pitchFamily="18" charset="0"/>
                <a:cs typeface="Times New Roman" panose="02020603050405020304" pitchFamily="18" charset="0"/>
              </a:rPr>
              <a:t>ФНС России от 23.03.2015 № </a:t>
            </a:r>
            <a:r>
              <a:rPr lang="ru-RU" sz="1900" dirty="0" smtClean="0">
                <a:latin typeface="Times New Roman" panose="02020603050405020304" pitchFamily="18" charset="0"/>
                <a:cs typeface="Times New Roman" panose="02020603050405020304" pitchFamily="18" charset="0"/>
              </a:rPr>
              <a:t>ГД-4-3/4550</a:t>
            </a:r>
            <a:r>
              <a:rPr lang="en-US" sz="1900" dirty="0" smtClean="0">
                <a:latin typeface="Times New Roman" panose="02020603050405020304" pitchFamily="18" charset="0"/>
                <a:cs typeface="Times New Roman" panose="02020603050405020304" pitchFamily="18" charset="0"/>
              </a:rPr>
              <a:t>@</a:t>
            </a:r>
            <a:r>
              <a:rPr lang="ru-RU" sz="1900" dirty="0" smtClean="0">
                <a:latin typeface="Times New Roman" panose="02020603050405020304" pitchFamily="18" charset="0"/>
                <a:cs typeface="Times New Roman" panose="02020603050405020304" pitchFamily="18" charset="0"/>
              </a:rPr>
              <a:t> </a:t>
            </a:r>
            <a:r>
              <a:rPr lang="ru-RU" sz="1900" dirty="0">
                <a:latin typeface="Times New Roman" panose="02020603050405020304" pitchFamily="18" charset="0"/>
                <a:cs typeface="Times New Roman" panose="02020603050405020304" pitchFamily="18" charset="0"/>
              </a:rPr>
              <a:t>«О направлении контрольных соотношений показателей налоговой декларации по налогу на добавленную стоимость</a:t>
            </a:r>
            <a:r>
              <a:rPr lang="ru-RU" sz="1900" dirty="0" smtClean="0">
                <a:latin typeface="Times New Roman" panose="02020603050405020304" pitchFamily="18" charset="0"/>
                <a:cs typeface="Times New Roman" panose="02020603050405020304" pitchFamily="18" charset="0"/>
              </a:rPr>
              <a:t>»</a:t>
            </a:r>
            <a:r>
              <a:rPr lang="en-US" sz="1900" dirty="0" smtClean="0">
                <a:latin typeface="Times New Roman" panose="02020603050405020304" pitchFamily="18" charset="0"/>
                <a:cs typeface="Times New Roman" panose="02020603050405020304" pitchFamily="18" charset="0"/>
              </a:rPr>
              <a:t>;</a:t>
            </a:r>
            <a:endParaRPr lang="ru-RU" sz="1900" dirty="0" smtClean="0">
              <a:latin typeface="Times New Roman" panose="02020603050405020304" pitchFamily="18" charset="0"/>
              <a:cs typeface="Times New Roman" panose="02020603050405020304" pitchFamily="18" charset="0"/>
            </a:endParaRPr>
          </a:p>
          <a:p>
            <a:pPr indent="444500" algn="just" defTabSz="1043056">
              <a:spcBef>
                <a:spcPct val="0"/>
              </a:spcBef>
              <a:buAutoNum type="arabicPeriod"/>
            </a:pPr>
            <a:r>
              <a:rPr lang="ru-RU" sz="1900" dirty="0" smtClean="0">
                <a:latin typeface="Times New Roman" panose="02020603050405020304" pitchFamily="18" charset="0"/>
                <a:cs typeface="Times New Roman" panose="02020603050405020304" pitchFamily="18" charset="0"/>
              </a:rPr>
              <a:t>Приказ </a:t>
            </a:r>
            <a:r>
              <a:rPr lang="ru-RU" sz="1900" dirty="0">
                <a:latin typeface="Times New Roman" panose="02020603050405020304" pitchFamily="18" charset="0"/>
                <a:cs typeface="Times New Roman" panose="02020603050405020304" pitchFamily="18" charset="0"/>
              </a:rPr>
              <a:t>ФНС России от 16.12.2016 N ММВ-7-15/682@ "Об утверждении формата представления пояснений к налоговой декларации по налогу на добавленную стоимость в электронной форме</a:t>
            </a:r>
            <a:r>
              <a:rPr lang="ru-RU" sz="1900" dirty="0" smtClean="0">
                <a:latin typeface="Times New Roman" panose="02020603050405020304" pitchFamily="18" charset="0"/>
                <a:cs typeface="Times New Roman" panose="02020603050405020304" pitchFamily="18" charset="0"/>
              </a:rPr>
              <a:t>";</a:t>
            </a:r>
          </a:p>
          <a:p>
            <a:pPr indent="444500" algn="just" defTabSz="1043056">
              <a:spcBef>
                <a:spcPct val="0"/>
              </a:spcBef>
              <a:buAutoNum type="arabicPeriod"/>
            </a:pPr>
            <a:r>
              <a:rPr lang="ru-RU" sz="1900" dirty="0">
                <a:latin typeface="Times New Roman" panose="02020603050405020304" pitchFamily="18" charset="0"/>
                <a:cs typeface="Times New Roman" panose="02020603050405020304" pitchFamily="18" charset="0"/>
              </a:rPr>
              <a:t>П</a:t>
            </a:r>
            <a:r>
              <a:rPr lang="ru-RU" sz="1900" dirty="0" smtClean="0">
                <a:latin typeface="Times New Roman" panose="02020603050405020304" pitchFamily="18" charset="0"/>
                <a:cs typeface="Times New Roman" panose="02020603050405020304" pitchFamily="18" charset="0"/>
              </a:rPr>
              <a:t>исьмо </a:t>
            </a:r>
            <a:r>
              <a:rPr lang="ru-RU" sz="1900" dirty="0">
                <a:latin typeface="Times New Roman" panose="02020603050405020304" pitchFamily="18" charset="0"/>
                <a:cs typeface="Times New Roman" panose="02020603050405020304" pitchFamily="18" charset="0"/>
              </a:rPr>
              <a:t>ФНС России от 20.09.2016  № СД-4-3/17657@ «О направлении информации для использования в работе» с примерами отражения записей по счетам-фактурам в книге покупок и книге продаж с указанием кодов видов </a:t>
            </a:r>
            <a:r>
              <a:rPr lang="ru-RU" sz="1900" dirty="0" smtClean="0">
                <a:latin typeface="Times New Roman" panose="02020603050405020304" pitchFamily="18" charset="0"/>
                <a:cs typeface="Times New Roman" panose="02020603050405020304" pitchFamily="18" charset="0"/>
              </a:rPr>
              <a:t>операций</a:t>
            </a:r>
            <a:r>
              <a:rPr lang="en-US" sz="1900" dirty="0" smtClean="0">
                <a:latin typeface="Times New Roman" panose="02020603050405020304" pitchFamily="18" charset="0"/>
                <a:cs typeface="Times New Roman" panose="02020603050405020304" pitchFamily="18" charset="0"/>
              </a:rPr>
              <a:t>;</a:t>
            </a:r>
            <a:endParaRPr lang="ru-RU" sz="1900" dirty="0" smtClean="0">
              <a:latin typeface="Times New Roman" panose="02020603050405020304" pitchFamily="18" charset="0"/>
              <a:cs typeface="Times New Roman" panose="02020603050405020304" pitchFamily="18" charset="0"/>
            </a:endParaRPr>
          </a:p>
          <a:p>
            <a:pPr indent="444500" algn="just" defTabSz="1043056">
              <a:spcBef>
                <a:spcPct val="0"/>
              </a:spcBef>
              <a:buAutoNum type="arabicPeriod"/>
            </a:pPr>
            <a:r>
              <a:rPr lang="ru-RU" sz="1900" dirty="0" smtClean="0">
                <a:latin typeface="Times New Roman" panose="02020603050405020304" pitchFamily="18" charset="0"/>
                <a:cs typeface="Times New Roman" panose="02020603050405020304" pitchFamily="18" charset="0"/>
              </a:rPr>
              <a:t>Законопроект № 249505-7 «О внесении изменений в части первую и вторую Налогового кодекса Российской Федерации».</a:t>
            </a:r>
          </a:p>
        </p:txBody>
      </p:sp>
      <p:sp>
        <p:nvSpPr>
          <p:cNvPr id="12" name="Номер слайда 3"/>
          <p:cNvSpPr>
            <a:spLocks noGrp="1"/>
          </p:cNvSpPr>
          <p:nvPr>
            <p:ph type="sldNum" sz="quarter" idx="10"/>
          </p:nvPr>
        </p:nvSpPr>
        <p:spPr>
          <a:xfrm>
            <a:off x="11099803" y="6089691"/>
            <a:ext cx="825500" cy="631825"/>
          </a:xfrm>
        </p:spPr>
        <p:txBody>
          <a:bodyPr vert="horz" lIns="91424" tIns="45712" rIns="91424" bIns="45712" rtlCol="0" anchor="ctr">
            <a:normAutofit/>
          </a:bodyPr>
          <a:lstStyle/>
          <a:p>
            <a:r>
              <a:rPr lang="ru-RU" dirty="0" smtClean="0">
                <a:solidFill>
                  <a:prstClr val="white"/>
                </a:solidFill>
                <a:cs typeface="Arial" panose="020B0604020202020204" pitchFamily="34" charset="0"/>
              </a:rPr>
              <a:t>3</a:t>
            </a:r>
            <a:endParaRPr lang="ru-RU" dirty="0">
              <a:solidFill>
                <a:prstClr val="white"/>
              </a:solidFill>
              <a:cs typeface="Arial" panose="020B0604020202020204" pitchFamily="34" charset="0"/>
            </a:endParaRPr>
          </a:p>
        </p:txBody>
      </p:sp>
    </p:spTree>
    <p:extLst>
      <p:ext uri="{BB962C8B-B14F-4D97-AF65-F5344CB8AC3E}">
        <p14:creationId xmlns:p14="http://schemas.microsoft.com/office/powerpoint/2010/main" val="34815274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Объект 1"/>
          <p:cNvSpPr txBox="1">
            <a:spLocks/>
          </p:cNvSpPr>
          <p:nvPr/>
        </p:nvSpPr>
        <p:spPr bwMode="auto">
          <a:xfrm>
            <a:off x="723351" y="3520182"/>
            <a:ext cx="5832648" cy="849979"/>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spcBef>
                <a:spcPct val="0"/>
              </a:spcBef>
              <a:buFont typeface="Arial" panose="020B0604020202020204" pitchFamily="34" charset="0"/>
              <a:buChar char="•"/>
            </a:pPr>
            <a:r>
              <a:rPr lang="ru-RU" sz="1800" b="0" dirty="0">
                <a:solidFill>
                  <a:prstClr val="black"/>
                </a:solidFill>
              </a:rPr>
              <a:t>Анализ критериев организации для истребования </a:t>
            </a:r>
            <a:r>
              <a:rPr lang="ru-RU" sz="1800" b="0" dirty="0" smtClean="0">
                <a:solidFill>
                  <a:prstClr val="black"/>
                </a:solidFill>
              </a:rPr>
              <a:t>документов</a:t>
            </a:r>
            <a:endParaRPr lang="ru-RU" sz="1050" b="0" dirty="0">
              <a:solidFill>
                <a:prstClr val="black"/>
              </a:solidFill>
            </a:endParaRPr>
          </a:p>
          <a:p>
            <a:pPr marL="182563" indent="-182563">
              <a:spcBef>
                <a:spcPct val="0"/>
              </a:spcBef>
              <a:buFont typeface="Arial" panose="020B0604020202020204" pitchFamily="34" charset="0"/>
              <a:buChar char="•"/>
            </a:pPr>
            <a:r>
              <a:rPr lang="ru-RU" sz="1800" b="0" dirty="0">
                <a:solidFill>
                  <a:prstClr val="black"/>
                </a:solidFill>
              </a:rPr>
              <a:t>Выборочное истребование документов</a:t>
            </a:r>
          </a:p>
        </p:txBody>
      </p:sp>
      <p:sp>
        <p:nvSpPr>
          <p:cNvPr id="22" name="Номер слайда 3"/>
          <p:cNvSpPr>
            <a:spLocks noGrp="1"/>
          </p:cNvSpPr>
          <p:nvPr>
            <p:ph type="sldNum" sz="quarter" idx="10"/>
          </p:nvPr>
        </p:nvSpPr>
        <p:spPr>
          <a:xfrm>
            <a:off x="11099803" y="6089691"/>
            <a:ext cx="825500" cy="631825"/>
          </a:xfrm>
        </p:spPr>
        <p:txBody>
          <a:bodyPr vert="horz" lIns="91424" tIns="45712" rIns="91424" bIns="45712" rtlCol="0" anchor="ctr">
            <a:normAutofit/>
          </a:bodyPr>
          <a:lstStyle/>
          <a:p>
            <a:r>
              <a:rPr lang="ru-RU" dirty="0" smtClean="0">
                <a:solidFill>
                  <a:prstClr val="white"/>
                </a:solidFill>
                <a:cs typeface="Arial" panose="020B0604020202020204" pitchFamily="34" charset="0"/>
              </a:rPr>
              <a:t>4</a:t>
            </a:r>
            <a:endParaRPr lang="ru-RU" dirty="0">
              <a:solidFill>
                <a:prstClr val="white"/>
              </a:solidFill>
              <a:cs typeface="Arial" panose="020B0604020202020204" pitchFamily="34" charset="0"/>
            </a:endParaRPr>
          </a:p>
        </p:txBody>
      </p:sp>
      <p:sp>
        <p:nvSpPr>
          <p:cNvPr id="19" name="Заголовок 4"/>
          <p:cNvSpPr txBox="1">
            <a:spLocks/>
          </p:cNvSpPr>
          <p:nvPr/>
        </p:nvSpPr>
        <p:spPr bwMode="auto">
          <a:xfrm>
            <a:off x="1313909" y="551953"/>
            <a:ext cx="10316829" cy="491189"/>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defPPr>
              <a:defRPr lang="ru-RU"/>
            </a:defPPr>
            <a:lvl1pPr marL="0" marR="0" indent="0" defTabSz="914239" eaLnBrk="1" latinLnBrk="0" hangingPunct="1">
              <a:lnSpc>
                <a:spcPct val="100000"/>
              </a:lnSpc>
              <a:tabLst/>
              <a:defRPr sz="3200" b="1">
                <a:latin typeface="Calibri Light" panose="020F0302020204030204" pitchFamily="34" charset="0"/>
              </a:defRPr>
            </a:lvl1pPr>
            <a:lvl2pPr defTabSz="912813">
              <a:lnSpc>
                <a:spcPts val="4563"/>
              </a:lnSpc>
              <a:defRPr sz="3700" b="1">
                <a:solidFill>
                  <a:srgbClr val="005AA9"/>
                </a:solidFill>
                <a:latin typeface="Calibri" pitchFamily="34" charset="0"/>
              </a:defRPr>
            </a:lvl2pPr>
            <a:lvl3pPr defTabSz="912813">
              <a:lnSpc>
                <a:spcPts val="4563"/>
              </a:lnSpc>
              <a:defRPr sz="3700" b="1">
                <a:solidFill>
                  <a:srgbClr val="005AA9"/>
                </a:solidFill>
                <a:latin typeface="Calibri" pitchFamily="34" charset="0"/>
              </a:defRPr>
            </a:lvl3pPr>
            <a:lvl4pPr defTabSz="912813">
              <a:lnSpc>
                <a:spcPts val="4563"/>
              </a:lnSpc>
              <a:defRPr sz="3700" b="1">
                <a:solidFill>
                  <a:srgbClr val="005AA9"/>
                </a:solidFill>
                <a:latin typeface="Calibri" pitchFamily="34" charset="0"/>
              </a:defRPr>
            </a:lvl4pPr>
            <a:lvl5pPr defTabSz="912813">
              <a:lnSpc>
                <a:spcPts val="4563"/>
              </a:lnSpc>
              <a:defRPr sz="3700" b="1">
                <a:solidFill>
                  <a:srgbClr val="005AA9"/>
                </a:solidFill>
                <a:latin typeface="Calibri" pitchFamily="34" charset="0"/>
              </a:defRPr>
            </a:lvl5pPr>
            <a:lvl6pPr marL="457200" defTabSz="912813" fontAlgn="base">
              <a:lnSpc>
                <a:spcPts val="4563"/>
              </a:lnSpc>
              <a:spcBef>
                <a:spcPct val="0"/>
              </a:spcBef>
              <a:spcAft>
                <a:spcPct val="0"/>
              </a:spcAft>
              <a:defRPr sz="3700" b="1">
                <a:solidFill>
                  <a:srgbClr val="005AA9"/>
                </a:solidFill>
                <a:latin typeface="Calibri" pitchFamily="34" charset="0"/>
              </a:defRPr>
            </a:lvl6pPr>
            <a:lvl7pPr marL="914400" defTabSz="912813" fontAlgn="base">
              <a:lnSpc>
                <a:spcPts val="4563"/>
              </a:lnSpc>
              <a:spcBef>
                <a:spcPct val="0"/>
              </a:spcBef>
              <a:spcAft>
                <a:spcPct val="0"/>
              </a:spcAft>
              <a:defRPr sz="3700" b="1">
                <a:solidFill>
                  <a:srgbClr val="005AA9"/>
                </a:solidFill>
                <a:latin typeface="Calibri" pitchFamily="34" charset="0"/>
              </a:defRPr>
            </a:lvl7pPr>
            <a:lvl8pPr marL="1371600" defTabSz="912813" fontAlgn="base">
              <a:lnSpc>
                <a:spcPts val="4563"/>
              </a:lnSpc>
              <a:spcBef>
                <a:spcPct val="0"/>
              </a:spcBef>
              <a:spcAft>
                <a:spcPct val="0"/>
              </a:spcAft>
              <a:defRPr sz="3700" b="1">
                <a:solidFill>
                  <a:srgbClr val="005AA9"/>
                </a:solidFill>
                <a:latin typeface="Calibri" pitchFamily="34" charset="0"/>
              </a:defRPr>
            </a:lvl8pPr>
            <a:lvl9pPr marL="1828800" defTabSz="912813" fontAlgn="base">
              <a:lnSpc>
                <a:spcPts val="4563"/>
              </a:lnSpc>
              <a:spcBef>
                <a:spcPct val="0"/>
              </a:spcBef>
              <a:spcAft>
                <a:spcPct val="0"/>
              </a:spcAft>
              <a:defRPr sz="3700" b="1">
                <a:solidFill>
                  <a:srgbClr val="005AA9"/>
                </a:solidFill>
                <a:latin typeface="Calibri" pitchFamily="34" charset="0"/>
              </a:defRPr>
            </a:lvl9pPr>
          </a:lstStyle>
          <a:p>
            <a:pPr algn="ctr" fontAlgn="base">
              <a:spcBef>
                <a:spcPct val="0"/>
              </a:spcBef>
              <a:spcAft>
                <a:spcPct val="0"/>
              </a:spcAft>
            </a:pPr>
            <a:r>
              <a:rPr lang="ru-RU" sz="2400" dirty="0" smtClean="0">
                <a:solidFill>
                  <a:srgbClr val="1F497D"/>
                </a:solidFill>
                <a:latin typeface="Arial Narrow" panose="020B0606020202030204" pitchFamily="34" charset="0"/>
              </a:rPr>
              <a:t>БИЗНЕС-ПРОЦЕСС КАМЕРАЛЬНОЙ НАЛОГОВОЙ ПРОВЕРКИ ЛЬГОТ ПО НДС</a:t>
            </a:r>
            <a:endParaRPr lang="ru-RU" sz="2400" dirty="0">
              <a:solidFill>
                <a:srgbClr val="1F497D"/>
              </a:solidFill>
              <a:latin typeface="Arial Narrow" panose="020B0606020202030204" pitchFamily="34" charset="0"/>
            </a:endParaRPr>
          </a:p>
        </p:txBody>
      </p:sp>
      <p:sp>
        <p:nvSpPr>
          <p:cNvPr id="28" name="Объект 1"/>
          <p:cNvSpPr txBox="1">
            <a:spLocks/>
          </p:cNvSpPr>
          <p:nvPr/>
        </p:nvSpPr>
        <p:spPr bwMode="auto">
          <a:xfrm>
            <a:off x="6943675" y="3613080"/>
            <a:ext cx="4793823" cy="760266"/>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spcBef>
                <a:spcPct val="0"/>
              </a:spcBef>
            </a:pPr>
            <a:r>
              <a:rPr lang="ru-RU" sz="1800" b="0" dirty="0">
                <a:solidFill>
                  <a:prstClr val="black"/>
                </a:solidFill>
              </a:rPr>
              <a:t>Предоставление документов, объем которых не превышает 500 единиц</a:t>
            </a:r>
          </a:p>
        </p:txBody>
      </p:sp>
      <p:sp>
        <p:nvSpPr>
          <p:cNvPr id="8" name="Правая фигурная скобка 7"/>
          <p:cNvSpPr/>
          <p:nvPr/>
        </p:nvSpPr>
        <p:spPr>
          <a:xfrm>
            <a:off x="6456039" y="1965501"/>
            <a:ext cx="199919" cy="936104"/>
          </a:xfrm>
          <a:prstGeom prst="rightBrace">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fontAlgn="base">
              <a:spcBef>
                <a:spcPct val="0"/>
              </a:spcBef>
              <a:spcAft>
                <a:spcPct val="0"/>
              </a:spcAft>
            </a:pPr>
            <a:endParaRPr lang="ru-RU">
              <a:solidFill>
                <a:prstClr val="black"/>
              </a:solidFill>
            </a:endParaRPr>
          </a:p>
        </p:txBody>
      </p:sp>
      <p:sp>
        <p:nvSpPr>
          <p:cNvPr id="29" name="Правая фигурная скобка 28"/>
          <p:cNvSpPr/>
          <p:nvPr/>
        </p:nvSpPr>
        <p:spPr>
          <a:xfrm>
            <a:off x="6449958" y="3613080"/>
            <a:ext cx="199919" cy="834239"/>
          </a:xfrm>
          <a:prstGeom prst="rightBrace">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fontAlgn="base">
              <a:spcBef>
                <a:spcPct val="0"/>
              </a:spcBef>
              <a:spcAft>
                <a:spcPct val="0"/>
              </a:spcAft>
            </a:pPr>
            <a:endParaRPr lang="ru-RU">
              <a:solidFill>
                <a:prstClr val="black"/>
              </a:solidFill>
            </a:endParaRPr>
          </a:p>
        </p:txBody>
      </p:sp>
      <p:sp>
        <p:nvSpPr>
          <p:cNvPr id="12" name="Прямоугольник 11"/>
          <p:cNvSpPr/>
          <p:nvPr/>
        </p:nvSpPr>
        <p:spPr>
          <a:xfrm>
            <a:off x="2685349" y="1026525"/>
            <a:ext cx="9506651" cy="1004260"/>
          </a:xfrm>
          <a:prstGeom prst="rect">
            <a:avLst/>
          </a:prstGeom>
        </p:spPr>
        <p:txBody>
          <a:bodyPr vert="horz" wrap="square" lIns="104306" tIns="52153" rIns="104306" bIns="52153" rtlCol="0" anchor="t">
            <a:noAutofit/>
          </a:bodyPr>
          <a:lstStyle/>
          <a:p>
            <a:pPr fontAlgn="base">
              <a:spcBef>
                <a:spcPct val="0"/>
              </a:spcBef>
              <a:spcAft>
                <a:spcPct val="0"/>
              </a:spcAft>
            </a:pPr>
            <a:endParaRPr lang="ru-RU" sz="800" dirty="0">
              <a:solidFill>
                <a:prstClr val="black">
                  <a:lumMod val="85000"/>
                  <a:lumOff val="15000"/>
                </a:prstClr>
              </a:solidFill>
            </a:endParaRPr>
          </a:p>
          <a:p>
            <a:pPr fontAlgn="base">
              <a:spcBef>
                <a:spcPct val="0"/>
              </a:spcBef>
              <a:spcAft>
                <a:spcPct val="0"/>
              </a:spcAft>
            </a:pPr>
            <a:endParaRPr lang="ru-RU" sz="2000" dirty="0">
              <a:solidFill>
                <a:prstClr val="black">
                  <a:lumMod val="85000"/>
                  <a:lumOff val="15000"/>
                </a:prstClr>
              </a:solidFill>
            </a:endParaRPr>
          </a:p>
        </p:txBody>
      </p:sp>
      <p:sp>
        <p:nvSpPr>
          <p:cNvPr id="16" name="Объект 1"/>
          <p:cNvSpPr txBox="1">
            <a:spLocks/>
          </p:cNvSpPr>
          <p:nvPr/>
        </p:nvSpPr>
        <p:spPr bwMode="auto">
          <a:xfrm>
            <a:off x="6815586" y="2086423"/>
            <a:ext cx="4696967" cy="609402"/>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spcBef>
                <a:spcPct val="0"/>
              </a:spcBef>
            </a:pPr>
            <a:r>
              <a:rPr lang="ru-RU" sz="1800" b="0" dirty="0">
                <a:solidFill>
                  <a:prstClr val="black"/>
                </a:solidFill>
              </a:rPr>
              <a:t>Пояснения в виде реестра подтверждающих документов</a:t>
            </a:r>
          </a:p>
        </p:txBody>
      </p:sp>
      <p:sp>
        <p:nvSpPr>
          <p:cNvPr id="20" name="Прямоугольник 19"/>
          <p:cNvSpPr/>
          <p:nvPr/>
        </p:nvSpPr>
        <p:spPr>
          <a:xfrm>
            <a:off x="720951" y="5440011"/>
            <a:ext cx="6050569" cy="1281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nSpc>
                <a:spcPts val="2300"/>
              </a:lnSpc>
              <a:buFont typeface="Wingdings" panose="05000000000000000000" pitchFamily="2" charset="2"/>
              <a:buChar char="Ø"/>
            </a:pPr>
            <a:r>
              <a:rPr lang="ru-RU" dirty="0">
                <a:solidFill>
                  <a:schemeClr val="tx1"/>
                </a:solidFill>
                <a:latin typeface="Arial Narrow" panose="020B0606020202030204" pitchFamily="34" charset="0"/>
              </a:rPr>
              <a:t>п</a:t>
            </a:r>
            <a:r>
              <a:rPr lang="ru-RU" dirty="0" smtClean="0">
                <a:solidFill>
                  <a:schemeClr val="tx1"/>
                </a:solidFill>
                <a:latin typeface="Arial Narrow" panose="020B0606020202030204" pitchFamily="34" charset="0"/>
              </a:rPr>
              <a:t>ояснения без реестра (не по рекомендуемой форме)</a:t>
            </a:r>
          </a:p>
          <a:p>
            <a:pPr marL="285750" indent="-285750">
              <a:lnSpc>
                <a:spcPts val="2300"/>
              </a:lnSpc>
              <a:buFont typeface="Wingdings" panose="05000000000000000000" pitchFamily="2" charset="2"/>
              <a:buChar char="Ø"/>
            </a:pPr>
            <a:r>
              <a:rPr lang="ru-RU" dirty="0" smtClean="0">
                <a:solidFill>
                  <a:schemeClr val="tx1"/>
                </a:solidFill>
                <a:latin typeface="Arial Narrow" panose="020B0606020202030204" pitchFamily="34" charset="0"/>
              </a:rPr>
              <a:t>невозможность идентификации подтверждающих документов, </a:t>
            </a:r>
          </a:p>
          <a:p>
            <a:pPr>
              <a:lnSpc>
                <a:spcPts val="2300"/>
              </a:lnSpc>
            </a:pPr>
            <a:r>
              <a:rPr lang="ru-RU" dirty="0">
                <a:solidFill>
                  <a:schemeClr val="tx1"/>
                </a:solidFill>
                <a:latin typeface="Arial Narrow" panose="020B0606020202030204" pitchFamily="34" charset="0"/>
              </a:rPr>
              <a:t> </a:t>
            </a:r>
            <a:r>
              <a:rPr lang="ru-RU" dirty="0" smtClean="0">
                <a:solidFill>
                  <a:schemeClr val="tx1"/>
                </a:solidFill>
                <a:latin typeface="Arial Narrow" panose="020B0606020202030204" pitchFamily="34" charset="0"/>
              </a:rPr>
              <a:t>     их соотнесения с используемыми льготами</a:t>
            </a:r>
          </a:p>
          <a:p>
            <a:pPr marL="285750" indent="-285750">
              <a:lnSpc>
                <a:spcPts val="2300"/>
              </a:lnSpc>
              <a:buFont typeface="Wingdings" panose="05000000000000000000" pitchFamily="2" charset="2"/>
              <a:buChar char="Ø"/>
            </a:pPr>
            <a:r>
              <a:rPr lang="ru-RU" dirty="0">
                <a:solidFill>
                  <a:schemeClr val="tx1"/>
                </a:solidFill>
                <a:latin typeface="Arial Narrow" panose="020B0606020202030204" pitchFamily="34" charset="0"/>
              </a:rPr>
              <a:t>н</a:t>
            </a:r>
            <a:r>
              <a:rPr lang="ru-RU" dirty="0" smtClean="0">
                <a:solidFill>
                  <a:schemeClr val="tx1"/>
                </a:solidFill>
                <a:latin typeface="Arial Narrow" panose="020B0606020202030204" pitchFamily="34" charset="0"/>
              </a:rPr>
              <a:t>е указание суммы операций</a:t>
            </a:r>
          </a:p>
        </p:txBody>
      </p:sp>
      <p:sp>
        <p:nvSpPr>
          <p:cNvPr id="21" name="Объект 1"/>
          <p:cNvSpPr txBox="1">
            <a:spLocks/>
          </p:cNvSpPr>
          <p:nvPr/>
        </p:nvSpPr>
        <p:spPr bwMode="auto">
          <a:xfrm>
            <a:off x="1034191" y="4976077"/>
            <a:ext cx="5094761" cy="463898"/>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spcBef>
                <a:spcPct val="0"/>
              </a:spcBef>
            </a:pPr>
            <a:r>
              <a:rPr lang="ru-RU" sz="1800" b="0" u="sng" dirty="0" smtClean="0">
                <a:solidFill>
                  <a:srgbClr val="FF0000"/>
                </a:solidFill>
              </a:rPr>
              <a:t>ИСКЛЮЧЕНИЕ </a:t>
            </a:r>
            <a:r>
              <a:rPr lang="ru-RU" sz="1400" b="0" u="sng" dirty="0" smtClean="0">
                <a:solidFill>
                  <a:srgbClr val="FF0000"/>
                </a:solidFill>
              </a:rPr>
              <a:t>(ПРОВЕРКА НА ОБЩИХ ОСНОВАНИЯХ</a:t>
            </a:r>
            <a:r>
              <a:rPr lang="ru-RU" sz="1800" b="0" u="sng" dirty="0" smtClean="0">
                <a:solidFill>
                  <a:srgbClr val="FF0000"/>
                </a:solidFill>
              </a:rPr>
              <a:t>):</a:t>
            </a:r>
            <a:r>
              <a:rPr lang="ru-RU" sz="1800" b="0" dirty="0" smtClean="0">
                <a:solidFill>
                  <a:prstClr val="black"/>
                </a:solidFill>
              </a:rPr>
              <a:t> </a:t>
            </a:r>
            <a:endParaRPr lang="ru-RU" sz="1800" b="0" dirty="0">
              <a:solidFill>
                <a:prstClr val="black"/>
              </a:solidFill>
            </a:endParaRPr>
          </a:p>
        </p:txBody>
      </p:sp>
      <p:sp>
        <p:nvSpPr>
          <p:cNvPr id="24" name="Объект 1"/>
          <p:cNvSpPr txBox="1">
            <a:spLocks/>
          </p:cNvSpPr>
          <p:nvPr/>
        </p:nvSpPr>
        <p:spPr bwMode="auto">
          <a:xfrm>
            <a:off x="8164062" y="4898282"/>
            <a:ext cx="2503961" cy="463898"/>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spcBef>
                <a:spcPct val="0"/>
              </a:spcBef>
            </a:pPr>
            <a:r>
              <a:rPr lang="ru-RU" sz="1800" b="0" u="sng" dirty="0" smtClean="0">
                <a:solidFill>
                  <a:srgbClr val="FF0000"/>
                </a:solidFill>
              </a:rPr>
              <a:t>РАЗВИТИЕ В 2018 году:</a:t>
            </a:r>
            <a:endParaRPr lang="ru-RU" sz="1800" b="0" dirty="0">
              <a:solidFill>
                <a:prstClr val="black"/>
              </a:solidFill>
            </a:endParaRPr>
          </a:p>
        </p:txBody>
      </p:sp>
      <p:sp>
        <p:nvSpPr>
          <p:cNvPr id="25" name="Прямоугольник 24"/>
          <p:cNvSpPr/>
          <p:nvPr/>
        </p:nvSpPr>
        <p:spPr>
          <a:xfrm>
            <a:off x="7816745" y="5314924"/>
            <a:ext cx="3283059" cy="1281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nSpc>
                <a:spcPts val="2300"/>
              </a:lnSpc>
              <a:buFont typeface="Wingdings" panose="05000000000000000000" pitchFamily="2" charset="2"/>
              <a:buChar char="Ø"/>
            </a:pPr>
            <a:r>
              <a:rPr lang="ru-RU" dirty="0" smtClean="0">
                <a:solidFill>
                  <a:schemeClr val="tx1"/>
                </a:solidFill>
                <a:latin typeface="Arial Narrow" panose="020B0606020202030204" pitchFamily="34" charset="0"/>
              </a:rPr>
              <a:t>Направление требования в формате </a:t>
            </a:r>
            <a:r>
              <a:rPr lang="en-US" dirty="0" smtClean="0">
                <a:solidFill>
                  <a:schemeClr val="tx1"/>
                </a:solidFill>
                <a:latin typeface="Arial Narrow" panose="020B0606020202030204" pitchFamily="34" charset="0"/>
              </a:rPr>
              <a:t>xml</a:t>
            </a:r>
            <a:endParaRPr lang="ru-RU" dirty="0" smtClean="0">
              <a:solidFill>
                <a:schemeClr val="tx1"/>
              </a:solidFill>
              <a:latin typeface="Arial Narrow" panose="020B0606020202030204" pitchFamily="34" charset="0"/>
            </a:endParaRPr>
          </a:p>
          <a:p>
            <a:pPr marL="285750" indent="-285750">
              <a:lnSpc>
                <a:spcPts val="2300"/>
              </a:lnSpc>
              <a:buFont typeface="Wingdings" panose="05000000000000000000" pitchFamily="2" charset="2"/>
              <a:buChar char="Ø"/>
            </a:pPr>
            <a:r>
              <a:rPr lang="ru-RU" dirty="0" smtClean="0">
                <a:solidFill>
                  <a:schemeClr val="tx1"/>
                </a:solidFill>
                <a:latin typeface="Arial Narrow" panose="020B0606020202030204" pitchFamily="34" charset="0"/>
              </a:rPr>
              <a:t>Представление реестра в электронном виде</a:t>
            </a:r>
          </a:p>
          <a:p>
            <a:pPr>
              <a:lnSpc>
                <a:spcPts val="2300"/>
              </a:lnSpc>
            </a:pPr>
            <a:r>
              <a:rPr lang="ru-RU" dirty="0" smtClean="0">
                <a:solidFill>
                  <a:schemeClr val="tx1"/>
                </a:solidFill>
                <a:latin typeface="Arial Narrow" panose="020B0606020202030204" pitchFamily="34" charset="0"/>
              </a:rPr>
              <a:t>      </a:t>
            </a:r>
          </a:p>
        </p:txBody>
      </p:sp>
      <p:sp>
        <p:nvSpPr>
          <p:cNvPr id="26" name="Объект 1"/>
          <p:cNvSpPr txBox="1">
            <a:spLocks/>
          </p:cNvSpPr>
          <p:nvPr/>
        </p:nvSpPr>
        <p:spPr bwMode="auto">
          <a:xfrm>
            <a:off x="720951" y="1828800"/>
            <a:ext cx="6336704" cy="1288614"/>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2563" indent="-182563">
              <a:spcBef>
                <a:spcPct val="0"/>
              </a:spcBef>
              <a:buFont typeface="Arial" panose="020B0604020202020204" pitchFamily="34" charset="0"/>
              <a:buChar char="•"/>
            </a:pPr>
            <a:r>
              <a:rPr lang="ru-RU" sz="1800" b="0" dirty="0">
                <a:solidFill>
                  <a:prstClr val="black">
                    <a:lumMod val="95000"/>
                    <a:lumOff val="5000"/>
                  </a:prstClr>
                </a:solidFill>
              </a:rPr>
              <a:t>Обработка декларации по НДС с операциями не подлежащими </a:t>
            </a:r>
            <a:r>
              <a:rPr lang="ru-RU" sz="1800" b="0" dirty="0" smtClean="0">
                <a:solidFill>
                  <a:prstClr val="black">
                    <a:lumMod val="95000"/>
                    <a:lumOff val="5000"/>
                  </a:prstClr>
                </a:solidFill>
              </a:rPr>
              <a:t>налогообложению</a:t>
            </a:r>
            <a:endParaRPr lang="ru-RU" sz="1050" b="0" dirty="0">
              <a:solidFill>
                <a:prstClr val="black">
                  <a:lumMod val="95000"/>
                  <a:lumOff val="5000"/>
                </a:prstClr>
              </a:solidFill>
            </a:endParaRPr>
          </a:p>
          <a:p>
            <a:pPr marL="182563" indent="-182563">
              <a:spcBef>
                <a:spcPct val="0"/>
              </a:spcBef>
              <a:buFont typeface="Arial" panose="020B0604020202020204" pitchFamily="34" charset="0"/>
              <a:buChar char="•"/>
            </a:pPr>
            <a:r>
              <a:rPr lang="ru-RU" sz="1800" b="0" dirty="0">
                <a:solidFill>
                  <a:prstClr val="black">
                    <a:lumMod val="95000"/>
                    <a:lumOff val="5000"/>
                  </a:prstClr>
                </a:solidFill>
              </a:rPr>
              <a:t>Направление требования о представлении пояснений</a:t>
            </a:r>
          </a:p>
        </p:txBody>
      </p:sp>
      <p:sp>
        <p:nvSpPr>
          <p:cNvPr id="15" name="Объект 1"/>
          <p:cNvSpPr txBox="1">
            <a:spLocks/>
          </p:cNvSpPr>
          <p:nvPr/>
        </p:nvSpPr>
        <p:spPr bwMode="auto">
          <a:xfrm>
            <a:off x="2483205" y="1043142"/>
            <a:ext cx="7978235" cy="941707"/>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Autofit/>
          </a:bodyPr>
          <a:lstStyle>
            <a:lvl1pPr marL="318641" indent="0" algn="l" defTabSz="912813" rtl="0" fontAlgn="base">
              <a:spcBef>
                <a:spcPct val="20000"/>
              </a:spcBef>
              <a:spcAft>
                <a:spcPct val="0"/>
              </a:spcAft>
              <a:buFontTx/>
              <a:buNone/>
              <a:defRPr sz="3200" b="1" kern="1200">
                <a:solidFill>
                  <a:srgbClr val="005AA9"/>
                </a:solidFill>
                <a:latin typeface="+mj-lt"/>
                <a:ea typeface="+mn-ea"/>
                <a:cs typeface="+mn-cs"/>
              </a:defRPr>
            </a:lvl1pPr>
            <a:lvl2pPr marL="315858" indent="2783"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551012" indent="-228197" algn="l" defTabSz="912813" rtl="0" fontAlgn="base">
              <a:spcBef>
                <a:spcPct val="20000"/>
              </a:spcBef>
              <a:spcAft>
                <a:spcPct val="0"/>
              </a:spcAft>
              <a:buFont typeface="Arial" charset="0"/>
              <a:buChar char="•"/>
              <a:tabLst/>
              <a:defRPr sz="2100" kern="1200">
                <a:solidFill>
                  <a:srgbClr val="504F53"/>
                </a:solidFill>
                <a:latin typeface="+mj-lt"/>
                <a:ea typeface="+mn-ea"/>
                <a:cs typeface="+mn-cs"/>
              </a:defRPr>
            </a:lvl3pPr>
            <a:lvl4pPr marL="0" indent="315858" algn="just" defTabSz="912813" rtl="0" fontAlgn="base">
              <a:lnSpc>
                <a:spcPts val="1578"/>
              </a:lnSpc>
              <a:spcBef>
                <a:spcPts val="351"/>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8"/>
              </a:lnSpc>
              <a:spcBef>
                <a:spcPts val="351"/>
              </a:spcBef>
              <a:spcAft>
                <a:spcPct val="0"/>
              </a:spcAft>
              <a:buFont typeface="Arial" charset="0"/>
              <a:buNone/>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spcBef>
                <a:spcPct val="0"/>
              </a:spcBef>
            </a:pPr>
            <a:r>
              <a:rPr lang="ru-RU" sz="1800" dirty="0" smtClean="0">
                <a:solidFill>
                  <a:prstClr val="black">
                    <a:lumMod val="95000"/>
                    <a:lumOff val="5000"/>
                  </a:prstClr>
                </a:solidFill>
              </a:rPr>
              <a:t>Письмо ФНС России от 26.01.2017 № ЕД-4-15/1281</a:t>
            </a:r>
            <a:r>
              <a:rPr lang="en-US" sz="1800" dirty="0" smtClean="0">
                <a:solidFill>
                  <a:prstClr val="black">
                    <a:lumMod val="95000"/>
                    <a:lumOff val="5000"/>
                  </a:prstClr>
                </a:solidFill>
              </a:rPr>
              <a:t>@</a:t>
            </a:r>
            <a:r>
              <a:rPr lang="ru-RU" sz="1800" dirty="0" smtClean="0">
                <a:solidFill>
                  <a:prstClr val="black">
                    <a:lumMod val="95000"/>
                    <a:lumOff val="5000"/>
                  </a:prstClr>
                </a:solidFill>
              </a:rPr>
              <a:t> (форма реестра)</a:t>
            </a:r>
            <a:endParaRPr lang="en-US" sz="1800" dirty="0" smtClean="0">
              <a:solidFill>
                <a:prstClr val="black">
                  <a:lumMod val="95000"/>
                  <a:lumOff val="5000"/>
                </a:prstClr>
              </a:solidFill>
            </a:endParaRPr>
          </a:p>
          <a:p>
            <a:pPr marL="0">
              <a:spcBef>
                <a:spcPct val="0"/>
              </a:spcBef>
            </a:pPr>
            <a:r>
              <a:rPr lang="ru-RU" sz="1800" dirty="0" smtClean="0">
                <a:solidFill>
                  <a:prstClr val="black">
                    <a:lumMod val="95000"/>
                    <a:lumOff val="5000"/>
                  </a:prstClr>
                </a:solidFill>
              </a:rPr>
              <a:t>Письмо ФНС России от 05.06.2017 № ЕД-4-15/10574</a:t>
            </a:r>
            <a:r>
              <a:rPr lang="en-US" sz="1800" dirty="0" smtClean="0">
                <a:solidFill>
                  <a:prstClr val="black">
                    <a:lumMod val="95000"/>
                    <a:lumOff val="5000"/>
                  </a:prstClr>
                </a:solidFill>
              </a:rPr>
              <a:t>@</a:t>
            </a:r>
            <a:r>
              <a:rPr lang="ru-RU" sz="1800" dirty="0" smtClean="0">
                <a:solidFill>
                  <a:prstClr val="black">
                    <a:lumMod val="95000"/>
                    <a:lumOff val="5000"/>
                  </a:prstClr>
                </a:solidFill>
              </a:rPr>
              <a:t> (форма требования)</a:t>
            </a:r>
            <a:endParaRPr lang="ru-RU" sz="1800" dirty="0">
              <a:solidFill>
                <a:prstClr val="black">
                  <a:lumMod val="95000"/>
                  <a:lumOff val="5000"/>
                </a:prstClr>
              </a:solidFill>
            </a:endParaRPr>
          </a:p>
        </p:txBody>
      </p:sp>
    </p:spTree>
    <p:extLst>
      <p:ext uri="{BB962C8B-B14F-4D97-AF65-F5344CB8AC3E}">
        <p14:creationId xmlns:p14="http://schemas.microsoft.com/office/powerpoint/2010/main" val="132723531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1891443627"/>
              </p:ext>
            </p:extLst>
          </p:nvPr>
        </p:nvGraphicFramePr>
        <p:xfrm>
          <a:off x="682388" y="1794619"/>
          <a:ext cx="10263117" cy="4525949"/>
        </p:xfrm>
        <a:graphic>
          <a:graphicData uri="http://schemas.openxmlformats.org/drawingml/2006/table">
            <a:tbl>
              <a:tblPr firstRow="1" bandRow="1">
                <a:tableStyleId>{5C22544A-7EE6-4342-B048-85BDC9FD1C3A}</a:tableStyleId>
              </a:tblPr>
              <a:tblGrid>
                <a:gridCol w="3213985"/>
                <a:gridCol w="1693706"/>
                <a:gridCol w="1861888"/>
                <a:gridCol w="1692034"/>
                <a:gridCol w="1801504"/>
              </a:tblGrid>
              <a:tr h="621035">
                <a:tc>
                  <a:txBody>
                    <a:bodyPr/>
                    <a:lstStyle/>
                    <a:p>
                      <a:pPr algn="ctr" fontAlgn="ctr"/>
                      <a:endParaRPr lang="ru-RU" sz="1800" b="1" i="0" u="none" strike="noStrike" dirty="0">
                        <a:solidFill>
                          <a:srgbClr val="000000"/>
                        </a:solidFill>
                        <a:effectLst/>
                        <a:latin typeface="Arial Narrow" panose="020B0606020202030204" pitchFamily="34" charset="0"/>
                      </a:endParaRPr>
                    </a:p>
                  </a:txBody>
                  <a:tcPr anchor="ctr"/>
                </a:tc>
                <a:tc>
                  <a:txBody>
                    <a:bodyPr/>
                    <a:lstStyle/>
                    <a:p>
                      <a:pPr algn="ctr"/>
                      <a:r>
                        <a:rPr lang="ru-RU" sz="1800" dirty="0" smtClean="0">
                          <a:latin typeface="Arial Narrow" panose="020B0606020202030204" pitchFamily="34" charset="0"/>
                        </a:rPr>
                        <a:t>1 квартал 2017</a:t>
                      </a:r>
                      <a:endParaRPr lang="ru-RU" sz="1800" dirty="0">
                        <a:latin typeface="Arial Narrow" panose="020B0606020202030204" pitchFamily="34" charset="0"/>
                      </a:endParaRPr>
                    </a:p>
                  </a:txBody>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800" dirty="0" smtClean="0">
                          <a:latin typeface="Arial Narrow" panose="020B0606020202030204" pitchFamily="34" charset="0"/>
                        </a:rPr>
                        <a:t>2</a:t>
                      </a:r>
                      <a:r>
                        <a:rPr lang="ru-RU" sz="1800" baseline="0" dirty="0" smtClean="0">
                          <a:latin typeface="Arial Narrow" panose="020B0606020202030204" pitchFamily="34" charset="0"/>
                        </a:rPr>
                        <a:t> </a:t>
                      </a:r>
                      <a:r>
                        <a:rPr lang="ru-RU" sz="1800" dirty="0" smtClean="0">
                          <a:latin typeface="Arial Narrow" panose="020B0606020202030204" pitchFamily="34" charset="0"/>
                        </a:rPr>
                        <a:t>квартал 2017</a:t>
                      </a:r>
                    </a:p>
                  </a:txBody>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800" dirty="0" smtClean="0">
                          <a:latin typeface="Arial Narrow" panose="020B0606020202030204" pitchFamily="34" charset="0"/>
                        </a:rPr>
                        <a:t>3 квартал 2017</a:t>
                      </a:r>
                    </a:p>
                  </a:txBody>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800" dirty="0" smtClean="0">
                          <a:latin typeface="Arial Narrow" panose="020B0606020202030204" pitchFamily="34" charset="0"/>
                        </a:rPr>
                        <a:t>4 квартал 2017</a:t>
                      </a:r>
                    </a:p>
                  </a:txBody>
                  <a:tcPr/>
                </a:tc>
              </a:tr>
              <a:tr h="1066463">
                <a:tc>
                  <a:txBody>
                    <a:bodyPr/>
                    <a:lstStyle/>
                    <a:p>
                      <a:pPr algn="ctr" fontAlgn="ctr"/>
                      <a:r>
                        <a:rPr lang="ru-RU" sz="1800" u="none" strike="noStrike" dirty="0" smtClean="0">
                          <a:effectLst/>
                          <a:latin typeface="Arial Narrow" panose="020B0606020202030204" pitchFamily="34" charset="0"/>
                        </a:rPr>
                        <a:t>Количество налогоплательщиков Свердловской области,</a:t>
                      </a:r>
                    </a:p>
                    <a:p>
                      <a:pPr algn="ctr" fontAlgn="ctr"/>
                      <a:r>
                        <a:rPr lang="ru-RU" sz="1800" u="none" strike="noStrike" dirty="0" smtClean="0">
                          <a:effectLst/>
                          <a:latin typeface="Arial Narrow" panose="020B0606020202030204" pitchFamily="34" charset="0"/>
                        </a:rPr>
                        <a:t>заявивших льготу </a:t>
                      </a:r>
                      <a:endParaRPr lang="ru-RU" sz="1800" b="1" i="0" u="none" strike="noStrike" dirty="0">
                        <a:solidFill>
                          <a:srgbClr val="000000"/>
                        </a:solidFill>
                        <a:effectLst/>
                        <a:latin typeface="Arial Narrow" panose="020B0606020202030204" pitchFamily="34" charset="0"/>
                      </a:endParaRPr>
                    </a:p>
                  </a:txBody>
                  <a:tcPr anchor="ctr"/>
                </a:tc>
                <a:tc>
                  <a:txBody>
                    <a:bodyPr/>
                    <a:lstStyle/>
                    <a:p>
                      <a:pPr algn="ctr" fontAlgn="ctr"/>
                      <a:r>
                        <a:rPr lang="ru-RU" sz="1800" u="none" strike="noStrike" dirty="0" smtClean="0">
                          <a:effectLst/>
                          <a:latin typeface="Arial Narrow" panose="020B0606020202030204" pitchFamily="34" charset="0"/>
                        </a:rPr>
                        <a:t>3 177</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3 506</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3 182</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3 059</a:t>
                      </a:r>
                      <a:endParaRPr lang="ru-RU" sz="1800" b="1" i="0" u="none" strike="noStrike" dirty="0">
                        <a:solidFill>
                          <a:srgbClr val="000000"/>
                        </a:solidFill>
                        <a:effectLst/>
                        <a:latin typeface="Arial Narrow" panose="020B0606020202030204" pitchFamily="34" charset="0"/>
                      </a:endParaRPr>
                    </a:p>
                  </a:txBody>
                  <a:tcPr marL="9525" marR="9525" marT="9525" marB="0" anchor="ctr"/>
                </a:tc>
              </a:tr>
              <a:tr h="757254">
                <a:tc>
                  <a:txBody>
                    <a:bodyPr/>
                    <a:lstStyle/>
                    <a:p>
                      <a:pPr marL="0" marR="0" lvl="0" indent="0" algn="ctr" defTabSz="914239" rtl="0" eaLnBrk="1" fontAlgn="auto" latinLnBrk="0" hangingPunct="1">
                        <a:lnSpc>
                          <a:spcPct val="100000"/>
                        </a:lnSpc>
                        <a:spcBef>
                          <a:spcPts val="0"/>
                        </a:spcBef>
                        <a:spcAft>
                          <a:spcPts val="0"/>
                        </a:spcAft>
                        <a:buClrTx/>
                        <a:buSzTx/>
                        <a:buFontTx/>
                        <a:buNone/>
                        <a:tabLst/>
                        <a:defRPr/>
                      </a:pPr>
                      <a:r>
                        <a:rPr lang="ru-RU" sz="1800" u="none" strike="noStrike" dirty="0" smtClean="0">
                          <a:effectLst/>
                          <a:latin typeface="Arial Narrow" panose="020B0606020202030204" pitchFamily="34" charset="0"/>
                        </a:rPr>
                        <a:t>Сумма необлагаемых операций всего, млрд. руб. </a:t>
                      </a:r>
                      <a:endParaRPr lang="ru-RU" sz="1800" b="1" i="0" u="none" strike="noStrike" dirty="0" smtClean="0">
                        <a:solidFill>
                          <a:srgbClr val="000000"/>
                        </a:solidFill>
                        <a:effectLst/>
                        <a:latin typeface="Arial Narrow" panose="020B0606020202030204" pitchFamily="34" charset="0"/>
                      </a:endParaRPr>
                    </a:p>
                  </a:txBody>
                  <a:tcPr anchor="ctr"/>
                </a:tc>
                <a:tc>
                  <a:txBody>
                    <a:bodyPr/>
                    <a:lstStyle/>
                    <a:p>
                      <a:pPr algn="ctr" fontAlgn="ctr"/>
                      <a:r>
                        <a:rPr lang="ru-RU" sz="1800" u="none" strike="noStrike" dirty="0" smtClean="0">
                          <a:effectLst/>
                          <a:latin typeface="Arial Narrow" panose="020B0606020202030204" pitchFamily="34" charset="0"/>
                        </a:rPr>
                        <a:t>65 </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143 </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81</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b="0" i="0" u="none" strike="noStrike" dirty="0" smtClean="0">
                          <a:solidFill>
                            <a:srgbClr val="000000"/>
                          </a:solidFill>
                          <a:effectLst/>
                          <a:latin typeface="Arial Narrow" panose="020B0606020202030204" pitchFamily="34" charset="0"/>
                        </a:rPr>
                        <a:t>77</a:t>
                      </a:r>
                      <a:endParaRPr lang="ru-RU" sz="1800" b="0" i="0" u="none" strike="noStrike" dirty="0">
                        <a:solidFill>
                          <a:srgbClr val="000000"/>
                        </a:solidFill>
                        <a:effectLst/>
                        <a:latin typeface="Arial Narrow" panose="020B0606020202030204" pitchFamily="34" charset="0"/>
                      </a:endParaRPr>
                    </a:p>
                  </a:txBody>
                  <a:tcPr marL="9525" marR="9525" marT="9525" marB="0" anchor="ctr"/>
                </a:tc>
              </a:tr>
              <a:tr h="476565">
                <a:tc gridSpan="4">
                  <a:txBody>
                    <a:bodyPr/>
                    <a:lstStyle/>
                    <a:p>
                      <a:pPr marL="0" marR="0" lvl="0" indent="0" algn="ctr" defTabSz="914239" rtl="0" eaLnBrk="1" fontAlgn="auto" latinLnBrk="0" hangingPunct="1">
                        <a:lnSpc>
                          <a:spcPct val="100000"/>
                        </a:lnSpc>
                        <a:spcBef>
                          <a:spcPts val="0"/>
                        </a:spcBef>
                        <a:spcAft>
                          <a:spcPts val="0"/>
                        </a:spcAft>
                        <a:buClrTx/>
                        <a:buSzTx/>
                        <a:buFontTx/>
                        <a:buNone/>
                        <a:tabLst/>
                        <a:defRPr/>
                      </a:pPr>
                      <a:r>
                        <a:rPr lang="ru-RU" sz="1800" u="none" strike="noStrike" dirty="0" smtClean="0">
                          <a:effectLst/>
                          <a:latin typeface="Arial Narrow" panose="020B0606020202030204" pitchFamily="34" charset="0"/>
                        </a:rPr>
                        <a:t>в том числе КНП с использованием  риск-ориентированного</a:t>
                      </a:r>
                      <a:r>
                        <a:rPr lang="ru-RU" sz="1800" u="none" strike="noStrike" baseline="0" dirty="0" smtClean="0">
                          <a:effectLst/>
                          <a:latin typeface="Arial Narrow" panose="020B0606020202030204" pitchFamily="34" charset="0"/>
                        </a:rPr>
                        <a:t> подхода</a:t>
                      </a:r>
                      <a:r>
                        <a:rPr lang="ru-RU" sz="1800" u="none" strike="noStrike" dirty="0" smtClean="0">
                          <a:effectLst/>
                          <a:latin typeface="Arial Narrow" panose="020B0606020202030204" pitchFamily="34" charset="0"/>
                        </a:rPr>
                        <a:t>:</a:t>
                      </a:r>
                      <a:endParaRPr lang="ru-RU" sz="1800" b="1" i="1" u="none" strike="noStrike" dirty="0" smtClean="0">
                        <a:solidFill>
                          <a:srgbClr val="000000"/>
                        </a:solidFill>
                        <a:effectLst/>
                        <a:latin typeface="Arial Narrow" panose="020B0606020202030204" pitchFamily="34" charset="0"/>
                      </a:endParaRPr>
                    </a:p>
                  </a:txBody>
                  <a:tcPr anchor="ct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marL="0" marR="0" lvl="0" indent="0" algn="ctr" defTabSz="914239" rtl="0" eaLnBrk="1" fontAlgn="auto" latinLnBrk="0" hangingPunct="1">
                        <a:lnSpc>
                          <a:spcPct val="100000"/>
                        </a:lnSpc>
                        <a:spcBef>
                          <a:spcPts val="0"/>
                        </a:spcBef>
                        <a:spcAft>
                          <a:spcPts val="0"/>
                        </a:spcAft>
                        <a:buClrTx/>
                        <a:buSzTx/>
                        <a:buFontTx/>
                        <a:buNone/>
                        <a:tabLst/>
                        <a:defRPr/>
                      </a:pPr>
                      <a:endParaRPr lang="ru-RU" sz="1800" b="1" i="1" u="none" strike="noStrike" dirty="0" smtClean="0">
                        <a:solidFill>
                          <a:srgbClr val="000000"/>
                        </a:solidFill>
                        <a:effectLst/>
                        <a:latin typeface="Arial Narrow" panose="020B0606020202030204" pitchFamily="34" charset="0"/>
                      </a:endParaRPr>
                    </a:p>
                  </a:txBody>
                  <a:tcPr anchor="ctr"/>
                </a:tc>
              </a:tr>
              <a:tr h="802316">
                <a:tc>
                  <a:txBody>
                    <a:bodyPr/>
                    <a:lstStyle/>
                    <a:p>
                      <a:pPr algn="ctr"/>
                      <a:r>
                        <a:rPr lang="ru-RU" sz="1800" u="none" strike="noStrike" dirty="0" smtClean="0">
                          <a:effectLst/>
                          <a:latin typeface="Arial Narrow" panose="020B0606020202030204" pitchFamily="34" charset="0"/>
                        </a:rPr>
                        <a:t>Количество налогоплательщиков</a:t>
                      </a:r>
                      <a:endParaRPr lang="ru-RU" sz="1800" b="0" dirty="0">
                        <a:latin typeface="Arial Narrow" panose="020B0606020202030204" pitchFamily="34" charset="0"/>
                      </a:endParaRPr>
                    </a:p>
                  </a:txBody>
                  <a:tcPr anchor="ctr"/>
                </a:tc>
                <a:tc>
                  <a:txBody>
                    <a:bodyPr/>
                    <a:lstStyle/>
                    <a:p>
                      <a:pPr algn="ctr" fontAlgn="ctr"/>
                      <a:r>
                        <a:rPr lang="ru-RU" sz="1800" u="none" strike="noStrike" dirty="0" smtClean="0">
                          <a:effectLst/>
                          <a:latin typeface="Arial Narrow" panose="020B0606020202030204" pitchFamily="34" charset="0"/>
                        </a:rPr>
                        <a:t>1 777</a:t>
                      </a:r>
                    </a:p>
                    <a:p>
                      <a:pPr algn="ctr" fontAlgn="ctr"/>
                      <a:r>
                        <a:rPr lang="ru-RU" sz="1800" u="none" strike="noStrike" dirty="0" smtClean="0">
                          <a:effectLst/>
                          <a:latin typeface="Arial Narrow" panose="020B0606020202030204" pitchFamily="34" charset="0"/>
                        </a:rPr>
                        <a:t> (56%)</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1 938 </a:t>
                      </a:r>
                    </a:p>
                    <a:p>
                      <a:pPr algn="ctr" fontAlgn="ctr"/>
                      <a:r>
                        <a:rPr lang="ru-RU" sz="1800" u="none" strike="noStrike" dirty="0" smtClean="0">
                          <a:effectLst/>
                          <a:latin typeface="Arial Narrow" panose="020B0606020202030204" pitchFamily="34" charset="0"/>
                        </a:rPr>
                        <a:t>(55%)</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1 900 </a:t>
                      </a:r>
                    </a:p>
                    <a:p>
                      <a:pPr algn="ctr" fontAlgn="ctr"/>
                      <a:r>
                        <a:rPr lang="ru-RU" sz="1800" u="none" strike="noStrike" dirty="0" smtClean="0">
                          <a:effectLst/>
                          <a:latin typeface="Arial Narrow" panose="020B0606020202030204" pitchFamily="34" charset="0"/>
                        </a:rPr>
                        <a:t>(60%)</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solidFill>
                            <a:srgbClr val="FF0000"/>
                          </a:solidFill>
                          <a:effectLst/>
                          <a:latin typeface="Arial Narrow" panose="020B0606020202030204" pitchFamily="34" charset="0"/>
                        </a:rPr>
                        <a:t>2 621 </a:t>
                      </a:r>
                    </a:p>
                    <a:p>
                      <a:pPr algn="ctr" fontAlgn="ctr"/>
                      <a:r>
                        <a:rPr lang="ru-RU" sz="1800" u="none" strike="noStrike" dirty="0" smtClean="0">
                          <a:solidFill>
                            <a:srgbClr val="FF0000"/>
                          </a:solidFill>
                          <a:effectLst/>
                          <a:latin typeface="Arial Narrow" panose="020B0606020202030204" pitchFamily="34" charset="0"/>
                        </a:rPr>
                        <a:t>(86%)</a:t>
                      </a:r>
                      <a:endParaRPr lang="ru-RU" sz="1800" b="1" i="0" u="none" strike="noStrike" dirty="0">
                        <a:solidFill>
                          <a:srgbClr val="FF0000"/>
                        </a:solidFill>
                        <a:effectLst/>
                        <a:latin typeface="Arial Narrow" panose="020B0606020202030204" pitchFamily="34" charset="0"/>
                      </a:endParaRPr>
                    </a:p>
                  </a:txBody>
                  <a:tcPr marL="9525" marR="9525" marT="9525" marB="0" anchor="ctr"/>
                </a:tc>
              </a:tr>
              <a:tr h="802316">
                <a:tc>
                  <a:txBody>
                    <a:bodyPr/>
                    <a:lstStyle/>
                    <a:p>
                      <a:pPr algn="ctr"/>
                      <a:r>
                        <a:rPr lang="ru-RU" sz="1800" u="none" strike="noStrike" dirty="0" smtClean="0">
                          <a:effectLst/>
                          <a:latin typeface="Arial Narrow" panose="020B0606020202030204" pitchFamily="34" charset="0"/>
                        </a:rPr>
                        <a:t>Сумма льгот, млрд. руб. </a:t>
                      </a:r>
                      <a:endParaRPr lang="ru-RU" sz="1800" b="0" dirty="0">
                        <a:latin typeface="Arial Narrow" panose="020B0606020202030204" pitchFamily="34" charset="0"/>
                      </a:endParaRPr>
                    </a:p>
                  </a:txBody>
                  <a:tcPr anchor="ctr"/>
                </a:tc>
                <a:tc>
                  <a:txBody>
                    <a:bodyPr/>
                    <a:lstStyle/>
                    <a:p>
                      <a:pPr algn="ctr" fontAlgn="ctr"/>
                      <a:r>
                        <a:rPr lang="ru-RU" sz="1800" u="none" strike="noStrike" dirty="0" smtClean="0">
                          <a:effectLst/>
                          <a:latin typeface="Arial Narrow" panose="020B0606020202030204" pitchFamily="34" charset="0"/>
                        </a:rPr>
                        <a:t>32</a:t>
                      </a:r>
                    </a:p>
                    <a:p>
                      <a:pPr algn="ctr" fontAlgn="ctr"/>
                      <a:r>
                        <a:rPr lang="ru-RU" sz="1800" u="none" strike="noStrike" dirty="0" smtClean="0">
                          <a:effectLst/>
                          <a:latin typeface="Arial Narrow" panose="020B0606020202030204" pitchFamily="34" charset="0"/>
                        </a:rPr>
                        <a:t> (50%)</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54 </a:t>
                      </a:r>
                    </a:p>
                    <a:p>
                      <a:pPr algn="ctr" fontAlgn="ctr"/>
                      <a:r>
                        <a:rPr lang="ru-RU" sz="1800" u="none" strike="noStrike" dirty="0" smtClean="0">
                          <a:effectLst/>
                          <a:latin typeface="Arial Narrow" panose="020B0606020202030204" pitchFamily="34" charset="0"/>
                        </a:rPr>
                        <a:t>(38%)</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effectLst/>
                          <a:latin typeface="Arial Narrow" panose="020B0606020202030204" pitchFamily="34" charset="0"/>
                        </a:rPr>
                        <a:t>32</a:t>
                      </a:r>
                    </a:p>
                    <a:p>
                      <a:pPr algn="ctr" fontAlgn="ctr"/>
                      <a:r>
                        <a:rPr lang="ru-RU" sz="1800" u="none" strike="noStrike" baseline="0" dirty="0" smtClean="0">
                          <a:effectLst/>
                          <a:latin typeface="Arial Narrow" panose="020B0606020202030204" pitchFamily="34" charset="0"/>
                        </a:rPr>
                        <a:t> </a:t>
                      </a:r>
                      <a:r>
                        <a:rPr lang="ru-RU" sz="1800" u="none" strike="noStrike" dirty="0" smtClean="0">
                          <a:effectLst/>
                          <a:latin typeface="Arial Narrow" panose="020B0606020202030204" pitchFamily="34" charset="0"/>
                        </a:rPr>
                        <a:t>(40%)</a:t>
                      </a:r>
                      <a:endParaRPr lang="ru-RU" sz="1800" b="1"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ctr" fontAlgn="ctr"/>
                      <a:r>
                        <a:rPr lang="ru-RU" sz="1800" u="none" strike="noStrike" dirty="0" smtClean="0">
                          <a:solidFill>
                            <a:srgbClr val="FF0000"/>
                          </a:solidFill>
                          <a:effectLst/>
                          <a:latin typeface="Arial Narrow" panose="020B0606020202030204" pitchFamily="34" charset="0"/>
                        </a:rPr>
                        <a:t>57</a:t>
                      </a:r>
                    </a:p>
                    <a:p>
                      <a:pPr algn="ctr" fontAlgn="ctr"/>
                      <a:r>
                        <a:rPr lang="ru-RU" sz="1800" u="none" strike="noStrike" baseline="0" dirty="0" smtClean="0">
                          <a:solidFill>
                            <a:srgbClr val="FF0000"/>
                          </a:solidFill>
                          <a:effectLst/>
                          <a:latin typeface="Arial Narrow" panose="020B0606020202030204" pitchFamily="34" charset="0"/>
                        </a:rPr>
                        <a:t> </a:t>
                      </a:r>
                      <a:r>
                        <a:rPr lang="ru-RU" sz="1800" u="none" strike="noStrike" dirty="0" smtClean="0">
                          <a:solidFill>
                            <a:srgbClr val="FF0000"/>
                          </a:solidFill>
                          <a:effectLst/>
                          <a:latin typeface="Arial Narrow" panose="020B0606020202030204" pitchFamily="34" charset="0"/>
                        </a:rPr>
                        <a:t>(74%)</a:t>
                      </a:r>
                      <a:endParaRPr lang="ru-RU" sz="1800" b="1" i="0" u="none" strike="noStrike" dirty="0">
                        <a:solidFill>
                          <a:srgbClr val="FF0000"/>
                        </a:solidFill>
                        <a:effectLst/>
                        <a:latin typeface="Arial Narrow" panose="020B0606020202030204" pitchFamily="34" charset="0"/>
                      </a:endParaRPr>
                    </a:p>
                  </a:txBody>
                  <a:tcPr marL="9525" marR="9525" marT="9525" marB="0" anchor="ctr"/>
                </a:tc>
              </a:tr>
            </a:tbl>
          </a:graphicData>
        </a:graphic>
      </p:graphicFrame>
      <p:sp>
        <p:nvSpPr>
          <p:cNvPr id="3" name="Заголовок 2"/>
          <p:cNvSpPr>
            <a:spLocks noGrp="1"/>
          </p:cNvSpPr>
          <p:nvPr>
            <p:ph type="title"/>
          </p:nvPr>
        </p:nvSpPr>
        <p:spPr>
          <a:xfrm>
            <a:off x="1096848" y="501091"/>
            <a:ext cx="10408215" cy="1105803"/>
          </a:xfrm>
        </p:spPr>
        <p:txBody>
          <a:bodyPr/>
          <a:lstStyle/>
          <a:p>
            <a:pPr algn="ctr"/>
            <a:r>
              <a:rPr lang="ru-RU" sz="2400" dirty="0" smtClean="0">
                <a:solidFill>
                  <a:srgbClr val="1F497D"/>
                </a:solidFill>
                <a:latin typeface="Arial Narrow" panose="020B0606020202030204" pitchFamily="34" charset="0"/>
              </a:rPr>
              <a:t>КАМЕРАЛЬНЫЕ НАЛОГОВЫЕ ПРОВЕРКИ</a:t>
            </a:r>
            <a:br>
              <a:rPr lang="ru-RU" sz="2400" dirty="0" smtClean="0">
                <a:solidFill>
                  <a:srgbClr val="1F497D"/>
                </a:solidFill>
                <a:latin typeface="Arial Narrow" panose="020B0606020202030204" pitchFamily="34" charset="0"/>
              </a:rPr>
            </a:br>
            <a:r>
              <a:rPr lang="ru-RU" sz="2400" dirty="0">
                <a:solidFill>
                  <a:srgbClr val="1F497D"/>
                </a:solidFill>
                <a:latin typeface="Arial Narrow" panose="020B0606020202030204" pitchFamily="34" charset="0"/>
              </a:rPr>
              <a:t>С ИСПОЛЬЗОВАНИЕМ РИСК-ОРИЕНТИРОВАННОГО ПОДХОДА</a:t>
            </a:r>
            <a:r>
              <a:rPr lang="ru-RU" sz="2400" dirty="0" smtClean="0">
                <a:solidFill>
                  <a:srgbClr val="1F497D"/>
                </a:solidFill>
                <a:latin typeface="Arial Narrow" panose="020B0606020202030204" pitchFamily="34" charset="0"/>
              </a:rPr>
              <a:t> </a:t>
            </a:r>
            <a:br>
              <a:rPr lang="ru-RU" sz="2400" dirty="0" smtClean="0">
                <a:solidFill>
                  <a:srgbClr val="1F497D"/>
                </a:solidFill>
                <a:latin typeface="Arial Narrow" panose="020B0606020202030204" pitchFamily="34" charset="0"/>
              </a:rPr>
            </a:br>
            <a:r>
              <a:rPr lang="ru-RU" sz="2400" dirty="0" smtClean="0">
                <a:solidFill>
                  <a:srgbClr val="1F497D"/>
                </a:solidFill>
                <a:latin typeface="Arial Narrow" panose="020B0606020202030204" pitchFamily="34" charset="0"/>
              </a:rPr>
              <a:t>НАЛОГОВЫХ ДЕКЛАРАЦИЙ ПО НДС, В КОТОРЫХ ЗАЯВЛЕНЫ ЛЬГОТЫ ПО НДС </a:t>
            </a:r>
            <a:endParaRPr lang="ru-RU" sz="2400" dirty="0"/>
          </a:p>
        </p:txBody>
      </p:sp>
      <p:sp>
        <p:nvSpPr>
          <p:cNvPr id="4" name="Номер слайда 3"/>
          <p:cNvSpPr>
            <a:spLocks noGrp="1"/>
          </p:cNvSpPr>
          <p:nvPr>
            <p:ph type="sldNum" sz="quarter" idx="10"/>
          </p:nvPr>
        </p:nvSpPr>
        <p:spPr/>
        <p:txBody>
          <a:bodyPr/>
          <a:lstStyle/>
          <a:p>
            <a:pPr>
              <a:defRPr/>
            </a:pPr>
            <a:r>
              <a:rPr lang="ru-RU" dirty="0" smtClean="0">
                <a:solidFill>
                  <a:prstClr val="white"/>
                </a:solidFill>
              </a:rPr>
              <a:t>5</a:t>
            </a:r>
          </a:p>
        </p:txBody>
      </p:sp>
    </p:spTree>
    <p:extLst>
      <p:ext uri="{BB962C8B-B14F-4D97-AF65-F5344CB8AC3E}">
        <p14:creationId xmlns:p14="http://schemas.microsoft.com/office/powerpoint/2010/main" val="3425498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map_8000px_russia_with_crimea_and_sevastopol"/>
          <p:cNvPicPr>
            <a:picLocks noChangeAspect="1" noChangeArrowheads="1"/>
          </p:cNvPicPr>
          <p:nvPr/>
        </p:nvPicPr>
        <p:blipFill>
          <a:blip r:embed="rId2" cstate="print">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1100187" y="420509"/>
            <a:ext cx="9873307"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Заголовок 2"/>
          <p:cNvSpPr>
            <a:spLocks noGrp="1"/>
          </p:cNvSpPr>
          <p:nvPr>
            <p:ph type="title"/>
          </p:nvPr>
        </p:nvSpPr>
        <p:spPr>
          <a:xfrm>
            <a:off x="1061399" y="403828"/>
            <a:ext cx="9744205" cy="867904"/>
          </a:xfrm>
        </p:spPr>
        <p:txBody>
          <a:bodyPr/>
          <a:lstStyle/>
          <a:p>
            <a:pPr algn="ctr"/>
            <a:r>
              <a:rPr lang="ru-RU" sz="2400" dirty="0" smtClean="0">
                <a:solidFill>
                  <a:schemeClr val="tx2"/>
                </a:solidFill>
                <a:latin typeface="Arial Narrow" panose="020B0606020202030204" pitchFamily="34" charset="0"/>
              </a:rPr>
              <a:t>ИЗМЕНЕНИЯ В ПРОВЕРКЕ НАЛОГОПЛАТЕЛЬЩИКОВ, ПРИМЕНЯЮЩИХ ЛЬГОТЫ ПО НДС</a:t>
            </a:r>
            <a:endParaRPr lang="ru-RU" sz="4400" u="sng" dirty="0">
              <a:solidFill>
                <a:schemeClr val="tx2"/>
              </a:solidFill>
              <a:latin typeface="Arial Narrow" panose="020B0606020202030204" pitchFamily="34" charset="0"/>
            </a:endParaRPr>
          </a:p>
        </p:txBody>
      </p:sp>
      <p:sp>
        <p:nvSpPr>
          <p:cNvPr id="4" name="Номер слайда 3"/>
          <p:cNvSpPr>
            <a:spLocks noGrp="1"/>
          </p:cNvSpPr>
          <p:nvPr>
            <p:ph type="sldNum" sz="quarter" idx="10"/>
          </p:nvPr>
        </p:nvSpPr>
        <p:spPr/>
        <p:txBody>
          <a:bodyPr/>
          <a:lstStyle/>
          <a:p>
            <a:pPr>
              <a:defRPr/>
            </a:pPr>
            <a:r>
              <a:rPr lang="ru-RU" dirty="0" smtClean="0">
                <a:solidFill>
                  <a:prstClr val="white"/>
                </a:solidFill>
              </a:rPr>
              <a:t>6</a:t>
            </a:r>
            <a:endParaRPr lang="ru-RU" dirty="0">
              <a:solidFill>
                <a:prstClr val="white"/>
              </a:solidFill>
            </a:endParaRPr>
          </a:p>
        </p:txBody>
      </p:sp>
      <p:sp>
        <p:nvSpPr>
          <p:cNvPr id="5" name="Кольцо 4"/>
          <p:cNvSpPr/>
          <p:nvPr/>
        </p:nvSpPr>
        <p:spPr>
          <a:xfrm>
            <a:off x="2384476" y="1622949"/>
            <a:ext cx="6919783" cy="4862692"/>
          </a:xfrm>
          <a:prstGeom prst="donut">
            <a:avLst>
              <a:gd name="adj" fmla="val 8168"/>
            </a:avLst>
          </a:prstGeom>
          <a:solidFill>
            <a:srgbClr val="4F81BD">
              <a:lumMod val="60000"/>
              <a:lumOff val="40000"/>
              <a:alpha val="37000"/>
            </a:srgbClr>
          </a:solidFill>
          <a:ln w="19050" cap="flat" cmpd="sng" algn="ctr">
            <a:noFill/>
            <a:prstDash val="sys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1248" tIns="45625" rIns="91248" bIns="45625" spcCol="0" rtlCol="0" anchor="ctr"/>
          <a:lstStyle/>
          <a:p>
            <a:pPr marL="0" marR="0" lvl="0" indent="0" algn="ctr" defTabSz="1040850" eaLnBrk="1" fontAlgn="auto" latinLnBrk="0" hangingPunct="1">
              <a:lnSpc>
                <a:spcPct val="100000"/>
              </a:lnSpc>
              <a:spcBef>
                <a:spcPts val="0"/>
              </a:spcBef>
              <a:spcAft>
                <a:spcPts val="0"/>
              </a:spcAft>
              <a:buClrTx/>
              <a:buSzTx/>
              <a:buFontTx/>
              <a:buNone/>
              <a:tabLst/>
              <a:defRPr/>
            </a:pPr>
            <a:endParaRPr kumimoji="0" lang="ru-RU" sz="2100" b="0" i="0" u="none" strike="noStrike" kern="0" cap="none" spc="0" normalizeH="0" baseline="0" noProof="0" smtClean="0">
              <a:ln>
                <a:noFill/>
              </a:ln>
              <a:solidFill>
                <a:prstClr val="black"/>
              </a:solidFill>
              <a:effectLst/>
              <a:uLnTx/>
              <a:uFillTx/>
              <a:latin typeface="Calibri"/>
              <a:ea typeface="+mn-ea"/>
              <a:cs typeface="+mn-cs"/>
            </a:endParaRPr>
          </a:p>
        </p:txBody>
      </p:sp>
      <p:sp>
        <p:nvSpPr>
          <p:cNvPr id="7" name="Прямоугольник 6"/>
          <p:cNvSpPr/>
          <p:nvPr/>
        </p:nvSpPr>
        <p:spPr>
          <a:xfrm>
            <a:off x="1675909" y="5291442"/>
            <a:ext cx="2520281" cy="615553"/>
          </a:xfrm>
          <a:prstGeom prst="rect">
            <a:avLst/>
          </a:prstGeom>
        </p:spPr>
        <p:txBody>
          <a:bodyPr wrap="square" lIns="0" tIns="0" rIns="0" bIns="0">
            <a:spAutoFit/>
          </a:bodyPr>
          <a:lstStyle/>
          <a:p>
            <a:pPr algn="ctr" defTabSz="1040850">
              <a:lnSpc>
                <a:spcPts val="1600"/>
              </a:lnSpc>
            </a:pPr>
            <a:r>
              <a:rPr lang="ru-RU" sz="1600" b="1" dirty="0" smtClean="0">
                <a:solidFill>
                  <a:srgbClr val="4F81BD">
                    <a:lumMod val="50000"/>
                  </a:srgbClr>
                </a:solidFill>
                <a:latin typeface="Arial Narrow" panose="020B0606020202030204" pitchFamily="34" charset="0"/>
              </a:rPr>
              <a:t>50% ЗАПРАШИВАЕМЫХ ДОКУМЕНТОВ ПО НАИБОЛЬШИМ СУММАМ</a:t>
            </a:r>
            <a:endParaRPr lang="ru-RU" sz="1600" b="1" dirty="0">
              <a:solidFill>
                <a:srgbClr val="4F81BD">
                  <a:lumMod val="50000"/>
                </a:srgbClr>
              </a:solidFill>
              <a:latin typeface="Arial Narrow" panose="020B0606020202030204"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296257065"/>
              </p:ext>
            </p:extLst>
          </p:nvPr>
        </p:nvGraphicFramePr>
        <p:xfrm>
          <a:off x="923861" y="1952165"/>
          <a:ext cx="1504058" cy="1087263"/>
        </p:xfrm>
        <a:graphic>
          <a:graphicData uri="http://schemas.openxmlformats.org/drawingml/2006/table">
            <a:tbl>
              <a:tblPr firstRow="1" bandRow="1"/>
              <a:tblGrid>
                <a:gridCol w="252715"/>
                <a:gridCol w="1251343"/>
              </a:tblGrid>
              <a:tr h="355743">
                <a:tc>
                  <a:txBody>
                    <a:bodyPr/>
                    <a:lstStyle/>
                    <a:p>
                      <a:pPr algn="ctr">
                        <a:lnSpc>
                          <a:spcPct val="115000"/>
                        </a:lnSpc>
                        <a:spcAft>
                          <a:spcPts val="0"/>
                        </a:spcAft>
                      </a:pPr>
                      <a:r>
                        <a:rPr lang="ru-RU" sz="1800" b="1" cap="small" dirty="0">
                          <a:solidFill>
                            <a:srgbClr val="005AA9"/>
                          </a:solidFill>
                          <a:effectLst/>
                          <a:latin typeface="Arial Narrow" panose="020B0606020202030204" pitchFamily="34" charset="0"/>
                          <a:ea typeface="Calibri"/>
                          <a:cs typeface="Times New Roman"/>
                        </a:rPr>
                        <a:t> </a:t>
                      </a:r>
                    </a:p>
                  </a:txBody>
                  <a:tcPr marL="68580" marR="68580" marT="0" marB="0" anchor="ctr">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marR="0" lvl="0" indent="0" algn="ctr" defTabSz="914239" rtl="0" eaLnBrk="1" fontAlgn="auto" latinLnBrk="0" hangingPunct="1">
                        <a:lnSpc>
                          <a:spcPct val="100000"/>
                        </a:lnSpc>
                        <a:spcBef>
                          <a:spcPts val="0"/>
                        </a:spcBef>
                        <a:spcAft>
                          <a:spcPts val="0"/>
                        </a:spcAft>
                        <a:buClrTx/>
                        <a:buSzTx/>
                        <a:buFontTx/>
                        <a:buNone/>
                        <a:tabLst/>
                        <a:defRPr/>
                      </a:pPr>
                      <a:r>
                        <a:rPr lang="ru-RU" sz="1600" b="1" cap="small" baseline="0" dirty="0" smtClean="0">
                          <a:solidFill>
                            <a:srgbClr val="005AA9"/>
                          </a:solidFill>
                          <a:effectLst/>
                          <a:latin typeface="Arial Narrow" panose="020B0606020202030204" pitchFamily="34" charset="0"/>
                          <a:ea typeface="Calibri"/>
                          <a:cs typeface="Times New Roman"/>
                        </a:rPr>
                        <a:t>5%, 10%,40% </a:t>
                      </a:r>
                    </a:p>
                  </a:txBody>
                  <a:tcPr marL="68580" marR="68580"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43">
                <a:tc>
                  <a:txBody>
                    <a:bodyPr/>
                    <a:lstStyle/>
                    <a:p>
                      <a:endParaRPr lang="ru-RU" sz="1800" dirty="0">
                        <a:solidFill>
                          <a:srgbClr val="005AA9"/>
                        </a:solidFill>
                        <a:latin typeface="Arial Narrow" panose="020B0606020202030204" pitchFamily="34" charset="0"/>
                      </a:endParaRPr>
                    </a:p>
                  </a:txBody>
                  <a:tcPr>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ctr" defTabSz="914239" rtl="0" eaLnBrk="1" fontAlgn="auto" latinLnBrk="0" hangingPunct="1">
                        <a:lnSpc>
                          <a:spcPct val="100000"/>
                        </a:lnSpc>
                        <a:spcBef>
                          <a:spcPts val="0"/>
                        </a:spcBef>
                        <a:spcAft>
                          <a:spcPts val="0"/>
                        </a:spcAft>
                        <a:buClrTx/>
                        <a:buSzTx/>
                        <a:buFontTx/>
                        <a:buNone/>
                        <a:tabLst/>
                        <a:defRPr/>
                      </a:pPr>
                      <a:r>
                        <a:rPr lang="ru-RU" sz="1600" b="1" cap="small" baseline="0" dirty="0" smtClean="0">
                          <a:solidFill>
                            <a:srgbClr val="005AA9"/>
                          </a:solidFill>
                          <a:effectLst/>
                          <a:latin typeface="Arial Narrow" panose="020B0606020202030204" pitchFamily="34" charset="0"/>
                          <a:ea typeface="Calibri"/>
                          <a:cs typeface="Times New Roman"/>
                        </a:rPr>
                        <a:t>5%, 10%,40% </a:t>
                      </a:r>
                    </a:p>
                  </a:txBody>
                  <a:tcPr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a:txBody>
                    <a:bodyPr/>
                    <a:lstStyle/>
                    <a:p>
                      <a:endParaRPr lang="ru-RU" sz="1800" b="1" cap="small" dirty="0">
                        <a:solidFill>
                          <a:srgbClr val="005AA9"/>
                        </a:solidFill>
                        <a:latin typeface="Arial Narrow" panose="020B0606020202030204" pitchFamily="34" charset="0"/>
                      </a:endParaRPr>
                    </a:p>
                  </a:txBody>
                  <a:tcPr>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239" rtl="0" eaLnBrk="1" fontAlgn="auto" latinLnBrk="0" hangingPunct="1">
                        <a:lnSpc>
                          <a:spcPct val="100000"/>
                        </a:lnSpc>
                        <a:spcBef>
                          <a:spcPts val="0"/>
                        </a:spcBef>
                        <a:spcAft>
                          <a:spcPts val="0"/>
                        </a:spcAft>
                        <a:buClrTx/>
                        <a:buSzTx/>
                        <a:buFontTx/>
                        <a:buNone/>
                        <a:tabLst/>
                        <a:defRPr/>
                      </a:pPr>
                      <a:r>
                        <a:rPr lang="ru-RU" sz="1600" b="1" cap="small" baseline="0" dirty="0" smtClean="0">
                          <a:solidFill>
                            <a:srgbClr val="005AA9"/>
                          </a:solidFill>
                          <a:latin typeface="Arial Narrow" panose="020B0606020202030204" pitchFamily="34" charset="0"/>
                        </a:rPr>
                        <a:t>40%</a:t>
                      </a:r>
                    </a:p>
                  </a:txBody>
                  <a:tcP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9" name="Прямоугольник 8"/>
          <p:cNvSpPr/>
          <p:nvPr/>
        </p:nvSpPr>
        <p:spPr>
          <a:xfrm>
            <a:off x="633107" y="3352709"/>
            <a:ext cx="3107153" cy="615553"/>
          </a:xfrm>
          <a:prstGeom prst="rect">
            <a:avLst/>
          </a:prstGeom>
        </p:spPr>
        <p:txBody>
          <a:bodyPr wrap="square" lIns="0" tIns="0" rIns="0" bIns="0">
            <a:spAutoFit/>
          </a:bodyPr>
          <a:lstStyle/>
          <a:p>
            <a:pPr algn="ctr" defTabSz="1040850">
              <a:lnSpc>
                <a:spcPts val="1600"/>
              </a:lnSpc>
            </a:pPr>
            <a:r>
              <a:rPr lang="ru-RU" sz="1600" b="1" dirty="0" smtClean="0">
                <a:solidFill>
                  <a:srgbClr val="4F81BD">
                    <a:lumMod val="50000"/>
                  </a:srgbClr>
                </a:solidFill>
                <a:latin typeface="Arial Narrow" panose="020B0606020202030204" pitchFamily="34" charset="0"/>
              </a:rPr>
              <a:t>ИСТРЕБОВАНИЕ ДОКУМЕНТОВ В ЗАВИСИМОСТИ ОТ УРОВНЯ РИСКА НАЛОГОПЛАТЕЛЬЩИКА</a:t>
            </a:r>
            <a:endParaRPr lang="ru-RU" sz="1600" b="1" dirty="0">
              <a:solidFill>
                <a:srgbClr val="4F81BD">
                  <a:lumMod val="50000"/>
                </a:srgbClr>
              </a:solidFill>
              <a:latin typeface="Arial Narrow" panose="020B0606020202030204" pitchFamily="34" charset="0"/>
            </a:endParaRPr>
          </a:p>
        </p:txBody>
      </p:sp>
      <p:grpSp>
        <p:nvGrpSpPr>
          <p:cNvPr id="12" name="Группа 3"/>
          <p:cNvGrpSpPr>
            <a:grpSpLocks/>
          </p:cNvGrpSpPr>
          <p:nvPr/>
        </p:nvGrpSpPr>
        <p:grpSpPr bwMode="auto">
          <a:xfrm>
            <a:off x="7976842" y="6006158"/>
            <a:ext cx="643993" cy="562264"/>
            <a:chOff x="937692" y="2537617"/>
            <a:chExt cx="525831" cy="621260"/>
          </a:xfrm>
        </p:grpSpPr>
        <p:pic>
          <p:nvPicPr>
            <p:cNvPr id="13" name="Рисунок 5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466" y="2537617"/>
              <a:ext cx="405057" cy="48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Рисунок 6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1316" y="2593479"/>
              <a:ext cx="405057" cy="48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Рисунок 6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7692" y="2670967"/>
              <a:ext cx="405057" cy="48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Прямоугольник 15"/>
          <p:cNvSpPr/>
          <p:nvPr/>
        </p:nvSpPr>
        <p:spPr>
          <a:xfrm>
            <a:off x="5505755" y="5819086"/>
            <a:ext cx="2617604" cy="615553"/>
          </a:xfrm>
          <a:prstGeom prst="rect">
            <a:avLst/>
          </a:prstGeom>
        </p:spPr>
        <p:txBody>
          <a:bodyPr wrap="square" lIns="0" tIns="0" rIns="0" bIns="0">
            <a:spAutoFit/>
          </a:bodyPr>
          <a:lstStyle/>
          <a:p>
            <a:pPr algn="ctr" defTabSz="1040850">
              <a:lnSpc>
                <a:spcPts val="1600"/>
              </a:lnSpc>
            </a:pPr>
            <a:r>
              <a:rPr lang="ru-RU" sz="1600" b="1" dirty="0" smtClean="0">
                <a:solidFill>
                  <a:schemeClr val="accent1">
                    <a:lumMod val="50000"/>
                  </a:schemeClr>
                </a:solidFill>
                <a:latin typeface="Arial Narrow" panose="020B0606020202030204" pitchFamily="34" charset="0"/>
              </a:rPr>
              <a:t>ИСТРЕБОВАНИЕ ВСЕХ ДОКУМЕНТОВ, ЕСЛИ КОЛИЧЕСТВО МЕНЕЕ 30</a:t>
            </a:r>
            <a:endParaRPr lang="ru-RU" sz="1600" b="1" dirty="0">
              <a:solidFill>
                <a:schemeClr val="accent1">
                  <a:lumMod val="50000"/>
                </a:schemeClr>
              </a:solidFill>
              <a:latin typeface="Arial Narrow" panose="020B0606020202030204" pitchFamily="34" charset="0"/>
            </a:endParaRPr>
          </a:p>
        </p:txBody>
      </p:sp>
      <p:sp>
        <p:nvSpPr>
          <p:cNvPr id="19" name="TextBox 18"/>
          <p:cNvSpPr txBox="1"/>
          <p:nvPr/>
        </p:nvSpPr>
        <p:spPr>
          <a:xfrm>
            <a:off x="7611885" y="2730991"/>
            <a:ext cx="3998867" cy="2534916"/>
          </a:xfrm>
          <a:prstGeom prst="rect">
            <a:avLst/>
          </a:prstGeom>
          <a:ln w="19050">
            <a:noFill/>
            <a:prstDash val="dash"/>
          </a:ln>
        </p:spPr>
        <p:txBody>
          <a:bodyPr vert="horz" wrap="square" lIns="36000" tIns="36000" rIns="36000" bIns="36000" rtlCol="0" anchor="ctr">
            <a:spAutoFit/>
          </a:bodyPr>
          <a:lstStyle/>
          <a:p>
            <a:pPr marL="354013" algn="just">
              <a:defRPr/>
            </a:pPr>
            <a:r>
              <a:rPr lang="ru-RU" sz="1600" b="1" dirty="0">
                <a:solidFill>
                  <a:schemeClr val="accent1">
                    <a:lumMod val="50000"/>
                  </a:schemeClr>
                </a:solidFill>
                <a:latin typeface="Arial Narrow" panose="020B0606020202030204" pitchFamily="34" charset="0"/>
              </a:rPr>
              <a:t>РАСЧЕТ ОБЪЕМА </a:t>
            </a:r>
            <a:r>
              <a:rPr lang="ru-RU" sz="1600" b="1" dirty="0" smtClean="0">
                <a:solidFill>
                  <a:schemeClr val="accent1">
                    <a:lumMod val="50000"/>
                  </a:schemeClr>
                </a:solidFill>
                <a:latin typeface="Arial Narrow" panose="020B0606020202030204" pitchFamily="34" charset="0"/>
              </a:rPr>
              <a:t>ИСТРЕБУЕМЫХ ДОКУМЕНТОВ ИСХОДЯ ИЗ:</a:t>
            </a:r>
            <a:endParaRPr lang="ru-RU" sz="1600" b="1" dirty="0">
              <a:solidFill>
                <a:schemeClr val="accent1">
                  <a:lumMod val="50000"/>
                </a:schemeClr>
              </a:solidFill>
              <a:latin typeface="Arial Narrow" panose="020B0606020202030204" pitchFamily="34" charset="0"/>
            </a:endParaRPr>
          </a:p>
          <a:p>
            <a:pPr marL="696913" indent="-342900" algn="just">
              <a:spcBef>
                <a:spcPts val="0"/>
              </a:spcBef>
              <a:buFont typeface="Wingdings" panose="05000000000000000000" pitchFamily="2" charset="2"/>
              <a:buChar char="Ø"/>
              <a:defRPr/>
            </a:pPr>
            <a:endParaRPr lang="ru-RU" sz="1600" b="1" dirty="0" smtClean="0">
              <a:solidFill>
                <a:schemeClr val="accent1">
                  <a:lumMod val="50000"/>
                </a:schemeClr>
              </a:solidFill>
              <a:latin typeface="Arial Narrow" panose="020B0606020202030204" pitchFamily="34" charset="0"/>
            </a:endParaRPr>
          </a:p>
          <a:p>
            <a:pPr marL="696913" indent="-342900" algn="just">
              <a:spcBef>
                <a:spcPts val="0"/>
              </a:spcBef>
              <a:buFont typeface="Wingdings" panose="05000000000000000000" pitchFamily="2" charset="2"/>
              <a:buChar char="Ø"/>
              <a:defRPr/>
            </a:pPr>
            <a:r>
              <a:rPr lang="ru-RU" sz="1600" b="1" dirty="0" smtClean="0">
                <a:solidFill>
                  <a:schemeClr val="accent1">
                    <a:lumMod val="50000"/>
                  </a:schemeClr>
                </a:solidFill>
                <a:latin typeface="Arial Narrow" panose="020B0606020202030204" pitchFamily="34" charset="0"/>
              </a:rPr>
              <a:t>НАЛИЧИЯ НАРУШЕНИЙ В ПРЕДЫДУЩИХ ПРОВЕРКАХ</a:t>
            </a:r>
          </a:p>
          <a:p>
            <a:pPr marL="696913" indent="-342900" algn="just">
              <a:spcBef>
                <a:spcPts val="0"/>
              </a:spcBef>
              <a:buFont typeface="Wingdings" panose="05000000000000000000" pitchFamily="2" charset="2"/>
              <a:buChar char="Ø"/>
              <a:defRPr/>
            </a:pPr>
            <a:r>
              <a:rPr lang="ru-RU" sz="1600" b="1" dirty="0" smtClean="0">
                <a:solidFill>
                  <a:schemeClr val="accent1">
                    <a:lumMod val="50000"/>
                  </a:schemeClr>
                </a:solidFill>
                <a:latin typeface="Arial Narrow" panose="020B0606020202030204" pitchFamily="34" charset="0"/>
              </a:rPr>
              <a:t>НАЛИЧИЯ ФОРМЫ ТИПОВОГО ДОГОВОРА</a:t>
            </a:r>
          </a:p>
          <a:p>
            <a:pPr marL="696913" indent="-342900" algn="just">
              <a:spcBef>
                <a:spcPts val="0"/>
              </a:spcBef>
              <a:buFont typeface="Wingdings" panose="05000000000000000000" pitchFamily="2" charset="2"/>
              <a:buChar char="Ø"/>
              <a:defRPr/>
            </a:pPr>
            <a:r>
              <a:rPr lang="ru-RU" sz="1600" b="1" dirty="0" smtClean="0">
                <a:solidFill>
                  <a:schemeClr val="accent1">
                    <a:lumMod val="50000"/>
                  </a:schemeClr>
                </a:solidFill>
                <a:latin typeface="Arial Narrow" panose="020B0606020202030204" pitchFamily="34" charset="0"/>
              </a:rPr>
              <a:t>КОД ОПЕРАЦИИ ОТРАЖЕН ВПЕРВЫЕ</a:t>
            </a:r>
            <a:endParaRPr lang="ru-RU" sz="1600" b="1" dirty="0">
              <a:solidFill>
                <a:schemeClr val="accent1">
                  <a:lumMod val="50000"/>
                </a:schemeClr>
              </a:solidFill>
              <a:latin typeface="Arial Narrow" panose="020B0606020202030204" pitchFamily="34" charset="0"/>
            </a:endParaRPr>
          </a:p>
          <a:p>
            <a:pPr algn="just" defTabSz="1043056">
              <a:spcBef>
                <a:spcPct val="0"/>
              </a:spcBef>
            </a:pPr>
            <a:endParaRPr lang="ru-RU" sz="1600" b="1" dirty="0" smtClean="0">
              <a:solidFill>
                <a:prstClr val="black">
                  <a:lumMod val="65000"/>
                  <a:lumOff val="35000"/>
                </a:prstClr>
              </a:solidFill>
              <a:latin typeface="Arial Narrow" panose="020B0606020202030204" pitchFamily="34" charset="0"/>
            </a:endParaRPr>
          </a:p>
          <a:p>
            <a:pPr algn="just" defTabSz="1043056">
              <a:spcBef>
                <a:spcPct val="0"/>
              </a:spcBef>
              <a:spcAft>
                <a:spcPts val="1800"/>
              </a:spcAft>
            </a:pPr>
            <a:r>
              <a:rPr lang="ru-RU" sz="1600" b="1" dirty="0" smtClean="0">
                <a:solidFill>
                  <a:prstClr val="black">
                    <a:lumMod val="65000"/>
                    <a:lumOff val="35000"/>
                  </a:prstClr>
                </a:solidFill>
                <a:latin typeface="Arial Narrow" panose="020B0606020202030204" pitchFamily="34" charset="0"/>
              </a:rPr>
              <a:t> </a:t>
            </a:r>
            <a:endParaRPr lang="ru-RU" sz="1600" b="1" dirty="0">
              <a:solidFill>
                <a:prstClr val="black">
                  <a:lumMod val="65000"/>
                  <a:lumOff val="35000"/>
                </a:prstClr>
              </a:solidFill>
              <a:latin typeface="Arial Narrow" panose="020B0606020202030204" pitchFamily="34" charset="0"/>
            </a:endParaRPr>
          </a:p>
        </p:txBody>
      </p:sp>
      <p:sp>
        <p:nvSpPr>
          <p:cNvPr id="20" name="Прямоугольник 19"/>
          <p:cNvSpPr/>
          <p:nvPr/>
        </p:nvSpPr>
        <p:spPr>
          <a:xfrm>
            <a:off x="4363147" y="1618173"/>
            <a:ext cx="3005883" cy="615553"/>
          </a:xfrm>
          <a:prstGeom prst="rect">
            <a:avLst/>
          </a:prstGeom>
        </p:spPr>
        <p:txBody>
          <a:bodyPr wrap="square" lIns="0" tIns="0" rIns="0" bIns="0">
            <a:spAutoFit/>
          </a:bodyPr>
          <a:lstStyle/>
          <a:p>
            <a:pPr algn="ctr" defTabSz="1040850">
              <a:lnSpc>
                <a:spcPts val="1600"/>
              </a:lnSpc>
            </a:pPr>
            <a:r>
              <a:rPr lang="ru-RU" sz="1400" b="1" dirty="0" smtClean="0">
                <a:solidFill>
                  <a:schemeClr val="accent1">
                    <a:lumMod val="50000"/>
                  </a:schemeClr>
                </a:solidFill>
                <a:latin typeface="Arial Narrow" panose="020B0606020202030204" pitchFamily="34" charset="0"/>
              </a:rPr>
              <a:t>ПЕРИОДИЧНОСТЬ ИСТРЕБОВАНИЯ ДОКУМЕНТОВ</a:t>
            </a:r>
          </a:p>
          <a:p>
            <a:pPr algn="ctr" defTabSz="1040850">
              <a:lnSpc>
                <a:spcPts val="1600"/>
              </a:lnSpc>
            </a:pPr>
            <a:r>
              <a:rPr lang="ru-RU" sz="1400" b="1" dirty="0" smtClean="0">
                <a:solidFill>
                  <a:schemeClr val="accent1">
                    <a:lumMod val="50000"/>
                  </a:schemeClr>
                </a:solidFill>
                <a:latin typeface="Arial Narrow" panose="020B0606020202030204" pitchFamily="34" charset="0"/>
              </a:rPr>
              <a:t> </a:t>
            </a:r>
            <a:r>
              <a:rPr lang="ru-RU" sz="1600" b="1" dirty="0" smtClean="0">
                <a:solidFill>
                  <a:schemeClr val="accent1">
                    <a:lumMod val="50000"/>
                  </a:schemeClr>
                </a:solidFill>
                <a:latin typeface="Arial Narrow" panose="020B0606020202030204" pitchFamily="34" charset="0"/>
              </a:rPr>
              <a:t>(раз в год)</a:t>
            </a:r>
            <a:endParaRPr lang="ru-RU" sz="1600" b="1" dirty="0">
              <a:solidFill>
                <a:schemeClr val="accent1">
                  <a:lumMod val="50000"/>
                </a:schemeClr>
              </a:solidFill>
              <a:latin typeface="Arial Narrow" panose="020B0606020202030204" pitchFamily="34" charset="0"/>
            </a:endParaRPr>
          </a:p>
        </p:txBody>
      </p:sp>
      <p:pic>
        <p:nvPicPr>
          <p:cNvPr id="28" name="Picture 2"/>
          <p:cNvPicPr>
            <a:picLocks noChangeAspect="1" noChangeArrowheads="1"/>
          </p:cNvPicPr>
          <p:nvPr/>
        </p:nvPicPr>
        <p:blipFill>
          <a:blip r:embed="rId4">
            <a:clrChange>
              <a:clrFrom>
                <a:srgbClr val="FFFFEA"/>
              </a:clrFrom>
              <a:clrTo>
                <a:srgbClr val="FFFFEA">
                  <a:alpha val="0"/>
                </a:srgbClr>
              </a:clrTo>
            </a:clrChange>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895848" y="5773844"/>
            <a:ext cx="846749" cy="760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
          <p:cNvPicPr>
            <a:picLocks noChangeAspect="1" noChangeArrowheads="1"/>
          </p:cNvPicPr>
          <p:nvPr/>
        </p:nvPicPr>
        <p:blipFill>
          <a:blip r:embed="rId5" cstate="print">
            <a:clrChange>
              <a:clrFrom>
                <a:srgbClr val="FEFEFE"/>
              </a:clrFrom>
              <a:clrTo>
                <a:srgbClr val="FEFEFE">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22842">
            <a:off x="7401117" y="1509424"/>
            <a:ext cx="869967" cy="810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TextBox 32"/>
          <p:cNvSpPr txBox="1"/>
          <p:nvPr/>
        </p:nvSpPr>
        <p:spPr>
          <a:xfrm>
            <a:off x="3998389" y="4089938"/>
            <a:ext cx="3488711" cy="830997"/>
          </a:xfrm>
          <a:prstGeom prst="rect">
            <a:avLst/>
          </a:prstGeom>
          <a:noFill/>
        </p:spPr>
        <p:txBody>
          <a:bodyPr wrap="square" rtlCol="0">
            <a:spAutoFit/>
          </a:bodyPr>
          <a:lstStyle/>
          <a:p>
            <a:pPr algn="ctr"/>
            <a:r>
              <a:rPr lang="ru-RU" sz="1600" b="1" dirty="0" smtClean="0">
                <a:solidFill>
                  <a:schemeClr val="tx2">
                    <a:lumMod val="75000"/>
                  </a:schemeClr>
                </a:solidFill>
                <a:latin typeface="Arial Narrow" panose="020B0606020202030204" pitchFamily="34" charset="0"/>
              </a:rPr>
              <a:t>86% ПРОВЕРОК С ИСПОЛЬЗОВАНИЕМ РИСК-ОРИЕНТИРОВАННОГО ПОДХОДА В 4 КВАРТАЛЕ 2017 ГОДА</a:t>
            </a:r>
            <a:endParaRPr lang="ru-RU" sz="1600" b="1" dirty="0">
              <a:solidFill>
                <a:schemeClr val="tx2">
                  <a:lumMod val="75000"/>
                </a:schemeClr>
              </a:solidFill>
              <a:latin typeface="Arial Narrow" panose="020B0606020202030204" pitchFamily="34" charset="0"/>
            </a:endParaRPr>
          </a:p>
        </p:txBody>
      </p:sp>
      <p:sp>
        <p:nvSpPr>
          <p:cNvPr id="35" name="Овал 34"/>
          <p:cNvSpPr/>
          <p:nvPr/>
        </p:nvSpPr>
        <p:spPr>
          <a:xfrm>
            <a:off x="5007385" y="2722861"/>
            <a:ext cx="1915955" cy="1352546"/>
          </a:xfrm>
          <a:prstGeom prst="ellipse">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539"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37" name="Пирог 36"/>
          <p:cNvSpPr/>
          <p:nvPr/>
        </p:nvSpPr>
        <p:spPr>
          <a:xfrm>
            <a:off x="5055585" y="2730991"/>
            <a:ext cx="1878203" cy="1352381"/>
          </a:xfrm>
          <a:prstGeom prst="pie">
            <a:avLst>
              <a:gd name="adj1" fmla="val 16244646"/>
              <a:gd name="adj2" fmla="val 12742241"/>
            </a:avLst>
          </a:prstGeom>
          <a:solidFill>
            <a:srgbClr val="1F497D">
              <a:lumMod val="40000"/>
              <a:lumOff val="60000"/>
            </a:srgbClr>
          </a:solidFill>
          <a:ln w="25400" cap="flat" cmpd="sng" algn="ctr">
            <a:solidFill>
              <a:srgbClr val="1F497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539" b="0" i="0" u="none" strike="noStrike" kern="0" cap="none" spc="0" normalizeH="0" baseline="0" noProof="0" dirty="0" smtClean="0">
              <a:ln>
                <a:noFill/>
              </a:ln>
              <a:solidFill>
                <a:prstClr val="white"/>
              </a:solidFill>
              <a:effectLst/>
              <a:uLnTx/>
              <a:uFillTx/>
              <a:latin typeface="Arial Narrow" panose="020B0606020202030204" pitchFamily="34" charset="0"/>
              <a:ea typeface="+mn-ea"/>
              <a:cs typeface="+mn-cs"/>
            </a:endParaRPr>
          </a:p>
        </p:txBody>
      </p:sp>
      <p:sp>
        <p:nvSpPr>
          <p:cNvPr id="36" name="TextBox 35"/>
          <p:cNvSpPr txBox="1"/>
          <p:nvPr/>
        </p:nvSpPr>
        <p:spPr>
          <a:xfrm>
            <a:off x="6015894" y="3402345"/>
            <a:ext cx="751772" cy="519843"/>
          </a:xfrm>
          <a:prstGeom prst="rect">
            <a:avLst/>
          </a:prstGeom>
        </p:spPr>
        <p:txBody>
          <a:bodyPr vert="horz" wrap="none" lIns="89193" tIns="44596" rIns="89193" bIns="44596" rtlCol="0" anchor="ctr">
            <a:noAutofit/>
          </a:bodyPr>
          <a:lstStyle/>
          <a:p>
            <a:pPr defTabSz="891917">
              <a:spcBef>
                <a:spcPct val="0"/>
              </a:spcBef>
            </a:pPr>
            <a:r>
              <a:rPr lang="ru-RU" sz="1710" b="1" dirty="0">
                <a:solidFill>
                  <a:srgbClr val="1F497D"/>
                </a:solidFill>
                <a:latin typeface="Arial Narrow" panose="020B0606020202030204" pitchFamily="34" charset="0"/>
              </a:rPr>
              <a:t>  </a:t>
            </a:r>
            <a:r>
              <a:rPr lang="ru-RU" sz="1710" b="1" dirty="0" smtClean="0">
                <a:solidFill>
                  <a:srgbClr val="1F497D"/>
                </a:solidFill>
                <a:latin typeface="Arial Narrow" panose="020B0606020202030204" pitchFamily="34" charset="0"/>
              </a:rPr>
              <a:t>86%</a:t>
            </a:r>
            <a:endParaRPr lang="ru-RU" sz="1710" b="1" dirty="0">
              <a:solidFill>
                <a:srgbClr val="1F497D"/>
              </a:solidFill>
              <a:latin typeface="Arial Narrow" panose="020B0606020202030204" pitchFamily="34" charset="0"/>
            </a:endParaRPr>
          </a:p>
        </p:txBody>
      </p:sp>
      <p:pic>
        <p:nvPicPr>
          <p:cNvPr id="38" name="verified7.png"/>
          <p:cNvPicPr/>
          <p:nvPr/>
        </p:nvPicPr>
        <p:blipFill>
          <a:blip r:embed="rId6">
            <a:duotone>
              <a:srgbClr val="4F81BD">
                <a:shade val="45000"/>
                <a:satMod val="135000"/>
              </a:srgbClr>
              <a:prstClr val="white"/>
            </a:duotone>
            <a:extLst/>
          </a:blip>
          <a:stretch>
            <a:fillRect/>
          </a:stretch>
        </p:blipFill>
        <p:spPr>
          <a:xfrm>
            <a:off x="6296857" y="2953991"/>
            <a:ext cx="430885" cy="372305"/>
          </a:xfrm>
          <a:prstGeom prst="rect">
            <a:avLst/>
          </a:prstGeom>
          <a:ln w="12700">
            <a:miter lim="400000"/>
          </a:ln>
        </p:spPr>
      </p:pic>
      <p:sp>
        <p:nvSpPr>
          <p:cNvPr id="25" name="TextBox 24"/>
          <p:cNvSpPr txBox="1"/>
          <p:nvPr/>
        </p:nvSpPr>
        <p:spPr>
          <a:xfrm>
            <a:off x="5505755" y="2798863"/>
            <a:ext cx="603240" cy="310255"/>
          </a:xfrm>
          <a:prstGeom prst="rect">
            <a:avLst/>
          </a:prstGeom>
        </p:spPr>
        <p:txBody>
          <a:bodyPr vert="horz" wrap="none" lIns="89193" tIns="44596" rIns="89193" bIns="44596" rtlCol="0" anchor="ctr">
            <a:noAutofit/>
          </a:bodyPr>
          <a:lstStyle/>
          <a:p>
            <a:pPr defTabSz="891917">
              <a:spcBef>
                <a:spcPct val="0"/>
              </a:spcBef>
            </a:pPr>
            <a:r>
              <a:rPr lang="ru-RU" sz="1710" b="1" dirty="0" smtClean="0">
                <a:solidFill>
                  <a:srgbClr val="942825"/>
                </a:solidFill>
                <a:latin typeface="Arial Narrow" panose="020B0606020202030204" pitchFamily="34" charset="0"/>
                <a:ea typeface="+mj-ea"/>
                <a:cs typeface="+mj-cs"/>
              </a:rPr>
              <a:t>14%</a:t>
            </a:r>
            <a:r>
              <a:rPr lang="ru-RU" sz="1197" b="1" dirty="0" smtClean="0">
                <a:solidFill>
                  <a:schemeClr val="accent3">
                    <a:lumMod val="75000"/>
                  </a:schemeClr>
                </a:solidFill>
                <a:latin typeface="Arial Narrow" panose="020B0606020202030204" pitchFamily="34" charset="0"/>
                <a:ea typeface="+mj-ea"/>
                <a:cs typeface="+mj-cs"/>
              </a:rPr>
              <a:t>  </a:t>
            </a:r>
            <a:endParaRPr lang="ru-RU" sz="1197" b="1" dirty="0">
              <a:solidFill>
                <a:schemeClr val="accent3">
                  <a:lumMod val="75000"/>
                </a:schemeClr>
              </a:solidFill>
              <a:latin typeface="Arial Narrow" panose="020B0606020202030204" pitchFamily="34" charset="0"/>
              <a:ea typeface="+mj-ea"/>
              <a:cs typeface="+mj-cs"/>
            </a:endParaRPr>
          </a:p>
        </p:txBody>
      </p:sp>
    </p:spTree>
    <p:extLst>
      <p:ext uri="{BB962C8B-B14F-4D97-AF65-F5344CB8AC3E}">
        <p14:creationId xmlns:p14="http://schemas.microsoft.com/office/powerpoint/2010/main" val="9426191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73458" y="391895"/>
            <a:ext cx="10904560" cy="522505"/>
          </a:xfrm>
        </p:spPr>
        <p:txBody>
          <a:bodyPr/>
          <a:lstStyle/>
          <a:p>
            <a:pPr algn="ctr"/>
            <a:r>
              <a:rPr lang="ru-RU" sz="3000" dirty="0" smtClean="0">
                <a:solidFill>
                  <a:srgbClr val="0070C0"/>
                </a:solidFill>
              </a:rPr>
              <a:t>Подтверждение налогообложения по НДС </a:t>
            </a:r>
            <a:r>
              <a:rPr lang="ru-RU" sz="3000" dirty="0">
                <a:solidFill>
                  <a:srgbClr val="0070C0"/>
                </a:solidFill>
              </a:rPr>
              <a:t>по ставке 0%</a:t>
            </a:r>
            <a:r>
              <a:rPr lang="ru-RU" sz="3000" dirty="0"/>
              <a:t> </a:t>
            </a:r>
          </a:p>
        </p:txBody>
      </p:sp>
      <p:sp>
        <p:nvSpPr>
          <p:cNvPr id="4" name="Номер слайда 3"/>
          <p:cNvSpPr>
            <a:spLocks noGrp="1"/>
          </p:cNvSpPr>
          <p:nvPr>
            <p:ph type="sldNum" sz="quarter" idx="10"/>
          </p:nvPr>
        </p:nvSpPr>
        <p:spPr>
          <a:xfrm>
            <a:off x="11178116" y="6042086"/>
            <a:ext cx="747186" cy="631825"/>
          </a:xfrm>
        </p:spPr>
        <p:txBody>
          <a:bodyPr/>
          <a:lstStyle/>
          <a:p>
            <a:pPr>
              <a:defRPr/>
            </a:pPr>
            <a:fld id="{2239DDAF-0AF6-4ABE-B83B-855404764931}" type="slidenum">
              <a:rPr lang="ru-RU" smtClean="0">
                <a:solidFill>
                  <a:prstClr val="white"/>
                </a:solidFill>
              </a:rPr>
              <a:pPr>
                <a:defRPr/>
              </a:pPr>
              <a:t>7</a:t>
            </a:fld>
            <a:endParaRPr lang="ru-RU">
              <a:solidFill>
                <a:prstClr val="white"/>
              </a:solidFill>
            </a:endParaRPr>
          </a:p>
        </p:txBody>
      </p:sp>
      <p:sp>
        <p:nvSpPr>
          <p:cNvPr id="5" name="Объект 4"/>
          <p:cNvSpPr>
            <a:spLocks noGrp="1"/>
          </p:cNvSpPr>
          <p:nvPr>
            <p:ph idx="1"/>
          </p:nvPr>
        </p:nvSpPr>
        <p:spPr>
          <a:xfrm>
            <a:off x="1431558" y="1048332"/>
            <a:ext cx="4089274" cy="401506"/>
          </a:xfrm>
          <a:prstGeom prst="roundRect">
            <a:avLst/>
          </a:prstGeom>
          <a:solidFill>
            <a:schemeClr val="bg1">
              <a:alpha val="50000"/>
            </a:schemeClr>
          </a:solidFill>
          <a:ln w="38100">
            <a:solidFill>
              <a:schemeClr val="tx1">
                <a:lumMod val="50000"/>
                <a:lumOff val="50000"/>
              </a:schemeClr>
            </a:solidFill>
          </a:ln>
        </p:spPr>
        <p:style>
          <a:lnRef idx="2">
            <a:schemeClr val="accent1"/>
          </a:lnRef>
          <a:fillRef idx="1">
            <a:schemeClr val="lt1"/>
          </a:fillRef>
          <a:effectRef idx="0">
            <a:schemeClr val="accent1"/>
          </a:effectRef>
          <a:fontRef idx="minor">
            <a:schemeClr val="dk1"/>
          </a:fontRef>
        </p:style>
        <p:txBody>
          <a:bodyPr rtlCol="0" anchor="ctr" anchorCtr="1"/>
          <a:lstStyle/>
          <a:p>
            <a:pPr algn="ctr">
              <a:spcBef>
                <a:spcPct val="0"/>
              </a:spcBef>
            </a:pPr>
            <a:r>
              <a:rPr lang="ru-RU" sz="2800" dirty="0" smtClean="0">
                <a:solidFill>
                  <a:srgbClr val="C00000"/>
                </a:solidFill>
              </a:rPr>
              <a:t>в 2018 году</a:t>
            </a:r>
            <a:endParaRPr lang="ru-RU" sz="2800" b="1" dirty="0">
              <a:solidFill>
                <a:srgbClr val="C00000"/>
              </a:solidFill>
              <a:latin typeface="Arial Narrow" panose="020B0606020202030204" pitchFamily="34" charset="0"/>
            </a:endParaRPr>
          </a:p>
        </p:txBody>
      </p:sp>
      <p:sp>
        <p:nvSpPr>
          <p:cNvPr id="8" name="Объект 4"/>
          <p:cNvSpPr txBox="1">
            <a:spLocks/>
          </p:cNvSpPr>
          <p:nvPr/>
        </p:nvSpPr>
        <p:spPr bwMode="auto">
          <a:xfrm>
            <a:off x="1091248" y="1434028"/>
            <a:ext cx="4769895" cy="2223189"/>
          </a:xfrm>
          <a:prstGeom prst="roundRect">
            <a:avLst/>
          </a:prstGeom>
          <a:solidFill>
            <a:schemeClr val="bg1">
              <a:alpha val="50000"/>
            </a:schemeClr>
          </a:solidFill>
          <a:ln w="38100" cap="flat" cmpd="sng" algn="ctr">
            <a:solidFill>
              <a:schemeClr val="tx1">
                <a:lumMod val="50000"/>
                <a:lumOff val="50000"/>
              </a:schemeClr>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t"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defTabSz="900113">
              <a:spcBef>
                <a:spcPct val="0"/>
              </a:spcBef>
            </a:pPr>
            <a:r>
              <a:rPr lang="ru-RU" sz="1600" dirty="0" smtClean="0">
                <a:latin typeface="Times New Roman" panose="02020603050405020304" pitchFamily="18" charset="0"/>
                <a:cs typeface="Times New Roman" panose="02020603050405020304" pitchFamily="18" charset="0"/>
              </a:rPr>
              <a:t>Вариант 1</a:t>
            </a:r>
            <a:endParaRPr lang="en-US" sz="1600" dirty="0" smtClean="0">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Пакет документов по статье  165 НК РФ</a:t>
            </a:r>
            <a:r>
              <a:rPr lang="en-US" sz="1600" dirty="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1. Контракт</a:t>
            </a: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2. Таможенная декларация с отметками ТО</a:t>
            </a:r>
            <a:r>
              <a:rPr lang="en-US" sz="1600" dirty="0" smtClean="0">
                <a:solidFill>
                  <a:srgbClr val="C00000"/>
                </a:solidFill>
                <a:latin typeface="Times New Roman" panose="02020603050405020304" pitchFamily="18" charset="0"/>
                <a:cs typeface="Times New Roman" panose="02020603050405020304" pitchFamily="18" charset="0"/>
              </a:rPr>
              <a:t>:</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a:solidFill>
                  <a:srgbClr val="C00000"/>
                </a:solidFill>
                <a:latin typeface="Times New Roman" panose="02020603050405020304" pitchFamily="18" charset="0"/>
                <a:cs typeface="Times New Roman" panose="02020603050405020304" pitchFamily="18" charset="0"/>
              </a:rPr>
              <a:t> </a:t>
            </a:r>
            <a:r>
              <a:rPr lang="ru-RU" sz="1600" dirty="0" smtClean="0">
                <a:solidFill>
                  <a:srgbClr val="C00000"/>
                </a:solidFill>
                <a:latin typeface="Times New Roman" panose="02020603050405020304" pitchFamily="18" charset="0"/>
                <a:cs typeface="Times New Roman" panose="02020603050405020304" pitchFamily="18" charset="0"/>
              </a:rPr>
              <a:t>    «Выпуск разрешен»*,</a:t>
            </a:r>
          </a:p>
          <a:p>
            <a:pPr marL="0" defTabSz="900113">
              <a:spcBef>
                <a:spcPct val="0"/>
              </a:spcBef>
            </a:pPr>
            <a:r>
              <a:rPr lang="ru-RU" sz="1600" dirty="0">
                <a:solidFill>
                  <a:srgbClr val="C00000"/>
                </a:solidFill>
                <a:latin typeface="Times New Roman" panose="02020603050405020304" pitchFamily="18" charset="0"/>
                <a:cs typeface="Times New Roman" panose="02020603050405020304" pitchFamily="18" charset="0"/>
              </a:rPr>
              <a:t> </a:t>
            </a:r>
            <a:r>
              <a:rPr lang="ru-RU" sz="1600" dirty="0" smtClean="0">
                <a:solidFill>
                  <a:srgbClr val="C00000"/>
                </a:solidFill>
                <a:latin typeface="Times New Roman" panose="02020603050405020304" pitchFamily="18" charset="0"/>
                <a:cs typeface="Times New Roman" panose="02020603050405020304" pitchFamily="18" charset="0"/>
              </a:rPr>
              <a:t>    «Товар вывезен»</a:t>
            </a: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3. Транспортные документы </a:t>
            </a:r>
            <a:r>
              <a:rPr lang="ru-RU" sz="1600" dirty="0">
                <a:solidFill>
                  <a:srgbClr val="C00000"/>
                </a:solidFill>
                <a:latin typeface="Times New Roman" panose="02020603050405020304" pitchFamily="18" charset="0"/>
                <a:cs typeface="Times New Roman" panose="02020603050405020304" pitchFamily="18" charset="0"/>
              </a:rPr>
              <a:t>с отметками </a:t>
            </a:r>
            <a:r>
              <a:rPr lang="ru-RU" sz="1600" dirty="0" smtClean="0">
                <a:solidFill>
                  <a:srgbClr val="C00000"/>
                </a:solidFill>
                <a:latin typeface="Times New Roman" panose="02020603050405020304" pitchFamily="18" charset="0"/>
                <a:cs typeface="Times New Roman" panose="02020603050405020304" pitchFamily="18" charset="0"/>
              </a:rPr>
              <a:t>ТО</a:t>
            </a:r>
            <a:r>
              <a:rPr lang="en-US" sz="1600" dirty="0" smtClean="0">
                <a:solidFill>
                  <a:srgbClr val="C00000"/>
                </a:solidFill>
                <a:latin typeface="Times New Roman" panose="02020603050405020304" pitchFamily="18" charset="0"/>
                <a:cs typeface="Times New Roman" panose="02020603050405020304" pitchFamily="18" charset="0"/>
              </a:rPr>
              <a:t>:</a:t>
            </a:r>
            <a:r>
              <a:rPr lang="ru-RU" sz="1600" dirty="0" smtClean="0">
                <a:solidFill>
                  <a:srgbClr val="C00000"/>
                </a:solidFill>
                <a:latin typeface="Times New Roman" panose="02020603050405020304" pitchFamily="18" charset="0"/>
                <a:cs typeface="Times New Roman" panose="02020603050405020304" pitchFamily="18" charset="0"/>
              </a:rPr>
              <a:t> </a:t>
            </a: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    «</a:t>
            </a:r>
            <a:r>
              <a:rPr lang="ru-RU" sz="1600" dirty="0">
                <a:solidFill>
                  <a:srgbClr val="C00000"/>
                </a:solidFill>
                <a:latin typeface="Times New Roman" panose="02020603050405020304" pitchFamily="18" charset="0"/>
                <a:cs typeface="Times New Roman" panose="02020603050405020304" pitchFamily="18" charset="0"/>
              </a:rPr>
              <a:t>Товар вывезен</a:t>
            </a:r>
            <a:r>
              <a:rPr lang="ru-RU" sz="1600" dirty="0" smtClean="0">
                <a:solidFill>
                  <a:srgbClr val="C00000"/>
                </a:solidFill>
                <a:latin typeface="Times New Roman" panose="02020603050405020304" pitchFamily="18" charset="0"/>
                <a:cs typeface="Times New Roman" panose="02020603050405020304" pitchFamily="18" charset="0"/>
              </a:rPr>
              <a:t>»</a:t>
            </a:r>
            <a:endParaRPr lang="ru-RU" sz="1600" dirty="0">
              <a:solidFill>
                <a:prstClr val="black"/>
              </a:solidFill>
              <a:latin typeface="Arial Narrow" panose="020B0606020202030204" pitchFamily="34" charset="0"/>
            </a:endParaRPr>
          </a:p>
        </p:txBody>
      </p:sp>
      <p:sp>
        <p:nvSpPr>
          <p:cNvPr id="11" name="Объект 4"/>
          <p:cNvSpPr txBox="1">
            <a:spLocks/>
          </p:cNvSpPr>
          <p:nvPr/>
        </p:nvSpPr>
        <p:spPr bwMode="auto">
          <a:xfrm>
            <a:off x="416254" y="3657217"/>
            <a:ext cx="5240739" cy="2435239"/>
          </a:xfrm>
          <a:prstGeom prst="roundRect">
            <a:avLst/>
          </a:prstGeom>
          <a:solidFill>
            <a:schemeClr val="bg1">
              <a:alpha val="50000"/>
            </a:schemeClr>
          </a:solidFill>
          <a:ln w="38100" cap="flat" cmpd="sng" algn="ctr">
            <a:solidFill>
              <a:schemeClr val="tx1">
                <a:lumMod val="50000"/>
                <a:lumOff val="50000"/>
              </a:schemeClr>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t"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defTabSz="900113">
              <a:spcBef>
                <a:spcPct val="0"/>
              </a:spcBef>
              <a:tabLst>
                <a:tab pos="900113" algn="l"/>
              </a:tabLst>
            </a:pPr>
            <a:r>
              <a:rPr lang="ru-RU" sz="1600" dirty="0">
                <a:latin typeface="Times New Roman" panose="02020603050405020304" pitchFamily="18" charset="0"/>
                <a:cs typeface="Times New Roman" panose="02020603050405020304" pitchFamily="18" charset="0"/>
              </a:rPr>
              <a:t>В</a:t>
            </a:r>
            <a:r>
              <a:rPr lang="ru-RU" sz="1600" dirty="0" smtClean="0">
                <a:latin typeface="Times New Roman" panose="02020603050405020304" pitchFamily="18" charset="0"/>
                <a:cs typeface="Times New Roman" panose="02020603050405020304" pitchFamily="18" charset="0"/>
              </a:rPr>
              <a:t>ариант 2</a:t>
            </a:r>
            <a:endParaRPr lang="en-US" sz="1600" dirty="0" smtClean="0">
              <a:latin typeface="Times New Roman" panose="02020603050405020304" pitchFamily="18" charset="0"/>
              <a:cs typeface="Times New Roman" panose="02020603050405020304" pitchFamily="18" charset="0"/>
            </a:endParaRPr>
          </a:p>
          <a:p>
            <a:pPr marL="0" defTabSz="900113">
              <a:spcBef>
                <a:spcPct val="0"/>
              </a:spcBef>
              <a:tabLst>
                <a:tab pos="900113" algn="l"/>
              </a:tabLst>
            </a:pPr>
            <a:r>
              <a:rPr lang="ru-RU" sz="1600" dirty="0" smtClean="0">
                <a:solidFill>
                  <a:srgbClr val="C00000"/>
                </a:solidFill>
                <a:latin typeface="Times New Roman" panose="02020603050405020304" pitchFamily="18" charset="0"/>
                <a:cs typeface="Times New Roman" panose="02020603050405020304" pitchFamily="18" charset="0"/>
              </a:rPr>
              <a:t>1. Контракт</a:t>
            </a:r>
          </a:p>
          <a:p>
            <a:pPr marL="0" defTabSz="900113">
              <a:spcBef>
                <a:spcPct val="0"/>
              </a:spcBef>
              <a:tabLst>
                <a:tab pos="900113" algn="l"/>
              </a:tabLst>
            </a:pPr>
            <a:r>
              <a:rPr lang="ru-RU" sz="1600" dirty="0" smtClean="0">
                <a:solidFill>
                  <a:srgbClr val="C00000"/>
                </a:solidFill>
                <a:latin typeface="Times New Roman" panose="02020603050405020304" pitchFamily="18" charset="0"/>
                <a:cs typeface="Times New Roman" panose="02020603050405020304" pitchFamily="18" charset="0"/>
              </a:rPr>
              <a:t>2. Реестр  сведений </a:t>
            </a:r>
            <a:r>
              <a:rPr lang="ru-RU" sz="1600" dirty="0">
                <a:solidFill>
                  <a:srgbClr val="C00000"/>
                </a:solidFill>
                <a:latin typeface="Times New Roman" panose="02020603050405020304" pitchFamily="18" charset="0"/>
                <a:cs typeface="Times New Roman" panose="02020603050405020304" pitchFamily="18" charset="0"/>
              </a:rPr>
              <a:t> </a:t>
            </a:r>
            <a:r>
              <a:rPr lang="ru-RU" sz="1600" dirty="0" smtClean="0">
                <a:solidFill>
                  <a:srgbClr val="C00000"/>
                </a:solidFill>
                <a:latin typeface="Times New Roman" panose="02020603050405020304" pitchFamily="18" charset="0"/>
                <a:cs typeface="Times New Roman" panose="02020603050405020304" pitchFamily="18" charset="0"/>
              </a:rPr>
              <a:t>       приказ ФНС ММВ-7-15/427</a:t>
            </a:r>
          </a:p>
          <a:p>
            <a:pPr marL="0" defTabSz="900113">
              <a:spcBef>
                <a:spcPct val="0"/>
              </a:spcBef>
              <a:tabLst>
                <a:tab pos="900113" algn="l"/>
              </a:tabLst>
            </a:pPr>
            <a:r>
              <a:rPr lang="ru-RU" sz="1600" dirty="0" smtClean="0">
                <a:solidFill>
                  <a:prstClr val="black"/>
                </a:solidFill>
                <a:latin typeface="Times New Roman" panose="02020603050405020304" pitchFamily="18" charset="0"/>
                <a:cs typeface="Times New Roman" panose="02020603050405020304" pitchFamily="18" charset="0"/>
              </a:rPr>
              <a:t>в течение </a:t>
            </a:r>
            <a:r>
              <a:rPr lang="ru-RU" sz="1600" dirty="0" smtClean="0">
                <a:solidFill>
                  <a:srgbClr val="C00000"/>
                </a:solidFill>
                <a:latin typeface="Times New Roman" panose="02020603050405020304" pitchFamily="18" charset="0"/>
                <a:cs typeface="Times New Roman" panose="02020603050405020304" pitchFamily="18" charset="0"/>
              </a:rPr>
              <a:t>20 </a:t>
            </a:r>
            <a:r>
              <a:rPr lang="ru-RU" sz="1600" dirty="0" smtClean="0">
                <a:solidFill>
                  <a:prstClr val="black"/>
                </a:solidFill>
                <a:latin typeface="Times New Roman" panose="02020603050405020304" pitchFamily="18" charset="0"/>
                <a:cs typeface="Times New Roman" panose="02020603050405020304" pitchFamily="18" charset="0"/>
              </a:rPr>
              <a:t>календарных дней по требованию НО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a:solidFill>
                <a:prstClr val="black"/>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таможенная декларация с отметками  ТО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       «Выпуск разрешен»*,</a:t>
            </a:r>
            <a:endParaRPr lang="ru-RU" sz="1600" dirty="0">
              <a:solidFill>
                <a:srgbClr val="0070C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a:solidFill>
                  <a:srgbClr val="0070C0"/>
                </a:solidFill>
                <a:latin typeface="Times New Roman" panose="02020603050405020304" pitchFamily="18" charset="0"/>
                <a:cs typeface="Times New Roman" panose="02020603050405020304" pitchFamily="18" charset="0"/>
              </a:rPr>
              <a:t>    </a:t>
            </a:r>
            <a:r>
              <a:rPr lang="ru-RU" sz="1600" dirty="0" smtClean="0">
                <a:solidFill>
                  <a:srgbClr val="0070C0"/>
                </a:solidFill>
                <a:latin typeface="Times New Roman" panose="02020603050405020304" pitchFamily="18" charset="0"/>
                <a:cs typeface="Times New Roman" panose="02020603050405020304" pitchFamily="18" charset="0"/>
              </a:rPr>
              <a:t>   «Товар вывезен»</a:t>
            </a:r>
            <a:endParaRPr lang="ru-RU" sz="1600" u="sng" dirty="0" smtClean="0">
              <a:solidFill>
                <a:srgbClr val="0070C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транспортные документы с отметками ТО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       </a:t>
            </a:r>
            <a:r>
              <a:rPr lang="ru-RU" sz="1600" dirty="0" smtClean="0">
                <a:solidFill>
                  <a:srgbClr val="0070C0"/>
                </a:solidFill>
                <a:latin typeface="Times New Roman" panose="02020603050405020304" pitchFamily="18" charset="0"/>
                <a:cs typeface="Times New Roman" panose="02020603050405020304" pitchFamily="18" charset="0"/>
              </a:rPr>
              <a:t>«</a:t>
            </a:r>
            <a:r>
              <a:rPr lang="ru-RU" sz="1600" dirty="0">
                <a:solidFill>
                  <a:srgbClr val="0070C0"/>
                </a:solidFill>
                <a:latin typeface="Times New Roman" panose="02020603050405020304" pitchFamily="18" charset="0"/>
                <a:cs typeface="Times New Roman" panose="02020603050405020304" pitchFamily="18" charset="0"/>
              </a:rPr>
              <a:t>Товар вывезен»</a:t>
            </a:r>
          </a:p>
          <a:p>
            <a:pPr marL="0">
              <a:spcBef>
                <a:spcPct val="0"/>
              </a:spcBef>
            </a:pPr>
            <a:endParaRPr lang="ru-RU" sz="1600" dirty="0">
              <a:solidFill>
                <a:prstClr val="black"/>
              </a:solidFill>
              <a:latin typeface="Arial Narrow" panose="020B0606020202030204" pitchFamily="34" charset="0"/>
            </a:endParaRPr>
          </a:p>
        </p:txBody>
      </p:sp>
      <p:cxnSp>
        <p:nvCxnSpPr>
          <p:cNvPr id="13" name="Прямая соединительная линия 12"/>
          <p:cNvCxnSpPr/>
          <p:nvPr/>
        </p:nvCxnSpPr>
        <p:spPr>
          <a:xfrm>
            <a:off x="542493" y="4817657"/>
            <a:ext cx="4988259" cy="0"/>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Объект 4"/>
          <p:cNvSpPr txBox="1">
            <a:spLocks/>
          </p:cNvSpPr>
          <p:nvPr/>
        </p:nvSpPr>
        <p:spPr bwMode="auto">
          <a:xfrm>
            <a:off x="6834051" y="1048332"/>
            <a:ext cx="4089274" cy="385696"/>
          </a:xfrm>
          <a:prstGeom prst="roundRect">
            <a:avLst/>
          </a:prstGeom>
          <a:solidFill>
            <a:schemeClr val="bg1">
              <a:lumMod val="85000"/>
              <a:alpha val="50000"/>
            </a:schemeClr>
          </a:solidFill>
          <a:ln w="38100" cap="flat" cmpd="sng" algn="ctr">
            <a:solidFill>
              <a:srgbClr val="0070C0"/>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ctr"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ctr">
              <a:spcBef>
                <a:spcPct val="0"/>
              </a:spcBef>
            </a:pPr>
            <a:r>
              <a:rPr lang="ru-RU" sz="2800" dirty="0" smtClean="0">
                <a:solidFill>
                  <a:srgbClr val="C00000"/>
                </a:solidFill>
              </a:rPr>
              <a:t>в 2019 году</a:t>
            </a:r>
            <a:endParaRPr lang="ru-RU" sz="2800" dirty="0">
              <a:solidFill>
                <a:srgbClr val="C00000"/>
              </a:solidFill>
              <a:latin typeface="Arial Narrow" panose="020B0606020202030204" pitchFamily="34" charset="0"/>
            </a:endParaRPr>
          </a:p>
        </p:txBody>
      </p:sp>
      <p:sp>
        <p:nvSpPr>
          <p:cNvPr id="22" name="Объект 4"/>
          <p:cNvSpPr txBox="1">
            <a:spLocks/>
          </p:cNvSpPr>
          <p:nvPr/>
        </p:nvSpPr>
        <p:spPr bwMode="auto">
          <a:xfrm>
            <a:off x="6066457" y="1434028"/>
            <a:ext cx="5821341" cy="2223189"/>
          </a:xfrm>
          <a:prstGeom prst="roundRect">
            <a:avLst/>
          </a:prstGeom>
          <a:solidFill>
            <a:schemeClr val="bg1">
              <a:lumMod val="85000"/>
              <a:alpha val="50000"/>
            </a:schemeClr>
          </a:solidFill>
          <a:ln w="38100" cap="flat" cmpd="sng" algn="ctr">
            <a:gradFill flip="none" rotWithShape="1">
              <a:gsLst>
                <a:gs pos="0">
                  <a:schemeClr val="accent1"/>
                </a:gs>
                <a:gs pos="50000">
                  <a:schemeClr val="accent1">
                    <a:tint val="44500"/>
                    <a:satMod val="160000"/>
                  </a:schemeClr>
                </a:gs>
                <a:gs pos="100000">
                  <a:schemeClr val="accent1">
                    <a:tint val="23500"/>
                    <a:satMod val="160000"/>
                  </a:schemeClr>
                </a:gs>
              </a:gsLst>
              <a:lin ang="2700000" scaled="1"/>
              <a:tileRect/>
            </a:gra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t"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defTabSz="900113">
              <a:spcBef>
                <a:spcPct val="0"/>
              </a:spcBef>
            </a:pPr>
            <a:r>
              <a:rPr lang="ru-RU" sz="1600" dirty="0" smtClean="0">
                <a:latin typeface="Times New Roman" panose="02020603050405020304" pitchFamily="18" charset="0"/>
                <a:cs typeface="Times New Roman" panose="02020603050405020304" pitchFamily="18" charset="0"/>
              </a:rPr>
              <a:t>Вариант 1</a:t>
            </a:r>
            <a:endParaRPr lang="en-US" sz="1600" dirty="0" smtClean="0">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Пакет документов по статье  165 НК РФ</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1. Контракт </a:t>
            </a:r>
            <a:r>
              <a:rPr lang="ru-RU" sz="1600" dirty="0" smtClean="0">
                <a:solidFill>
                  <a:srgbClr val="0070C0"/>
                </a:solidFill>
                <a:latin typeface="Times New Roman" panose="02020603050405020304" pitchFamily="18" charset="0"/>
                <a:cs typeface="Times New Roman" panose="02020603050405020304" pitchFamily="18" charset="0"/>
              </a:rPr>
              <a:t>(если ранее не предоставлялся)</a:t>
            </a: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2. Таможенная декларация с отметками ТО</a:t>
            </a:r>
            <a:r>
              <a:rPr lang="en-US" sz="1600" dirty="0" smtClean="0">
                <a:solidFill>
                  <a:srgbClr val="C00000"/>
                </a:solidFill>
                <a:latin typeface="Times New Roman" panose="02020603050405020304" pitchFamily="18" charset="0"/>
                <a:cs typeface="Times New Roman" panose="02020603050405020304" pitchFamily="18" charset="0"/>
              </a:rPr>
              <a:t>:</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C00000"/>
                </a:solidFill>
                <a:latin typeface="Times New Roman" panose="02020603050405020304" pitchFamily="18" charset="0"/>
                <a:cs typeface="Times New Roman" panose="02020603050405020304" pitchFamily="18" charset="0"/>
              </a:rPr>
              <a:t>     «</a:t>
            </a:r>
            <a:r>
              <a:rPr lang="ru-RU" sz="1600" dirty="0">
                <a:solidFill>
                  <a:srgbClr val="C00000"/>
                </a:solidFill>
                <a:latin typeface="Times New Roman" panose="02020603050405020304" pitchFamily="18" charset="0"/>
                <a:cs typeface="Times New Roman" panose="02020603050405020304" pitchFamily="18" charset="0"/>
              </a:rPr>
              <a:t>Выпуск разрешен</a:t>
            </a:r>
            <a:r>
              <a:rPr lang="ru-RU" sz="1600" dirty="0" smtClean="0">
                <a:solidFill>
                  <a:srgbClr val="C00000"/>
                </a:solidFill>
                <a:latin typeface="Times New Roman" panose="02020603050405020304" pitchFamily="18" charset="0"/>
                <a:cs typeface="Times New Roman" panose="02020603050405020304" pitchFamily="18" charset="0"/>
              </a:rPr>
              <a:t>»*,</a:t>
            </a:r>
            <a:endParaRPr lang="ru-RU" sz="1600" dirty="0">
              <a:solidFill>
                <a:srgbClr val="C0000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a:solidFill>
                  <a:srgbClr val="C00000"/>
                </a:solidFill>
                <a:latin typeface="Times New Roman" panose="02020603050405020304" pitchFamily="18" charset="0"/>
                <a:cs typeface="Times New Roman" panose="02020603050405020304" pitchFamily="18" charset="0"/>
              </a:rPr>
              <a:t>     «Товар вывезен»</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в течение 30 календарных дней по требованию НО</a:t>
            </a:r>
            <a:r>
              <a:rPr lang="en-US" sz="1600" dirty="0" smtClean="0">
                <a:solidFill>
                  <a:srgbClr val="0070C0"/>
                </a:solidFill>
                <a:latin typeface="Times New Roman" panose="02020603050405020304" pitchFamily="18" charset="0"/>
                <a:cs typeface="Times New Roman" panose="02020603050405020304" pitchFamily="18" charset="0"/>
              </a:rPr>
              <a:t>:</a:t>
            </a:r>
            <a:endParaRPr lang="ru-RU" sz="1600" dirty="0" smtClean="0">
              <a:solidFill>
                <a:srgbClr val="0070C0"/>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 транспортные документы (нет условия об отметках ТО)</a:t>
            </a:r>
            <a:endParaRPr lang="ru-RU" sz="1600" dirty="0">
              <a:solidFill>
                <a:srgbClr val="0070C0"/>
              </a:solidFill>
              <a:latin typeface="Arial Narrow" panose="020B0606020202030204" pitchFamily="34" charset="0"/>
            </a:endParaRPr>
          </a:p>
        </p:txBody>
      </p:sp>
      <p:sp>
        <p:nvSpPr>
          <p:cNvPr id="23" name="Объект 4"/>
          <p:cNvSpPr txBox="1">
            <a:spLocks/>
          </p:cNvSpPr>
          <p:nvPr/>
        </p:nvSpPr>
        <p:spPr bwMode="auto">
          <a:xfrm>
            <a:off x="5861142" y="3657217"/>
            <a:ext cx="5316973" cy="2435239"/>
          </a:xfrm>
          <a:prstGeom prst="roundRect">
            <a:avLst/>
          </a:prstGeom>
          <a:solidFill>
            <a:schemeClr val="bg1">
              <a:lumMod val="85000"/>
              <a:alpha val="50000"/>
            </a:schemeClr>
          </a:solidFill>
          <a:ln w="38100" cap="flat" cmpd="sng" algn="ctr">
            <a:gradFill flip="none" rotWithShape="1">
              <a:gsLst>
                <a:gs pos="0">
                  <a:schemeClr val="accent1"/>
                </a:gs>
                <a:gs pos="50000">
                  <a:schemeClr val="accent1">
                    <a:tint val="44500"/>
                    <a:satMod val="160000"/>
                  </a:schemeClr>
                </a:gs>
                <a:gs pos="100000">
                  <a:schemeClr val="accent1">
                    <a:tint val="23500"/>
                    <a:satMod val="160000"/>
                  </a:schemeClr>
                </a:gs>
              </a:gsLst>
              <a:lin ang="2700000" scaled="1"/>
              <a:tileRect/>
            </a:grad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t"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defTabSz="900113">
              <a:spcBef>
                <a:spcPct val="0"/>
              </a:spcBef>
              <a:tabLst>
                <a:tab pos="900113" algn="l"/>
              </a:tabLst>
            </a:pPr>
            <a:r>
              <a:rPr lang="ru-RU" sz="1600" dirty="0">
                <a:latin typeface="Times New Roman" panose="02020603050405020304" pitchFamily="18" charset="0"/>
                <a:cs typeface="Times New Roman" panose="02020603050405020304" pitchFamily="18" charset="0"/>
              </a:rPr>
              <a:t>В</a:t>
            </a:r>
            <a:r>
              <a:rPr lang="ru-RU" sz="1600" dirty="0" smtClean="0">
                <a:latin typeface="Times New Roman" panose="02020603050405020304" pitchFamily="18" charset="0"/>
                <a:cs typeface="Times New Roman" panose="02020603050405020304" pitchFamily="18" charset="0"/>
              </a:rPr>
              <a:t>ариант 2</a:t>
            </a:r>
            <a:endParaRPr lang="en-US" sz="1600" dirty="0" smtClean="0">
              <a:latin typeface="Times New Roman" panose="02020603050405020304" pitchFamily="18" charset="0"/>
              <a:cs typeface="Times New Roman" panose="02020603050405020304" pitchFamily="18" charset="0"/>
            </a:endParaRPr>
          </a:p>
          <a:p>
            <a:pPr marL="0" defTabSz="900113">
              <a:spcBef>
                <a:spcPct val="0"/>
              </a:spcBef>
              <a:tabLst>
                <a:tab pos="900113" algn="l"/>
              </a:tabLst>
            </a:pPr>
            <a:r>
              <a:rPr lang="ru-RU" sz="1600" dirty="0" smtClean="0">
                <a:solidFill>
                  <a:srgbClr val="C00000"/>
                </a:solidFill>
                <a:latin typeface="Times New Roman" panose="02020603050405020304" pitchFamily="18" charset="0"/>
                <a:cs typeface="Times New Roman" panose="02020603050405020304" pitchFamily="18" charset="0"/>
              </a:rPr>
              <a:t>1. Контракт </a:t>
            </a:r>
            <a:r>
              <a:rPr lang="ru-RU" sz="1600" dirty="0">
                <a:solidFill>
                  <a:srgbClr val="0070C0"/>
                </a:solidFill>
                <a:latin typeface="Times New Roman" panose="02020603050405020304" pitchFamily="18" charset="0"/>
                <a:cs typeface="Times New Roman" panose="02020603050405020304" pitchFamily="18" charset="0"/>
              </a:rPr>
              <a:t>(если ранее не предоставлялся)</a:t>
            </a:r>
          </a:p>
          <a:p>
            <a:pPr marL="0" defTabSz="900113">
              <a:spcBef>
                <a:spcPct val="0"/>
              </a:spcBef>
              <a:tabLst>
                <a:tab pos="900113" algn="l"/>
              </a:tabLst>
            </a:pPr>
            <a:r>
              <a:rPr lang="ru-RU" sz="1600" dirty="0" smtClean="0">
                <a:solidFill>
                  <a:srgbClr val="C00000"/>
                </a:solidFill>
                <a:latin typeface="Times New Roman" panose="02020603050405020304" pitchFamily="18" charset="0"/>
                <a:cs typeface="Times New Roman" panose="02020603050405020304" pitchFamily="18" charset="0"/>
              </a:rPr>
              <a:t>2. Реестр  сведений         приказ </a:t>
            </a:r>
            <a:r>
              <a:rPr lang="ru-RU" sz="1600" dirty="0">
                <a:solidFill>
                  <a:srgbClr val="C00000"/>
                </a:solidFill>
                <a:latin typeface="Times New Roman" panose="02020603050405020304" pitchFamily="18" charset="0"/>
                <a:cs typeface="Times New Roman" panose="02020603050405020304" pitchFamily="18" charset="0"/>
              </a:rPr>
              <a:t>ФНС ММВ-7-15/427 </a:t>
            </a:r>
            <a:endParaRPr lang="ru-RU" sz="1600" dirty="0" smtClean="0">
              <a:solidFill>
                <a:srgbClr val="C00000"/>
              </a:solidFill>
              <a:latin typeface="Times New Roman" panose="02020603050405020304" pitchFamily="18" charset="0"/>
              <a:cs typeface="Times New Roman" panose="02020603050405020304" pitchFamily="18" charset="0"/>
            </a:endParaRPr>
          </a:p>
          <a:p>
            <a:pPr marL="0" defTabSz="900113">
              <a:spcBef>
                <a:spcPct val="0"/>
              </a:spcBef>
              <a:tabLst>
                <a:tab pos="900113" algn="l"/>
              </a:tabLst>
            </a:pPr>
            <a:r>
              <a:rPr lang="ru-RU" sz="1600" dirty="0" smtClean="0">
                <a:solidFill>
                  <a:prstClr val="black"/>
                </a:solidFill>
                <a:latin typeface="Times New Roman" panose="02020603050405020304" pitchFamily="18" charset="0"/>
                <a:cs typeface="Times New Roman" panose="02020603050405020304" pitchFamily="18" charset="0"/>
              </a:rPr>
              <a:t>в течение </a:t>
            </a:r>
            <a:r>
              <a:rPr lang="ru-RU" sz="1600" dirty="0" smtClean="0">
                <a:solidFill>
                  <a:srgbClr val="C00000"/>
                </a:solidFill>
                <a:latin typeface="Times New Roman" panose="02020603050405020304" pitchFamily="18" charset="0"/>
                <a:cs typeface="Times New Roman" panose="02020603050405020304" pitchFamily="18" charset="0"/>
              </a:rPr>
              <a:t>30</a:t>
            </a:r>
            <a:r>
              <a:rPr lang="ru-RU" sz="1600" dirty="0" smtClean="0">
                <a:solidFill>
                  <a:srgbClr val="0070C0"/>
                </a:solidFill>
                <a:latin typeface="Times New Roman" panose="02020603050405020304" pitchFamily="18" charset="0"/>
                <a:cs typeface="Times New Roman" panose="02020603050405020304" pitchFamily="18" charset="0"/>
              </a:rPr>
              <a:t> </a:t>
            </a:r>
            <a:r>
              <a:rPr lang="ru-RU" sz="1600" dirty="0" smtClean="0">
                <a:solidFill>
                  <a:prstClr val="black"/>
                </a:solidFill>
                <a:latin typeface="Times New Roman" panose="02020603050405020304" pitchFamily="18" charset="0"/>
                <a:cs typeface="Times New Roman" panose="02020603050405020304" pitchFamily="18" charset="0"/>
              </a:rPr>
              <a:t>календарных дней по требованию НО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a:solidFill>
                <a:prstClr val="black"/>
              </a:solidFill>
              <a:latin typeface="Times New Roman" panose="02020603050405020304" pitchFamily="18" charset="0"/>
              <a:cs typeface="Times New Roman" panose="02020603050405020304" pitchFamily="18" charset="0"/>
            </a:endParaRPr>
          </a:p>
          <a:p>
            <a:pPr marL="0">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таможенная декларация с отметками  ТО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00B050"/>
                </a:solidFill>
                <a:latin typeface="Times New Roman" panose="02020603050405020304" pitchFamily="18" charset="0"/>
                <a:cs typeface="Times New Roman" panose="02020603050405020304" pitchFamily="18" charset="0"/>
              </a:rPr>
              <a:t>       </a:t>
            </a:r>
            <a:r>
              <a:rPr lang="ru-RU" sz="1600" dirty="0">
                <a:solidFill>
                  <a:srgbClr val="0070C0"/>
                </a:solidFill>
                <a:latin typeface="Times New Roman" panose="02020603050405020304" pitchFamily="18" charset="0"/>
                <a:cs typeface="Times New Roman" panose="02020603050405020304" pitchFamily="18" charset="0"/>
              </a:rPr>
              <a:t>«Выпуск разрешен</a:t>
            </a:r>
            <a:r>
              <a:rPr lang="ru-RU" sz="1600" dirty="0" smtClean="0">
                <a:solidFill>
                  <a:srgbClr val="0070C0"/>
                </a:solidFill>
                <a:latin typeface="Times New Roman" panose="02020603050405020304" pitchFamily="18" charset="0"/>
                <a:cs typeface="Times New Roman" panose="02020603050405020304" pitchFamily="18" charset="0"/>
              </a:rPr>
              <a:t>»*</a:t>
            </a:r>
          </a:p>
          <a:p>
            <a:pPr marL="0" defTabSz="900113">
              <a:spcBef>
                <a:spcPct val="0"/>
              </a:spcBef>
            </a:pPr>
            <a:endParaRPr lang="ru-RU" sz="1600" dirty="0">
              <a:solidFill>
                <a:srgbClr val="00B050"/>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prstClr val="black"/>
                </a:solidFill>
                <a:latin typeface="Times New Roman" panose="02020603050405020304" pitchFamily="18" charset="0"/>
                <a:cs typeface="Times New Roman" panose="02020603050405020304" pitchFamily="18" charset="0"/>
              </a:rPr>
              <a:t>транспортные документы с отметками ТО</a:t>
            </a:r>
            <a:r>
              <a:rPr lang="en-US" sz="1600" dirty="0" smtClean="0">
                <a:solidFill>
                  <a:prstClr val="black"/>
                </a:solidFill>
                <a:latin typeface="Times New Roman" panose="02020603050405020304" pitchFamily="18" charset="0"/>
                <a:cs typeface="Times New Roman" panose="02020603050405020304" pitchFamily="18" charset="0"/>
              </a:rPr>
              <a:t>:</a:t>
            </a:r>
            <a:endParaRPr lang="ru-RU" sz="1600" dirty="0" smtClean="0">
              <a:solidFill>
                <a:prstClr val="black"/>
              </a:solidFill>
              <a:latin typeface="Times New Roman" panose="02020603050405020304" pitchFamily="18" charset="0"/>
              <a:cs typeface="Times New Roman" panose="02020603050405020304" pitchFamily="18" charset="0"/>
            </a:endParaRPr>
          </a:p>
          <a:p>
            <a:pPr marL="0" defTabSz="900113">
              <a:spcBef>
                <a:spcPct val="0"/>
              </a:spcBef>
            </a:pPr>
            <a:r>
              <a:rPr lang="ru-RU" sz="1600" dirty="0" smtClean="0">
                <a:solidFill>
                  <a:srgbClr val="0070C0"/>
                </a:solidFill>
                <a:latin typeface="Times New Roman" panose="02020603050405020304" pitchFamily="18" charset="0"/>
                <a:cs typeface="Times New Roman" panose="02020603050405020304" pitchFamily="18" charset="0"/>
              </a:rPr>
              <a:t>       «</a:t>
            </a:r>
            <a:r>
              <a:rPr lang="ru-RU" sz="1600" dirty="0">
                <a:solidFill>
                  <a:srgbClr val="0070C0"/>
                </a:solidFill>
                <a:latin typeface="Times New Roman" panose="02020603050405020304" pitchFamily="18" charset="0"/>
                <a:cs typeface="Times New Roman" panose="02020603050405020304" pitchFamily="18" charset="0"/>
              </a:rPr>
              <a:t>Товар вывезен</a:t>
            </a:r>
            <a:r>
              <a:rPr lang="ru-RU" sz="1600" dirty="0" smtClean="0">
                <a:solidFill>
                  <a:srgbClr val="0070C0"/>
                </a:solidFill>
                <a:latin typeface="Times New Roman" panose="02020603050405020304" pitchFamily="18" charset="0"/>
                <a:cs typeface="Times New Roman" panose="02020603050405020304" pitchFamily="18" charset="0"/>
              </a:rPr>
              <a:t>»</a:t>
            </a:r>
            <a:endParaRPr lang="ru-RU" sz="1600" dirty="0">
              <a:solidFill>
                <a:prstClr val="black"/>
              </a:solidFill>
              <a:latin typeface="Arial Narrow" panose="020B0606020202030204" pitchFamily="34" charset="0"/>
            </a:endParaRPr>
          </a:p>
        </p:txBody>
      </p:sp>
      <p:cxnSp>
        <p:nvCxnSpPr>
          <p:cNvPr id="24" name="Прямая соединительная линия 23"/>
          <p:cNvCxnSpPr/>
          <p:nvPr/>
        </p:nvCxnSpPr>
        <p:spPr>
          <a:xfrm>
            <a:off x="6066458" y="4817657"/>
            <a:ext cx="4988229" cy="0"/>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6322858" y="3046993"/>
            <a:ext cx="5111657" cy="0"/>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Объект 4"/>
          <p:cNvSpPr txBox="1">
            <a:spLocks/>
          </p:cNvSpPr>
          <p:nvPr/>
        </p:nvSpPr>
        <p:spPr bwMode="auto">
          <a:xfrm>
            <a:off x="680483" y="6092456"/>
            <a:ext cx="10374203" cy="570880"/>
          </a:xfrm>
          <a:prstGeom prst="roundRect">
            <a:avLst/>
          </a:prstGeom>
          <a:gradFill>
            <a:gsLst>
              <a:gs pos="0">
                <a:schemeClr val="accent2">
                  <a:lumMod val="20000"/>
                  <a:lumOff val="80000"/>
                </a:schemeClr>
              </a:gs>
              <a:gs pos="53000">
                <a:schemeClr val="accent2">
                  <a:lumMod val="20000"/>
                  <a:lumOff val="80000"/>
                </a:schemeClr>
              </a:gs>
              <a:gs pos="100000">
                <a:schemeClr val="accent1">
                  <a:tint val="23500"/>
                  <a:satMod val="160000"/>
                </a:schemeClr>
              </a:gs>
            </a:gsLst>
            <a:lin ang="5400000" scaled="0"/>
          </a:gradFill>
          <a:ln w="381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24" tIns="45712" rIns="91424" bIns="45712" numCol="1" rtlCol="0" anchor="ctr" anchorCtr="1" compatLnSpc="1">
            <a:prstTxWarp prst="textNoShape">
              <a:avLst/>
            </a:prstTxWarp>
          </a:bodyPr>
          <a:lstStyle>
            <a:lvl1pPr marL="318641" indent="0" algn="l" defTabSz="912813" rtl="0" fontAlgn="base">
              <a:spcBef>
                <a:spcPct val="20000"/>
              </a:spcBef>
              <a:spcAft>
                <a:spcPct val="0"/>
              </a:spcAft>
              <a:buFontTx/>
              <a:buNone/>
              <a:defRPr sz="3200" b="1" kern="1200">
                <a:solidFill>
                  <a:schemeClr val="dk1"/>
                </a:solidFill>
                <a:latin typeface="+mj-lt"/>
                <a:ea typeface="+mn-ea"/>
                <a:cs typeface="+mn-cs"/>
              </a:defRPr>
            </a:lvl1pPr>
            <a:lvl2pPr marL="315858" indent="2783" algn="l" defTabSz="912813" rtl="0" fontAlgn="base">
              <a:spcBef>
                <a:spcPct val="20000"/>
              </a:spcBef>
              <a:spcAft>
                <a:spcPct val="0"/>
              </a:spcAft>
              <a:buFont typeface="Arial" pitchFamily="34" charset="0"/>
              <a:defRPr sz="2100" kern="1200">
                <a:solidFill>
                  <a:schemeClr val="dk1"/>
                </a:solidFill>
                <a:latin typeface="+mj-lt"/>
                <a:ea typeface="+mn-ea"/>
                <a:cs typeface="+mn-cs"/>
              </a:defRPr>
            </a:lvl2pPr>
            <a:lvl3pPr marL="551012" indent="-228197" algn="l" defTabSz="912813" rtl="0" fontAlgn="base">
              <a:spcBef>
                <a:spcPct val="20000"/>
              </a:spcBef>
              <a:spcAft>
                <a:spcPct val="0"/>
              </a:spcAft>
              <a:buFont typeface="Arial" pitchFamily="34" charset="0"/>
              <a:buChar char="•"/>
              <a:tabLst/>
              <a:defRPr sz="2100" kern="1200">
                <a:solidFill>
                  <a:schemeClr val="dk1"/>
                </a:solidFill>
                <a:latin typeface="+mj-lt"/>
                <a:ea typeface="+mn-ea"/>
                <a:cs typeface="+mn-cs"/>
              </a:defRPr>
            </a:lvl3pPr>
            <a:lvl4pPr marL="0" indent="315858" algn="just" defTabSz="912813" rtl="0" fontAlgn="base">
              <a:lnSpc>
                <a:spcPts val="1578"/>
              </a:lnSpc>
              <a:spcBef>
                <a:spcPts val="351"/>
              </a:spcBef>
              <a:spcAft>
                <a:spcPct val="0"/>
              </a:spcAft>
              <a:buFont typeface="Arial" pitchFamily="34" charset="0"/>
              <a:defRPr sz="1400" kern="1200">
                <a:solidFill>
                  <a:schemeClr val="dk1"/>
                </a:solidFill>
                <a:latin typeface="+mj-lt"/>
                <a:ea typeface="+mn-ea"/>
                <a:cs typeface="+mn-cs"/>
              </a:defRPr>
            </a:lvl4pPr>
            <a:lvl5pPr marL="1257300" algn="l" defTabSz="912813" rtl="0" fontAlgn="base">
              <a:lnSpc>
                <a:spcPts val="1578"/>
              </a:lnSpc>
              <a:spcBef>
                <a:spcPts val="351"/>
              </a:spcBef>
              <a:spcAft>
                <a:spcPct val="0"/>
              </a:spcAft>
              <a:buFont typeface="Arial" pitchFamily="34" charset="0"/>
              <a:buNone/>
              <a:defRPr sz="1200" kern="1200">
                <a:solidFill>
                  <a:schemeClr val="dk1"/>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a:spcBef>
                <a:spcPct val="0"/>
              </a:spcBef>
            </a:pPr>
            <a:r>
              <a:rPr lang="ru-RU" sz="1650" b="0" dirty="0" smtClean="0">
                <a:solidFill>
                  <a:srgbClr val="0070C0"/>
                </a:solidFill>
                <a:latin typeface="Times New Roman" panose="02020603050405020304" pitchFamily="18" charset="0"/>
                <a:cs typeface="Times New Roman" panose="02020603050405020304" pitchFamily="18" charset="0"/>
              </a:rPr>
              <a:t>* </a:t>
            </a:r>
            <a:r>
              <a:rPr lang="ru-RU" sz="1600" b="0" dirty="0" smtClean="0">
                <a:solidFill>
                  <a:srgbClr val="0070C0"/>
                </a:solidFill>
                <a:latin typeface="Times New Roman" panose="02020603050405020304" pitchFamily="18" charset="0"/>
                <a:cs typeface="Times New Roman" panose="02020603050405020304" pitchFamily="18" charset="0"/>
              </a:rPr>
              <a:t>Письмо ФНС России от 31.07.2018 № СД-4-3/14795</a:t>
            </a:r>
            <a:r>
              <a:rPr lang="en-US" sz="1600" b="0" dirty="0" smtClean="0">
                <a:solidFill>
                  <a:srgbClr val="0070C0"/>
                </a:solidFill>
                <a:latin typeface="Times New Roman" panose="02020603050405020304" pitchFamily="18" charset="0"/>
                <a:cs typeface="Times New Roman" panose="02020603050405020304" pitchFamily="18" charset="0"/>
              </a:rPr>
              <a:t>@:</a:t>
            </a:r>
            <a:r>
              <a:rPr lang="ru-RU" sz="1600" b="0" dirty="0" smtClean="0">
                <a:solidFill>
                  <a:srgbClr val="0070C0"/>
                </a:solidFill>
                <a:latin typeface="Times New Roman" panose="02020603050405020304" pitchFamily="18" charset="0"/>
                <a:cs typeface="Times New Roman" panose="02020603050405020304" pitchFamily="18" charset="0"/>
              </a:rPr>
              <a:t> при электронном таможенном декларировании отметки ТО о выпуске товаров на ДТ не требуется при подтверждении ставки 0% по </a:t>
            </a:r>
            <a:r>
              <a:rPr lang="ru-RU" sz="1600" b="0" dirty="0" err="1" smtClean="0">
                <a:solidFill>
                  <a:srgbClr val="0070C0"/>
                </a:solidFill>
                <a:latin typeface="Times New Roman" panose="02020603050405020304" pitchFamily="18" charset="0"/>
                <a:cs typeface="Times New Roman" panose="02020603050405020304" pitchFamily="18" charset="0"/>
              </a:rPr>
              <a:t>п.п</a:t>
            </a:r>
            <a:r>
              <a:rPr lang="ru-RU" sz="1600" b="0" dirty="0" smtClean="0">
                <a:solidFill>
                  <a:srgbClr val="0070C0"/>
                </a:solidFill>
                <a:latin typeface="Times New Roman" panose="02020603050405020304" pitchFamily="18" charset="0"/>
                <a:cs typeface="Times New Roman" panose="02020603050405020304" pitchFamily="18" charset="0"/>
              </a:rPr>
              <a:t>. 1 п. 1 ст. 165 НК РФ (экспорт)</a:t>
            </a:r>
            <a:endParaRPr lang="ru-RU" sz="1600" b="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1097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ый треугольник 1"/>
          <p:cNvSpPr/>
          <p:nvPr/>
        </p:nvSpPr>
        <p:spPr>
          <a:xfrm flipH="1">
            <a:off x="4553083" y="2595033"/>
            <a:ext cx="632750" cy="613834"/>
          </a:xfrm>
          <a:prstGeom prst="rtTriangle">
            <a:avLst/>
          </a:prstGeom>
          <a:pattFill prst="pct60">
            <a:fgClr>
              <a:srgbClr val="EDEEEF"/>
            </a:fgClr>
            <a:bgClr>
              <a:schemeClr val="accent1">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52" name="Прямоугольник 51"/>
          <p:cNvSpPr/>
          <p:nvPr/>
        </p:nvSpPr>
        <p:spPr>
          <a:xfrm>
            <a:off x="3905690" y="2584126"/>
            <a:ext cx="1294786" cy="646331"/>
          </a:xfrm>
          <a:prstGeom prst="rect">
            <a:avLst/>
          </a:prstGeom>
          <a:noFill/>
          <a:ln>
            <a:solidFill>
              <a:srgbClr val="4F81BD"/>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dirty="0">
                <a:solidFill>
                  <a:sysClr val="windowText" lastClr="000000"/>
                </a:solidFill>
                <a:latin typeface="Arial Narrow" panose="020B0606020202030204" pitchFamily="34" charset="0"/>
              </a:rPr>
              <a:t>РУЧНОЙ КОНТРОЛЬ</a:t>
            </a:r>
          </a:p>
        </p:txBody>
      </p:sp>
      <p:sp>
        <p:nvSpPr>
          <p:cNvPr id="111" name="Прямоугольник 110"/>
          <p:cNvSpPr/>
          <p:nvPr/>
        </p:nvSpPr>
        <p:spPr>
          <a:xfrm>
            <a:off x="551384" y="4363195"/>
            <a:ext cx="10657183" cy="964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defTabSz="1043056">
              <a:spcBef>
                <a:spcPct val="0"/>
              </a:spcBef>
            </a:pPr>
            <a:r>
              <a:rPr lang="ru-RU" dirty="0" smtClean="0">
                <a:solidFill>
                  <a:prstClr val="black"/>
                </a:solidFill>
                <a:latin typeface="Arial Narrow" panose="020B0606020202030204" pitchFamily="34" charset="0"/>
              </a:rPr>
              <a:t>УЧАСТНИКИ ВЭД СВЕРДЛОВСКОЙ ОБЛАСТИ, ИСПОЛЬЗОВАВШИЕ </a:t>
            </a:r>
            <a:r>
              <a:rPr lang="ru-RU" dirty="0">
                <a:solidFill>
                  <a:prstClr val="black"/>
                </a:solidFill>
                <a:latin typeface="Arial Narrow" panose="020B0606020202030204" pitchFamily="34" charset="0"/>
              </a:rPr>
              <a:t>РЕЕСТРЫ </a:t>
            </a:r>
            <a:r>
              <a:rPr lang="ru-RU" dirty="0" smtClean="0">
                <a:solidFill>
                  <a:prstClr val="black"/>
                </a:solidFill>
                <a:latin typeface="Arial Narrow" panose="020B0606020202030204" pitchFamily="34" charset="0"/>
              </a:rPr>
              <a:t>ДОКУМЕНТОВ:   </a:t>
            </a:r>
            <a:r>
              <a:rPr lang="ru-RU" b="1" dirty="0" smtClean="0">
                <a:solidFill>
                  <a:prstClr val="black"/>
                </a:solidFill>
                <a:latin typeface="Arial Narrow" panose="020B0606020202030204" pitchFamily="34" charset="0"/>
              </a:rPr>
              <a:t>50</a:t>
            </a:r>
            <a:endParaRPr lang="ru-RU" b="1" dirty="0">
              <a:solidFill>
                <a:prstClr val="black"/>
              </a:solidFill>
              <a:latin typeface="Arial Narrow" panose="020B0606020202030204" pitchFamily="34" charset="0"/>
            </a:endParaRPr>
          </a:p>
          <a:p>
            <a:pPr algn="just" defTabSz="1043056">
              <a:spcBef>
                <a:spcPct val="0"/>
              </a:spcBef>
            </a:pPr>
            <a:r>
              <a:rPr lang="ru-RU" dirty="0">
                <a:solidFill>
                  <a:prstClr val="black"/>
                </a:solidFill>
                <a:latin typeface="Arial Narrow" panose="020B0606020202030204" pitchFamily="34" charset="0"/>
              </a:rPr>
              <a:t>АВТОМАТИЗИРОВАННО ПРОВЕРЕНА НАЛОГОВАЯ БАЗА:                                                     </a:t>
            </a:r>
            <a:r>
              <a:rPr lang="ru-RU" dirty="0" smtClean="0">
                <a:solidFill>
                  <a:prstClr val="black"/>
                </a:solidFill>
                <a:latin typeface="Arial Narrow" panose="020B0606020202030204" pitchFamily="34" charset="0"/>
              </a:rPr>
              <a:t>            </a:t>
            </a:r>
            <a:r>
              <a:rPr lang="ru-RU" b="1" dirty="0" smtClean="0">
                <a:solidFill>
                  <a:prstClr val="black"/>
                </a:solidFill>
                <a:latin typeface="Arial Narrow" panose="020B0606020202030204" pitchFamily="34" charset="0"/>
              </a:rPr>
              <a:t>23 МЛРД. </a:t>
            </a:r>
            <a:r>
              <a:rPr lang="ru-RU" b="1" dirty="0">
                <a:solidFill>
                  <a:prstClr val="black"/>
                </a:solidFill>
                <a:latin typeface="Arial Narrow" panose="020B0606020202030204" pitchFamily="34" charset="0"/>
              </a:rPr>
              <a:t>РУБЛЕЙ</a:t>
            </a:r>
          </a:p>
          <a:p>
            <a:pPr algn="just" defTabSz="1043056">
              <a:spcBef>
                <a:spcPct val="0"/>
              </a:spcBef>
            </a:pPr>
            <a:r>
              <a:rPr lang="ru-RU" dirty="0">
                <a:solidFill>
                  <a:prstClr val="black"/>
                </a:solidFill>
                <a:latin typeface="Arial Narrow" panose="020B0606020202030204" pitchFamily="34" charset="0"/>
              </a:rPr>
              <a:t>СОКРАЩЕНИЕ ЗАТРАТ УЧАСТНИКОВ ВЭД:                                                                              </a:t>
            </a:r>
            <a:r>
              <a:rPr lang="ru-RU" dirty="0" smtClean="0">
                <a:solidFill>
                  <a:prstClr val="black"/>
                </a:solidFill>
                <a:latin typeface="Arial Narrow" panose="020B0606020202030204" pitchFamily="34" charset="0"/>
              </a:rPr>
              <a:t>            </a:t>
            </a:r>
            <a:r>
              <a:rPr lang="ru-RU" b="1" dirty="0" smtClean="0">
                <a:solidFill>
                  <a:prstClr val="black"/>
                </a:solidFill>
                <a:latin typeface="Arial Narrow" panose="020B0606020202030204" pitchFamily="34" charset="0"/>
              </a:rPr>
              <a:t>20 МЛН</a:t>
            </a:r>
            <a:r>
              <a:rPr lang="ru-RU" b="1" dirty="0">
                <a:solidFill>
                  <a:prstClr val="black"/>
                </a:solidFill>
                <a:latin typeface="Arial Narrow" panose="020B0606020202030204" pitchFamily="34" charset="0"/>
              </a:rPr>
              <a:t>. РУБЛЕЙ</a:t>
            </a:r>
          </a:p>
        </p:txBody>
      </p:sp>
      <p:sp>
        <p:nvSpPr>
          <p:cNvPr id="4" name="Номер слайда 3"/>
          <p:cNvSpPr>
            <a:spLocks noGrp="1"/>
          </p:cNvSpPr>
          <p:nvPr>
            <p:ph type="sldNum" sz="quarter" idx="10"/>
          </p:nvPr>
        </p:nvSpPr>
        <p:spPr/>
        <p:txBody>
          <a:bodyPr/>
          <a:lstStyle/>
          <a:p>
            <a:pPr>
              <a:defRPr/>
            </a:pPr>
            <a:r>
              <a:rPr lang="ru-RU" dirty="0" smtClean="0">
                <a:solidFill>
                  <a:prstClr val="white"/>
                </a:solidFill>
                <a:latin typeface="Arial Narrow" panose="020B0606020202030204" pitchFamily="34" charset="0"/>
              </a:rPr>
              <a:t>8</a:t>
            </a:r>
            <a:endParaRPr lang="ru-RU" dirty="0">
              <a:solidFill>
                <a:prstClr val="white"/>
              </a:solidFill>
              <a:latin typeface="Arial Narrow" panose="020B0606020202030204" pitchFamily="34" charset="0"/>
            </a:endParaRPr>
          </a:p>
        </p:txBody>
      </p:sp>
      <p:sp>
        <p:nvSpPr>
          <p:cNvPr id="6" name="Прямоугольник 5"/>
          <p:cNvSpPr/>
          <p:nvPr/>
        </p:nvSpPr>
        <p:spPr>
          <a:xfrm>
            <a:off x="7815138" y="3566860"/>
            <a:ext cx="1367594" cy="646331"/>
          </a:xfrm>
          <a:prstGeom prst="rect">
            <a:avLst/>
          </a:prstGeom>
        </p:spPr>
        <p:txBody>
          <a:bodyPr wrap="square">
            <a:spAutoFit/>
          </a:bodyPr>
          <a:lstStyle/>
          <a:p>
            <a:r>
              <a:rPr lang="ru-RU" dirty="0">
                <a:solidFill>
                  <a:prstClr val="black"/>
                </a:solidFill>
                <a:latin typeface="Arial Narrow" panose="020B0606020202030204" pitchFamily="34" charset="0"/>
              </a:rPr>
              <a:t>СВЕДЕНИЯ ИЗ ЕАИС</a:t>
            </a:r>
          </a:p>
        </p:txBody>
      </p:sp>
      <p:cxnSp>
        <p:nvCxnSpPr>
          <p:cNvPr id="7" name="Прямая со стрелкой 6"/>
          <p:cNvCxnSpPr>
            <a:stCxn id="50" idx="3"/>
            <a:endCxn id="51" idx="1"/>
          </p:cNvCxnSpPr>
          <p:nvPr/>
        </p:nvCxnSpPr>
        <p:spPr>
          <a:xfrm flipV="1">
            <a:off x="2482888" y="1991423"/>
            <a:ext cx="1350497" cy="1"/>
          </a:xfrm>
          <a:prstGeom prst="straightConnector1">
            <a:avLst/>
          </a:prstGeom>
          <a:ln w="76200">
            <a:tailEnd type="triangle"/>
          </a:ln>
        </p:spPr>
        <p:style>
          <a:lnRef idx="3">
            <a:schemeClr val="accent6"/>
          </a:lnRef>
          <a:fillRef idx="0">
            <a:schemeClr val="accent6"/>
          </a:fillRef>
          <a:effectRef idx="2">
            <a:schemeClr val="accent6"/>
          </a:effectRef>
          <a:fontRef idx="minor">
            <a:schemeClr val="tx1"/>
          </a:fontRef>
        </p:style>
      </p:cxnSp>
      <p:sp>
        <p:nvSpPr>
          <p:cNvPr id="26" name="Заголовок 1"/>
          <p:cNvSpPr>
            <a:spLocks noGrp="1"/>
          </p:cNvSpPr>
          <p:nvPr>
            <p:ph type="title"/>
          </p:nvPr>
        </p:nvSpPr>
        <p:spPr>
          <a:xfrm>
            <a:off x="2564365" y="404664"/>
            <a:ext cx="6891132" cy="756284"/>
          </a:xfrm>
        </p:spPr>
        <p:txBody>
          <a:bodyPr>
            <a:noAutofit/>
          </a:bodyPr>
          <a:lstStyle/>
          <a:p>
            <a:pPr algn="ctr"/>
            <a:r>
              <a:rPr lang="ru-RU" sz="2400" cap="all" dirty="0" smtClean="0">
                <a:solidFill>
                  <a:schemeClr val="tx2"/>
                </a:solidFill>
                <a:latin typeface="Arial Narrow" panose="020B0606020202030204" pitchFamily="34" charset="0"/>
                <a:cs typeface="Aharoni" panose="02010803020104030203" pitchFamily="2" charset="-79"/>
              </a:rPr>
              <a:t>Упрощение подтверждения экспорта. Замена документов Реестрами сведений</a:t>
            </a:r>
            <a:endParaRPr lang="ru-RU" sz="2400" cap="all" dirty="0">
              <a:solidFill>
                <a:schemeClr val="tx2"/>
              </a:solidFill>
              <a:latin typeface="Arial Narrow" panose="020B0606020202030204" pitchFamily="34" charset="0"/>
              <a:cs typeface="Aharoni" panose="02010803020104030203" pitchFamily="2" charset="-79"/>
            </a:endParaRPr>
          </a:p>
        </p:txBody>
      </p:sp>
      <p:sp>
        <p:nvSpPr>
          <p:cNvPr id="34" name="Скругленный прямоугольник 33"/>
          <p:cNvSpPr/>
          <p:nvPr/>
        </p:nvSpPr>
        <p:spPr>
          <a:xfrm>
            <a:off x="1000876" y="3298031"/>
            <a:ext cx="1413374" cy="536400"/>
          </a:xfrm>
          <a:prstGeom prst="roundRect">
            <a:avLst/>
          </a:prstGeom>
          <a:solidFill>
            <a:schemeClr val="accent3"/>
          </a:solidFill>
          <a:ln>
            <a:solidFill>
              <a:srgbClr val="9BBB59"/>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a:solidFill>
                  <a:prstClr val="black"/>
                </a:solidFill>
                <a:latin typeface="Arial Narrow" panose="020B0606020202030204" pitchFamily="34" charset="0"/>
              </a:rPr>
              <a:t>ФТС РОССИИ</a:t>
            </a:r>
          </a:p>
        </p:txBody>
      </p:sp>
      <p:sp>
        <p:nvSpPr>
          <p:cNvPr id="38" name="Прямоугольник 37"/>
          <p:cNvSpPr/>
          <p:nvPr/>
        </p:nvSpPr>
        <p:spPr>
          <a:xfrm>
            <a:off x="2266399" y="1634157"/>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ДОКУМЕНТОВ</a:t>
            </a:r>
          </a:p>
        </p:txBody>
      </p:sp>
      <p:cxnSp>
        <p:nvCxnSpPr>
          <p:cNvPr id="42" name="Соединительная линия уступом 41"/>
          <p:cNvCxnSpPr/>
          <p:nvPr/>
        </p:nvCxnSpPr>
        <p:spPr>
          <a:xfrm flipV="1">
            <a:off x="2157270" y="2270606"/>
            <a:ext cx="3642" cy="995606"/>
          </a:xfrm>
          <a:prstGeom prst="straightConnector1">
            <a:avLst/>
          </a:prstGeom>
          <a:ln>
            <a:solidFill>
              <a:srgbClr val="9BBB59"/>
            </a:solidFill>
            <a:tailEnd type="triangle"/>
          </a:ln>
        </p:spPr>
        <p:style>
          <a:lnRef idx="3">
            <a:schemeClr val="accent1"/>
          </a:lnRef>
          <a:fillRef idx="0">
            <a:schemeClr val="accent1"/>
          </a:fillRef>
          <a:effectRef idx="2">
            <a:schemeClr val="accent1"/>
          </a:effectRef>
          <a:fontRef idx="minor">
            <a:schemeClr val="tx1"/>
          </a:fontRef>
        </p:style>
      </p:cxnSp>
      <p:sp>
        <p:nvSpPr>
          <p:cNvPr id="50" name="Скругленный прямоугольник 49"/>
          <p:cNvSpPr/>
          <p:nvPr/>
        </p:nvSpPr>
        <p:spPr>
          <a:xfrm>
            <a:off x="932239" y="1722653"/>
            <a:ext cx="1550649" cy="537541"/>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a:solidFill>
                  <a:prstClr val="black"/>
                </a:solidFill>
                <a:latin typeface="Arial Narrow" panose="020B0606020202030204" pitchFamily="34" charset="0"/>
              </a:rPr>
              <a:t>ЭКСПОРТЕР</a:t>
            </a:r>
          </a:p>
        </p:txBody>
      </p:sp>
      <p:sp>
        <p:nvSpPr>
          <p:cNvPr id="51" name="Скругленный прямоугольник 50"/>
          <p:cNvSpPr/>
          <p:nvPr/>
        </p:nvSpPr>
        <p:spPr>
          <a:xfrm>
            <a:off x="3833385" y="1722651"/>
            <a:ext cx="1456176" cy="537544"/>
          </a:xfrm>
          <a:prstGeom prst="roundRect">
            <a:avLst/>
          </a:prstGeom>
          <a:solidFill>
            <a:srgbClr val="C5D5E9"/>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a:solidFill>
                  <a:prstClr val="black"/>
                </a:solidFill>
                <a:latin typeface="Arial Narrow" panose="020B0606020202030204" pitchFamily="34" charset="0"/>
              </a:rPr>
              <a:t>ФНС РОССИИ</a:t>
            </a:r>
          </a:p>
        </p:txBody>
      </p:sp>
      <p:sp>
        <p:nvSpPr>
          <p:cNvPr id="71" name="Прямоугольник 70"/>
          <p:cNvSpPr/>
          <p:nvPr/>
        </p:nvSpPr>
        <p:spPr>
          <a:xfrm>
            <a:off x="4295800" y="1206789"/>
            <a:ext cx="853119" cy="369332"/>
          </a:xfrm>
          <a:prstGeom prst="rect">
            <a:avLst/>
          </a:prstGeom>
        </p:spPr>
        <p:txBody>
          <a:bodyPr wrap="none">
            <a:spAutoFit/>
          </a:bodyPr>
          <a:lstStyle/>
          <a:p>
            <a:r>
              <a:rPr lang="ru-RU" b="1" cap="all" dirty="0">
                <a:solidFill>
                  <a:srgbClr val="002060"/>
                </a:solidFill>
                <a:latin typeface="Arial Narrow" panose="020B0606020202030204" pitchFamily="34" charset="0"/>
              </a:rPr>
              <a:t>Было:</a:t>
            </a:r>
            <a:endParaRPr lang="ru-RU" dirty="0">
              <a:solidFill>
                <a:prstClr val="black"/>
              </a:solidFill>
              <a:latin typeface="Arial Narrow" panose="020B0606020202030204" pitchFamily="34" charset="0"/>
            </a:endParaRPr>
          </a:p>
        </p:txBody>
      </p:sp>
      <p:sp>
        <p:nvSpPr>
          <p:cNvPr id="72" name="Прямоугольник 71"/>
          <p:cNvSpPr/>
          <p:nvPr/>
        </p:nvSpPr>
        <p:spPr>
          <a:xfrm>
            <a:off x="6009931" y="1206789"/>
            <a:ext cx="915635" cy="369332"/>
          </a:xfrm>
          <a:prstGeom prst="rect">
            <a:avLst/>
          </a:prstGeom>
        </p:spPr>
        <p:txBody>
          <a:bodyPr wrap="none">
            <a:spAutoFit/>
          </a:bodyPr>
          <a:lstStyle/>
          <a:p>
            <a:r>
              <a:rPr lang="ru-RU" b="1" cap="all" dirty="0">
                <a:solidFill>
                  <a:srgbClr val="002060"/>
                </a:solidFill>
                <a:latin typeface="Arial Narrow" panose="020B0606020202030204" pitchFamily="34" charset="0"/>
              </a:rPr>
              <a:t>СТАЛО:</a:t>
            </a:r>
            <a:endParaRPr lang="ru-RU" dirty="0">
              <a:solidFill>
                <a:prstClr val="black"/>
              </a:solidFill>
              <a:latin typeface="Arial Narrow" panose="020B0606020202030204" pitchFamily="34" charset="0"/>
            </a:endParaRPr>
          </a:p>
        </p:txBody>
      </p:sp>
      <p:cxnSp>
        <p:nvCxnSpPr>
          <p:cNvPr id="74" name="Прямая соединительная линия 73"/>
          <p:cNvCxnSpPr/>
          <p:nvPr/>
        </p:nvCxnSpPr>
        <p:spPr>
          <a:xfrm>
            <a:off x="5507850" y="1206789"/>
            <a:ext cx="7635" cy="298482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H="1">
            <a:off x="1340892" y="2260194"/>
            <a:ext cx="1" cy="1037837"/>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47" name="Прямоугольник 46"/>
          <p:cNvSpPr/>
          <p:nvPr/>
        </p:nvSpPr>
        <p:spPr>
          <a:xfrm>
            <a:off x="740750" y="2413445"/>
            <a:ext cx="1287728" cy="338554"/>
          </a:xfrm>
          <a:prstGeom prst="rect">
            <a:avLst/>
          </a:prstGeom>
          <a:solidFill>
            <a:srgbClr val="EDEEEF"/>
          </a:solidFill>
          <a:ln>
            <a:solidFill>
              <a:srgbClr val="F79646"/>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prstClr val="black"/>
                </a:solidFill>
                <a:latin typeface="Arial Narrow" panose="020B0606020202030204" pitchFamily="34" charset="0"/>
              </a:rPr>
              <a:t>ДОКУМЕНТЫ</a:t>
            </a:r>
            <a:endParaRPr lang="ru-RU" sz="1600" dirty="0">
              <a:solidFill>
                <a:prstClr val="white"/>
              </a:solidFill>
              <a:latin typeface="Arial Narrow" panose="020B0606020202030204" pitchFamily="34" charset="0"/>
            </a:endParaRPr>
          </a:p>
        </p:txBody>
      </p:sp>
      <p:cxnSp>
        <p:nvCxnSpPr>
          <p:cNvPr id="49" name="Прямая со стрелкой 48"/>
          <p:cNvCxnSpPr>
            <a:stCxn id="51" idx="2"/>
            <a:endCxn id="52" idx="0"/>
          </p:cNvCxnSpPr>
          <p:nvPr/>
        </p:nvCxnSpPr>
        <p:spPr>
          <a:xfrm flipH="1">
            <a:off x="4553083" y="2260195"/>
            <a:ext cx="8390" cy="323931"/>
          </a:xfrm>
          <a:prstGeom prst="straightConnector1">
            <a:avLst/>
          </a:prstGeom>
          <a:ln>
            <a:solidFill>
              <a:schemeClr val="accent1"/>
            </a:solidFill>
            <a:prstDash val="solid"/>
            <a:tailEnd type="triangle"/>
          </a:ln>
        </p:spPr>
        <p:style>
          <a:lnRef idx="3">
            <a:schemeClr val="accent1"/>
          </a:lnRef>
          <a:fillRef idx="0">
            <a:schemeClr val="accent1"/>
          </a:fillRef>
          <a:effectRef idx="2">
            <a:schemeClr val="accent1"/>
          </a:effectRef>
          <a:fontRef idx="minor">
            <a:schemeClr val="tx1"/>
          </a:fontRef>
        </p:style>
      </p:cxnSp>
      <p:sp>
        <p:nvSpPr>
          <p:cNvPr id="57" name="Прямоугольник 56"/>
          <p:cNvSpPr/>
          <p:nvPr/>
        </p:nvSpPr>
        <p:spPr>
          <a:xfrm>
            <a:off x="1434363" y="2838203"/>
            <a:ext cx="1287728" cy="338554"/>
          </a:xfrm>
          <a:prstGeom prst="rect">
            <a:avLst/>
          </a:prstGeom>
          <a:solidFill>
            <a:srgbClr val="EDEEEF"/>
          </a:solidFill>
          <a:ln>
            <a:solidFill>
              <a:srgbClr val="9BBB59"/>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sysClr val="windowText" lastClr="000000"/>
                </a:solidFill>
                <a:latin typeface="Arial Narrow" panose="020B0606020202030204" pitchFamily="34" charset="0"/>
              </a:rPr>
              <a:t>ОТМЕТКИ</a:t>
            </a:r>
          </a:p>
        </p:txBody>
      </p:sp>
      <p:sp>
        <p:nvSpPr>
          <p:cNvPr id="40" name="Прямоугольник 39"/>
          <p:cNvSpPr/>
          <p:nvPr/>
        </p:nvSpPr>
        <p:spPr>
          <a:xfrm>
            <a:off x="2450942" y="2029523"/>
            <a:ext cx="1410964" cy="338554"/>
          </a:xfrm>
          <a:prstGeom prst="rect">
            <a:avLst/>
          </a:prstGeom>
        </p:spPr>
        <p:txBody>
          <a:bodyPr wrap="none">
            <a:spAutoFit/>
          </a:bodyPr>
          <a:lstStyle/>
          <a:p>
            <a:r>
              <a:rPr lang="ru-RU" sz="1600" dirty="0">
                <a:solidFill>
                  <a:sysClr val="windowText" lastClr="000000"/>
                </a:solidFill>
                <a:latin typeface="Arial Narrow" panose="020B0606020202030204" pitchFamily="34" charset="0"/>
              </a:rPr>
              <a:t>С ОТМЕТКАМИ</a:t>
            </a:r>
            <a:endParaRPr lang="ru-RU" sz="1600" dirty="0">
              <a:solidFill>
                <a:prstClr val="black"/>
              </a:solidFill>
            </a:endParaRPr>
          </a:p>
        </p:txBody>
      </p:sp>
      <p:sp>
        <p:nvSpPr>
          <p:cNvPr id="60" name="Прямоугольник 59"/>
          <p:cNvSpPr/>
          <p:nvPr/>
        </p:nvSpPr>
        <p:spPr>
          <a:xfrm>
            <a:off x="2215603" y="1402595"/>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100%</a:t>
            </a:r>
          </a:p>
        </p:txBody>
      </p:sp>
      <p:cxnSp>
        <p:nvCxnSpPr>
          <p:cNvPr id="78" name="Прямая со стрелкой 77"/>
          <p:cNvCxnSpPr>
            <a:stCxn id="82" idx="3"/>
            <a:endCxn id="83" idx="1"/>
          </p:cNvCxnSpPr>
          <p:nvPr/>
        </p:nvCxnSpPr>
        <p:spPr>
          <a:xfrm flipV="1">
            <a:off x="7523460" y="1991423"/>
            <a:ext cx="1350497" cy="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79" name="Скругленный прямоугольник 78"/>
          <p:cNvSpPr/>
          <p:nvPr/>
        </p:nvSpPr>
        <p:spPr>
          <a:xfrm>
            <a:off x="6041448" y="3298031"/>
            <a:ext cx="1413374" cy="536400"/>
          </a:xfrm>
          <a:prstGeom prst="roundRect">
            <a:avLst/>
          </a:prstGeom>
          <a:solidFill>
            <a:schemeClr val="accent3"/>
          </a:solidFill>
          <a:ln>
            <a:solidFill>
              <a:srgbClr val="9BBB59"/>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a:solidFill>
                  <a:prstClr val="black"/>
                </a:solidFill>
                <a:latin typeface="Arial Narrow" panose="020B0606020202030204" pitchFamily="34" charset="0"/>
              </a:rPr>
              <a:t>ФТС РОССИИ</a:t>
            </a:r>
          </a:p>
        </p:txBody>
      </p:sp>
      <p:sp>
        <p:nvSpPr>
          <p:cNvPr id="80" name="Прямоугольник 79"/>
          <p:cNvSpPr/>
          <p:nvPr/>
        </p:nvSpPr>
        <p:spPr>
          <a:xfrm>
            <a:off x="7306971" y="1669141"/>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РЕЕСТР</a:t>
            </a:r>
          </a:p>
        </p:txBody>
      </p:sp>
      <p:cxnSp>
        <p:nvCxnSpPr>
          <p:cNvPr id="81" name="Соединительная линия уступом 41"/>
          <p:cNvCxnSpPr/>
          <p:nvPr/>
        </p:nvCxnSpPr>
        <p:spPr>
          <a:xfrm flipV="1">
            <a:off x="7197842" y="2270606"/>
            <a:ext cx="3642" cy="995606"/>
          </a:xfrm>
          <a:prstGeom prst="straightConnector1">
            <a:avLst/>
          </a:prstGeom>
          <a:ln>
            <a:solidFill>
              <a:srgbClr val="9BBB59"/>
            </a:solidFill>
            <a:tailEnd type="triangle"/>
          </a:ln>
        </p:spPr>
        <p:style>
          <a:lnRef idx="3">
            <a:schemeClr val="accent1"/>
          </a:lnRef>
          <a:fillRef idx="0">
            <a:schemeClr val="accent1"/>
          </a:fillRef>
          <a:effectRef idx="2">
            <a:schemeClr val="accent1"/>
          </a:effectRef>
          <a:fontRef idx="minor">
            <a:schemeClr val="tx1"/>
          </a:fontRef>
        </p:style>
      </p:cxnSp>
      <p:sp>
        <p:nvSpPr>
          <p:cNvPr id="82" name="Скругленный прямоугольник 81"/>
          <p:cNvSpPr/>
          <p:nvPr/>
        </p:nvSpPr>
        <p:spPr>
          <a:xfrm>
            <a:off x="5972811" y="1722653"/>
            <a:ext cx="1550649" cy="537541"/>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a:solidFill>
                  <a:prstClr val="black"/>
                </a:solidFill>
                <a:latin typeface="Arial Narrow" panose="020B0606020202030204" pitchFamily="34" charset="0"/>
              </a:rPr>
              <a:t>ЭКСПОРТЕР</a:t>
            </a:r>
          </a:p>
        </p:txBody>
      </p:sp>
      <p:sp>
        <p:nvSpPr>
          <p:cNvPr id="83" name="Скругленный прямоугольник 82"/>
          <p:cNvSpPr/>
          <p:nvPr/>
        </p:nvSpPr>
        <p:spPr>
          <a:xfrm>
            <a:off x="8873957" y="1722651"/>
            <a:ext cx="1456176" cy="537544"/>
          </a:xfrm>
          <a:prstGeom prst="roundRect">
            <a:avLst/>
          </a:prstGeom>
          <a:solidFill>
            <a:srgbClr val="C5D5E9"/>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a:solidFill>
                  <a:prstClr val="black"/>
                </a:solidFill>
                <a:latin typeface="Arial Narrow" panose="020B0606020202030204" pitchFamily="34" charset="0"/>
              </a:rPr>
              <a:t>ФНС РОССИИ</a:t>
            </a:r>
          </a:p>
        </p:txBody>
      </p:sp>
      <p:cxnSp>
        <p:nvCxnSpPr>
          <p:cNvPr id="84" name="Прямая со стрелкой 83"/>
          <p:cNvCxnSpPr/>
          <p:nvPr/>
        </p:nvCxnSpPr>
        <p:spPr>
          <a:xfrm flipH="1">
            <a:off x="6381464" y="2260194"/>
            <a:ext cx="1" cy="1037837"/>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85" name="Прямоугольник 84"/>
          <p:cNvSpPr/>
          <p:nvPr/>
        </p:nvSpPr>
        <p:spPr>
          <a:xfrm>
            <a:off x="5781322" y="2413445"/>
            <a:ext cx="1287728" cy="338554"/>
          </a:xfrm>
          <a:prstGeom prst="rect">
            <a:avLst/>
          </a:prstGeom>
          <a:solidFill>
            <a:srgbClr val="EDEEEF"/>
          </a:solidFill>
          <a:ln>
            <a:solidFill>
              <a:srgbClr val="F79646"/>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prstClr val="black"/>
                </a:solidFill>
                <a:latin typeface="Arial Narrow" panose="020B0606020202030204" pitchFamily="34" charset="0"/>
              </a:rPr>
              <a:t>ДОКУМЕНТЫ</a:t>
            </a:r>
            <a:endParaRPr lang="ru-RU" sz="1600" dirty="0">
              <a:solidFill>
                <a:prstClr val="white"/>
              </a:solidFill>
              <a:latin typeface="Arial Narrow" panose="020B0606020202030204" pitchFamily="34" charset="0"/>
            </a:endParaRPr>
          </a:p>
        </p:txBody>
      </p:sp>
      <p:cxnSp>
        <p:nvCxnSpPr>
          <p:cNvPr id="86" name="Прямая со стрелкой 85"/>
          <p:cNvCxnSpPr>
            <a:stCxn id="83" idx="2"/>
            <a:endCxn id="87" idx="0"/>
          </p:cNvCxnSpPr>
          <p:nvPr/>
        </p:nvCxnSpPr>
        <p:spPr>
          <a:xfrm flipH="1">
            <a:off x="9593655" y="2260195"/>
            <a:ext cx="8390" cy="323931"/>
          </a:xfrm>
          <a:prstGeom prst="straightConnector1">
            <a:avLst/>
          </a:prstGeom>
          <a:ln>
            <a:solidFill>
              <a:schemeClr val="accent1"/>
            </a:solidFill>
            <a:prstDash val="solid"/>
            <a:tailEnd type="triangle"/>
          </a:ln>
        </p:spPr>
        <p:style>
          <a:lnRef idx="3">
            <a:schemeClr val="accent1"/>
          </a:lnRef>
          <a:fillRef idx="0">
            <a:schemeClr val="accent1"/>
          </a:fillRef>
          <a:effectRef idx="2">
            <a:schemeClr val="accent1"/>
          </a:effectRef>
          <a:fontRef idx="minor">
            <a:schemeClr val="tx1"/>
          </a:fontRef>
        </p:style>
      </p:cxnSp>
      <p:sp>
        <p:nvSpPr>
          <p:cNvPr id="87" name="Прямоугольник 86"/>
          <p:cNvSpPr/>
          <p:nvPr/>
        </p:nvSpPr>
        <p:spPr>
          <a:xfrm>
            <a:off x="8946262" y="2584126"/>
            <a:ext cx="1294786" cy="646331"/>
          </a:xfrm>
          <a:prstGeom prst="rect">
            <a:avLst/>
          </a:prstGeom>
          <a:pattFill prst="pct60">
            <a:fgClr>
              <a:srgbClr val="EDEEEF"/>
            </a:fgClr>
            <a:bgClr>
              <a:schemeClr val="accent1">
                <a:lumMod val="60000"/>
                <a:lumOff val="40000"/>
              </a:schemeClr>
            </a:bgClr>
          </a:pattFill>
          <a:ln>
            <a:solidFill>
              <a:srgbClr val="4F81BD"/>
            </a:solidFill>
          </a:ln>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dirty="0">
                <a:solidFill>
                  <a:sysClr val="windowText" lastClr="000000"/>
                </a:solidFill>
                <a:latin typeface="Arial Narrow" panose="020B0606020202030204" pitchFamily="34" charset="0"/>
              </a:rPr>
              <a:t>100% АВТО-КОНТРОЛЬ</a:t>
            </a:r>
          </a:p>
        </p:txBody>
      </p:sp>
      <p:sp>
        <p:nvSpPr>
          <p:cNvPr id="88" name="Прямоугольник 87"/>
          <p:cNvSpPr/>
          <p:nvPr/>
        </p:nvSpPr>
        <p:spPr>
          <a:xfrm>
            <a:off x="6474935" y="2838203"/>
            <a:ext cx="1287728" cy="338554"/>
          </a:xfrm>
          <a:prstGeom prst="rect">
            <a:avLst/>
          </a:prstGeom>
          <a:solidFill>
            <a:srgbClr val="EDEEEF"/>
          </a:solidFill>
          <a:ln>
            <a:solidFill>
              <a:srgbClr val="9BBB59"/>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ru-RU" sz="1600" dirty="0">
                <a:solidFill>
                  <a:sysClr val="windowText" lastClr="000000"/>
                </a:solidFill>
                <a:latin typeface="Arial Narrow" panose="020B0606020202030204" pitchFamily="34" charset="0"/>
              </a:rPr>
              <a:t>ОТМЕТКИ</a:t>
            </a:r>
          </a:p>
        </p:txBody>
      </p:sp>
      <p:sp>
        <p:nvSpPr>
          <p:cNvPr id="92" name="Прямоугольник 91"/>
          <p:cNvSpPr/>
          <p:nvPr/>
        </p:nvSpPr>
        <p:spPr>
          <a:xfrm>
            <a:off x="7306971" y="1990608"/>
            <a:ext cx="1783476" cy="338554"/>
          </a:xfrm>
          <a:prstGeom prst="rect">
            <a:avLst/>
          </a:prstGeom>
        </p:spPr>
        <p:txBody>
          <a:bodyPr wrap="square">
            <a:spAutoFit/>
          </a:bodyPr>
          <a:lstStyle/>
          <a:p>
            <a:pPr algn="ctr"/>
            <a:r>
              <a:rPr lang="ru-RU" sz="1600" dirty="0">
                <a:solidFill>
                  <a:prstClr val="black"/>
                </a:solidFill>
                <a:latin typeface="Arial Narrow" panose="020B0606020202030204" pitchFamily="34" charset="0"/>
              </a:rPr>
              <a:t>ДОКУМЕНТОВ</a:t>
            </a:r>
          </a:p>
        </p:txBody>
      </p:sp>
      <p:cxnSp>
        <p:nvCxnSpPr>
          <p:cNvPr id="93" name="Соединительная линия уступом 41"/>
          <p:cNvCxnSpPr>
            <a:stCxn id="79" idx="3"/>
            <a:endCxn id="87" idx="2"/>
          </p:cNvCxnSpPr>
          <p:nvPr/>
        </p:nvCxnSpPr>
        <p:spPr>
          <a:xfrm flipV="1">
            <a:off x="7454822" y="3230457"/>
            <a:ext cx="2138833" cy="335774"/>
          </a:xfrm>
          <a:prstGeom prst="bentConnector2">
            <a:avLst/>
          </a:prstGeom>
          <a:ln>
            <a:solidFill>
              <a:srgbClr val="9BBB59"/>
            </a:solidFill>
            <a:tailEnd type="triangle"/>
          </a:ln>
        </p:spPr>
        <p:style>
          <a:lnRef idx="3">
            <a:schemeClr val="accent1"/>
          </a:lnRef>
          <a:fillRef idx="0">
            <a:schemeClr val="accent1"/>
          </a:fillRef>
          <a:effectRef idx="2">
            <a:schemeClr val="accent1"/>
          </a:effectRef>
          <a:fontRef idx="minor">
            <a:schemeClr val="tx1"/>
          </a:fontRef>
        </p:style>
      </p:cxnSp>
      <p:cxnSp>
        <p:nvCxnSpPr>
          <p:cNvPr id="107" name="Прямая соединительная линия 106"/>
          <p:cNvCxnSpPr/>
          <p:nvPr/>
        </p:nvCxnSpPr>
        <p:spPr>
          <a:xfrm>
            <a:off x="551384" y="4191616"/>
            <a:ext cx="5592686"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112" name="Таблица 111"/>
          <p:cNvGraphicFramePr>
            <a:graphicFrameLocks noGrp="1"/>
          </p:cNvGraphicFramePr>
          <p:nvPr>
            <p:extLst>
              <p:ext uri="{D42A27DB-BD31-4B8C-83A1-F6EECF244321}">
                <p14:modId xmlns:p14="http://schemas.microsoft.com/office/powerpoint/2010/main" val="2737978141"/>
              </p:ext>
            </p:extLst>
          </p:nvPr>
        </p:nvGraphicFramePr>
        <p:xfrm>
          <a:off x="1000876" y="5295202"/>
          <a:ext cx="9679672" cy="1219200"/>
        </p:xfrm>
        <a:graphic>
          <a:graphicData uri="http://schemas.openxmlformats.org/drawingml/2006/table">
            <a:tbl>
              <a:tblPr firstRow="1" bandRow="1">
                <a:tableStyleId>{5C22544A-7EE6-4342-B048-85BDC9FD1C3A}</a:tableStyleId>
              </a:tblPr>
              <a:tblGrid>
                <a:gridCol w="4891924"/>
                <a:gridCol w="1574800"/>
                <a:gridCol w="1473200"/>
                <a:gridCol w="1739748"/>
              </a:tblGrid>
              <a:tr h="243196">
                <a:tc gridSpan="4">
                  <a:txBody>
                    <a:bodyPr/>
                    <a:lstStyle/>
                    <a:p>
                      <a:pPr algn="ctr"/>
                      <a:r>
                        <a:rPr lang="ru-RU" sz="1400" b="1" cap="all" dirty="0" smtClean="0">
                          <a:solidFill>
                            <a:schemeClr val="bg1"/>
                          </a:solidFill>
                          <a:latin typeface="Arial Narrow" panose="020B0606020202030204" pitchFamily="34" charset="0"/>
                        </a:rPr>
                        <a:t>Автоматизированная проверка ставки 0 процентов НДС при экспорте товаров</a:t>
                      </a:r>
                      <a:endParaRPr lang="ru-RU" sz="1400" b="1" dirty="0">
                        <a:solidFill>
                          <a:schemeClr val="bg1"/>
                        </a:solidFill>
                        <a:latin typeface="Arial Narrow" panose="020B0606020202030204" pitchFamily="34" charset="0"/>
                      </a:endParaRPr>
                    </a:p>
                  </a:txBody>
                  <a:tcPr anchor="ctr"/>
                </a:tc>
                <a:tc hMerge="1">
                  <a:txBody>
                    <a:bodyPr/>
                    <a:lstStyle/>
                    <a:p>
                      <a:endParaRPr lang="ru-RU" dirty="0"/>
                    </a:p>
                  </a:txBody>
                  <a:tcPr/>
                </a:tc>
                <a:tc hMerge="1">
                  <a:txBody>
                    <a:bodyPr/>
                    <a:lstStyle/>
                    <a:p>
                      <a:endParaRPr lang="ru-RU" dirty="0"/>
                    </a:p>
                  </a:txBody>
                  <a:tcPr/>
                </a:tc>
                <a:tc hMerge="1">
                  <a:txBody>
                    <a:bodyPr/>
                    <a:lstStyle/>
                    <a:p>
                      <a:endParaRPr lang="ru-RU" dirty="0">
                        <a:solidFill>
                          <a:schemeClr val="bg1"/>
                        </a:solidFill>
                      </a:endParaRPr>
                    </a:p>
                  </a:txBody>
                  <a:tcPr/>
                </a:tc>
              </a:tr>
              <a:tr h="172058">
                <a:tc>
                  <a:txBody>
                    <a:bodyPr/>
                    <a:lstStyle/>
                    <a:p>
                      <a:endParaRPr lang="ru-RU" sz="1400" b="1" dirty="0">
                        <a:solidFill>
                          <a:schemeClr val="bg1"/>
                        </a:solidFill>
                        <a:latin typeface="Arial Narrow" panose="020B0606020202030204" pitchFamily="34" charset="0"/>
                      </a:endParaRPr>
                    </a:p>
                  </a:txBody>
                  <a:tcPr>
                    <a:solidFill>
                      <a:srgbClr val="4F81BD"/>
                    </a:solidFill>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smtClean="0">
                          <a:ln>
                            <a:noFill/>
                          </a:ln>
                          <a:solidFill>
                            <a:prstClr val="white"/>
                          </a:solidFill>
                          <a:effectLst/>
                          <a:uLnTx/>
                          <a:uFillTx/>
                          <a:latin typeface="Arial Narrow" panose="020B0606020202030204" pitchFamily="34" charset="0"/>
                          <a:ea typeface="+mn-ea"/>
                          <a:cs typeface="+mn-cs"/>
                        </a:rPr>
                        <a:t>2016</a:t>
                      </a:r>
                      <a:endParaRPr lang="ru-RU" sz="1400" b="1" dirty="0">
                        <a:latin typeface="Arial Narrow" panose="020B0606020202030204" pitchFamily="34" charset="0"/>
                      </a:endParaRPr>
                    </a:p>
                  </a:txBody>
                  <a:tcPr>
                    <a:solidFill>
                      <a:srgbClr val="4F81BD"/>
                    </a:solidFill>
                  </a:tcPr>
                </a:tc>
                <a:tc>
                  <a:txBody>
                    <a:bodyPr/>
                    <a:lstStyle/>
                    <a:p>
                      <a:pPr algn="ctr"/>
                      <a:r>
                        <a:rPr lang="ru-RU" sz="1400" b="1" baseline="0" dirty="0" smtClean="0">
                          <a:solidFill>
                            <a:schemeClr val="bg1"/>
                          </a:solidFill>
                          <a:latin typeface="Arial Narrow" panose="020B0606020202030204" pitchFamily="34" charset="0"/>
                        </a:rPr>
                        <a:t>2017</a:t>
                      </a:r>
                      <a:endParaRPr lang="ru-RU" sz="1400" b="1" dirty="0">
                        <a:solidFill>
                          <a:schemeClr val="bg1"/>
                        </a:solidFill>
                        <a:latin typeface="Arial Narrow" panose="020B0606020202030204" pitchFamily="34" charset="0"/>
                      </a:endParaRPr>
                    </a:p>
                  </a:txBody>
                  <a:tcPr>
                    <a:solidFill>
                      <a:srgbClr val="4F81BD"/>
                    </a:solidFill>
                  </a:tcPr>
                </a:tc>
                <a:tc>
                  <a:txBody>
                    <a:bodyPr/>
                    <a:lstStyle/>
                    <a:p>
                      <a:pPr algn="ctr"/>
                      <a:r>
                        <a:rPr lang="ru-RU" sz="1400" b="1" dirty="0" smtClean="0">
                          <a:solidFill>
                            <a:schemeClr val="bg1"/>
                          </a:solidFill>
                          <a:latin typeface="Arial Narrow" panose="020B0606020202030204" pitchFamily="34" charset="0"/>
                        </a:rPr>
                        <a:t>1 КВАРТАЛ 2018</a:t>
                      </a:r>
                      <a:endParaRPr lang="ru-RU" sz="1400" b="1" dirty="0">
                        <a:solidFill>
                          <a:schemeClr val="bg1"/>
                        </a:solidFill>
                        <a:latin typeface="Arial Narrow" panose="020B0606020202030204" pitchFamily="34" charset="0"/>
                      </a:endParaRPr>
                    </a:p>
                  </a:txBody>
                  <a:tcPr>
                    <a:solidFill>
                      <a:srgbClr val="4F81BD"/>
                    </a:solidFill>
                  </a:tcPr>
                </a:tc>
              </a:tr>
              <a:tr h="249559">
                <a:tc>
                  <a:txBody>
                    <a:bodyPr/>
                    <a:lstStyle/>
                    <a:p>
                      <a:r>
                        <a:rPr lang="ru-RU" sz="1400" b="1" dirty="0" smtClean="0">
                          <a:latin typeface="Arial Narrow" panose="020B0606020202030204" pitchFamily="34" charset="0"/>
                        </a:rPr>
                        <a:t>ПРОВЕРЕННЫХ ДОКУМЕНТОВ,</a:t>
                      </a:r>
                      <a:r>
                        <a:rPr lang="ru-RU" sz="1400" b="1" baseline="0" dirty="0" smtClean="0">
                          <a:latin typeface="Arial Narrow" panose="020B0606020202030204" pitchFamily="34" charset="0"/>
                        </a:rPr>
                        <a:t> ЕД.</a:t>
                      </a:r>
                      <a:endParaRPr lang="ru-RU" sz="1400" b="1" dirty="0">
                        <a:latin typeface="Arial Narrow" panose="020B0606020202030204" pitchFamily="34" charset="0"/>
                      </a:endParaRPr>
                    </a:p>
                  </a:txBody>
                  <a:tcPr/>
                </a:tc>
                <a:tc>
                  <a:txBody>
                    <a:bodyPr/>
                    <a:lstStyle/>
                    <a:p>
                      <a:pPr algn="ctr"/>
                      <a:r>
                        <a:rPr lang="ru-RU" sz="1400" b="1" cap="all" dirty="0" smtClean="0">
                          <a:solidFill>
                            <a:schemeClr val="tx1"/>
                          </a:solidFill>
                          <a:latin typeface="Arial Narrow" panose="020B0606020202030204" pitchFamily="34" charset="0"/>
                        </a:rPr>
                        <a:t>26</a:t>
                      </a:r>
                      <a:endParaRPr lang="ru-RU" sz="1400" b="1" dirty="0">
                        <a:solidFill>
                          <a:schemeClr val="tx1"/>
                        </a:solidFill>
                        <a:latin typeface="Arial Narrow" panose="020B0606020202030204" pitchFamily="34" charset="0"/>
                      </a:endParaRPr>
                    </a:p>
                  </a:txBody>
                  <a:tcPr anchor="ctr"/>
                </a:tc>
                <a:tc>
                  <a:txBody>
                    <a:bodyPr/>
                    <a:lstStyle/>
                    <a:p>
                      <a:pPr algn="ctr"/>
                      <a:r>
                        <a:rPr lang="ru-RU" sz="1400" b="1" cap="all" dirty="0" smtClean="0">
                          <a:solidFill>
                            <a:schemeClr val="tx1"/>
                          </a:solidFill>
                          <a:latin typeface="Arial Narrow" panose="020B0606020202030204" pitchFamily="34" charset="0"/>
                        </a:rPr>
                        <a:t>78</a:t>
                      </a:r>
                      <a:endParaRPr lang="ru-RU" sz="1400" b="1" dirty="0">
                        <a:solidFill>
                          <a:schemeClr val="tx1"/>
                        </a:solidFill>
                        <a:latin typeface="Arial Narrow" panose="020B0606020202030204" pitchFamily="34" charset="0"/>
                      </a:endParaRPr>
                    </a:p>
                  </a:txBody>
                  <a:tcPr anchor="ctr"/>
                </a:tc>
                <a:tc>
                  <a:txBody>
                    <a:bodyPr/>
                    <a:lstStyle/>
                    <a:p>
                      <a:pPr algn="ctr"/>
                      <a:r>
                        <a:rPr lang="ru-RU" sz="1400" b="1" dirty="0" smtClean="0">
                          <a:solidFill>
                            <a:schemeClr val="tx1"/>
                          </a:solidFill>
                          <a:latin typeface="Arial Narrow" panose="020B0606020202030204" pitchFamily="34" charset="0"/>
                        </a:rPr>
                        <a:t>24</a:t>
                      </a:r>
                      <a:endParaRPr lang="ru-RU" sz="1400" b="1" dirty="0">
                        <a:solidFill>
                          <a:schemeClr val="tx1"/>
                        </a:solidFill>
                        <a:latin typeface="Arial Narrow" panose="020B0606020202030204" pitchFamily="34" charset="0"/>
                      </a:endParaRPr>
                    </a:p>
                  </a:txBody>
                  <a:tcPr anchor="ctr"/>
                </a:tc>
              </a:tr>
              <a:tr h="160145">
                <a:tc>
                  <a:txBody>
                    <a:bodyPr/>
                    <a:lstStyle/>
                    <a:p>
                      <a:pPr marL="0" marR="0" lvl="0" indent="0" algn="l" defTabSz="914239" rtl="0" eaLnBrk="1" fontAlgn="auto" latinLnBrk="0" hangingPunct="1">
                        <a:lnSpc>
                          <a:spcPct val="100000"/>
                        </a:lnSpc>
                        <a:spcBef>
                          <a:spcPts val="0"/>
                        </a:spcBef>
                        <a:spcAft>
                          <a:spcPts val="0"/>
                        </a:spcAft>
                        <a:buClrTx/>
                        <a:buSzTx/>
                        <a:buFontTx/>
                        <a:buNone/>
                        <a:tabLst/>
                        <a:defRPr/>
                      </a:pPr>
                      <a:r>
                        <a:rPr lang="ru-RU" sz="1400" b="1" dirty="0" smtClean="0">
                          <a:latin typeface="Arial Narrow" panose="020B0606020202030204" pitchFamily="34" charset="0"/>
                        </a:rPr>
                        <a:t>ПРОВЕРЕННОЙ НАЛОГОВОЙ БАЗЫ, </a:t>
                      </a:r>
                      <a:r>
                        <a:rPr lang="ru-RU" sz="1400" b="1" kern="1200" cap="all" dirty="0" smtClean="0">
                          <a:solidFill>
                            <a:schemeClr val="tx1"/>
                          </a:solidFill>
                          <a:latin typeface="Arial Narrow" panose="020B0606020202030204" pitchFamily="34" charset="0"/>
                          <a:ea typeface="+mn-ea"/>
                          <a:cs typeface="+mn-cs"/>
                        </a:rPr>
                        <a:t>МЛРД. руб.</a:t>
                      </a:r>
                      <a:endParaRPr lang="ru-RU" sz="1400" b="1" dirty="0">
                        <a:latin typeface="Arial Narrow" panose="020B0606020202030204" pitchFamily="34" charset="0"/>
                      </a:endParaRPr>
                    </a:p>
                  </a:txBody>
                  <a:tcP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400" b="1" kern="1200" cap="all" dirty="0" smtClean="0">
                          <a:solidFill>
                            <a:schemeClr val="tx1"/>
                          </a:solidFill>
                          <a:latin typeface="Arial Narrow" panose="020B0606020202030204" pitchFamily="34" charset="0"/>
                          <a:ea typeface="+mn-ea"/>
                          <a:cs typeface="+mn-cs"/>
                        </a:rPr>
                        <a:t>2</a:t>
                      </a:r>
                      <a:endParaRPr lang="ru-RU" sz="1400" b="1" kern="1200" cap="all" dirty="0">
                        <a:solidFill>
                          <a:schemeClr val="tx1"/>
                        </a:solidFill>
                        <a:latin typeface="Arial Narrow" panose="020B0606020202030204" pitchFamily="34" charset="0"/>
                        <a:ea typeface="+mn-ea"/>
                        <a:cs typeface="+mn-cs"/>
                      </a:endParaRPr>
                    </a:p>
                  </a:txBody>
                  <a:tcPr anchor="ctr"/>
                </a:tc>
                <a:tc>
                  <a:txBody>
                    <a:bodyPr/>
                    <a:lstStyle/>
                    <a:p>
                      <a:pPr marL="0" marR="0" lvl="0" indent="0" algn="ctr" defTabSz="914216" rtl="0" eaLnBrk="1" fontAlgn="auto" latinLnBrk="0" hangingPunct="1">
                        <a:lnSpc>
                          <a:spcPct val="100000"/>
                        </a:lnSpc>
                        <a:spcBef>
                          <a:spcPts val="0"/>
                        </a:spcBef>
                        <a:spcAft>
                          <a:spcPts val="0"/>
                        </a:spcAft>
                        <a:buClrTx/>
                        <a:buSzTx/>
                        <a:buFontTx/>
                        <a:buNone/>
                        <a:tabLst/>
                        <a:defRPr/>
                      </a:pPr>
                      <a:r>
                        <a:rPr lang="ru-RU" sz="1400" b="1" cap="all" dirty="0" smtClean="0">
                          <a:solidFill>
                            <a:schemeClr val="tx1"/>
                          </a:solidFill>
                          <a:latin typeface="Arial Narrow" panose="020B0606020202030204" pitchFamily="34" charset="0"/>
                        </a:rPr>
                        <a:t>14</a:t>
                      </a:r>
                      <a:endParaRPr lang="ru-RU" sz="1400" b="1" dirty="0">
                        <a:solidFill>
                          <a:schemeClr val="tx1"/>
                        </a:solidFill>
                        <a:latin typeface="Arial Narrow" panose="020B0606020202030204" pitchFamily="34" charset="0"/>
                      </a:endParaRPr>
                    </a:p>
                  </a:txBody>
                  <a:tcPr anchor="ctr"/>
                </a:tc>
                <a:tc>
                  <a:txBody>
                    <a:bodyPr/>
                    <a:lstStyle/>
                    <a:p>
                      <a:pPr algn="ctr"/>
                      <a:r>
                        <a:rPr lang="ru-RU" sz="1400" b="1" dirty="0" smtClean="0">
                          <a:solidFill>
                            <a:schemeClr val="tx1"/>
                          </a:solidFill>
                          <a:latin typeface="Arial Narrow" panose="020B0606020202030204" pitchFamily="34" charset="0"/>
                        </a:rPr>
                        <a:t>7</a:t>
                      </a:r>
                      <a:endParaRPr lang="ru-RU" sz="1400" b="1" dirty="0">
                        <a:solidFill>
                          <a:schemeClr val="tx1"/>
                        </a:solidFill>
                        <a:latin typeface="Arial Narrow" panose="020B0606020202030204" pitchFamily="34" charset="0"/>
                      </a:endParaRPr>
                    </a:p>
                  </a:txBody>
                  <a:tcPr anchor="ctr"/>
                </a:tc>
              </a:tr>
            </a:tbl>
          </a:graphicData>
        </a:graphic>
      </p:graphicFrame>
      <p:sp>
        <p:nvSpPr>
          <p:cNvPr id="116" name="Стрелка вправо 115"/>
          <p:cNvSpPr/>
          <p:nvPr/>
        </p:nvSpPr>
        <p:spPr>
          <a:xfrm>
            <a:off x="5200476" y="1214080"/>
            <a:ext cx="722335" cy="357792"/>
          </a:xfrm>
          <a:prstGeom prst="rightArrow">
            <a:avLst>
              <a:gd name="adj1" fmla="val 50000"/>
              <a:gd name="adj2" fmla="val 72628"/>
            </a:avLst>
          </a:prstGeom>
          <a:solidFill>
            <a:schemeClr val="accent6">
              <a:alpha val="49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solidFill>
                <a:prstClr val="white"/>
              </a:solidFill>
            </a:endParaRPr>
          </a:p>
        </p:txBody>
      </p:sp>
      <p:sp>
        <p:nvSpPr>
          <p:cNvPr id="41" name="Прямоугольник 40"/>
          <p:cNvSpPr/>
          <p:nvPr/>
        </p:nvSpPr>
        <p:spPr>
          <a:xfrm>
            <a:off x="10096500" y="4188407"/>
            <a:ext cx="1663701" cy="3324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defTabSz="1043056">
              <a:spcBef>
                <a:spcPct val="0"/>
              </a:spcBef>
            </a:pPr>
            <a:r>
              <a:rPr lang="ru-RU" b="1" dirty="0" smtClean="0">
                <a:solidFill>
                  <a:prstClr val="black"/>
                </a:solidFill>
                <a:latin typeface="Arial Narrow" panose="020B0606020202030204" pitchFamily="34" charset="0"/>
              </a:rPr>
              <a:t>2015 – 2018 </a:t>
            </a:r>
            <a:r>
              <a:rPr lang="ru-RU" b="1" dirty="0" err="1" smtClean="0">
                <a:solidFill>
                  <a:prstClr val="black"/>
                </a:solidFill>
                <a:latin typeface="Arial Narrow" panose="020B0606020202030204" pitchFamily="34" charset="0"/>
              </a:rPr>
              <a:t>г.г</a:t>
            </a:r>
            <a:r>
              <a:rPr lang="ru-RU" b="1" dirty="0" smtClean="0">
                <a:solidFill>
                  <a:prstClr val="black"/>
                </a:solidFill>
                <a:latin typeface="Arial Narrow" panose="020B0606020202030204" pitchFamily="34" charset="0"/>
              </a:rPr>
              <a:t>.</a:t>
            </a:r>
            <a:endParaRPr lang="ru-RU" b="1" dirty="0">
              <a:solidFill>
                <a:prstClr val="black"/>
              </a:solidFill>
              <a:latin typeface="Arial Narrow" panose="020B0606020202030204" pitchFamily="34" charset="0"/>
            </a:endParaRPr>
          </a:p>
        </p:txBody>
      </p:sp>
    </p:spTree>
    <p:extLst>
      <p:ext uri="{BB962C8B-B14F-4D97-AF65-F5344CB8AC3E}">
        <p14:creationId xmlns:p14="http://schemas.microsoft.com/office/powerpoint/2010/main" val="966506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5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1_SAP_2011_v1.1">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spPr>
      <a:bodyPr wrap="square" rtlCol="0" anchor="ctr" anchorCtr="1">
        <a:noAutofit/>
      </a:bodyPr>
      <a:lstStyle>
        <a:defPPr algn="ctr">
          <a:defRPr sz="1200" dirty="0" smtClean="0">
            <a:solidFill>
              <a:schemeClr val="bg1"/>
            </a:solidFill>
            <a:cs typeface="Arial"/>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3.xml><?xml version="1.0" encoding="utf-8"?>
<a:theme xmlns:a="http://schemas.openxmlformats.org/drawingml/2006/main" name="9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4.xml><?xml version="1.0" encoding="utf-8"?>
<a:theme xmlns:a="http://schemas.openxmlformats.org/drawingml/2006/main" name="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5.xml><?xml version="1.0" encoding="utf-8"?>
<a:theme xmlns:a="http://schemas.openxmlformats.org/drawingml/2006/main" name="7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6.xml><?xml version="1.0" encoding="utf-8"?>
<a:theme xmlns:a="http://schemas.openxmlformats.org/drawingml/2006/main" name="6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7.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26753</TotalTime>
  <Words>1036</Words>
  <Application>Microsoft Office PowerPoint</Application>
  <PresentationFormat>Произвольный</PresentationFormat>
  <Paragraphs>207</Paragraphs>
  <Slides>8</Slides>
  <Notes>2</Notes>
  <HiddenSlides>0</HiddenSlides>
  <MMClips>0</MMClips>
  <ScaleCrop>false</ScaleCrop>
  <HeadingPairs>
    <vt:vector size="4" baseType="variant">
      <vt:variant>
        <vt:lpstr>Тема</vt:lpstr>
      </vt:variant>
      <vt:variant>
        <vt:i4>6</vt:i4>
      </vt:variant>
      <vt:variant>
        <vt:lpstr>Заголовки слайдов</vt:lpstr>
      </vt:variant>
      <vt:variant>
        <vt:i4>8</vt:i4>
      </vt:variant>
    </vt:vector>
  </HeadingPairs>
  <TitlesOfParts>
    <vt:vector size="14" baseType="lpstr">
      <vt:lpstr>5_Present_FNS2012_A4</vt:lpstr>
      <vt:lpstr>1_SAP_2011_v1.1</vt:lpstr>
      <vt:lpstr>9_Present_FNS2012_A4</vt:lpstr>
      <vt:lpstr>Present_FNS2012_A4</vt:lpstr>
      <vt:lpstr>7_Present_FNS2012_A4</vt:lpstr>
      <vt:lpstr>6_Present_FNS2012_A4</vt:lpstr>
      <vt:lpstr>Презентация PowerPoint</vt:lpstr>
      <vt:lpstr>РИСК-ОРИЕНТИРОВАННЫЙ ПОДХОД: ВОЗМЕЩЕНИЕ НДС. </vt:lpstr>
      <vt:lpstr>Презентация PowerPoint</vt:lpstr>
      <vt:lpstr>Презентация PowerPoint</vt:lpstr>
      <vt:lpstr>КАМЕРАЛЬНЫЕ НАЛОГОВЫЕ ПРОВЕРКИ С ИСПОЛЬЗОВАНИЕМ РИСК-ОРИЕНТИРОВАННОГО ПОДХОДА  НАЛОГОВЫХ ДЕКЛАРАЦИЙ ПО НДС, В КОТОРЫХ ЗАЯВЛЕНЫ ЛЬГОТЫ ПО НДС </vt:lpstr>
      <vt:lpstr>ИЗМЕНЕНИЯ В ПРОВЕРКЕ НАЛОГОПЛАТЕЛЬЩИКОВ, ПРИМЕНЯЮЩИХ ЛЬГОТЫ ПО НДС</vt:lpstr>
      <vt:lpstr>Подтверждение налогообложения по НДС по ставке 0% </vt:lpstr>
      <vt:lpstr>Упрощение подтверждения экспорта. Замена документов Реестрами сведений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Centralized Data Approach</dc:title>
  <dc:creator>Крашенинникова Марина Александровна</dc:creator>
  <cp:lastModifiedBy>Макарчева Наталья Васильевна</cp:lastModifiedBy>
  <cp:revision>1806</cp:revision>
  <cp:lastPrinted>2018-08-02T04:42:34Z</cp:lastPrinted>
  <dcterms:created xsi:type="dcterms:W3CDTF">2016-11-02T12:35:44Z</dcterms:created>
  <dcterms:modified xsi:type="dcterms:W3CDTF">2018-08-03T08:03:54Z</dcterms:modified>
</cp:coreProperties>
</file>