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9" r:id="rId1"/>
    <p:sldMasterId id="2147483863" r:id="rId2"/>
  </p:sldMasterIdLst>
  <p:notesMasterIdLst>
    <p:notesMasterId r:id="rId9"/>
  </p:notesMasterIdLst>
  <p:handoutMasterIdLst>
    <p:handoutMasterId r:id="rId10"/>
  </p:handoutMasterIdLst>
  <p:sldIdLst>
    <p:sldId id="307" r:id="rId3"/>
    <p:sldId id="350" r:id="rId4"/>
    <p:sldId id="352" r:id="rId5"/>
    <p:sldId id="348" r:id="rId6"/>
    <p:sldId id="349" r:id="rId7"/>
    <p:sldId id="310" r:id="rId8"/>
  </p:sldIdLst>
  <p:sldSz cx="9144000" cy="6858000" type="screen4x3"/>
  <p:notesSz cx="6799263" cy="98758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687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375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063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751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4386" algn="l" defTabSz="91375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1264" algn="l" defTabSz="91375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198142" algn="l" defTabSz="91375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5018" algn="l" defTabSz="91375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267D"/>
    <a:srgbClr val="09040C"/>
    <a:srgbClr val="005AA9"/>
    <a:srgbClr val="FF3300"/>
    <a:srgbClr val="92C0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7" autoAdjust="0"/>
    <p:restoredTop sz="98261" autoAdjust="0"/>
  </p:normalViewPr>
  <p:slideViewPr>
    <p:cSldViewPr>
      <p:cViewPr>
        <p:scale>
          <a:sx n="75" d="100"/>
          <a:sy n="75" d="100"/>
        </p:scale>
        <p:origin x="-1386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90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D74ED5-159E-4B11-9A5F-68717BC77EA9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390C0A-4B65-4F83-AB95-C1397B3C29A3}">
      <dgm:prSet phldrT="[Текст]"/>
      <dgm:spPr/>
      <dgm:t>
        <a:bodyPr/>
        <a:lstStyle/>
        <a:p>
          <a:r>
            <a:rPr lang="ru-RU" dirty="0"/>
            <a:t>Субъект</a:t>
          </a:r>
        </a:p>
      </dgm:t>
    </dgm:pt>
    <dgm:pt modelId="{EF0BC97F-1700-47AD-BD99-87EB9BAD7302}" type="parTrans" cxnId="{861F1CDF-B71A-406A-8501-3CD3BE4DF5ED}">
      <dgm:prSet/>
      <dgm:spPr/>
      <dgm:t>
        <a:bodyPr/>
        <a:lstStyle/>
        <a:p>
          <a:endParaRPr lang="ru-RU"/>
        </a:p>
      </dgm:t>
    </dgm:pt>
    <dgm:pt modelId="{7566EB1F-6B3A-4C5B-B1F4-00198A803959}" type="sibTrans" cxnId="{861F1CDF-B71A-406A-8501-3CD3BE4DF5ED}">
      <dgm:prSet/>
      <dgm:spPr/>
      <dgm:t>
        <a:bodyPr/>
        <a:lstStyle/>
        <a:p>
          <a:r>
            <a:rPr lang="ru-RU" dirty="0"/>
            <a:t>Должник</a:t>
          </a:r>
        </a:p>
      </dgm:t>
    </dgm:pt>
    <dgm:pt modelId="{9C7BA77C-4994-453C-BA81-774A012C4923}">
      <dgm:prSet phldrT="[Текст]"/>
      <dgm:spPr/>
      <dgm:t>
        <a:bodyPr/>
        <a:lstStyle/>
        <a:p>
          <a:r>
            <a:rPr lang="ru-RU" dirty="0"/>
            <a:t>Ущерб</a:t>
          </a:r>
        </a:p>
      </dgm:t>
    </dgm:pt>
    <dgm:pt modelId="{8CC638D0-03A2-44DF-8271-CC936B1688DF}" type="parTrans" cxnId="{DD8F36D0-9658-4AEE-AEEC-774CA30C9D28}">
      <dgm:prSet/>
      <dgm:spPr/>
      <dgm:t>
        <a:bodyPr/>
        <a:lstStyle/>
        <a:p>
          <a:endParaRPr lang="ru-RU"/>
        </a:p>
      </dgm:t>
    </dgm:pt>
    <dgm:pt modelId="{AE0E6572-DB3B-483E-BAFD-7AF1484FA654}" type="sibTrans" cxnId="{DD8F36D0-9658-4AEE-AEEC-774CA30C9D28}">
      <dgm:prSet/>
      <dgm:spPr/>
      <dgm:t>
        <a:bodyPr/>
        <a:lstStyle/>
        <a:p>
          <a:r>
            <a:rPr lang="ru-RU" dirty="0"/>
            <a:t>Неправомерные действия по выводу денежных средств</a:t>
          </a:r>
        </a:p>
      </dgm:t>
    </dgm:pt>
    <dgm:pt modelId="{048AA6F9-9EA1-450E-B959-2B8169217B9E}">
      <dgm:prSet phldrT="[Текст]"/>
      <dgm:spPr/>
      <dgm:t>
        <a:bodyPr/>
        <a:lstStyle/>
        <a:p>
          <a:r>
            <a:rPr lang="ru-RU" dirty="0"/>
            <a:t>Вина</a:t>
          </a:r>
        </a:p>
      </dgm:t>
    </dgm:pt>
    <dgm:pt modelId="{8FD282A4-3095-49E4-A4EC-A8AF5A79CC38}" type="parTrans" cxnId="{61BEC97F-9687-4962-B270-BCA911D99923}">
      <dgm:prSet/>
      <dgm:spPr/>
      <dgm:t>
        <a:bodyPr/>
        <a:lstStyle/>
        <a:p>
          <a:endParaRPr lang="ru-RU"/>
        </a:p>
      </dgm:t>
    </dgm:pt>
    <dgm:pt modelId="{9DBF1FB4-EFFA-4200-9118-73FB0DCFD250}" type="sibTrans" cxnId="{61BEC97F-9687-4962-B270-BCA911D99923}">
      <dgm:prSet/>
      <dgm:spPr/>
      <dgm:t>
        <a:bodyPr/>
        <a:lstStyle/>
        <a:p>
          <a:r>
            <a:rPr lang="ru-RU" dirty="0"/>
            <a:t>Причинно-следственная связь</a:t>
          </a:r>
        </a:p>
      </dgm:t>
    </dgm:pt>
    <dgm:pt modelId="{3B4CD767-AF4B-48AB-A554-B326D1699813}" type="pres">
      <dgm:prSet presAssocID="{BFD74ED5-159E-4B11-9A5F-68717BC77EA9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D26E66B-474F-4637-9DD7-64C9157C7582}" type="pres">
      <dgm:prSet presAssocID="{E7390C0A-4B65-4F83-AB95-C1397B3C29A3}" presName="composite" presStyleCnt="0"/>
      <dgm:spPr/>
    </dgm:pt>
    <dgm:pt modelId="{0F519661-792C-4A0A-93E4-55D2BDFDA726}" type="pres">
      <dgm:prSet presAssocID="{E7390C0A-4B65-4F83-AB95-C1397B3C29A3}" presName="Parent1" presStyleLbl="node1" presStyleIdx="0" presStyleCnt="6" custLinFactNeighborX="1843" custLinFactNeighborY="274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0E76F1-93F9-4AEA-9A6A-451CB0AF0ECD}" type="pres">
      <dgm:prSet presAssocID="{E7390C0A-4B65-4F83-AB95-C1397B3C29A3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29887DC6-EB9D-4622-B1D1-B06EB07293F3}" type="pres">
      <dgm:prSet presAssocID="{E7390C0A-4B65-4F83-AB95-C1397B3C29A3}" presName="BalanceSpacing" presStyleCnt="0"/>
      <dgm:spPr/>
    </dgm:pt>
    <dgm:pt modelId="{8115FF69-E629-4858-8239-16AC3B487CD4}" type="pres">
      <dgm:prSet presAssocID="{E7390C0A-4B65-4F83-AB95-C1397B3C29A3}" presName="BalanceSpacing1" presStyleCnt="0"/>
      <dgm:spPr/>
    </dgm:pt>
    <dgm:pt modelId="{B903C507-9252-4F23-94E4-815687B70664}" type="pres">
      <dgm:prSet presAssocID="{7566EB1F-6B3A-4C5B-B1F4-00198A803959}" presName="Accent1Text" presStyleLbl="node1" presStyleIdx="1" presStyleCnt="6" custLinFactX="-34671" custLinFactNeighborX="-100000" custLinFactNeighborY="81607"/>
      <dgm:spPr/>
      <dgm:t>
        <a:bodyPr/>
        <a:lstStyle/>
        <a:p>
          <a:endParaRPr lang="ru-RU"/>
        </a:p>
      </dgm:t>
    </dgm:pt>
    <dgm:pt modelId="{C41B6C22-3084-42F2-9D25-EAE472908E65}" type="pres">
      <dgm:prSet presAssocID="{7566EB1F-6B3A-4C5B-B1F4-00198A803959}" presName="spaceBetweenRectangles" presStyleCnt="0"/>
      <dgm:spPr/>
    </dgm:pt>
    <dgm:pt modelId="{B62BD5DD-8CD0-4AE2-A1E7-3BEFBB1FE7C1}" type="pres">
      <dgm:prSet presAssocID="{9C7BA77C-4994-453C-BA81-774A012C4923}" presName="composite" presStyleCnt="0"/>
      <dgm:spPr/>
    </dgm:pt>
    <dgm:pt modelId="{F60386F1-9F0A-44B3-BC52-7608EC3D3E78}" type="pres">
      <dgm:prSet presAssocID="{9C7BA77C-4994-453C-BA81-774A012C4923}" presName="Parent1" presStyleLbl="node1" presStyleIdx="2" presStyleCnt="6" custLinFactNeighborX="-53041" custLinFactNeighborY="7945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9EF644-A0C1-454C-9EA6-624B5D266B48}" type="pres">
      <dgm:prSet presAssocID="{9C7BA77C-4994-453C-BA81-774A012C4923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338024A5-407B-46A1-9938-E7888ADEDA9E}" type="pres">
      <dgm:prSet presAssocID="{9C7BA77C-4994-453C-BA81-774A012C4923}" presName="BalanceSpacing" presStyleCnt="0"/>
      <dgm:spPr/>
    </dgm:pt>
    <dgm:pt modelId="{3AF542D8-FF50-4C9D-9833-931E0E311B25}" type="pres">
      <dgm:prSet presAssocID="{9C7BA77C-4994-453C-BA81-774A012C4923}" presName="BalanceSpacing1" presStyleCnt="0"/>
      <dgm:spPr/>
    </dgm:pt>
    <dgm:pt modelId="{9263580B-9D67-4196-A2C5-ADDB4F9EAD73}" type="pres">
      <dgm:prSet presAssocID="{AE0E6572-DB3B-483E-BAFD-7AF1484FA654}" presName="Accent1Text" presStyleLbl="node1" presStyleIdx="3" presStyleCnt="6"/>
      <dgm:spPr/>
      <dgm:t>
        <a:bodyPr/>
        <a:lstStyle/>
        <a:p>
          <a:endParaRPr lang="ru-RU"/>
        </a:p>
      </dgm:t>
    </dgm:pt>
    <dgm:pt modelId="{3C6F9A3B-0717-4256-AF61-56CCFB9715A1}" type="pres">
      <dgm:prSet presAssocID="{AE0E6572-DB3B-483E-BAFD-7AF1484FA654}" presName="spaceBetweenRectangles" presStyleCnt="0"/>
      <dgm:spPr/>
    </dgm:pt>
    <dgm:pt modelId="{9FD6F5BD-26F0-49BB-9483-5AFF1230053D}" type="pres">
      <dgm:prSet presAssocID="{048AA6F9-9EA1-450E-B959-2B8169217B9E}" presName="composite" presStyleCnt="0"/>
      <dgm:spPr/>
    </dgm:pt>
    <dgm:pt modelId="{7484D0C8-52A8-41A3-85A7-644518587491}" type="pres">
      <dgm:prSet presAssocID="{048AA6F9-9EA1-450E-B959-2B8169217B9E}" presName="Parent1" presStyleLbl="node1" presStyleIdx="4" presStyleCnt="6" custLinFactNeighborX="-53298" custLinFactNeighborY="-8815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A3118-5638-4588-86DB-2B8B4924F320}" type="pres">
      <dgm:prSet presAssocID="{048AA6F9-9EA1-450E-B959-2B8169217B9E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8EA9D50A-B165-4085-97AC-559F8E3C803D}" type="pres">
      <dgm:prSet presAssocID="{048AA6F9-9EA1-450E-B959-2B8169217B9E}" presName="BalanceSpacing" presStyleCnt="0"/>
      <dgm:spPr/>
    </dgm:pt>
    <dgm:pt modelId="{6CFF15C3-D35F-43C1-811F-AD229ADD2286}" type="pres">
      <dgm:prSet presAssocID="{048AA6F9-9EA1-450E-B959-2B8169217B9E}" presName="BalanceSpacing1" presStyleCnt="0"/>
      <dgm:spPr/>
    </dgm:pt>
    <dgm:pt modelId="{FA1A5842-1C9E-4373-A5C1-521AA259026F}" type="pres">
      <dgm:prSet presAssocID="{9DBF1FB4-EFFA-4200-9118-73FB0DCFD250}" presName="Accent1Text" presStyleLbl="node1" presStyleIdx="5" presStyleCnt="6" custLinFactX="4984" custLinFactNeighborX="100000" custLinFactNeighborY="-5425"/>
      <dgm:spPr/>
      <dgm:t>
        <a:bodyPr/>
        <a:lstStyle/>
        <a:p>
          <a:endParaRPr lang="ru-RU"/>
        </a:p>
      </dgm:t>
    </dgm:pt>
  </dgm:ptLst>
  <dgm:cxnLst>
    <dgm:cxn modelId="{1B21738F-B2F9-45C8-9051-0E5C18AB43AE}" type="presOf" srcId="{7566EB1F-6B3A-4C5B-B1F4-00198A803959}" destId="{B903C507-9252-4F23-94E4-815687B70664}" srcOrd="0" destOrd="0" presId="urn:microsoft.com/office/officeart/2008/layout/AlternatingHexagons"/>
    <dgm:cxn modelId="{61BEC97F-9687-4962-B270-BCA911D99923}" srcId="{BFD74ED5-159E-4B11-9A5F-68717BC77EA9}" destId="{048AA6F9-9EA1-450E-B959-2B8169217B9E}" srcOrd="2" destOrd="0" parTransId="{8FD282A4-3095-49E4-A4EC-A8AF5A79CC38}" sibTransId="{9DBF1FB4-EFFA-4200-9118-73FB0DCFD250}"/>
    <dgm:cxn modelId="{951348EE-026F-403E-A455-CE737D209F7B}" type="presOf" srcId="{048AA6F9-9EA1-450E-B959-2B8169217B9E}" destId="{7484D0C8-52A8-41A3-85A7-644518587491}" srcOrd="0" destOrd="0" presId="urn:microsoft.com/office/officeart/2008/layout/AlternatingHexagons"/>
    <dgm:cxn modelId="{EC86CBE1-A49C-4F03-8496-955C15337B7A}" type="presOf" srcId="{AE0E6572-DB3B-483E-BAFD-7AF1484FA654}" destId="{9263580B-9D67-4196-A2C5-ADDB4F9EAD73}" srcOrd="0" destOrd="0" presId="urn:microsoft.com/office/officeart/2008/layout/AlternatingHexagons"/>
    <dgm:cxn modelId="{04EE9682-7930-499E-B6ED-D6F31314AB06}" type="presOf" srcId="{E7390C0A-4B65-4F83-AB95-C1397B3C29A3}" destId="{0F519661-792C-4A0A-93E4-55D2BDFDA726}" srcOrd="0" destOrd="0" presId="urn:microsoft.com/office/officeart/2008/layout/AlternatingHexagons"/>
    <dgm:cxn modelId="{DD8F36D0-9658-4AEE-AEEC-774CA30C9D28}" srcId="{BFD74ED5-159E-4B11-9A5F-68717BC77EA9}" destId="{9C7BA77C-4994-453C-BA81-774A012C4923}" srcOrd="1" destOrd="0" parTransId="{8CC638D0-03A2-44DF-8271-CC936B1688DF}" sibTransId="{AE0E6572-DB3B-483E-BAFD-7AF1484FA654}"/>
    <dgm:cxn modelId="{06D3CEC8-6EED-44E8-B86E-58CAC6B9AE5A}" type="presOf" srcId="{BFD74ED5-159E-4B11-9A5F-68717BC77EA9}" destId="{3B4CD767-AF4B-48AB-A554-B326D1699813}" srcOrd="0" destOrd="0" presId="urn:microsoft.com/office/officeart/2008/layout/AlternatingHexagons"/>
    <dgm:cxn modelId="{CF68F5D8-D47B-40CD-A977-BAF06E42AB40}" type="presOf" srcId="{9C7BA77C-4994-453C-BA81-774A012C4923}" destId="{F60386F1-9F0A-44B3-BC52-7608EC3D3E78}" srcOrd="0" destOrd="0" presId="urn:microsoft.com/office/officeart/2008/layout/AlternatingHexagons"/>
    <dgm:cxn modelId="{861F1CDF-B71A-406A-8501-3CD3BE4DF5ED}" srcId="{BFD74ED5-159E-4B11-9A5F-68717BC77EA9}" destId="{E7390C0A-4B65-4F83-AB95-C1397B3C29A3}" srcOrd="0" destOrd="0" parTransId="{EF0BC97F-1700-47AD-BD99-87EB9BAD7302}" sibTransId="{7566EB1F-6B3A-4C5B-B1F4-00198A803959}"/>
    <dgm:cxn modelId="{B6B074CE-A5A1-4E95-BD04-59AB53A360C1}" type="presOf" srcId="{9DBF1FB4-EFFA-4200-9118-73FB0DCFD250}" destId="{FA1A5842-1C9E-4373-A5C1-521AA259026F}" srcOrd="0" destOrd="0" presId="urn:microsoft.com/office/officeart/2008/layout/AlternatingHexagons"/>
    <dgm:cxn modelId="{74B474FD-8DAE-4214-A936-44FAEBA5F171}" type="presParOf" srcId="{3B4CD767-AF4B-48AB-A554-B326D1699813}" destId="{BD26E66B-474F-4637-9DD7-64C9157C7582}" srcOrd="0" destOrd="0" presId="urn:microsoft.com/office/officeart/2008/layout/AlternatingHexagons"/>
    <dgm:cxn modelId="{DC30B553-17EB-44D9-AEA8-ED347ACEBD97}" type="presParOf" srcId="{BD26E66B-474F-4637-9DD7-64C9157C7582}" destId="{0F519661-792C-4A0A-93E4-55D2BDFDA726}" srcOrd="0" destOrd="0" presId="urn:microsoft.com/office/officeart/2008/layout/AlternatingHexagons"/>
    <dgm:cxn modelId="{1E4BF83D-58E2-4B14-B40F-F107B9F2277E}" type="presParOf" srcId="{BD26E66B-474F-4637-9DD7-64C9157C7582}" destId="{BB0E76F1-93F9-4AEA-9A6A-451CB0AF0ECD}" srcOrd="1" destOrd="0" presId="urn:microsoft.com/office/officeart/2008/layout/AlternatingHexagons"/>
    <dgm:cxn modelId="{1E87C504-0A0D-4416-A01C-A3AA4AB8B2E5}" type="presParOf" srcId="{BD26E66B-474F-4637-9DD7-64C9157C7582}" destId="{29887DC6-EB9D-4622-B1D1-B06EB07293F3}" srcOrd="2" destOrd="0" presId="urn:microsoft.com/office/officeart/2008/layout/AlternatingHexagons"/>
    <dgm:cxn modelId="{0CF9E296-4967-460F-8EFB-DF6C29A07487}" type="presParOf" srcId="{BD26E66B-474F-4637-9DD7-64C9157C7582}" destId="{8115FF69-E629-4858-8239-16AC3B487CD4}" srcOrd="3" destOrd="0" presId="urn:microsoft.com/office/officeart/2008/layout/AlternatingHexagons"/>
    <dgm:cxn modelId="{E3FB2E8D-B655-4078-AB68-2178B54EF69E}" type="presParOf" srcId="{BD26E66B-474F-4637-9DD7-64C9157C7582}" destId="{B903C507-9252-4F23-94E4-815687B70664}" srcOrd="4" destOrd="0" presId="urn:microsoft.com/office/officeart/2008/layout/AlternatingHexagons"/>
    <dgm:cxn modelId="{580FF34C-63F6-41B6-9304-3948DAC3B989}" type="presParOf" srcId="{3B4CD767-AF4B-48AB-A554-B326D1699813}" destId="{C41B6C22-3084-42F2-9D25-EAE472908E65}" srcOrd="1" destOrd="0" presId="urn:microsoft.com/office/officeart/2008/layout/AlternatingHexagons"/>
    <dgm:cxn modelId="{D464259D-3CEB-4412-8707-A19DE6422C9E}" type="presParOf" srcId="{3B4CD767-AF4B-48AB-A554-B326D1699813}" destId="{B62BD5DD-8CD0-4AE2-A1E7-3BEFBB1FE7C1}" srcOrd="2" destOrd="0" presId="urn:microsoft.com/office/officeart/2008/layout/AlternatingHexagons"/>
    <dgm:cxn modelId="{D4F4B698-F968-4046-AD5D-EED3678FA4D4}" type="presParOf" srcId="{B62BD5DD-8CD0-4AE2-A1E7-3BEFBB1FE7C1}" destId="{F60386F1-9F0A-44B3-BC52-7608EC3D3E78}" srcOrd="0" destOrd="0" presId="urn:microsoft.com/office/officeart/2008/layout/AlternatingHexagons"/>
    <dgm:cxn modelId="{6A32B72F-A4E2-45F6-B1CC-BEBF45D767AB}" type="presParOf" srcId="{B62BD5DD-8CD0-4AE2-A1E7-3BEFBB1FE7C1}" destId="{8A9EF644-A0C1-454C-9EA6-624B5D266B48}" srcOrd="1" destOrd="0" presId="urn:microsoft.com/office/officeart/2008/layout/AlternatingHexagons"/>
    <dgm:cxn modelId="{663C6183-5FA2-4258-9706-DD0F4BDEA0DA}" type="presParOf" srcId="{B62BD5DD-8CD0-4AE2-A1E7-3BEFBB1FE7C1}" destId="{338024A5-407B-46A1-9938-E7888ADEDA9E}" srcOrd="2" destOrd="0" presId="urn:microsoft.com/office/officeart/2008/layout/AlternatingHexagons"/>
    <dgm:cxn modelId="{616C40C8-128B-49D5-BE9F-C81999CC59FB}" type="presParOf" srcId="{B62BD5DD-8CD0-4AE2-A1E7-3BEFBB1FE7C1}" destId="{3AF542D8-FF50-4C9D-9833-931E0E311B25}" srcOrd="3" destOrd="0" presId="urn:microsoft.com/office/officeart/2008/layout/AlternatingHexagons"/>
    <dgm:cxn modelId="{90B0D15A-134F-4990-9A75-A8DDD643BEE6}" type="presParOf" srcId="{B62BD5DD-8CD0-4AE2-A1E7-3BEFBB1FE7C1}" destId="{9263580B-9D67-4196-A2C5-ADDB4F9EAD73}" srcOrd="4" destOrd="0" presId="urn:microsoft.com/office/officeart/2008/layout/AlternatingHexagons"/>
    <dgm:cxn modelId="{87EC4F54-4997-4A96-B3E9-B22F1D12CCE3}" type="presParOf" srcId="{3B4CD767-AF4B-48AB-A554-B326D1699813}" destId="{3C6F9A3B-0717-4256-AF61-56CCFB9715A1}" srcOrd="3" destOrd="0" presId="urn:microsoft.com/office/officeart/2008/layout/AlternatingHexagons"/>
    <dgm:cxn modelId="{3A09BD04-2B46-4EFF-A156-3666EB87469C}" type="presParOf" srcId="{3B4CD767-AF4B-48AB-A554-B326D1699813}" destId="{9FD6F5BD-26F0-49BB-9483-5AFF1230053D}" srcOrd="4" destOrd="0" presId="urn:microsoft.com/office/officeart/2008/layout/AlternatingHexagons"/>
    <dgm:cxn modelId="{4D385D83-C6F3-424F-93F5-8D789A7988EB}" type="presParOf" srcId="{9FD6F5BD-26F0-49BB-9483-5AFF1230053D}" destId="{7484D0C8-52A8-41A3-85A7-644518587491}" srcOrd="0" destOrd="0" presId="urn:microsoft.com/office/officeart/2008/layout/AlternatingHexagons"/>
    <dgm:cxn modelId="{B63A5DE6-3709-4B81-AD2C-DF1319240172}" type="presParOf" srcId="{9FD6F5BD-26F0-49BB-9483-5AFF1230053D}" destId="{529A3118-5638-4588-86DB-2B8B4924F320}" srcOrd="1" destOrd="0" presId="urn:microsoft.com/office/officeart/2008/layout/AlternatingHexagons"/>
    <dgm:cxn modelId="{DBA24F78-B0AF-4BA6-9E66-83CFDB8D83E9}" type="presParOf" srcId="{9FD6F5BD-26F0-49BB-9483-5AFF1230053D}" destId="{8EA9D50A-B165-4085-97AC-559F8E3C803D}" srcOrd="2" destOrd="0" presId="urn:microsoft.com/office/officeart/2008/layout/AlternatingHexagons"/>
    <dgm:cxn modelId="{B86225E3-F614-4C93-9C8A-2C7D51FB89F0}" type="presParOf" srcId="{9FD6F5BD-26F0-49BB-9483-5AFF1230053D}" destId="{6CFF15C3-D35F-43C1-811F-AD229ADD2286}" srcOrd="3" destOrd="0" presId="urn:microsoft.com/office/officeart/2008/layout/AlternatingHexagons"/>
    <dgm:cxn modelId="{8EC32BC1-60CC-4788-90E7-C13E0A08347E}" type="presParOf" srcId="{9FD6F5BD-26F0-49BB-9483-5AFF1230053D}" destId="{FA1A5842-1C9E-4373-A5C1-521AA259026F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0B3CD5-027A-4C63-92E8-7B1B3BD83CDC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D2FFA9-5E72-4085-8BD8-B73227897D22}">
      <dgm:prSet phldrT="[Текст]"/>
      <dgm:spPr/>
      <dgm:t>
        <a:bodyPr/>
        <a:lstStyle/>
        <a:p>
          <a:endParaRPr lang="ru-RU" dirty="0"/>
        </a:p>
      </dgm:t>
    </dgm:pt>
    <dgm:pt modelId="{E6EDDD6B-0DA3-414F-B3FE-F8C362A9E4FC}" type="sibTrans" cxnId="{4B82B4BC-8FEC-4086-B120-06BBA784F80D}">
      <dgm:prSet/>
      <dgm:spPr/>
      <dgm:t>
        <a:bodyPr/>
        <a:lstStyle/>
        <a:p>
          <a:endParaRPr lang="ru-RU"/>
        </a:p>
      </dgm:t>
    </dgm:pt>
    <dgm:pt modelId="{84106BBC-7C21-4532-B8BD-C235425B1067}" type="parTrans" cxnId="{4B82B4BC-8FEC-4086-B120-06BBA784F80D}">
      <dgm:prSet/>
      <dgm:spPr/>
      <dgm:t>
        <a:bodyPr/>
        <a:lstStyle/>
        <a:p>
          <a:endParaRPr lang="ru-RU"/>
        </a:p>
      </dgm:t>
    </dgm:pt>
    <dgm:pt modelId="{87B16FAB-CA7B-4E87-A760-D7C981BEF89C}">
      <dgm:prSet phldrT="[Текст]"/>
      <dgm:spPr/>
      <dgm:t>
        <a:bodyPr/>
        <a:lstStyle/>
        <a:p>
          <a:endParaRPr lang="ru-RU" dirty="0"/>
        </a:p>
      </dgm:t>
    </dgm:pt>
    <dgm:pt modelId="{997E7421-11AC-444B-BE68-E09364216A2B}" type="sibTrans" cxnId="{6DD2A177-920A-4968-87F1-4B61B335A01D}">
      <dgm:prSet/>
      <dgm:spPr/>
      <dgm:t>
        <a:bodyPr/>
        <a:lstStyle/>
        <a:p>
          <a:endParaRPr lang="ru-RU"/>
        </a:p>
      </dgm:t>
    </dgm:pt>
    <dgm:pt modelId="{AF406AF5-97CC-44DB-8B71-D3EC84C30BD9}" type="parTrans" cxnId="{6DD2A177-920A-4968-87F1-4B61B335A01D}">
      <dgm:prSet/>
      <dgm:spPr/>
      <dgm:t>
        <a:bodyPr/>
        <a:lstStyle/>
        <a:p>
          <a:endParaRPr lang="ru-RU"/>
        </a:p>
      </dgm:t>
    </dgm:pt>
    <dgm:pt modelId="{55BE7B8D-2ED6-464C-A179-A208A1C353E8}">
      <dgm:prSet/>
      <dgm:spPr/>
      <dgm:t>
        <a:bodyPr/>
        <a:lstStyle/>
        <a:p>
          <a:endParaRPr lang="ru-RU"/>
        </a:p>
      </dgm:t>
    </dgm:pt>
    <dgm:pt modelId="{45067A74-7E42-459D-88F4-91AEEFCA7AF2}" type="sibTrans" cxnId="{B1B5A0FC-4CDC-4C49-B8D5-069CBBAC1C80}">
      <dgm:prSet/>
      <dgm:spPr/>
      <dgm:t>
        <a:bodyPr/>
        <a:lstStyle/>
        <a:p>
          <a:endParaRPr lang="ru-RU"/>
        </a:p>
      </dgm:t>
    </dgm:pt>
    <dgm:pt modelId="{C300053F-BD01-4478-93A7-2D83FA2B2037}" type="parTrans" cxnId="{B1B5A0FC-4CDC-4C49-B8D5-069CBBAC1C80}">
      <dgm:prSet/>
      <dgm:spPr/>
      <dgm:t>
        <a:bodyPr/>
        <a:lstStyle/>
        <a:p>
          <a:endParaRPr lang="ru-RU"/>
        </a:p>
      </dgm:t>
    </dgm:pt>
    <dgm:pt modelId="{EA4D3457-1A07-4B99-80E9-EFF0B90114B4}">
      <dgm:prSet phldrT="[Текст]"/>
      <dgm:spPr/>
      <dgm:t>
        <a:bodyPr/>
        <a:lstStyle/>
        <a:p>
          <a:endParaRPr lang="ru-RU" dirty="0"/>
        </a:p>
      </dgm:t>
    </dgm:pt>
    <dgm:pt modelId="{D3ABFE66-E718-4B70-9B12-2E08B49347EE}" type="sibTrans" cxnId="{041C0095-11EA-4BA0-853B-289734A46336}">
      <dgm:prSet/>
      <dgm:spPr/>
      <dgm:t>
        <a:bodyPr/>
        <a:lstStyle/>
        <a:p>
          <a:endParaRPr lang="ru-RU"/>
        </a:p>
      </dgm:t>
    </dgm:pt>
    <dgm:pt modelId="{93451411-84C9-4A30-90FE-DC2A952909DB}" type="parTrans" cxnId="{041C0095-11EA-4BA0-853B-289734A46336}">
      <dgm:prSet/>
      <dgm:spPr/>
      <dgm:t>
        <a:bodyPr/>
        <a:lstStyle/>
        <a:p>
          <a:endParaRPr lang="ru-RU"/>
        </a:p>
      </dgm:t>
    </dgm:pt>
    <dgm:pt modelId="{7C92C581-ECCD-415F-B099-3AA600F477DD}" type="pres">
      <dgm:prSet presAssocID="{200B3CD5-027A-4C63-92E8-7B1B3BD83CD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ABD263-C4D1-4186-B90C-B3E8AD30ED8F}" type="pres">
      <dgm:prSet presAssocID="{93D2FFA9-5E72-4085-8BD8-B73227897D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924CF1-16C6-4B5D-A2C1-2C9BE17149F0}" type="pres">
      <dgm:prSet presAssocID="{E6EDDD6B-0DA3-414F-B3FE-F8C362A9E4FC}" presName="sibTrans" presStyleCnt="0"/>
      <dgm:spPr/>
    </dgm:pt>
    <dgm:pt modelId="{D9D9E269-74B9-4ABA-9262-6A5F3F702A19}" type="pres">
      <dgm:prSet presAssocID="{87B16FAB-CA7B-4E87-A760-D7C981BEF89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B08D1-7D27-4DD3-B91C-0312416673C6}" type="pres">
      <dgm:prSet presAssocID="{997E7421-11AC-444B-BE68-E09364216A2B}" presName="sibTrans" presStyleCnt="0"/>
      <dgm:spPr/>
    </dgm:pt>
    <dgm:pt modelId="{12FAB147-FA76-4C4B-90B8-089A4F7255BC}" type="pres">
      <dgm:prSet presAssocID="{EA4D3457-1A07-4B99-80E9-EFF0B90114B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6051A5-3B3D-4922-BBE1-248F54750B59}" type="pres">
      <dgm:prSet presAssocID="{D3ABFE66-E718-4B70-9B12-2E08B49347EE}" presName="sibTrans" presStyleCnt="0"/>
      <dgm:spPr/>
    </dgm:pt>
    <dgm:pt modelId="{14FBE4FA-1ACB-4236-A86B-C7F6EE980BC8}" type="pres">
      <dgm:prSet presAssocID="{55BE7B8D-2ED6-464C-A179-A208A1C353E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1C0095-11EA-4BA0-853B-289734A46336}" srcId="{200B3CD5-027A-4C63-92E8-7B1B3BD83CDC}" destId="{EA4D3457-1A07-4B99-80E9-EFF0B90114B4}" srcOrd="2" destOrd="0" parTransId="{93451411-84C9-4A30-90FE-DC2A952909DB}" sibTransId="{D3ABFE66-E718-4B70-9B12-2E08B49347EE}"/>
    <dgm:cxn modelId="{B1B5A0FC-4CDC-4C49-B8D5-069CBBAC1C80}" srcId="{200B3CD5-027A-4C63-92E8-7B1B3BD83CDC}" destId="{55BE7B8D-2ED6-464C-A179-A208A1C353E8}" srcOrd="3" destOrd="0" parTransId="{C300053F-BD01-4478-93A7-2D83FA2B2037}" sibTransId="{45067A74-7E42-459D-88F4-91AEEFCA7AF2}"/>
    <dgm:cxn modelId="{4B82B4BC-8FEC-4086-B120-06BBA784F80D}" srcId="{200B3CD5-027A-4C63-92E8-7B1B3BD83CDC}" destId="{93D2FFA9-5E72-4085-8BD8-B73227897D22}" srcOrd="0" destOrd="0" parTransId="{84106BBC-7C21-4532-B8BD-C235425B1067}" sibTransId="{E6EDDD6B-0DA3-414F-B3FE-F8C362A9E4FC}"/>
    <dgm:cxn modelId="{1AC8583D-AEB1-47F0-BC30-E7F156896178}" type="presOf" srcId="{87B16FAB-CA7B-4E87-A760-D7C981BEF89C}" destId="{D9D9E269-74B9-4ABA-9262-6A5F3F702A19}" srcOrd="0" destOrd="0" presId="urn:microsoft.com/office/officeart/2005/8/layout/hList6"/>
    <dgm:cxn modelId="{6DD2A177-920A-4968-87F1-4B61B335A01D}" srcId="{200B3CD5-027A-4C63-92E8-7B1B3BD83CDC}" destId="{87B16FAB-CA7B-4E87-A760-D7C981BEF89C}" srcOrd="1" destOrd="0" parTransId="{AF406AF5-97CC-44DB-8B71-D3EC84C30BD9}" sibTransId="{997E7421-11AC-444B-BE68-E09364216A2B}"/>
    <dgm:cxn modelId="{1026C673-3135-47DA-AC30-31DF7B9BDA75}" type="presOf" srcId="{EA4D3457-1A07-4B99-80E9-EFF0B90114B4}" destId="{12FAB147-FA76-4C4B-90B8-089A4F7255BC}" srcOrd="0" destOrd="0" presId="urn:microsoft.com/office/officeart/2005/8/layout/hList6"/>
    <dgm:cxn modelId="{CE46271E-A063-4E1D-86C4-58F12E32388E}" type="presOf" srcId="{55BE7B8D-2ED6-464C-A179-A208A1C353E8}" destId="{14FBE4FA-1ACB-4236-A86B-C7F6EE980BC8}" srcOrd="0" destOrd="0" presId="urn:microsoft.com/office/officeart/2005/8/layout/hList6"/>
    <dgm:cxn modelId="{4F2C84D0-7E92-4637-94D0-54111785723F}" type="presOf" srcId="{200B3CD5-027A-4C63-92E8-7B1B3BD83CDC}" destId="{7C92C581-ECCD-415F-B099-3AA600F477DD}" srcOrd="0" destOrd="0" presId="urn:microsoft.com/office/officeart/2005/8/layout/hList6"/>
    <dgm:cxn modelId="{FF9CC5DA-9D88-4BD9-AE52-200A06D140DC}" type="presOf" srcId="{93D2FFA9-5E72-4085-8BD8-B73227897D22}" destId="{53ABD263-C4D1-4186-B90C-B3E8AD30ED8F}" srcOrd="0" destOrd="0" presId="urn:microsoft.com/office/officeart/2005/8/layout/hList6"/>
    <dgm:cxn modelId="{7C99F714-FF73-4B88-B21D-FA95D230CE9F}" type="presParOf" srcId="{7C92C581-ECCD-415F-B099-3AA600F477DD}" destId="{53ABD263-C4D1-4186-B90C-B3E8AD30ED8F}" srcOrd="0" destOrd="0" presId="urn:microsoft.com/office/officeart/2005/8/layout/hList6"/>
    <dgm:cxn modelId="{F4128E9E-6718-4FB8-82E4-1E10EA7210BB}" type="presParOf" srcId="{7C92C581-ECCD-415F-B099-3AA600F477DD}" destId="{C3924CF1-16C6-4B5D-A2C1-2C9BE17149F0}" srcOrd="1" destOrd="0" presId="urn:microsoft.com/office/officeart/2005/8/layout/hList6"/>
    <dgm:cxn modelId="{8D415985-DADE-4383-91E9-724744CD9AFD}" type="presParOf" srcId="{7C92C581-ECCD-415F-B099-3AA600F477DD}" destId="{D9D9E269-74B9-4ABA-9262-6A5F3F702A19}" srcOrd="2" destOrd="0" presId="urn:microsoft.com/office/officeart/2005/8/layout/hList6"/>
    <dgm:cxn modelId="{F5A3767E-44AC-4510-A5FA-491E0B93287D}" type="presParOf" srcId="{7C92C581-ECCD-415F-B099-3AA600F477DD}" destId="{5D5B08D1-7D27-4DD3-B91C-0312416673C6}" srcOrd="3" destOrd="0" presId="urn:microsoft.com/office/officeart/2005/8/layout/hList6"/>
    <dgm:cxn modelId="{70BE8883-84C2-49D4-BC17-57CAB90E0307}" type="presParOf" srcId="{7C92C581-ECCD-415F-B099-3AA600F477DD}" destId="{12FAB147-FA76-4C4B-90B8-089A4F7255BC}" srcOrd="4" destOrd="0" presId="urn:microsoft.com/office/officeart/2005/8/layout/hList6"/>
    <dgm:cxn modelId="{431BD444-CE7E-40A2-A176-198038B7F935}" type="presParOf" srcId="{7C92C581-ECCD-415F-B099-3AA600F477DD}" destId="{7E6051A5-3B3D-4922-BBE1-248F54750B59}" srcOrd="5" destOrd="0" presId="urn:microsoft.com/office/officeart/2005/8/layout/hList6"/>
    <dgm:cxn modelId="{432421C9-D705-4E62-8763-1E84151CC459}" type="presParOf" srcId="{7C92C581-ECCD-415F-B099-3AA600F477DD}" destId="{14FBE4FA-1ACB-4236-A86B-C7F6EE980BC8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19661-792C-4A0A-93E4-55D2BDFDA726}">
      <dsp:nvSpPr>
        <dsp:cNvPr id="0" name=""/>
        <dsp:cNvSpPr/>
      </dsp:nvSpPr>
      <dsp:spPr>
        <a:xfrm rot="5400000">
          <a:off x="1447427" y="548864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Субъект</a:t>
          </a:r>
        </a:p>
      </dsp:txBody>
      <dsp:txXfrm rot="-5400000">
        <a:off x="1636112" y="634313"/>
        <a:ext cx="563352" cy="647530"/>
      </dsp:txXfrm>
    </dsp:sp>
    <dsp:sp modelId="{BB0E76F1-93F9-4AEA-9A6A-451CB0AF0ECD}">
      <dsp:nvSpPr>
        <dsp:cNvPr id="0" name=""/>
        <dsp:cNvSpPr/>
      </dsp:nvSpPr>
      <dsp:spPr>
        <a:xfrm>
          <a:off x="2336754" y="650029"/>
          <a:ext cx="1049846" cy="564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03C507-9252-4F23-94E4-815687B70664}">
      <dsp:nvSpPr>
        <dsp:cNvPr id="0" name=""/>
        <dsp:cNvSpPr/>
      </dsp:nvSpPr>
      <dsp:spPr>
        <a:xfrm rot="5400000">
          <a:off x="-61146" y="1290727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Должник</a:t>
          </a:r>
        </a:p>
      </dsp:txBody>
      <dsp:txXfrm rot="-5400000">
        <a:off x="127539" y="1376176"/>
        <a:ext cx="563352" cy="647530"/>
      </dsp:txXfrm>
    </dsp:sp>
    <dsp:sp modelId="{F60386F1-9F0A-44B3-BC52-7608EC3D3E78}">
      <dsp:nvSpPr>
        <dsp:cNvPr id="0" name=""/>
        <dsp:cNvSpPr/>
      </dsp:nvSpPr>
      <dsp:spPr>
        <a:xfrm rot="5400000">
          <a:off x="554596" y="2068968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Ущерб</a:t>
          </a:r>
        </a:p>
      </dsp:txBody>
      <dsp:txXfrm rot="-5400000">
        <a:off x="743281" y="2154417"/>
        <a:ext cx="563352" cy="647530"/>
      </dsp:txXfrm>
    </dsp:sp>
    <dsp:sp modelId="{8A9EF644-A0C1-454C-9EA6-624B5D266B48}">
      <dsp:nvSpPr>
        <dsp:cNvPr id="0" name=""/>
        <dsp:cNvSpPr/>
      </dsp:nvSpPr>
      <dsp:spPr>
        <a:xfrm>
          <a:off x="0" y="1448514"/>
          <a:ext cx="1015980" cy="564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3580B-9D67-4196-A2C5-ADDB4F9EAD73}">
      <dsp:nvSpPr>
        <dsp:cNvPr id="0" name=""/>
        <dsp:cNvSpPr/>
      </dsp:nvSpPr>
      <dsp:spPr>
        <a:xfrm rot="5400000">
          <a:off x="1872601" y="1321517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" kern="1200" dirty="0"/>
            <a:t>Неправомерные действия по выводу денежных средств</a:t>
          </a:r>
        </a:p>
      </dsp:txBody>
      <dsp:txXfrm rot="-5400000">
        <a:off x="2061286" y="1406966"/>
        <a:ext cx="563352" cy="647530"/>
      </dsp:txXfrm>
    </dsp:sp>
    <dsp:sp modelId="{7484D0C8-52A8-41A3-85A7-644518587491}">
      <dsp:nvSpPr>
        <dsp:cNvPr id="0" name=""/>
        <dsp:cNvSpPr/>
      </dsp:nvSpPr>
      <dsp:spPr>
        <a:xfrm rot="5400000">
          <a:off x="996137" y="1290727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Вина</a:t>
          </a:r>
        </a:p>
      </dsp:txBody>
      <dsp:txXfrm rot="-5400000">
        <a:off x="1184822" y="1376176"/>
        <a:ext cx="563352" cy="647530"/>
      </dsp:txXfrm>
    </dsp:sp>
    <dsp:sp modelId="{529A3118-5638-4588-86DB-2B8B4924F320}">
      <dsp:nvSpPr>
        <dsp:cNvPr id="0" name=""/>
        <dsp:cNvSpPr/>
      </dsp:nvSpPr>
      <dsp:spPr>
        <a:xfrm>
          <a:off x="2336754" y="2246999"/>
          <a:ext cx="1049846" cy="5644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1A5842-1C9E-4373-A5C1-521AA259026F}">
      <dsp:nvSpPr>
        <dsp:cNvPr id="0" name=""/>
        <dsp:cNvSpPr/>
      </dsp:nvSpPr>
      <dsp:spPr>
        <a:xfrm rot="5400000">
          <a:off x="1407659" y="2068968"/>
          <a:ext cx="940722" cy="81842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/>
            <a:t>Причинно-следственная связь</a:t>
          </a:r>
        </a:p>
      </dsp:txBody>
      <dsp:txXfrm rot="-5400000">
        <a:off x="1596344" y="2154417"/>
        <a:ext cx="563352" cy="6475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ABD263-C4D1-4186-B90C-B3E8AD30ED8F}">
      <dsp:nvSpPr>
        <dsp:cNvPr id="0" name=""/>
        <dsp:cNvSpPr/>
      </dsp:nvSpPr>
      <dsp:spPr>
        <a:xfrm rot="16200000">
          <a:off x="-1308574" y="1309034"/>
          <a:ext cx="3069641" cy="45157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 rot="5400000">
        <a:off x="461" y="613927"/>
        <a:ext cx="451571" cy="1841785"/>
      </dsp:txXfrm>
    </dsp:sp>
    <dsp:sp modelId="{D9D9E269-74B9-4ABA-9262-6A5F3F702A19}">
      <dsp:nvSpPr>
        <dsp:cNvPr id="0" name=""/>
        <dsp:cNvSpPr/>
      </dsp:nvSpPr>
      <dsp:spPr>
        <a:xfrm rot="16200000">
          <a:off x="-823134" y="1309034"/>
          <a:ext cx="3069641" cy="45157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 rot="5400000">
        <a:off x="485901" y="613927"/>
        <a:ext cx="451571" cy="1841785"/>
      </dsp:txXfrm>
    </dsp:sp>
    <dsp:sp modelId="{12FAB147-FA76-4C4B-90B8-089A4F7255BC}">
      <dsp:nvSpPr>
        <dsp:cNvPr id="0" name=""/>
        <dsp:cNvSpPr/>
      </dsp:nvSpPr>
      <dsp:spPr>
        <a:xfrm rot="16200000">
          <a:off x="-337695" y="1309034"/>
          <a:ext cx="3069641" cy="45157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 rot="5400000">
        <a:off x="971340" y="613927"/>
        <a:ext cx="451571" cy="1841785"/>
      </dsp:txXfrm>
    </dsp:sp>
    <dsp:sp modelId="{14FBE4FA-1ACB-4236-A86B-C7F6EE980BC8}">
      <dsp:nvSpPr>
        <dsp:cNvPr id="0" name=""/>
        <dsp:cNvSpPr/>
      </dsp:nvSpPr>
      <dsp:spPr>
        <a:xfrm rot="16200000">
          <a:off x="147744" y="1309034"/>
          <a:ext cx="3069641" cy="45157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2750" tIns="0" rIns="41275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 rot="5400000">
        <a:off x="1456779" y="613927"/>
        <a:ext cx="451571" cy="1841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562" cy="495698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97" y="0"/>
            <a:ext cx="2946562" cy="495698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DCCCD2-7DBE-4F93-A69E-9071A56137D0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0140"/>
            <a:ext cx="2946562" cy="495698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97" y="9380140"/>
            <a:ext cx="2946562" cy="495698"/>
          </a:xfrm>
          <a:prstGeom prst="rect">
            <a:avLst/>
          </a:prstGeom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A76478F-4B32-4666-9E2F-F89069D903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9955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562" cy="494110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97" y="2"/>
            <a:ext cx="2946562" cy="494110"/>
          </a:xfrm>
          <a:prstGeom prst="rect">
            <a:avLst/>
          </a:prstGeom>
        </p:spPr>
        <p:txBody>
          <a:bodyPr vert="horz" lIns="91416" tIns="45708" rIns="91416" bIns="4570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E037AE8-404F-4AE8-83AC-42767B27D478}" type="datetimeFigureOut">
              <a:rPr lang="ru-RU"/>
              <a:pPr>
                <a:defRPr/>
              </a:pPr>
              <a:t>21.02.2018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6" tIns="45708" rIns="91416" bIns="457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7" y="4691660"/>
            <a:ext cx="5440053" cy="4443809"/>
          </a:xfrm>
          <a:prstGeom prst="rect">
            <a:avLst/>
          </a:prstGeom>
        </p:spPr>
        <p:txBody>
          <a:bodyPr vert="horz" lIns="91416" tIns="45708" rIns="91416" bIns="4570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0140"/>
            <a:ext cx="2946562" cy="494110"/>
          </a:xfrm>
          <a:prstGeom prst="rect">
            <a:avLst/>
          </a:prstGeom>
        </p:spPr>
        <p:txBody>
          <a:bodyPr vert="horz" lIns="91416" tIns="45708" rIns="91416" bIns="4570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97" y="9380140"/>
            <a:ext cx="2946562" cy="494110"/>
          </a:xfrm>
          <a:prstGeom prst="rect">
            <a:avLst/>
          </a:prstGeom>
        </p:spPr>
        <p:txBody>
          <a:bodyPr vert="horz" wrap="square" lIns="91416" tIns="45708" rIns="91416" bIns="457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DC1CD24-44FE-4E3F-AE60-C20011F86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48348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5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63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1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386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264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142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018" algn="l" defTabSz="91375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71513" y="796925"/>
            <a:ext cx="5305425" cy="3978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503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49325" y="388938"/>
            <a:ext cx="4943475" cy="37068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03265" y="4159420"/>
            <a:ext cx="6074672" cy="4446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901" tIns="45949" rIns="91901" bIns="4594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8916" name="Номер слайда 3"/>
          <p:cNvSpPr txBox="1">
            <a:spLocks noGrp="1"/>
          </p:cNvSpPr>
          <p:nvPr/>
        </p:nvSpPr>
        <p:spPr bwMode="auto">
          <a:xfrm>
            <a:off x="3897687" y="9388084"/>
            <a:ext cx="2981907" cy="49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901" tIns="45949" rIns="91901" bIns="45949"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C819C7D4-805D-4EC7-A76B-AE7E7D3B6617}" type="slidenum">
              <a:rPr lang="ru-RU" altLang="ru-RU" sz="1200">
                <a:solidFill>
                  <a:srgbClr val="000000"/>
                </a:solidFill>
                <a:latin typeface="Arial" pitchFamily="34" charset="0"/>
              </a:rPr>
              <a:pPr algn="r" eaLnBrk="1" hangingPunct="1"/>
              <a:t>6</a:t>
            </a:fld>
            <a:endParaRPr lang="ru-RU" altLang="ru-RU" sz="1200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542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4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3" y="1606888"/>
            <a:ext cx="7320689" cy="4829253"/>
          </a:xfrm>
        </p:spPr>
        <p:txBody>
          <a:bodyPr/>
          <a:lstStyle>
            <a:lvl1pPr marL="317852" indent="0">
              <a:buFontTx/>
              <a:buNone/>
              <a:defRPr b="1">
                <a:latin typeface="+mj-lt"/>
              </a:defRPr>
            </a:lvl1pPr>
            <a:lvl2pPr marL="317852" indent="0">
              <a:defRPr>
                <a:latin typeface="+mj-lt"/>
              </a:defRPr>
            </a:lvl2pPr>
            <a:lvl3pPr marL="549653" indent="-227634">
              <a:defRPr>
                <a:latin typeface="+mj-lt"/>
              </a:defRPr>
            </a:lvl3pPr>
            <a:lvl4pPr marL="0" indent="315077">
              <a:defRPr>
                <a:latin typeface="+mj-lt"/>
              </a:defRPr>
            </a:lvl4pPr>
            <a:lvl5pPr marL="125476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7" y="501085"/>
            <a:ext cx="7337901" cy="1105803"/>
          </a:xfrm>
        </p:spPr>
        <p:txBody>
          <a:bodyPr/>
          <a:lstStyle>
            <a:lvl1pPr marL="0" marR="0" indent="0" defTabSz="91198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8B5B2-3874-48A8-BD92-309212B819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613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07C27-9CA0-4A7C-A2A4-FEDCB5D391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19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708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9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1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312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1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56" y="5127637"/>
            <a:ext cx="923925" cy="3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1" tIns="40046" rIns="80091" bIns="40046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1924" eaLnBrk="1" hangingPunct="1">
              <a:defRPr/>
            </a:pPr>
            <a:endParaRPr lang="ru-RU" smtClean="0">
              <a:solidFill>
                <a:srgbClr val="0066B3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606876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00343-83F4-499F-AEBB-30FD572BEB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95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4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877" indent="0" algn="ctr">
              <a:buNone/>
              <a:defRPr/>
            </a:lvl2pPr>
            <a:lvl3pPr marL="913755" indent="0" algn="ctr">
              <a:buNone/>
              <a:defRPr/>
            </a:lvl3pPr>
            <a:lvl4pPr marL="1370632" indent="0" algn="ctr">
              <a:buNone/>
              <a:defRPr/>
            </a:lvl4pPr>
            <a:lvl5pPr marL="1827510" indent="0" algn="ctr">
              <a:buNone/>
              <a:defRPr/>
            </a:lvl5pPr>
            <a:lvl6pPr marL="2284386" indent="0" algn="ctr">
              <a:buNone/>
              <a:defRPr/>
            </a:lvl6pPr>
            <a:lvl7pPr marL="2741264" indent="0" algn="ctr">
              <a:buNone/>
              <a:defRPr/>
            </a:lvl7pPr>
            <a:lvl8pPr marL="3198142" indent="0" algn="ctr">
              <a:buNone/>
              <a:defRPr/>
            </a:lvl8pPr>
            <a:lvl9pPr marL="3655018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11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1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77" indent="0">
              <a:buNone/>
              <a:defRPr sz="1800"/>
            </a:lvl2pPr>
            <a:lvl3pPr marL="913755" indent="0">
              <a:buNone/>
              <a:defRPr sz="1600"/>
            </a:lvl3pPr>
            <a:lvl4pPr marL="1370632" indent="0">
              <a:buNone/>
              <a:defRPr sz="1400"/>
            </a:lvl4pPr>
            <a:lvl5pPr marL="1827510" indent="0">
              <a:buNone/>
              <a:defRPr sz="1400"/>
            </a:lvl5pPr>
            <a:lvl6pPr marL="2284386" indent="0">
              <a:buNone/>
              <a:defRPr sz="1400"/>
            </a:lvl6pPr>
            <a:lvl7pPr marL="2741264" indent="0">
              <a:buNone/>
              <a:defRPr sz="1400"/>
            </a:lvl7pPr>
            <a:lvl8pPr marL="3198142" indent="0">
              <a:buNone/>
              <a:defRPr sz="1400"/>
            </a:lvl8pPr>
            <a:lvl9pPr marL="3655018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5105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5977" y="1600204"/>
            <a:ext cx="3595688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4065" y="1600204"/>
            <a:ext cx="3595687" cy="48355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31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17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861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07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3" y="1012515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3" y="3429723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99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19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79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396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99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59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19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79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F276C-02C0-49D9-96F3-FA98C1ABA3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651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167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77" indent="0">
              <a:buNone/>
              <a:defRPr sz="2800"/>
            </a:lvl2pPr>
            <a:lvl3pPr marL="913755" indent="0">
              <a:buNone/>
              <a:defRPr sz="2400"/>
            </a:lvl3pPr>
            <a:lvl4pPr marL="1370632" indent="0">
              <a:buNone/>
              <a:defRPr sz="2000"/>
            </a:lvl4pPr>
            <a:lvl5pPr marL="1827510" indent="0">
              <a:buNone/>
              <a:defRPr sz="2000"/>
            </a:lvl5pPr>
            <a:lvl6pPr marL="2284386" indent="0">
              <a:buNone/>
              <a:defRPr sz="2000"/>
            </a:lvl6pPr>
            <a:lvl7pPr marL="2741264" indent="0">
              <a:buNone/>
              <a:defRPr sz="2000"/>
            </a:lvl7pPr>
            <a:lvl8pPr marL="3198142" indent="0">
              <a:buNone/>
              <a:defRPr sz="2000"/>
            </a:lvl8pPr>
            <a:lvl9pPr marL="3655018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791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63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24600" y="490542"/>
            <a:ext cx="1835150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5979" y="490542"/>
            <a:ext cx="5356225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72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1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4" y="160687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391EF-8A81-4129-AAD2-EBC12230D0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053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1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92" indent="0">
              <a:buNone/>
              <a:defRPr sz="2000" b="1"/>
            </a:lvl2pPr>
            <a:lvl3pPr marL="911983" indent="0">
              <a:buNone/>
              <a:defRPr sz="1800" b="1"/>
            </a:lvl3pPr>
            <a:lvl4pPr marL="1367975" indent="0">
              <a:buNone/>
              <a:defRPr sz="1600" b="1"/>
            </a:lvl4pPr>
            <a:lvl5pPr marL="1823967" indent="0">
              <a:buNone/>
              <a:defRPr sz="1600" b="1"/>
            </a:lvl5pPr>
            <a:lvl6pPr marL="2279955" indent="0">
              <a:buNone/>
              <a:defRPr sz="1600" b="1"/>
            </a:lvl6pPr>
            <a:lvl7pPr marL="2735950" indent="0">
              <a:buNone/>
              <a:defRPr sz="1600" b="1"/>
            </a:lvl7pPr>
            <a:lvl8pPr marL="3191940" indent="0">
              <a:buNone/>
              <a:defRPr sz="1600" b="1"/>
            </a:lvl8pPr>
            <a:lvl9pPr marL="364792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51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992" indent="0">
              <a:buNone/>
              <a:defRPr sz="2000" b="1"/>
            </a:lvl2pPr>
            <a:lvl3pPr marL="911983" indent="0">
              <a:buNone/>
              <a:defRPr sz="1800" b="1"/>
            </a:lvl3pPr>
            <a:lvl4pPr marL="1367975" indent="0">
              <a:buNone/>
              <a:defRPr sz="1600" b="1"/>
            </a:lvl4pPr>
            <a:lvl5pPr marL="1823967" indent="0">
              <a:buNone/>
              <a:defRPr sz="1600" b="1"/>
            </a:lvl5pPr>
            <a:lvl6pPr marL="2279955" indent="0">
              <a:buNone/>
              <a:defRPr sz="1600" b="1"/>
            </a:lvl6pPr>
            <a:lvl7pPr marL="2735950" indent="0">
              <a:buNone/>
              <a:defRPr sz="1600" b="1"/>
            </a:lvl7pPr>
            <a:lvl8pPr marL="3191940" indent="0">
              <a:buNone/>
              <a:defRPr sz="1600" b="1"/>
            </a:lvl8pPr>
            <a:lvl9pPr marL="364792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7" y="2188101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D9CF6-BCBF-4E60-B582-7D7EA84F7D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695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1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10508-B064-48B4-A8E5-BD59B4CA0A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6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3757"/>
            <a:ext cx="566738" cy="6508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9E912-9374-4F53-BC7E-B4F1A09B30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42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6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992" indent="0">
              <a:buNone/>
              <a:defRPr sz="1200"/>
            </a:lvl2pPr>
            <a:lvl3pPr marL="911983" indent="0">
              <a:buNone/>
              <a:defRPr sz="1000"/>
            </a:lvl3pPr>
            <a:lvl4pPr marL="1367975" indent="0">
              <a:buNone/>
              <a:defRPr sz="900"/>
            </a:lvl4pPr>
            <a:lvl5pPr marL="1823967" indent="0">
              <a:buNone/>
              <a:defRPr sz="900"/>
            </a:lvl5pPr>
            <a:lvl6pPr marL="2279955" indent="0">
              <a:buNone/>
              <a:defRPr sz="900"/>
            </a:lvl6pPr>
            <a:lvl7pPr marL="2735950" indent="0">
              <a:buNone/>
              <a:defRPr sz="900"/>
            </a:lvl7pPr>
            <a:lvl8pPr marL="3191940" indent="0">
              <a:buNone/>
              <a:defRPr sz="900"/>
            </a:lvl8pPr>
            <a:lvl9pPr marL="364792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4028C-3FE7-4F4A-A063-C369D939E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183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5992" indent="0">
              <a:buNone/>
              <a:defRPr sz="2800"/>
            </a:lvl2pPr>
            <a:lvl3pPr marL="911983" indent="0">
              <a:buNone/>
              <a:defRPr sz="2400"/>
            </a:lvl3pPr>
            <a:lvl4pPr marL="1367975" indent="0">
              <a:buNone/>
              <a:defRPr sz="2000"/>
            </a:lvl4pPr>
            <a:lvl5pPr marL="1823967" indent="0">
              <a:buNone/>
              <a:defRPr sz="2000"/>
            </a:lvl5pPr>
            <a:lvl6pPr marL="2279955" indent="0">
              <a:buNone/>
              <a:defRPr sz="2000"/>
            </a:lvl6pPr>
            <a:lvl7pPr marL="2735950" indent="0">
              <a:buNone/>
              <a:defRPr sz="2000"/>
            </a:lvl7pPr>
            <a:lvl8pPr marL="3191940" indent="0">
              <a:buNone/>
              <a:defRPr sz="2000"/>
            </a:lvl8pPr>
            <a:lvl9pPr marL="3647929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5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5992" indent="0">
              <a:buNone/>
              <a:defRPr sz="1200"/>
            </a:lvl2pPr>
            <a:lvl3pPr marL="911983" indent="0">
              <a:buNone/>
              <a:defRPr sz="1000"/>
            </a:lvl3pPr>
            <a:lvl4pPr marL="1367975" indent="0">
              <a:buNone/>
              <a:defRPr sz="900"/>
            </a:lvl4pPr>
            <a:lvl5pPr marL="1823967" indent="0">
              <a:buNone/>
              <a:defRPr sz="900"/>
            </a:lvl5pPr>
            <a:lvl6pPr marL="2279955" indent="0">
              <a:buNone/>
              <a:defRPr sz="900"/>
            </a:lvl6pPr>
            <a:lvl7pPr marL="2735950" indent="0">
              <a:buNone/>
              <a:defRPr sz="900"/>
            </a:lvl7pPr>
            <a:lvl8pPr marL="3191940" indent="0">
              <a:buNone/>
              <a:defRPr sz="900"/>
            </a:lvl8pPr>
            <a:lvl9pPr marL="364792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20966-9ED5-4444-858F-DF0ED6FEDD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900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E007-3551-4FDF-AB63-292B9CA302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181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88949"/>
            <a:ext cx="7343775" cy="11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200" tIns="45600" rIns="91200" bIns="45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6"/>
            <a:ext cx="2133600" cy="365125"/>
          </a:xfrm>
          <a:prstGeom prst="rect">
            <a:avLst/>
          </a:prstGeom>
        </p:spPr>
        <p:txBody>
          <a:bodyPr vert="horz" lIns="91200" tIns="45600" rIns="91200" bIns="45600" rtlCol="0" anchor="ctr"/>
          <a:lstStyle>
            <a:lvl1pPr algn="l" defTabSz="911983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6"/>
            <a:ext cx="2895600" cy="365125"/>
          </a:xfrm>
          <a:prstGeom prst="rect">
            <a:avLst/>
          </a:prstGeom>
        </p:spPr>
        <p:txBody>
          <a:bodyPr vert="horz" lIns="91200" tIns="45600" rIns="91200" bIns="45600" rtlCol="0" anchor="ctr"/>
          <a:lstStyle>
            <a:lvl1pPr algn="ctr" defTabSz="911983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5" y="6042034"/>
            <a:ext cx="619125" cy="631825"/>
          </a:xfrm>
          <a:prstGeom prst="rect">
            <a:avLst/>
          </a:prstGeom>
        </p:spPr>
        <p:txBody>
          <a:bodyPr vert="horz" wrap="square" lIns="91200" tIns="45600" rIns="91200" bIns="45600" numCol="1" anchor="ctr" anchorCtr="0" compatLnSpc="1">
            <a:prstTxWarp prst="textNoShape">
              <a:avLst/>
            </a:prstTxWarp>
            <a:normAutofit/>
          </a:bodyPr>
          <a:lstStyle>
            <a:lvl1pPr algn="ctr" defTabSz="910583" eaLnBrk="1" hangingPunct="1">
              <a:lnSpc>
                <a:spcPts val="2097"/>
              </a:lnSpc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515DB2E-81B8-4E37-8EC3-D60A80B853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6870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  <p:sldLayoutId id="2147483861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hf hdr="0" ftr="0" dt="0"/>
  <p:txStyles>
    <p:titleStyle>
      <a:lvl1pPr algn="l" defTabSz="910583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0583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0583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0583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0583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744" algn="l" defTabSz="91192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486" algn="l" defTabSz="91192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240" algn="l" defTabSz="91192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8987" algn="l" defTabSz="911924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276" algn="l" defTabSz="910583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058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1861" indent="-226853" algn="l" defTabSz="91058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058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3240" algn="l" defTabSz="91058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anose="020B0604020202020204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7953" indent="-227995" algn="l" defTabSz="9119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3944" indent="-227995" algn="l" defTabSz="9119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9936" indent="-227995" algn="l" defTabSz="9119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5928" indent="-227995" algn="l" defTabSz="9119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992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983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975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967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9955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5950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1940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7929" algn="l" defTabSz="9119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48"/>
            <a:ext cx="7343775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72014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2169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169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169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169" rtl="0" eaLnBrk="0" fontAlgn="base" hangingPunct="0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6877" algn="l" defTabSz="912169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3755" algn="l" defTabSz="912169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0632" algn="l" defTabSz="912169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7510" algn="l" defTabSz="912169" rtl="0" fontAlgn="base">
        <a:lnSpc>
          <a:spcPts val="454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276" indent="-317276" algn="l" defTabSz="912169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>
          <a:solidFill>
            <a:srgbClr val="005AA9"/>
          </a:solidFill>
          <a:latin typeface="+mn-lt"/>
          <a:ea typeface="+mn-ea"/>
          <a:cs typeface="+mn-cs"/>
        </a:defRPr>
      </a:lvl1pPr>
      <a:lvl2pPr marL="317276" indent="139601" algn="l" defTabSz="9121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>
          <a:solidFill>
            <a:srgbClr val="504F53"/>
          </a:solidFill>
          <a:latin typeface="+mn-lt"/>
        </a:defRPr>
      </a:lvl2pPr>
      <a:lvl3pPr marL="623448" indent="-226853" algn="l" defTabSz="912169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>
          <a:solidFill>
            <a:srgbClr val="504F53"/>
          </a:solidFill>
          <a:latin typeface="+mn-lt"/>
        </a:defRPr>
      </a:lvl3pPr>
      <a:lvl4pPr marL="1599071" indent="-1284967" algn="just" defTabSz="912169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–"/>
        <a:defRPr sz="1400">
          <a:solidFill>
            <a:srgbClr val="504F53"/>
          </a:solidFill>
          <a:latin typeface="+mn-lt"/>
        </a:defRPr>
      </a:lvl4pPr>
      <a:lvl5pPr marL="1256414" indent="571098" algn="l" defTabSz="912169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5pPr>
      <a:lvl6pPr marL="1713291" indent="571098" algn="l" defTabSz="912169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6pPr>
      <a:lvl7pPr marL="2170168" indent="571098" algn="l" defTabSz="912169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7pPr>
      <a:lvl8pPr marL="2627046" indent="571098" algn="l" defTabSz="912169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8pPr>
      <a:lvl9pPr marL="3083923" indent="571098" algn="l" defTabSz="912169" rtl="0" fontAlgn="base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buChar char="»"/>
        <a:defRPr sz="12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7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5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86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64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4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18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1.xml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11" Type="http://schemas.openxmlformats.org/officeDocument/2006/relationships/diagramData" Target="../diagrams/data2.xml"/><Relationship Id="rId5" Type="http://schemas.openxmlformats.org/officeDocument/2006/relationships/diagramLayout" Target="../diagrams/layout1.xml"/><Relationship Id="rId15" Type="http://schemas.microsoft.com/office/2007/relationships/diagramDrawing" Target="../diagrams/drawing2.xml"/><Relationship Id="rId10" Type="http://schemas.openxmlformats.org/officeDocument/2006/relationships/image" Target="../media/image8.png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Relationship Id="rId14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ctrTitle"/>
          </p:nvPr>
        </p:nvSpPr>
        <p:spPr>
          <a:xfrm>
            <a:off x="251520" y="3284984"/>
            <a:ext cx="8569325" cy="1512168"/>
          </a:xfrm>
        </p:spPr>
        <p:txBody>
          <a:bodyPr anchor="b" anchorCtr="1">
            <a:norm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ru-RU" altLang="ru-RU" sz="3000" dirty="0"/>
              <a:t>Взыскание задолженности в процедурах банкротства</a:t>
            </a:r>
          </a:p>
        </p:txBody>
      </p:sp>
      <p:sp>
        <p:nvSpPr>
          <p:cNvPr id="20483" name="Заголовок 1"/>
          <p:cNvSpPr txBox="1">
            <a:spLocks/>
          </p:cNvSpPr>
          <p:nvPr/>
        </p:nvSpPr>
        <p:spPr bwMode="auto">
          <a:xfrm>
            <a:off x="395536" y="5021319"/>
            <a:ext cx="8640762" cy="1240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00" tIns="45600" rIns="91200" bIns="45600" anchor="b" anchorCtr="1"/>
          <a:lstStyle>
            <a:lvl1pPr defTabSz="911225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7500" indent="139700" defTabSz="911225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22300" indent="-227013" defTabSz="911225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285875" algn="just" defTabSz="911225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54125" indent="574675" defTabSz="911225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7113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685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257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829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8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0" dirty="0" smtClean="0">
                <a:solidFill>
                  <a:srgbClr val="FF0000"/>
                </a:solidFill>
              </a:rPr>
              <a:t>Обязанность подать заявление о признании организации банкротом:</a:t>
            </a:r>
            <a:r>
              <a:rPr lang="ru-RU" sz="3200" b="0" dirty="0"/>
              <a:t/>
            </a:r>
            <a:br>
              <a:rPr lang="ru-RU" sz="3200" b="0" dirty="0"/>
            </a:b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00343-83F4-499F-AEBB-30FD572BEB59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/>
          <a:srcRect l="36875" t="44249" r="58439" b="43455"/>
          <a:stretch>
            <a:fillRect/>
          </a:stretch>
        </p:blipFill>
        <p:spPr bwMode="auto">
          <a:xfrm>
            <a:off x="7884369" y="620692"/>
            <a:ext cx="763891" cy="1249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4" y="5157196"/>
            <a:ext cx="1755775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83294" y="3861048"/>
            <a:ext cx="4132042" cy="8028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21614" y="3835788"/>
            <a:ext cx="3855402" cy="82809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Задолженность более трех месяцев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5222" y="2078640"/>
            <a:ext cx="3730621" cy="120634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5222" y="2060849"/>
            <a:ext cx="3855402" cy="122413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Признаки 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неплатежеспособности и </a:t>
            </a:r>
            <a:endParaRPr lang="ru-RU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(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или) </a:t>
            </a: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признаки 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недостаточности </a:t>
            </a:r>
            <a:endParaRPr lang="ru-RU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имущества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2060848"/>
            <a:ext cx="446449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3284" y="2065940"/>
            <a:ext cx="4396748" cy="121904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Обращение 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взыскания на </a:t>
            </a: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имущество</a:t>
            </a: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должника существенно осложнит </a:t>
            </a:r>
            <a:endParaRPr lang="ru-RU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или </a:t>
            </a:r>
            <a:r>
              <a:rPr lang="ru-RU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сделает невозможной хозяйственную </a:t>
            </a:r>
            <a:endParaRPr lang="ru-RU" b="1" dirty="0" smtClean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defTabSz="1043056" eaLnBrk="1" fontAlgn="auto" hangingPunct="1">
              <a:spcAft>
                <a:spcPts val="0"/>
              </a:spcAft>
            </a:pPr>
            <a:r>
              <a:rPr lang="ru-RU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деятельность должника</a:t>
            </a:r>
            <a:endParaRPr lang="ru-RU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2423890">
            <a:off x="2822580" y="1212618"/>
            <a:ext cx="398067" cy="816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 rot="18724895">
            <a:off x="6677982" y="1186691"/>
            <a:ext cx="398067" cy="816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4827155" y="1212618"/>
            <a:ext cx="398067" cy="816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07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08080" y="1861544"/>
            <a:ext cx="3509749" cy="391863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/>
          </a:p>
        </p:txBody>
      </p:sp>
      <p:sp>
        <p:nvSpPr>
          <p:cNvPr id="6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35134" y="6172046"/>
            <a:ext cx="584260" cy="473875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9" name="Заголовок 1"/>
          <p:cNvSpPr txBox="1">
            <a:spLocks/>
          </p:cNvSpPr>
          <p:nvPr/>
        </p:nvSpPr>
        <p:spPr>
          <a:xfrm>
            <a:off x="877528" y="288176"/>
            <a:ext cx="7354956" cy="893282"/>
          </a:xfrm>
          <a:prstGeom prst="rect">
            <a:avLst/>
          </a:prstGeom>
        </p:spPr>
        <p:txBody>
          <a:bodyPr vert="horz" lIns="99409" tIns="49702" rIns="99409" bIns="49702" rtlCol="0" anchor="ctr">
            <a:noAutofit/>
          </a:bodyPr>
          <a:lstStyle>
            <a:lvl1pPr marR="0" indent="0" defTabSz="914239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3200" b="1" i="0" cap="all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ru-RU" sz="1800" dirty="0">
                <a:latin typeface="Times New Roman" panose="02020603050405020304" pitchFamily="18" charset="0"/>
              </a:rPr>
              <a:t>Состав субсидиарной ответственности и цель подачи заявления о привлечении к ответственности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0124" y="1992166"/>
            <a:ext cx="2524556" cy="522485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 fontScale="77500" lnSpcReduction="20000"/>
          </a:bodyPr>
          <a:lstStyle/>
          <a:p>
            <a:pPr defTabSz="914239" eaLnBrk="1" fontAlgn="auto" hangingPunct="1">
              <a:spcAft>
                <a:spcPts val="0"/>
              </a:spcAft>
            </a:pPr>
            <a:r>
              <a:rPr lang="ru-RU" sz="4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Должник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913489078"/>
              </p:ext>
            </p:extLst>
          </p:nvPr>
        </p:nvGraphicFramePr>
        <p:xfrm>
          <a:off x="754378" y="2122787"/>
          <a:ext cx="3386600" cy="3461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9" cstate="print"/>
          <a:srcRect l="36875" t="44249" r="58439" b="43455"/>
          <a:stretch>
            <a:fillRect/>
          </a:stretch>
        </p:blipFill>
        <p:spPr bwMode="auto">
          <a:xfrm>
            <a:off x="6911833" y="1509408"/>
            <a:ext cx="1147413" cy="166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746606" y="1018106"/>
            <a:ext cx="1792749" cy="682605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 fontScale="55000" lnSpcReduction="20000"/>
          </a:bodyPr>
          <a:lstStyle/>
          <a:p>
            <a:pPr algn="ctr" defTabSz="914239" eaLnBrk="1" fontAlgn="auto" hangingPunct="1">
              <a:spcAft>
                <a:spcPts val="0"/>
              </a:spcAft>
            </a:pPr>
            <a:r>
              <a:rPr lang="ru-RU" sz="4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Конечный бенефициар</a:t>
            </a:r>
          </a:p>
        </p:txBody>
      </p:sp>
      <p:sp>
        <p:nvSpPr>
          <p:cNvPr id="12" name="Выгнутая вверх стрелка 11"/>
          <p:cNvSpPr/>
          <p:nvPr/>
        </p:nvSpPr>
        <p:spPr>
          <a:xfrm rot="20667127">
            <a:off x="2726810" y="1225975"/>
            <a:ext cx="4301389" cy="82289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4621" r="34925" b="33723"/>
          <a:stretch/>
        </p:blipFill>
        <p:spPr bwMode="auto">
          <a:xfrm>
            <a:off x="6727840" y="3298379"/>
            <a:ext cx="1932966" cy="15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230233675"/>
              </p:ext>
            </p:extLst>
          </p:nvPr>
        </p:nvGraphicFramePr>
        <p:xfrm>
          <a:off x="4326433" y="2343330"/>
          <a:ext cx="1908811" cy="3069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5" name="Стрелка вправо 14"/>
          <p:cNvSpPr/>
          <p:nvPr/>
        </p:nvSpPr>
        <p:spPr>
          <a:xfrm>
            <a:off x="4017829" y="3690242"/>
            <a:ext cx="2586131" cy="3918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Вывод</a:t>
            </a:r>
            <a:r>
              <a:rPr lang="ru-RU" dirty="0"/>
              <a:t>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денежных средств с использованием аффилированных компаний</a:t>
            </a:r>
          </a:p>
        </p:txBody>
      </p:sp>
      <p:sp>
        <p:nvSpPr>
          <p:cNvPr id="22" name="Выгнутая вниз стрелка 21"/>
          <p:cNvSpPr/>
          <p:nvPr/>
        </p:nvSpPr>
        <p:spPr>
          <a:xfrm rot="21439468" flipH="1">
            <a:off x="1985870" y="4996456"/>
            <a:ext cx="5788006" cy="104497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19771" y="5577973"/>
            <a:ext cx="2219417" cy="391864"/>
          </a:xfrm>
          <a:prstGeom prst="rect">
            <a:avLst/>
          </a:prstGeom>
        </p:spPr>
        <p:txBody>
          <a:bodyPr vert="horz" wrap="square" lIns="91424" tIns="45712" rIns="91424" bIns="45712" rtlCol="0" anchor="ctr">
            <a:normAutofit fontScale="40000" lnSpcReduction="20000"/>
          </a:bodyPr>
          <a:lstStyle/>
          <a:p>
            <a:pPr defTabSz="914239" eaLnBrk="1" fontAlgn="auto" hangingPunct="1">
              <a:spcAft>
                <a:spcPts val="0"/>
              </a:spcAft>
            </a:pPr>
            <a:r>
              <a:rPr lang="ru-RU" sz="42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Возмещение ущерба</a:t>
            </a:r>
          </a:p>
        </p:txBody>
      </p:sp>
    </p:spTree>
    <p:extLst>
      <p:ext uri="{BB962C8B-B14F-4D97-AF65-F5344CB8AC3E}">
        <p14:creationId xmlns:p14="http://schemas.microsoft.com/office/powerpoint/2010/main" val="49564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400343-83F4-499F-AEBB-30FD572BEB59}" type="slidenum">
              <a:rPr lang="ru-RU" altLang="ru-RU" smtClean="0"/>
              <a:pPr>
                <a:defRPr/>
              </a:pPr>
              <a:t>4</a:t>
            </a:fld>
            <a:endParaRPr lang="ru-RU" alt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22635" y="476673"/>
            <a:ext cx="7864166" cy="288031"/>
          </a:xfrm>
        </p:spPr>
        <p:txBody>
          <a:bodyPr/>
          <a:lstStyle/>
          <a:p>
            <a:pPr algn="ctr"/>
            <a:r>
              <a:rPr lang="ru-RU" sz="2400" dirty="0"/>
              <a:t>Мотивация к заключению МС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583042" y="2577293"/>
            <a:ext cx="4134928" cy="936104"/>
            <a:chOff x="539552" y="1275606"/>
            <a:chExt cx="3672408" cy="968016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539552" y="1275606"/>
              <a:ext cx="3672408" cy="96801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56093" y="1414822"/>
              <a:ext cx="3396977" cy="3341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15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Введение процедуры банкротства </a:t>
              </a: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8659750" y="2783629"/>
            <a:ext cx="280916" cy="369267"/>
          </a:xfrm>
          <a:prstGeom prst="rect">
            <a:avLst/>
          </a:prstGeom>
        </p:spPr>
        <p:txBody>
          <a:bodyPr wrap="square" lIns="91376" tIns="45688" rIns="91376" bIns="45688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</a:rPr>
              <a:t>…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2987826" y="1484784"/>
            <a:ext cx="3486351" cy="623840"/>
          </a:xfrm>
          <a:prstGeom prst="round2Diag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376" tIns="45688" rIns="91376" bIns="45688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Проведение рабочих встреч</a:t>
            </a:r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891612" y="861904"/>
            <a:ext cx="3611104" cy="738423"/>
            <a:chOff x="539552" y="1044772"/>
            <a:chExt cx="3672408" cy="147684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539552" y="1044772"/>
              <a:ext cx="3672408" cy="96801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37397" y="1228955"/>
              <a:ext cx="3519032" cy="12926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Возникновение задолженности</a:t>
              </a:r>
            </a:p>
          </p:txBody>
        </p:sp>
      </p:grpSp>
      <p:sp>
        <p:nvSpPr>
          <p:cNvPr id="36" name="Прямоугольник 35"/>
          <p:cNvSpPr/>
          <p:nvPr/>
        </p:nvSpPr>
        <p:spPr>
          <a:xfrm>
            <a:off x="755576" y="4077076"/>
            <a:ext cx="2232248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Административная ответственность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3275860" y="4077072"/>
            <a:ext cx="2082285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Субсидиарная ответственность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065" y="4928630"/>
            <a:ext cx="19875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994049" y="3590233"/>
            <a:ext cx="0" cy="4148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endCxn id="37" idx="0"/>
          </p:cNvCxnSpPr>
          <p:nvPr/>
        </p:nvCxnSpPr>
        <p:spPr>
          <a:xfrm>
            <a:off x="4317002" y="3590237"/>
            <a:ext cx="1" cy="486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3131840" y="3550795"/>
            <a:ext cx="0" cy="1390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3275856" y="2108624"/>
            <a:ext cx="720080" cy="4562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4860032" y="2564904"/>
            <a:ext cx="4134928" cy="93610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4860032" y="2126397"/>
            <a:ext cx="711696" cy="45089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>
            <a:off x="5015092" y="2850292"/>
            <a:ext cx="3824808" cy="3328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376" tIns="45688" rIns="91376" bIns="45688">
            <a:spAutoFit/>
          </a:bodyPr>
          <a:lstStyle/>
          <a:p>
            <a:pPr algn="ctr"/>
            <a:r>
              <a:rPr lang="ru-RU" sz="1500" b="1" dirty="0">
                <a:solidFill>
                  <a:srgbClr val="C00000"/>
                </a:solidFill>
                <a:latin typeface="Arial" panose="020B0604020202020204" pitchFamily="34" charset="0"/>
              </a:rPr>
              <a:t>Заключение мирового соглашения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724132" y="4012136"/>
            <a:ext cx="2082285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Снятие ограничений </a:t>
            </a: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6660236" y="3525297"/>
            <a:ext cx="1" cy="486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6300196" y="4941169"/>
            <a:ext cx="2082285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Восстановление деятельности</a:t>
            </a: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7956376" y="3513401"/>
            <a:ext cx="0" cy="1390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14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920" y="1052736"/>
            <a:ext cx="7864166" cy="1008112"/>
          </a:xfrm>
        </p:spPr>
        <p:txBody>
          <a:bodyPr/>
          <a:lstStyle/>
          <a:p>
            <a:pPr algn="ctr"/>
            <a:r>
              <a:rPr lang="ru-RU" dirty="0" smtClean="0"/>
              <a:t>Обеспечение мирового соглашения</a:t>
            </a:r>
            <a:endParaRPr lang="ru-RU" dirty="0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4621" r="34925" b="33723"/>
          <a:stretch/>
        </p:blipFill>
        <p:spPr bwMode="auto">
          <a:xfrm>
            <a:off x="6427385" y="5068302"/>
            <a:ext cx="1755074" cy="145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8126" y="4005068"/>
            <a:ext cx="1969188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Банковская гарантия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6" y="4955631"/>
            <a:ext cx="986257" cy="156745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253098" y="3998384"/>
            <a:ext cx="2571057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Поручительство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27386" y="4005068"/>
            <a:ext cx="1886372" cy="7479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rtlCol="0" anchor="ctr"/>
          <a:lstStyle/>
          <a:p>
            <a:pPr algn="ctr"/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Залог</a:t>
            </a: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4" t="70977" r="8974" b="2607"/>
          <a:stretch/>
        </p:blipFill>
        <p:spPr bwMode="auto">
          <a:xfrm>
            <a:off x="4101163" y="5085185"/>
            <a:ext cx="1013685" cy="1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низ 4"/>
          <p:cNvSpPr/>
          <p:nvPr/>
        </p:nvSpPr>
        <p:spPr>
          <a:xfrm rot="2423890">
            <a:off x="2484905" y="2524538"/>
            <a:ext cx="398067" cy="8165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4358603" y="2780928"/>
            <a:ext cx="360040" cy="752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6" tIns="45688" rIns="91376" bIns="45688"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34344">
            <a:off x="6204484" y="2599289"/>
            <a:ext cx="445802" cy="882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19643" y="4800527"/>
            <a:ext cx="914400" cy="1175591"/>
          </a:xfrm>
          <a:prstGeom prst="rect">
            <a:avLst/>
          </a:prstGeom>
        </p:spPr>
        <p:txBody>
          <a:bodyPr vert="horz" wrap="none" lIns="104233" tIns="52116" rIns="104233" bIns="52116" rtlCol="0" anchor="ctr">
            <a:normAutofit/>
          </a:bodyPr>
          <a:lstStyle/>
          <a:p>
            <a:pPr defTabSz="1042320" eaLnBrk="1" fontAlgn="auto" hangingPunct="1">
              <a:spcAft>
                <a:spcPts val="0"/>
              </a:spcAft>
            </a:pPr>
            <a:endParaRPr lang="ru-RU" sz="9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Номер слайда 2"/>
          <p:cNvSpPr>
            <a:spLocks noGrp="1"/>
          </p:cNvSpPr>
          <p:nvPr>
            <p:ph type="sldNum" sz="quarter" idx="11"/>
          </p:nvPr>
        </p:nvSpPr>
        <p:spPr>
          <a:xfrm>
            <a:off x="8324855" y="6042034"/>
            <a:ext cx="619125" cy="631825"/>
          </a:xfrm>
        </p:spPr>
        <p:txBody>
          <a:bodyPr/>
          <a:lstStyle/>
          <a:p>
            <a:pPr>
              <a:defRPr/>
            </a:pPr>
            <a:fld id="{DEC10508-B064-48B4-A8E5-BD59B4CA0AC9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02865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650" y="3068651"/>
            <a:ext cx="7958138" cy="1470025"/>
          </a:xfrm>
        </p:spPr>
        <p:txBody>
          <a:bodyPr/>
          <a:lstStyle/>
          <a:p>
            <a:pPr algn="ctr" eaLnBrk="1" hangingPunct="1"/>
            <a:r>
              <a:rPr lang="ru-RU" altLang="ru-RU" sz="5000">
                <a:solidFill>
                  <a:schemeClr val="bg1"/>
                </a:solidFill>
              </a:rPr>
              <a:t>Спасибо</a:t>
            </a:r>
            <a:br>
              <a:rPr lang="ru-RU" altLang="ru-RU" sz="5000">
                <a:solidFill>
                  <a:schemeClr val="bg1"/>
                </a:solidFill>
              </a:rPr>
            </a:br>
            <a:r>
              <a:rPr lang="ru-RU" altLang="ru-RU" sz="5000">
                <a:solidFill>
                  <a:schemeClr val="bg1"/>
                </a:solidFill>
              </a:rPr>
              <a:t>за внимание!</a:t>
            </a:r>
          </a:p>
        </p:txBody>
      </p:sp>
      <p:pic>
        <p:nvPicPr>
          <p:cNvPr id="33795" name="Рисунок 9" descr="Безымянный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857256"/>
            <a:ext cx="4667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00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Present_FNS2012_A4">
  <a:themeElements>
    <a:clrScheme name="1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Present_FNS2012_A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12232</TotalTime>
  <Words>113</Words>
  <Application>Microsoft Office PowerPoint</Application>
  <PresentationFormat>Экран (4:3)</PresentationFormat>
  <Paragraphs>42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1_Present_FNS2012_A4</vt:lpstr>
      <vt:lpstr>2_Present_FNS2012_A4</vt:lpstr>
      <vt:lpstr>Взыскание задолженности в процедурах банкротства</vt:lpstr>
      <vt:lpstr>Обязанность подать заявление о признании организации банкротом: </vt:lpstr>
      <vt:lpstr>Презентация PowerPoint</vt:lpstr>
      <vt:lpstr>Мотивация к заключению МС</vt:lpstr>
      <vt:lpstr>Обеспечение мирового соглашения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обжалованных в Суде решений об отказе в госрегистрации</dc:title>
  <dc:creator>Чекмышев Константин Николаевич</dc:creator>
  <cp:lastModifiedBy>DELL</cp:lastModifiedBy>
  <cp:revision>332</cp:revision>
  <cp:lastPrinted>2017-03-21T12:47:29Z</cp:lastPrinted>
  <dcterms:created xsi:type="dcterms:W3CDTF">2014-08-19T16:23:54Z</dcterms:created>
  <dcterms:modified xsi:type="dcterms:W3CDTF">2018-02-21T04:10:34Z</dcterms:modified>
</cp:coreProperties>
</file>