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10"/>
  </p:notesMasterIdLst>
  <p:sldIdLst>
    <p:sldId id="287" r:id="rId3"/>
    <p:sldId id="337" r:id="rId4"/>
    <p:sldId id="335" r:id="rId5"/>
    <p:sldId id="338" r:id="rId6"/>
    <p:sldId id="339" r:id="rId7"/>
    <p:sldId id="340" r:id="rId8"/>
    <p:sldId id="273" r:id="rId9"/>
  </p:sldIdLst>
  <p:sldSz cx="9144000" cy="6858000" type="screen4x3"/>
  <p:notesSz cx="6724650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615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23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6845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46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0761" algn="l" defTabSz="912305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36916" algn="l" defTabSz="912305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193067" algn="l" defTabSz="912305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49217" algn="l" defTabSz="912305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1F497D"/>
    <a:srgbClr val="33CC33"/>
    <a:srgbClr val="0000FF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6006" autoAdjust="0"/>
  </p:normalViewPr>
  <p:slideViewPr>
    <p:cSldViewPr>
      <p:cViewPr>
        <p:scale>
          <a:sx n="60" d="100"/>
          <a:sy n="60" d="100"/>
        </p:scale>
        <p:origin x="-1166" y="-2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122" cy="494031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8934" y="0"/>
            <a:ext cx="2914122" cy="494031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68F9EC-0BA7-4886-BF7C-A43F62B85D1F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2175" y="739775"/>
            <a:ext cx="494030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50" tIns="45825" rIns="91650" bIns="4582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3" y="4690905"/>
            <a:ext cx="5378444" cy="4443094"/>
          </a:xfrm>
          <a:prstGeom prst="rect">
            <a:avLst/>
          </a:prstGeom>
        </p:spPr>
        <p:txBody>
          <a:bodyPr vert="horz" lIns="91650" tIns="45825" rIns="91650" bIns="45825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632"/>
            <a:ext cx="2914122" cy="494031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8934" y="9378632"/>
            <a:ext cx="2914122" cy="494031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3BB226D-EA2B-43F2-983C-E246AFC239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1473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15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30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845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461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0761" algn="l" defTabSz="912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6916" algn="l" defTabSz="912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3067" algn="l" defTabSz="912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9217" algn="l" defTabSz="912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08934" y="9378632"/>
            <a:ext cx="2914122" cy="49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244" tIns="46121" rIns="92244" bIns="46121" anchor="b"/>
          <a:lstStyle>
            <a:lvl1pPr defTabSz="9239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39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39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39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39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3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C44D5C99-90A8-49ED-A841-A6DD656DB6DC}" type="slidenum">
              <a:rPr lang="ru-RU" sz="1200">
                <a:solidFill>
                  <a:srgbClr val="000000"/>
                </a:solidFill>
              </a:rPr>
              <a:pPr algn="r" eaLnBrk="1" hangingPunct="1"/>
              <a:t>1</a:t>
            </a:fld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21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1509" y="4692493"/>
            <a:ext cx="5381634" cy="44415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90588" y="739775"/>
            <a:ext cx="4943475" cy="37084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73103" y="4690905"/>
            <a:ext cx="5378444" cy="44415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638" tIns="45819" rIns="91638" bIns="45819" numCol="1" anchor="t" anchorCtr="0" compatLnSpc="1">
            <a:prstTxWarp prst="textNoShape">
              <a:avLst/>
            </a:prstTxWarp>
          </a:bodyPr>
          <a:lstStyle/>
          <a:p>
            <a:pPr defTabSz="1045387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5060" name="Номер слайда 3"/>
          <p:cNvSpPr txBox="1">
            <a:spLocks noGrp="1"/>
          </p:cNvSpPr>
          <p:nvPr/>
        </p:nvSpPr>
        <p:spPr bwMode="auto">
          <a:xfrm>
            <a:off x="3808934" y="9380221"/>
            <a:ext cx="2914122" cy="49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638" tIns="45819" rIns="91638" bIns="45819" anchor="b"/>
          <a:lstStyle>
            <a:lvl1pPr defTabSz="10445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0445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0445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0445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0445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4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4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4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4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22F0B063-7884-42A0-A77D-EA858F5520D0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7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3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0B655-D35C-4991-AA8B-BBA2117202EE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B52EC-B92A-4ACA-894D-8E01782C5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753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E11F3-E38C-4B2A-B071-2B482E70486E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A72D1-CD71-4EAF-A5F6-B5E02A679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040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5F35A-5914-4BC4-91FE-E7A0AC052D4A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09B7D-15D0-4560-BCB0-1BB371960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538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706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6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5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313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51" y="5127625"/>
            <a:ext cx="9239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909" tIns="39955" rIns="79909" bIns="39955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2" y="1606888"/>
            <a:ext cx="7320689" cy="4829253"/>
          </a:xfrm>
        </p:spPr>
        <p:txBody>
          <a:bodyPr/>
          <a:lstStyle>
            <a:lvl1pPr marL="317684" indent="0">
              <a:buFontTx/>
              <a:buNone/>
              <a:defRPr b="1">
                <a:latin typeface="+mj-lt"/>
              </a:defRPr>
            </a:lvl1pPr>
            <a:lvl2pPr marL="314910" indent="2783">
              <a:defRPr>
                <a:latin typeface="+mj-lt"/>
              </a:defRPr>
            </a:lvl2pPr>
            <a:lvl3pPr marL="549362" indent="-227513">
              <a:tabLst/>
              <a:defRPr>
                <a:latin typeface="+mj-lt"/>
              </a:defRPr>
            </a:lvl3pPr>
            <a:lvl4pPr marL="0" indent="314910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86"/>
            <a:ext cx="7337192" cy="1105803"/>
          </a:xfrm>
        </p:spPr>
        <p:txBody>
          <a:bodyPr/>
          <a:lstStyle>
            <a:lvl1pPr marL="0" marR="0" indent="0" defTabSz="9115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887863E-C1F3-4F30-9ACD-820B94D5B6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574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13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2" y="1606888"/>
            <a:ext cx="7320689" cy="4829253"/>
          </a:xfrm>
        </p:spPr>
        <p:txBody>
          <a:bodyPr/>
          <a:lstStyle>
            <a:lvl1pPr marL="317684" indent="0">
              <a:buFontTx/>
              <a:buNone/>
              <a:defRPr b="1">
                <a:latin typeface="+mj-lt"/>
              </a:defRPr>
            </a:lvl1pPr>
            <a:lvl2pPr marL="317684" indent="0">
              <a:defRPr>
                <a:latin typeface="+mj-lt"/>
              </a:defRPr>
            </a:lvl2pPr>
            <a:lvl3pPr marL="549362" indent="-227513">
              <a:defRPr>
                <a:latin typeface="+mj-lt"/>
              </a:defRPr>
            </a:lvl3pPr>
            <a:lvl4pPr marL="0" indent="314910">
              <a:defRPr>
                <a:latin typeface="+mj-lt"/>
              </a:defRPr>
            </a:lvl4pPr>
            <a:lvl5pPr marL="125409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6"/>
            <a:ext cx="7337901" cy="1105803"/>
          </a:xfrm>
        </p:spPr>
        <p:txBody>
          <a:bodyPr/>
          <a:lstStyle>
            <a:lvl1pPr marL="0" marR="0" indent="0" defTabSz="9115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A590F82-FE08-4B50-8C4E-2FB53A4850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387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2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2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5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0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87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5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59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FD717AC-3A6B-4B55-A037-1FC5314565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411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6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E3488CD-3645-4A75-86EF-67BFE34F54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310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1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50" indent="0">
              <a:buNone/>
              <a:defRPr sz="2000" b="1"/>
            </a:lvl2pPr>
            <a:lvl3pPr marL="911500" indent="0">
              <a:buNone/>
              <a:defRPr sz="1800" b="1"/>
            </a:lvl3pPr>
            <a:lvl4pPr marL="1367251" indent="0">
              <a:buNone/>
              <a:defRPr sz="1600" b="1"/>
            </a:lvl4pPr>
            <a:lvl5pPr marL="1823002" indent="0">
              <a:buNone/>
              <a:defRPr sz="1600" b="1"/>
            </a:lvl5pPr>
            <a:lvl6pPr marL="2278749" indent="0">
              <a:buNone/>
              <a:defRPr sz="1600" b="1"/>
            </a:lvl6pPr>
            <a:lvl7pPr marL="2734501" indent="0">
              <a:buNone/>
              <a:defRPr sz="1600" b="1"/>
            </a:lvl7pPr>
            <a:lvl8pPr marL="3190251" indent="0">
              <a:buNone/>
              <a:defRPr sz="1600" b="1"/>
            </a:lvl8pPr>
            <a:lvl9pPr marL="364599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1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50" indent="0">
              <a:buNone/>
              <a:defRPr sz="2000" b="1"/>
            </a:lvl2pPr>
            <a:lvl3pPr marL="911500" indent="0">
              <a:buNone/>
              <a:defRPr sz="1800" b="1"/>
            </a:lvl3pPr>
            <a:lvl4pPr marL="1367251" indent="0">
              <a:buNone/>
              <a:defRPr sz="1600" b="1"/>
            </a:lvl4pPr>
            <a:lvl5pPr marL="1823002" indent="0">
              <a:buNone/>
              <a:defRPr sz="1600" b="1"/>
            </a:lvl5pPr>
            <a:lvl6pPr marL="2278749" indent="0">
              <a:buNone/>
              <a:defRPr sz="1600" b="1"/>
            </a:lvl6pPr>
            <a:lvl7pPr marL="2734501" indent="0">
              <a:buNone/>
              <a:defRPr sz="1600" b="1"/>
            </a:lvl7pPr>
            <a:lvl8pPr marL="3190251" indent="0">
              <a:buNone/>
              <a:defRPr sz="1600" b="1"/>
            </a:lvl8pPr>
            <a:lvl9pPr marL="364599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B1B87DE-E721-4BCF-8543-15B2E02562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326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8D58D38-A24E-4485-BF49-20DCE978E3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0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03455-E527-4760-BDF4-D8B67A1A0D07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D9E42-71E1-48EC-B4D8-ACB609B09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568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 defTabSz="912305" fontAlgn="base">
              <a:spcBef>
                <a:spcPct val="0"/>
              </a:spcBef>
              <a:spcAft>
                <a:spcPct val="0"/>
              </a:spcAft>
              <a:defRPr sz="24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98FD1CD6-FFEB-46CF-9997-1D8CFF3329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9105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8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750" indent="0">
              <a:buNone/>
              <a:defRPr sz="1200"/>
            </a:lvl2pPr>
            <a:lvl3pPr marL="911500" indent="0">
              <a:buNone/>
              <a:defRPr sz="1000"/>
            </a:lvl3pPr>
            <a:lvl4pPr marL="1367251" indent="0">
              <a:buNone/>
              <a:defRPr sz="900"/>
            </a:lvl4pPr>
            <a:lvl5pPr marL="1823002" indent="0">
              <a:buNone/>
              <a:defRPr sz="900"/>
            </a:lvl5pPr>
            <a:lvl6pPr marL="2278749" indent="0">
              <a:buNone/>
              <a:defRPr sz="900"/>
            </a:lvl6pPr>
            <a:lvl7pPr marL="2734501" indent="0">
              <a:buNone/>
              <a:defRPr sz="900"/>
            </a:lvl7pPr>
            <a:lvl8pPr marL="3190251" indent="0">
              <a:buNone/>
              <a:defRPr sz="900"/>
            </a:lvl8pPr>
            <a:lvl9pPr marL="364599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182E098-26BB-498C-AE96-E5CC4D5778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0686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750" indent="0">
              <a:buNone/>
              <a:defRPr sz="2800"/>
            </a:lvl2pPr>
            <a:lvl3pPr marL="911500" indent="0">
              <a:buNone/>
              <a:defRPr sz="2400"/>
            </a:lvl3pPr>
            <a:lvl4pPr marL="1367251" indent="0">
              <a:buNone/>
              <a:defRPr sz="2000"/>
            </a:lvl4pPr>
            <a:lvl5pPr marL="1823002" indent="0">
              <a:buNone/>
              <a:defRPr sz="2000"/>
            </a:lvl5pPr>
            <a:lvl6pPr marL="2278749" indent="0">
              <a:buNone/>
              <a:defRPr sz="2000"/>
            </a:lvl6pPr>
            <a:lvl7pPr marL="2734501" indent="0">
              <a:buNone/>
              <a:defRPr sz="2000"/>
            </a:lvl7pPr>
            <a:lvl8pPr marL="3190251" indent="0">
              <a:buNone/>
              <a:defRPr sz="2000"/>
            </a:lvl8pPr>
            <a:lvl9pPr marL="3645999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750" indent="0">
              <a:buNone/>
              <a:defRPr sz="1200"/>
            </a:lvl2pPr>
            <a:lvl3pPr marL="911500" indent="0">
              <a:buNone/>
              <a:defRPr sz="1000"/>
            </a:lvl3pPr>
            <a:lvl4pPr marL="1367251" indent="0">
              <a:buNone/>
              <a:defRPr sz="900"/>
            </a:lvl4pPr>
            <a:lvl5pPr marL="1823002" indent="0">
              <a:buNone/>
              <a:defRPr sz="900"/>
            </a:lvl5pPr>
            <a:lvl6pPr marL="2278749" indent="0">
              <a:buNone/>
              <a:defRPr sz="900"/>
            </a:lvl6pPr>
            <a:lvl7pPr marL="2734501" indent="0">
              <a:buNone/>
              <a:defRPr sz="900"/>
            </a:lvl7pPr>
            <a:lvl8pPr marL="3190251" indent="0">
              <a:buNone/>
              <a:defRPr sz="900"/>
            </a:lvl8pPr>
            <a:lvl9pPr marL="364599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12FFED4-9DBF-4B23-9B12-E5D28E11B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9312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8C375CD-78F6-472A-839A-96F615681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0724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BF39337-5F6D-4395-BB1C-E778CA6CC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0774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2305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4E09431-6033-4986-A4FA-81C541A83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9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6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07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6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0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2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8B429-252E-4C69-9C1D-7DBB61948ADD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35E3D-789D-4301-AAD5-CFD99CF7D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631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8E617-AE04-4D3B-948C-8BFDF2FD3079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43F31-EE0E-46A2-BCB5-EA5B170AD7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4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53" indent="0">
              <a:buNone/>
              <a:defRPr sz="2000" b="1"/>
            </a:lvl2pPr>
            <a:lvl3pPr marL="912305" indent="0">
              <a:buNone/>
              <a:defRPr sz="1800" b="1"/>
            </a:lvl3pPr>
            <a:lvl4pPr marL="1368458" indent="0">
              <a:buNone/>
              <a:defRPr sz="1600" b="1"/>
            </a:lvl4pPr>
            <a:lvl5pPr marL="1824611" indent="0">
              <a:buNone/>
              <a:defRPr sz="1600" b="1"/>
            </a:lvl5pPr>
            <a:lvl6pPr marL="2280761" indent="0">
              <a:buNone/>
              <a:defRPr sz="1600" b="1"/>
            </a:lvl6pPr>
            <a:lvl7pPr marL="2736916" indent="0">
              <a:buNone/>
              <a:defRPr sz="1600" b="1"/>
            </a:lvl7pPr>
            <a:lvl8pPr marL="3193067" indent="0">
              <a:buNone/>
              <a:defRPr sz="1600" b="1"/>
            </a:lvl8pPr>
            <a:lvl9pPr marL="364921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53" indent="0">
              <a:buNone/>
              <a:defRPr sz="2000" b="1"/>
            </a:lvl2pPr>
            <a:lvl3pPr marL="912305" indent="0">
              <a:buNone/>
              <a:defRPr sz="1800" b="1"/>
            </a:lvl3pPr>
            <a:lvl4pPr marL="1368458" indent="0">
              <a:buNone/>
              <a:defRPr sz="1600" b="1"/>
            </a:lvl4pPr>
            <a:lvl5pPr marL="1824611" indent="0">
              <a:buNone/>
              <a:defRPr sz="1600" b="1"/>
            </a:lvl5pPr>
            <a:lvl6pPr marL="2280761" indent="0">
              <a:buNone/>
              <a:defRPr sz="1600" b="1"/>
            </a:lvl6pPr>
            <a:lvl7pPr marL="2736916" indent="0">
              <a:buNone/>
              <a:defRPr sz="1600" b="1"/>
            </a:lvl7pPr>
            <a:lvl8pPr marL="3193067" indent="0">
              <a:buNone/>
              <a:defRPr sz="1600" b="1"/>
            </a:lvl8pPr>
            <a:lvl9pPr marL="364921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FD3B0-4651-4E99-84B7-AD39925166BC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436F9-3010-40DE-894A-096414652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245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4527D-406F-4007-BD62-C70D4A5D55ED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6FE7C-B151-4FA8-B852-21B6AE8063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40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B2845-5A59-41CF-AA6D-A58589663EA0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4A997-6DB4-4EBA-B2F0-6BC5861C4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603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3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153" indent="0">
              <a:buNone/>
              <a:defRPr sz="1200"/>
            </a:lvl2pPr>
            <a:lvl3pPr marL="912305" indent="0">
              <a:buNone/>
              <a:defRPr sz="1000"/>
            </a:lvl3pPr>
            <a:lvl4pPr marL="1368458" indent="0">
              <a:buNone/>
              <a:defRPr sz="900"/>
            </a:lvl4pPr>
            <a:lvl5pPr marL="1824611" indent="0">
              <a:buNone/>
              <a:defRPr sz="900"/>
            </a:lvl5pPr>
            <a:lvl6pPr marL="2280761" indent="0">
              <a:buNone/>
              <a:defRPr sz="900"/>
            </a:lvl6pPr>
            <a:lvl7pPr marL="2736916" indent="0">
              <a:buNone/>
              <a:defRPr sz="900"/>
            </a:lvl7pPr>
            <a:lvl8pPr marL="3193067" indent="0">
              <a:buNone/>
              <a:defRPr sz="900"/>
            </a:lvl8pPr>
            <a:lvl9pPr marL="364921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FBE5F-C830-4586-A768-0DCFE57EE22C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EF795-8D45-4539-A551-7F91FC2CE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882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153" indent="0">
              <a:buNone/>
              <a:defRPr sz="2800"/>
            </a:lvl2pPr>
            <a:lvl3pPr marL="912305" indent="0">
              <a:buNone/>
              <a:defRPr sz="2400"/>
            </a:lvl3pPr>
            <a:lvl4pPr marL="1368458" indent="0">
              <a:buNone/>
              <a:defRPr sz="2000"/>
            </a:lvl4pPr>
            <a:lvl5pPr marL="1824611" indent="0">
              <a:buNone/>
              <a:defRPr sz="2000"/>
            </a:lvl5pPr>
            <a:lvl6pPr marL="2280761" indent="0">
              <a:buNone/>
              <a:defRPr sz="2000"/>
            </a:lvl6pPr>
            <a:lvl7pPr marL="2736916" indent="0">
              <a:buNone/>
              <a:defRPr sz="2000"/>
            </a:lvl7pPr>
            <a:lvl8pPr marL="3193067" indent="0">
              <a:buNone/>
              <a:defRPr sz="2000"/>
            </a:lvl8pPr>
            <a:lvl9pPr marL="3649217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153" indent="0">
              <a:buNone/>
              <a:defRPr sz="1200"/>
            </a:lvl2pPr>
            <a:lvl3pPr marL="912305" indent="0">
              <a:buNone/>
              <a:defRPr sz="1000"/>
            </a:lvl3pPr>
            <a:lvl4pPr marL="1368458" indent="0">
              <a:buNone/>
              <a:defRPr sz="900"/>
            </a:lvl4pPr>
            <a:lvl5pPr marL="1824611" indent="0">
              <a:buNone/>
              <a:defRPr sz="900"/>
            </a:lvl5pPr>
            <a:lvl6pPr marL="2280761" indent="0">
              <a:buNone/>
              <a:defRPr sz="900"/>
            </a:lvl6pPr>
            <a:lvl7pPr marL="2736916" indent="0">
              <a:buNone/>
              <a:defRPr sz="900"/>
            </a:lvl7pPr>
            <a:lvl8pPr marL="3193067" indent="0">
              <a:buNone/>
              <a:defRPr sz="900"/>
            </a:lvl8pPr>
            <a:lvl9pPr marL="364921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1A92-4834-4999-A859-261A6EB0B99A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F30CD-38DE-4833-BD2A-636D28A74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32" tIns="45616" rIns="91232" bIns="456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32" tIns="45616" rIns="91232" bIns="456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3"/>
            <a:ext cx="2133600" cy="365125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5F159A-1265-4CBB-9EEE-E22359566F6A}" type="datetimeFigureOut">
              <a:rPr lang="ru-RU"/>
              <a:pPr>
                <a:defRPr/>
              </a:pPr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3"/>
            <a:ext cx="2895600" cy="365125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3"/>
            <a:ext cx="2133600" cy="365125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2DD6D7-6254-44B6-8CD7-B3829375B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15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230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845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461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113" indent="-3421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247" indent="-2851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381" indent="-22807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534" indent="-22807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688" indent="-22807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838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990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144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296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153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305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458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611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761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916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067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217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8" y="490538"/>
            <a:ext cx="7343775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152" tIns="45576" rIns="91152" bIns="455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8" y="1600213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152" tIns="45576" rIns="91152" bIns="45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3"/>
            <a:ext cx="2133600" cy="365125"/>
          </a:xfrm>
          <a:prstGeom prst="rect">
            <a:avLst/>
          </a:prstGeom>
        </p:spPr>
        <p:txBody>
          <a:bodyPr vert="horz" lIns="91152" tIns="45576" rIns="91152" bIns="45576" rtlCol="0" anchor="ctr"/>
          <a:lstStyle>
            <a:lvl1pPr algn="l" defTabSz="9115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3"/>
            <a:ext cx="2895600" cy="365125"/>
          </a:xfrm>
          <a:prstGeom prst="rect">
            <a:avLst/>
          </a:prstGeom>
        </p:spPr>
        <p:txBody>
          <a:bodyPr vert="horz" lIns="91152" tIns="45576" rIns="91152" bIns="45576" rtlCol="0" anchor="ctr"/>
          <a:lstStyle>
            <a:lvl1pPr algn="ctr" defTabSz="9115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152" tIns="45576" rIns="91152" bIns="45576" rtlCol="0" anchor="ctr">
            <a:normAutofit/>
          </a:bodyPr>
          <a:lstStyle>
            <a:lvl1pPr algn="ctr" defTabSz="911500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prstClr val="white"/>
                </a:solidFill>
                <a:latin typeface="Calibri"/>
              </a:defRPr>
            </a:lvl1pPr>
          </a:lstStyle>
          <a:p>
            <a:pPr>
              <a:defRPr/>
            </a:pPr>
            <a:fld id="{BEAAB1AD-DEF5-433C-91B3-2E59C0D9FA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hf hdr="0" ftr="0" dt="0"/>
  <p:txStyles>
    <p:titleStyle>
      <a:lvl1pPr algn="l" defTabSz="910721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0721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0721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0721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0721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6153" algn="l" defTabSz="91072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2305" algn="l" defTabSz="91072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68458" algn="l" defTabSz="91072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4611" algn="l" defTabSz="91072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6772" indent="-316772" algn="l" defTabSz="910721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6772" indent="139378" algn="l" defTabSz="91072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458" indent="-226493" algn="l" defTabSz="91072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6534" indent="-1282924" algn="just" defTabSz="910721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2837" indent="571774" algn="l" defTabSz="910721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6625" indent="-227875" algn="l" defTabSz="9115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375" indent="-227875" algn="l" defTabSz="9115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126" indent="-227875" algn="l" defTabSz="9115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877" indent="-227875" algn="l" defTabSz="9115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50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00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51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02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749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501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251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5999" algn="l" defTabSz="9115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nalog.ru/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9050" y="2349500"/>
            <a:ext cx="9144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2" rIns="91029" bIns="45512" anchor="ctr"/>
          <a:lstStyle/>
          <a:p>
            <a:pPr algn="ctr" defTabSz="1148299"/>
            <a:endParaRPr lang="ru-RU" sz="20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107963" y="4940304"/>
            <a:ext cx="8964613" cy="1295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029" tIns="45512" rIns="91029" bIns="45512" anchor="ctr"/>
          <a:lstStyle/>
          <a:p>
            <a:pPr algn="ctr" defTabSz="1447699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ct val="80000"/>
              <a:defRPr/>
            </a:pP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0" y="3048013"/>
            <a:ext cx="9144000" cy="371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890" tIns="43452" rIns="86890" bIns="43452">
            <a:spAutoFit/>
          </a:bodyPr>
          <a:lstStyle>
            <a:lvl1pPr defTabSz="8715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715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715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715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715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715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715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715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715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3000" b="1" dirty="0" smtClean="0">
                <a:solidFill>
                  <a:srgbClr val="FFFFFF"/>
                </a:solidFill>
                <a:latin typeface="Calibri" pitchFamily="34" charset="0"/>
              </a:rPr>
              <a:t>Реформирование </a:t>
            </a:r>
            <a:endParaRPr lang="ru-RU" sz="3000" b="1" dirty="0" smtClean="0">
              <a:solidFill>
                <a:srgbClr val="FFFFFF"/>
              </a:solidFill>
              <a:latin typeface="Calibri" pitchFamily="34" charset="0"/>
            </a:endParaRPr>
          </a:p>
          <a:p>
            <a:pPr algn="ctr" eaLnBrk="1" hangingPunct="1">
              <a:defRPr/>
            </a:pPr>
            <a:r>
              <a:rPr lang="ru-RU" sz="3000" b="1" dirty="0" smtClean="0">
                <a:solidFill>
                  <a:srgbClr val="FFFFFF"/>
                </a:solidFill>
                <a:latin typeface="Calibri" pitchFamily="34" charset="0"/>
              </a:rPr>
              <a:t>контрольно-надзорной деятельности</a:t>
            </a:r>
            <a:endParaRPr lang="ru-RU" sz="3000" b="1" dirty="0">
              <a:solidFill>
                <a:srgbClr val="FFFFFF"/>
              </a:solidFill>
              <a:latin typeface="Calibri" pitchFamily="34" charset="0"/>
            </a:endParaRPr>
          </a:p>
          <a:p>
            <a:pPr algn="ctr" eaLnBrk="1" hangingPunct="1">
              <a:defRPr/>
            </a:pPr>
            <a:endParaRPr lang="ru-RU" sz="2500" b="1" dirty="0">
              <a:solidFill>
                <a:srgbClr val="FFFFFF"/>
              </a:solidFill>
              <a:latin typeface="Calibri" pitchFamily="34" charset="0"/>
            </a:endParaRPr>
          </a:p>
          <a:p>
            <a:pPr algn="ctr" eaLnBrk="1" hangingPunct="1">
              <a:defRPr/>
            </a:pPr>
            <a:endParaRPr lang="ru-RU" sz="2500" b="1" dirty="0" smtClean="0">
              <a:solidFill>
                <a:srgbClr val="FFFFFF"/>
              </a:solidFill>
              <a:latin typeface="Calibri" pitchFamily="34" charset="0"/>
            </a:endParaRPr>
          </a:p>
          <a:p>
            <a:pPr algn="ctr" eaLnBrk="1" hangingPunct="1">
              <a:defRPr/>
            </a:pPr>
            <a:r>
              <a:rPr lang="ru-RU" sz="2500" b="1" dirty="0" smtClean="0">
                <a:solidFill>
                  <a:srgbClr val="FFFFFF"/>
                </a:solidFill>
                <a:latin typeface="Calibri" pitchFamily="34" charset="0"/>
              </a:rPr>
              <a:t>Докладчик</a:t>
            </a:r>
            <a:r>
              <a:rPr lang="ru-RU" sz="2500" b="1" dirty="0" smtClean="0">
                <a:solidFill>
                  <a:srgbClr val="FFFFFF"/>
                </a:solidFill>
                <a:latin typeface="Calibri" pitchFamily="34" charset="0"/>
              </a:rPr>
              <a:t>: Заместитель </a:t>
            </a:r>
            <a:r>
              <a:rPr lang="ru-RU" sz="2500" b="1" dirty="0">
                <a:solidFill>
                  <a:srgbClr val="FFFFFF"/>
                </a:solidFill>
                <a:latin typeface="Calibri" pitchFamily="34" charset="0"/>
              </a:rPr>
              <a:t>Руководителя </a:t>
            </a:r>
            <a:endParaRPr lang="ru-RU" sz="2500" b="1" dirty="0" smtClean="0">
              <a:solidFill>
                <a:srgbClr val="FFFFFF"/>
              </a:solidFill>
              <a:latin typeface="Calibri" pitchFamily="34" charset="0"/>
            </a:endParaRPr>
          </a:p>
          <a:p>
            <a:pPr algn="ctr" eaLnBrk="1" hangingPunct="1">
              <a:defRPr/>
            </a:pPr>
            <a:r>
              <a:rPr lang="ru-RU" sz="2500" b="1" dirty="0" smtClean="0">
                <a:solidFill>
                  <a:srgbClr val="FFFFFF"/>
                </a:solidFill>
                <a:latin typeface="Calibri" pitchFamily="34" charset="0"/>
              </a:rPr>
              <a:t>Управления </a:t>
            </a:r>
            <a:r>
              <a:rPr lang="ru-RU" sz="2500" b="1" dirty="0">
                <a:solidFill>
                  <a:srgbClr val="FFFFFF"/>
                </a:solidFill>
                <a:latin typeface="Calibri" pitchFamily="34" charset="0"/>
              </a:rPr>
              <a:t>ФНС России по Свердловской области</a:t>
            </a:r>
          </a:p>
          <a:p>
            <a:pPr algn="ctr" eaLnBrk="1" hangingPunct="1">
              <a:defRPr/>
            </a:pPr>
            <a:endParaRPr lang="ru-RU" sz="2000" b="1" dirty="0">
              <a:solidFill>
                <a:srgbClr val="FFFFFF"/>
              </a:solidFill>
              <a:latin typeface="Calibri" pitchFamily="34" charset="0"/>
            </a:endParaRPr>
          </a:p>
          <a:p>
            <a:pPr algn="ctr" eaLnBrk="1" hangingPunct="1">
              <a:defRPr/>
            </a:pPr>
            <a:r>
              <a:rPr lang="ru-RU" sz="2800" b="1" dirty="0" smtClean="0">
                <a:solidFill>
                  <a:srgbClr val="FFFFFF"/>
                </a:solidFill>
                <a:latin typeface="Calibri" pitchFamily="34" charset="0"/>
              </a:rPr>
              <a:t>Кочнев </a:t>
            </a:r>
            <a:r>
              <a:rPr lang="ru-RU" sz="2800" b="1" dirty="0" smtClean="0">
                <a:solidFill>
                  <a:srgbClr val="FFFFFF"/>
                </a:solidFill>
                <a:latin typeface="Calibri" pitchFamily="34" charset="0"/>
              </a:rPr>
              <a:t>Сергей Михайлович</a:t>
            </a:r>
            <a:endParaRPr lang="ru-RU" sz="2800" b="1" dirty="0">
              <a:solidFill>
                <a:srgbClr val="FFFFFF"/>
              </a:solidFill>
              <a:latin typeface="Calibri" pitchFamily="34" charset="0"/>
            </a:endParaRPr>
          </a:p>
          <a:p>
            <a:pPr algn="ctr" eaLnBrk="1" hangingPunct="1">
              <a:defRPr/>
            </a:pPr>
            <a:endParaRPr lang="ru-RU" sz="2800" b="1" dirty="0">
              <a:solidFill>
                <a:srgbClr val="C0504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7863E-C1F3-4F30-9ACD-820B94D5B6B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5122" name="Picture 2" descr="C:\МОИ ДОКУМЕНТЫ\         Реформа КНД\ПУБЛИЧНЫЕ ОБСУЖДЕНИЯ\ДОКЛАД_Кочневу\banner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84" y="2204864"/>
            <a:ext cx="748883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548680"/>
            <a:ext cx="7776864" cy="15121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2000" b="1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sz="2000" b="1" dirty="0" smtClean="0"/>
              <a:t>Реформа </a:t>
            </a:r>
            <a:r>
              <a:rPr lang="ru-RU" sz="2000" b="1" dirty="0"/>
              <a:t>контрольной и надзорной деятельности – </a:t>
            </a:r>
            <a:endParaRPr lang="ru-RU" sz="2000" b="1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sz="2000" b="1" dirty="0" smtClean="0"/>
              <a:t>это </a:t>
            </a:r>
            <a:r>
              <a:rPr lang="ru-RU" sz="2000" b="1" dirty="0"/>
              <a:t>одно из направлений </a:t>
            </a:r>
            <a:r>
              <a:rPr lang="ru-RU" sz="2000" b="1" dirty="0" smtClean="0"/>
              <a:t>стратегического </a:t>
            </a:r>
            <a:r>
              <a:rPr lang="ru-RU" sz="2000" b="1" dirty="0"/>
              <a:t>развития </a:t>
            </a:r>
            <a:endParaRPr lang="ru-RU" sz="2000" b="1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sz="2000" b="1" dirty="0" smtClean="0"/>
              <a:t>Российской </a:t>
            </a:r>
            <a:r>
              <a:rPr lang="ru-RU" sz="2000" b="1" dirty="0"/>
              <a:t>Федерации </a:t>
            </a:r>
            <a:endParaRPr lang="ru-RU" sz="2000" b="1" dirty="0" smtClean="0"/>
          </a:p>
          <a:p>
            <a:pPr algn="ctr" defTabSz="1043056" fontAlgn="auto">
              <a:spcAft>
                <a:spcPts val="0"/>
              </a:spcAft>
            </a:pPr>
            <a:r>
              <a:rPr lang="ru-RU" sz="2000" b="1" dirty="0" smtClean="0"/>
              <a:t>до </a:t>
            </a:r>
            <a:r>
              <a:rPr lang="ru-RU" sz="2000" b="1" dirty="0"/>
              <a:t>2018 года и на период до 2025 </a:t>
            </a:r>
            <a:r>
              <a:rPr lang="ru-RU" sz="2000" b="1" dirty="0" smtClean="0"/>
              <a:t>года</a:t>
            </a:r>
            <a:endParaRPr lang="ru-RU" sz="2000" b="1" dirty="0"/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84386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7863E-C1F3-4F30-9ACD-820B94D5B6B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59"/>
            <a:ext cx="7632847" cy="482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836" y="627409"/>
            <a:ext cx="2414587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.­­ €....</a:t>
            </a:r>
          </a:p>
          <a:p>
            <a:r>
              <a:rPr lang="ru-RU" dirty="0"/>
              <a:t>€.-.. ...­</a:t>
            </a:r>
          </a:p>
          <a:p>
            <a:r>
              <a:rPr lang="ru-RU" dirty="0"/>
              <a:t>.... .­....</a:t>
            </a:r>
          </a:p>
        </p:txBody>
      </p:sp>
    </p:spTree>
    <p:extLst>
      <p:ext uri="{BB962C8B-B14F-4D97-AF65-F5344CB8AC3E}">
        <p14:creationId xmlns:p14="http://schemas.microsoft.com/office/powerpoint/2010/main" val="1035807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hlinkClick r:id="rId2"/>
              </a:rPr>
              <a:t>www.nalog.ru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7863E-C1F3-4F30-9ACD-820B94D5B6B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47799"/>
            <a:ext cx="7488831" cy="5198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755576" y="5445224"/>
            <a:ext cx="259228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3736457">
            <a:off x="4976359" y="1613779"/>
            <a:ext cx="284386" cy="712414"/>
          </a:xfrm>
          <a:prstGeom prst="downArrow">
            <a:avLst>
              <a:gd name="adj1" fmla="val 50000"/>
              <a:gd name="adj2" fmla="val 6321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675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500" dirty="0" smtClean="0"/>
              <a:t>Информация, относящаяся к налоговым органам Свердловской области</a:t>
            </a:r>
            <a:endParaRPr lang="ru-RU" sz="2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87863E-C1F3-4F30-9ACD-820B94D5B6B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416824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611560" y="5157192"/>
            <a:ext cx="2088232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847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412777"/>
            <a:ext cx="7920879" cy="46805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Перечень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правовых актов и их отдельных частей (положений), содержащих обязательные требования, соблюдение которых оценивается при проведении мероприятий по контролю при осуществлении Федеральной налоговой службой государственного контроля (надзора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u="sng" dirty="0" smtClean="0">
                <a:latin typeface="Times New Roman" pitchFamily="18" charset="0"/>
                <a:cs typeface="Times New Roman" pitchFamily="18" charset="0"/>
              </a:rPr>
              <a:t>утвержден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u="sng" dirty="0" smtClean="0">
                <a:latin typeface="Times New Roman" pitchFamily="18" charset="0"/>
                <a:cs typeface="Times New Roman" pitchFamily="18" charset="0"/>
              </a:rPr>
              <a:t>Приказом </a:t>
            </a:r>
            <a:r>
              <a:rPr lang="ru-RU" sz="2500" u="sng" dirty="0">
                <a:latin typeface="Times New Roman" pitchFamily="18" charset="0"/>
                <a:cs typeface="Times New Roman" pitchFamily="18" charset="0"/>
              </a:rPr>
              <a:t>ФНС </a:t>
            </a:r>
            <a:r>
              <a:rPr lang="ru-RU" sz="2500" u="sng" dirty="0" smtClean="0">
                <a:latin typeface="Times New Roman" pitchFamily="18" charset="0"/>
                <a:cs typeface="Times New Roman" pitchFamily="18" charset="0"/>
              </a:rPr>
              <a:t>России</a:t>
            </a:r>
            <a:br>
              <a:rPr lang="ru-RU" sz="2500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u="sng" dirty="0">
                <a:latin typeface="Times New Roman" pitchFamily="18" charset="0"/>
                <a:cs typeface="Times New Roman" pitchFamily="18" charset="0"/>
              </a:rPr>
              <a:t>от 03.04.2017 № ММВ-7-2/278</a:t>
            </a:r>
            <a:r>
              <a:rPr lang="ru-RU" sz="2500" u="sng" dirty="0" smtClean="0">
                <a:latin typeface="Times New Roman" pitchFamily="18" charset="0"/>
                <a:cs typeface="Times New Roman" pitchFamily="18" charset="0"/>
              </a:rPr>
              <a:t>@ 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87863E-C1F3-4F30-9ACD-820B94D5B6B6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32656"/>
            <a:ext cx="2414587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469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26" y="4781550"/>
            <a:ext cx="4857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13" y="1268413"/>
            <a:ext cx="3184525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Прямоугольник 7"/>
          <p:cNvSpPr>
            <a:spLocks noChangeArrowheads="1"/>
          </p:cNvSpPr>
          <p:nvPr/>
        </p:nvSpPr>
        <p:spPr bwMode="auto">
          <a:xfrm>
            <a:off x="179401" y="188913"/>
            <a:ext cx="8785225" cy="6553200"/>
          </a:xfrm>
          <a:prstGeom prst="rect">
            <a:avLst/>
          </a:prstGeom>
          <a:solidFill>
            <a:srgbClr val="A6A6A6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6" tIns="45608" rIns="91216" bIns="45608" anchor="ctr"/>
          <a:lstStyle/>
          <a:p>
            <a:pPr algn="ctr"/>
            <a:endParaRPr lang="ru-RU" altLang="ru-RU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</TotalTime>
  <Words>98</Words>
  <Application>Microsoft Office PowerPoint</Application>
  <PresentationFormat>Экран (4:3)</PresentationFormat>
  <Paragraphs>26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Present_FNS2012_A4</vt:lpstr>
      <vt:lpstr>Презентация PowerPoint</vt:lpstr>
      <vt:lpstr>Презентация PowerPoint</vt:lpstr>
      <vt:lpstr>Презентация PowerPoint</vt:lpstr>
      <vt:lpstr>www.nalog.ru </vt:lpstr>
      <vt:lpstr>Информация, относящаяся к налоговым органам Свердловской области</vt:lpstr>
      <vt:lpstr>Перечень правовых актов и их отдельных частей (положений), содержащих обязательные требования, соблюдение которых оценивается при проведении мероприятий по контролю при осуществлении Федеральной налоговой службой государственного контроля (надзора)  утвержден  Приказом ФНС России  от 03.04.2017 № ММВ-7-2/278@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Лысиков Иван Павлович</dc:creator>
  <cp:lastModifiedBy>Беловусова Оксана Александровна</cp:lastModifiedBy>
  <cp:revision>264</cp:revision>
  <cp:lastPrinted>2017-11-21T06:47:57Z</cp:lastPrinted>
  <dcterms:created xsi:type="dcterms:W3CDTF">2014-08-20T14:04:59Z</dcterms:created>
  <dcterms:modified xsi:type="dcterms:W3CDTF">2017-11-23T09:33:14Z</dcterms:modified>
</cp:coreProperties>
</file>