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4661" r:id="rId4"/>
    <p:sldMasterId id="2147484747" r:id="rId5"/>
    <p:sldMasterId id="2147484760" r:id="rId6"/>
    <p:sldMasterId id="2147484773" r:id="rId7"/>
    <p:sldMasterId id="2147484786" r:id="rId8"/>
  </p:sldMasterIdLst>
  <p:notesMasterIdLst>
    <p:notesMasterId r:id="rId20"/>
  </p:notesMasterIdLst>
  <p:sldIdLst>
    <p:sldId id="458" r:id="rId9"/>
    <p:sldId id="469" r:id="rId10"/>
    <p:sldId id="472" r:id="rId11"/>
    <p:sldId id="470" r:id="rId12"/>
    <p:sldId id="473" r:id="rId13"/>
    <p:sldId id="471" r:id="rId14"/>
    <p:sldId id="467" r:id="rId15"/>
    <p:sldId id="476" r:id="rId16"/>
    <p:sldId id="468" r:id="rId17"/>
    <p:sldId id="477" r:id="rId18"/>
    <p:sldId id="457" r:id="rId19"/>
  </p:sldIdLst>
  <p:sldSz cx="9144000" cy="6858000" type="screen4x3"/>
  <p:notesSz cx="67183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647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9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6942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589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2371" algn="l" defTabSz="91294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38848" algn="l" defTabSz="91294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5322" algn="l" defTabSz="91294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1794" algn="l" defTabSz="912949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A3CF"/>
    <a:srgbClr val="B14141"/>
    <a:srgbClr val="005AA9"/>
    <a:srgbClr val="00B050"/>
    <a:srgbClr val="3E699D"/>
    <a:srgbClr val="C00000"/>
    <a:srgbClr val="006600"/>
    <a:srgbClr val="339933"/>
    <a:srgbClr val="000000"/>
    <a:srgbClr val="B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453" autoAdjust="0"/>
    <p:restoredTop sz="94628" autoAdjust="0"/>
  </p:normalViewPr>
  <p:slideViewPr>
    <p:cSldViewPr>
      <p:cViewPr>
        <p:scale>
          <a:sx n="70" d="100"/>
          <a:sy n="70" d="100"/>
        </p:scale>
        <p:origin x="-514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940618743365943E-2"/>
          <c:y val="2.9394300661824146E-2"/>
          <c:w val="0.96080759911756786"/>
          <c:h val="0.8639801355967295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ymbol val="circle"/>
            <c:size val="9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c:spPr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</c:v>
                </c:pt>
                <c:pt idx="1">
                  <c:v>36</c:v>
                </c:pt>
                <c:pt idx="2">
                  <c:v>31</c:v>
                </c:pt>
                <c:pt idx="3">
                  <c:v>26</c:v>
                </c:pt>
                <c:pt idx="4">
                  <c:v>25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673280"/>
        <c:axId val="62675200"/>
      </c:lineChart>
      <c:catAx>
        <c:axId val="62673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2675200"/>
        <c:crosses val="autoZero"/>
        <c:auto val="1"/>
        <c:lblAlgn val="ctr"/>
        <c:lblOffset val="100"/>
        <c:noMultiLvlLbl val="0"/>
      </c:catAx>
      <c:valAx>
        <c:axId val="62675200"/>
        <c:scaling>
          <c:orientation val="minMax"/>
          <c:min val="20"/>
        </c:scaling>
        <c:delete val="1"/>
        <c:axPos val="l"/>
        <c:numFmt formatCode="General" sourceLinked="1"/>
        <c:majorTickMark val="out"/>
        <c:minorTickMark val="none"/>
        <c:tickLblPos val="nextTo"/>
        <c:crossAx val="626732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9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0.00%</c:formatCode>
                <c:ptCount val="5"/>
                <c:pt idx="0">
                  <c:v>6.9000000000000006E-2</c:v>
                </c:pt>
                <c:pt idx="1">
                  <c:v>8.2000000000000003E-2</c:v>
                </c:pt>
                <c:pt idx="2">
                  <c:v>8.8999999999999996E-2</c:v>
                </c:pt>
                <c:pt idx="3">
                  <c:v>0.13700000000000001</c:v>
                </c:pt>
                <c:pt idx="4">
                  <c:v>0.14499999999999999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24608"/>
        <c:axId val="6326528"/>
      </c:lineChart>
      <c:catAx>
        <c:axId val="6324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326528"/>
        <c:crosses val="autoZero"/>
        <c:auto val="1"/>
        <c:lblAlgn val="ctr"/>
        <c:lblOffset val="100"/>
        <c:noMultiLvlLbl val="0"/>
      </c:catAx>
      <c:valAx>
        <c:axId val="632652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6324608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08905173001319"/>
          <c:y val="8.9628990673468356E-2"/>
          <c:w val="0.76445912140030414"/>
          <c:h val="0.7256793586375264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63500">
              <a:solidFill>
                <a:srgbClr val="00FF00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4.9083365153638391E-2"/>
                  <c:y val="-0.1103268551816002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1495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410015133705938E-2"/>
                  <c:y val="-0.186880173708264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1108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06692440335704E-2"/>
                  <c:y val="-0.131878801390490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4773792641153785E-2"/>
                  <c:y val="-0.131105057716969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1072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952843708308677E-2"/>
                  <c:y val="-0.1430016008812809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1043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2761471881275562E-2"/>
                  <c:y val="-0.1690353589617971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3164422836676866E-2"/>
                  <c:y val="-4.48144953367341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4490999750143941E-2"/>
                  <c:y val="-4.92959448704075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>
                    <a:solidFill>
                      <a:schemeClr val="accent1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9 мес. 2017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1495</c:v>
                </c:pt>
                <c:pt idx="1">
                  <c:v>1108</c:v>
                </c:pt>
                <c:pt idx="2">
                  <c:v>1072</c:v>
                </c:pt>
                <c:pt idx="3">
                  <c:v>1072</c:v>
                </c:pt>
                <c:pt idx="4">
                  <c:v>1043</c:v>
                </c:pt>
                <c:pt idx="5">
                  <c:v>685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476800"/>
        <c:axId val="34478336"/>
      </c:lineChart>
      <c:catAx>
        <c:axId val="3447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34478336"/>
        <c:crosses val="autoZero"/>
        <c:auto val="1"/>
        <c:lblAlgn val="ctr"/>
        <c:lblOffset val="100"/>
        <c:noMultiLvlLbl val="0"/>
      </c:catAx>
      <c:valAx>
        <c:axId val="34478336"/>
        <c:scaling>
          <c:orientation val="minMax"/>
          <c:min val="40"/>
        </c:scaling>
        <c:delete val="1"/>
        <c:axPos val="l"/>
        <c:numFmt formatCode="General" sourceLinked="1"/>
        <c:majorTickMark val="out"/>
        <c:minorTickMark val="none"/>
        <c:tickLblPos val="nextTo"/>
        <c:crossAx val="344768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34401440775587"/>
          <c:y val="0.13140060461118355"/>
          <c:w val="0.7948880436286806"/>
          <c:h val="0.6839075629023675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ln w="63500">
              <a:solidFill>
                <a:srgbClr val="00FF00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7.4492546967474427E-2"/>
                  <c:y val="-0.1317931048596939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85121144731565E-2"/>
                  <c:y val="-0.140467214169185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5148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06692440335704E-2"/>
                  <c:y val="-0.131878801390490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5284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4773792641153785E-2"/>
                  <c:y val="-0.131105057716969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5673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1910074963422141E-2"/>
                  <c:y val="-0.124436831580116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5676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2761491661001884E-2"/>
                  <c:y val="-9.64626006467117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7452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3164422836676866E-2"/>
                  <c:y val="-4.48144953367341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4490999750143941E-2"/>
                  <c:y val="-4.92959448704075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>
                    <a:solidFill>
                      <a:schemeClr val="accent1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9 мес. 2017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3800</c:v>
                </c:pt>
                <c:pt idx="1">
                  <c:v>5148</c:v>
                </c:pt>
                <c:pt idx="2">
                  <c:v>5284</c:v>
                </c:pt>
                <c:pt idx="3">
                  <c:v>5673</c:v>
                </c:pt>
                <c:pt idx="4">
                  <c:v>5676</c:v>
                </c:pt>
                <c:pt idx="5">
                  <c:v>7452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910016"/>
        <c:axId val="35911552"/>
      </c:lineChart>
      <c:catAx>
        <c:axId val="3591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35911552"/>
        <c:crosses val="autoZero"/>
        <c:auto val="1"/>
        <c:lblAlgn val="ctr"/>
        <c:lblOffset val="100"/>
        <c:noMultiLvlLbl val="0"/>
      </c:catAx>
      <c:valAx>
        <c:axId val="35911552"/>
        <c:scaling>
          <c:orientation val="minMax"/>
          <c:min val="40"/>
        </c:scaling>
        <c:delete val="1"/>
        <c:axPos val="l"/>
        <c:numFmt formatCode="General" sourceLinked="1"/>
        <c:majorTickMark val="out"/>
        <c:minorTickMark val="none"/>
        <c:tickLblPos val="nextTo"/>
        <c:crossAx val="359100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3322615744602055E-2"/>
          <c:y val="3.4862757208520702E-2"/>
          <c:w val="0.95465046938549603"/>
          <c:h val="0.6439646952975435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Поступило по результатам контрольной работы, млрд. руб.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139</c:v>
                </c:pt>
                <c:pt idx="1">
                  <c:v>164</c:v>
                </c:pt>
                <c:pt idx="2">
                  <c:v>183</c:v>
                </c:pt>
                <c:pt idx="3">
                  <c:v>190</c:v>
                </c:pt>
                <c:pt idx="4">
                  <c:v>217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Поступило по результатам добровольного уточнения налоговых обязательств, млрд. руб.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4137600"/>
        <c:axId val="74162176"/>
        <c:axId val="0"/>
      </c:bar3DChart>
      <c:catAx>
        <c:axId val="7413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162176"/>
        <c:crosses val="autoZero"/>
        <c:auto val="1"/>
        <c:lblAlgn val="ctr"/>
        <c:lblOffset val="100"/>
        <c:noMultiLvlLbl val="0"/>
      </c:catAx>
      <c:valAx>
        <c:axId val="74162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413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330081908344922E-2"/>
          <c:y val="0.79081205975270374"/>
          <c:w val="0.93447607603290284"/>
          <c:h val="0.181101869179975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6808846566238032"/>
          <c:w val="0.71722295874962072"/>
          <c:h val="0.66551571066819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Лист1!$B$10</c:f>
              <c:strCache>
                <c:ptCount val="1"/>
                <c:pt idx="0">
                  <c:v>Количество фирм-однодневок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Лист1!$C$9:$D$9</c:f>
              <c:strCache>
                <c:ptCount val="2"/>
                <c:pt idx="0">
                  <c:v>2015</c:v>
                </c:pt>
                <c:pt idx="1">
                  <c:v>9 мес. 2016</c:v>
                </c:pt>
              </c:strCache>
            </c:strRef>
          </c:cat>
          <c:val>
            <c:numRef>
              <c:f>Лист1!$C$10:$D$10</c:f>
              <c:numCache>
                <c:formatCode>General</c:formatCode>
                <c:ptCount val="2"/>
                <c:pt idx="0">
                  <c:v>1000</c:v>
                </c:pt>
                <c:pt idx="1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2345344"/>
        <c:axId val="122346880"/>
        <c:axId val="0"/>
      </c:bar3DChart>
      <c:catAx>
        <c:axId val="122345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2346880"/>
        <c:crosses val="autoZero"/>
        <c:auto val="1"/>
        <c:lblAlgn val="ctr"/>
        <c:lblOffset val="100"/>
        <c:noMultiLvlLbl val="0"/>
      </c:catAx>
      <c:valAx>
        <c:axId val="1223468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234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  <c:userShapes r:id="rId3"/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0.03448</cdr:x>
      <cdr:y>0.1</cdr:y>
    </cdr:from>
    <cdr:to>
      <cdr:x>0.21292</cdr:x>
      <cdr:y>0.82329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216024"/>
          <a:ext cx="1490464" cy="15624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0.02586</cdr:x>
      <cdr:y>0.13333</cdr:y>
    </cdr:from>
    <cdr:to>
      <cdr:x>0.18966</cdr:x>
      <cdr:y>0.78995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6024" y="288032"/>
          <a:ext cx="1368152" cy="14184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Количество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      ВНП</a:t>
          </a: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, </a:t>
          </a:r>
          <a:r>
            <a:rPr kumimoji="0" lang="ru-RU" sz="16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ед.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i="0" u="none" strike="noStrike" kern="1200" cap="none" spc="0" normalizeH="0" baseline="0" noProof="0" dirty="0" smtClean="0">
            <a:ln>
              <a:noFill/>
            </a:ln>
            <a:solidFill>
              <a:srgbClr val="FF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0.01754</cdr:x>
      <cdr:y>0.12718</cdr:y>
    </cdr:from>
    <cdr:to>
      <cdr:x>0.19917</cdr:x>
      <cdr:y>0.65957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338832"/>
          <a:ext cx="1490960" cy="14184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err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Доначислено</a:t>
          </a: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платежей на 1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проведенную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ВНП</a:t>
          </a: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, 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600" i="1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тыс.руб</a:t>
          </a:r>
          <a:r>
            <a:rPr kumimoji="0" lang="ru-RU" sz="16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.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i="0" u="none" strike="noStrike" kern="1200" cap="none" spc="0" normalizeH="0" baseline="0" noProof="0" dirty="0" smtClean="0">
            <a:ln>
              <a:noFill/>
            </a:ln>
            <a:solidFill>
              <a:srgbClr val="FF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0.55205</cdr:x>
      <cdr:y>0.24295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3237257" cy="80474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0.66805</cdr:x>
      <cdr:y>0.46875</cdr:y>
    </cdr:from>
    <cdr:to>
      <cdr:x>0.96867</cdr:x>
      <cdr:y>0.8125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0" y="1080120"/>
          <a:ext cx="1296144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defTabSz="944551" fontAlgn="auto">
            <a:spcAft>
              <a:spcPts val="0"/>
            </a:spcAft>
          </a:pPr>
          <a:r>
            <a:rPr lang="ru-RU" sz="1500" b="1" dirty="0">
              <a:solidFill>
                <a:prstClr val="black"/>
              </a:solidFill>
            </a:rPr>
            <a:t>Сокращение</a:t>
          </a:r>
        </a:p>
        <a:p xmlns:a="http://schemas.openxmlformats.org/drawingml/2006/main">
          <a:pPr defTabSz="944551" fontAlgn="auto">
            <a:spcAft>
              <a:spcPts val="0"/>
            </a:spcAft>
          </a:pPr>
          <a:r>
            <a:rPr lang="ru-RU" sz="1500" b="1" dirty="0">
              <a:solidFill>
                <a:prstClr val="black"/>
              </a:solidFill>
            </a:rPr>
            <a:t> в 2,5 раза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0.13361</cdr:x>
      <cdr:y>0.90625</cdr:y>
    </cdr:from>
    <cdr:to>
      <cdr:x>0.4125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064" y="2088232"/>
          <a:ext cx="120243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2012 год</a:t>
          </a: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0.43216</cdr:x>
      <cdr:y>0.9375</cdr:y>
    </cdr:from>
    <cdr:to>
      <cdr:x>0.56577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63252" y="2160240"/>
          <a:ext cx="576064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2016 год</a:t>
          </a: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0.05556</cdr:x>
      <cdr:y>0.02941</cdr:y>
    </cdr:from>
    <cdr:to>
      <cdr:x>0.96296</cdr:x>
      <cdr:y>0.29412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16024" y="72008"/>
          <a:ext cx="352839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algn="l" defTabSz="1043056" rtl="0">
            <a:spcBef>
              <a:spcPct val="0"/>
            </a:spcBef>
          </a:pPr>
          <a:r>
            <a:rPr lang="ru-RU" sz="2000" dirty="0" smtClean="0"/>
            <a:t>Количество фирм-однодневок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8"/>
            <a:ext cx="2911370" cy="493713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338" y="8"/>
            <a:ext cx="2911370" cy="493713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03DBE4-B52B-44C5-A990-2D9C531D824E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41363"/>
            <a:ext cx="493077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0876" y="4687890"/>
            <a:ext cx="5376551" cy="4438650"/>
          </a:xfrm>
          <a:prstGeom prst="rect">
            <a:avLst/>
          </a:prstGeom>
        </p:spPr>
        <p:txBody>
          <a:bodyPr vert="horz" lIns="91550" tIns="45775" rIns="91550" bIns="4577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2605"/>
            <a:ext cx="2911370" cy="493713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338" y="9372605"/>
            <a:ext cx="2911370" cy="493713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52DE7E-2463-4B80-9268-C678072E1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023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4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94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42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89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371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848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322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794" algn="l" defTabSz="9129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3763" y="741363"/>
            <a:ext cx="4930775" cy="3698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D93B-E4CA-4ECB-A2B7-4A1BB0D5A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0042-BC60-4839-BD8F-01E7BC740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64F5-9C00-4302-931B-ABD63F26B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9E92-38F0-4E8A-BE7E-9F83AACD5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5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34"/>
            <a:ext cx="8482012" cy="4818761"/>
          </a:xfrm>
        </p:spPr>
        <p:txBody>
          <a:bodyPr lIns="0" tIns="0" rIns="0" bIns="0"/>
          <a:lstStyle>
            <a:lvl1pPr marL="175934" indent="-175934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787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5724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9582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5515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3" y="6323022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A7A41C9-34D2-406C-B697-A05E74B41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4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9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4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8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8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53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7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B0E8-1212-4511-9BA9-4CAE7A95A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BDB4-CE15-429B-A91F-DAF49B812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CA9D-8F5D-41D1-BC99-93FE1E1D0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DB9AC-CDB1-41D1-8944-CDB738B5F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C8BB-1265-4BC9-87C4-B1EE1F87A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C450-58BE-422E-A5A8-CD6B7A87B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5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34"/>
            <a:ext cx="8482012" cy="4818761"/>
          </a:xfrm>
        </p:spPr>
        <p:txBody>
          <a:bodyPr lIns="0" tIns="0" rIns="0" bIns="0"/>
          <a:lstStyle>
            <a:lvl1pPr marL="175934" indent="-175934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787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5724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9582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5515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3" y="6323022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A6B5A95-5B05-473E-88E2-2B98CBECC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474" indent="0">
              <a:buNone/>
              <a:defRPr sz="2800"/>
            </a:lvl2pPr>
            <a:lvl3pPr marL="912949" indent="0">
              <a:buNone/>
              <a:defRPr sz="2400"/>
            </a:lvl3pPr>
            <a:lvl4pPr marL="1369423" indent="0">
              <a:buNone/>
              <a:defRPr sz="2000"/>
            </a:lvl4pPr>
            <a:lvl5pPr marL="1825899" indent="0">
              <a:buNone/>
              <a:defRPr sz="2000"/>
            </a:lvl5pPr>
            <a:lvl6pPr marL="2282371" indent="0">
              <a:buNone/>
              <a:defRPr sz="2000"/>
            </a:lvl6pPr>
            <a:lvl7pPr marL="2738848" indent="0">
              <a:buNone/>
              <a:defRPr sz="2000"/>
            </a:lvl7pPr>
            <a:lvl8pPr marL="3195322" indent="0">
              <a:buNone/>
              <a:defRPr sz="2000"/>
            </a:lvl8pPr>
            <a:lvl9pPr marL="36517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7C09-91FC-4580-8762-1E93BD604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5FD2-4543-46E9-A0FC-AE6670E32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97E2-4CCD-4505-BD8C-976DB63E1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B735-57BC-4261-BA74-DB76D57B7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5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34"/>
            <a:ext cx="8482012" cy="4818761"/>
          </a:xfrm>
        </p:spPr>
        <p:txBody>
          <a:bodyPr lIns="0" tIns="0" rIns="0" bIns="0"/>
          <a:lstStyle>
            <a:lvl1pPr marL="175934" indent="-175934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787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5724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9582" indent="-183857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5515" indent="-17593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3" y="6323022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9032C-1415-41F2-8CEB-080EEC088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4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9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4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8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8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53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7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78E8C-80D7-4BBD-803A-4AB7C873D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ABA3-6A37-4CC3-814C-60CCB690F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0ACE-5F43-44E1-9B3C-8E7A07048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356A-DFF8-4A83-AD6B-5971841E4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D96B-5AD5-4A50-B1BD-5E7D799ED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4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9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4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8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3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8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53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7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5D54C-66C6-4DBD-9AB3-DEFAA1A66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83B01-6409-4EE3-B2B0-D3FB62337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474" indent="0">
              <a:buNone/>
              <a:defRPr sz="2800"/>
            </a:lvl2pPr>
            <a:lvl3pPr marL="912949" indent="0">
              <a:buNone/>
              <a:defRPr sz="2400"/>
            </a:lvl3pPr>
            <a:lvl4pPr marL="1369423" indent="0">
              <a:buNone/>
              <a:defRPr sz="2000"/>
            </a:lvl4pPr>
            <a:lvl5pPr marL="1825899" indent="0">
              <a:buNone/>
              <a:defRPr sz="2000"/>
            </a:lvl5pPr>
            <a:lvl6pPr marL="2282371" indent="0">
              <a:buNone/>
              <a:defRPr sz="2000"/>
            </a:lvl6pPr>
            <a:lvl7pPr marL="2738848" indent="0">
              <a:buNone/>
              <a:defRPr sz="2000"/>
            </a:lvl7pPr>
            <a:lvl8pPr marL="3195322" indent="0">
              <a:buNone/>
              <a:defRPr sz="2000"/>
            </a:lvl8pPr>
            <a:lvl9pPr marL="36517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32E8-0E83-4490-AF70-21B4CB994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7C9F-8E5F-4DA4-8902-67D505FC0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85CD9-56B7-4651-90FC-0E1D4ED20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8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47" y="5127625"/>
            <a:ext cx="923925" cy="376238"/>
          </a:xfrm>
          <a:prstGeom prst="rect">
            <a:avLst/>
          </a:prstGeom>
          <a:noFill/>
        </p:spPr>
        <p:txBody>
          <a:bodyPr lIns="80021" tIns="40011" rIns="80021" bIns="40011"/>
          <a:lstStyle/>
          <a:p>
            <a:pPr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606880"/>
            <a:ext cx="7320689" cy="4829253"/>
          </a:xfrm>
        </p:spPr>
        <p:txBody>
          <a:bodyPr/>
          <a:lstStyle>
            <a:lvl1pPr marL="318134" indent="0">
              <a:buFontTx/>
              <a:buNone/>
              <a:defRPr b="1">
                <a:latin typeface="+mj-lt"/>
              </a:defRPr>
            </a:lvl1pPr>
            <a:lvl2pPr marL="315355" indent="2783">
              <a:defRPr>
                <a:latin typeface="+mj-lt"/>
              </a:defRPr>
            </a:lvl2pPr>
            <a:lvl3pPr marL="550138" indent="-227835">
              <a:tabLst/>
              <a:defRPr>
                <a:latin typeface="+mj-lt"/>
              </a:defRPr>
            </a:lvl3pPr>
            <a:lvl4pPr marL="0" indent="31535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8"/>
            <a:ext cx="7337192" cy="1105803"/>
          </a:xfrm>
        </p:spPr>
        <p:txBody>
          <a:bodyPr/>
          <a:lstStyle>
            <a:lvl1pPr marL="0" marR="0" indent="0" defTabSz="9127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9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606880"/>
            <a:ext cx="7320689" cy="4829253"/>
          </a:xfrm>
        </p:spPr>
        <p:txBody>
          <a:bodyPr/>
          <a:lstStyle>
            <a:lvl1pPr marL="318134" indent="0">
              <a:buFontTx/>
              <a:buNone/>
              <a:defRPr b="1">
                <a:latin typeface="+mj-lt"/>
              </a:defRPr>
            </a:lvl1pPr>
            <a:lvl2pPr marL="318134" indent="0">
              <a:defRPr>
                <a:latin typeface="+mj-lt"/>
              </a:defRPr>
            </a:lvl2pPr>
            <a:lvl3pPr marL="550138" indent="-227835">
              <a:defRPr>
                <a:latin typeface="+mj-lt"/>
              </a:defRPr>
            </a:lvl3pPr>
            <a:lvl4pPr marL="0" indent="315355">
              <a:defRPr>
                <a:latin typeface="+mj-lt"/>
              </a:defRPr>
            </a:lvl4pPr>
            <a:lvl5pPr marL="125586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8"/>
            <a:ext cx="7337901" cy="1105803"/>
          </a:xfrm>
        </p:spPr>
        <p:txBody>
          <a:bodyPr/>
          <a:lstStyle>
            <a:lvl1pPr marL="0" marR="0" indent="0" defTabSz="9127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3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7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1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5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1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8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3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94" indent="0">
              <a:buNone/>
              <a:defRPr sz="2000" b="1"/>
            </a:lvl2pPr>
            <a:lvl3pPr marL="912788" indent="0">
              <a:buNone/>
              <a:defRPr sz="1800" b="1"/>
            </a:lvl3pPr>
            <a:lvl4pPr marL="1369182" indent="0">
              <a:buNone/>
              <a:defRPr sz="1600" b="1"/>
            </a:lvl4pPr>
            <a:lvl5pPr marL="1825577" indent="0">
              <a:buNone/>
              <a:defRPr sz="1600" b="1"/>
            </a:lvl5pPr>
            <a:lvl6pPr marL="2281969" indent="0">
              <a:buNone/>
              <a:defRPr sz="1600" b="1"/>
            </a:lvl6pPr>
            <a:lvl7pPr marL="2738365" indent="0">
              <a:buNone/>
              <a:defRPr sz="1600" b="1"/>
            </a:lvl7pPr>
            <a:lvl8pPr marL="3194758" indent="0">
              <a:buNone/>
              <a:defRPr sz="1600" b="1"/>
            </a:lvl8pPr>
            <a:lvl9pPr marL="365114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94" indent="0">
              <a:buNone/>
              <a:defRPr sz="2000" b="1"/>
            </a:lvl2pPr>
            <a:lvl3pPr marL="912788" indent="0">
              <a:buNone/>
              <a:defRPr sz="1800" b="1"/>
            </a:lvl3pPr>
            <a:lvl4pPr marL="1369182" indent="0">
              <a:buNone/>
              <a:defRPr sz="1600" b="1"/>
            </a:lvl4pPr>
            <a:lvl5pPr marL="1825577" indent="0">
              <a:buNone/>
              <a:defRPr sz="1600" b="1"/>
            </a:lvl5pPr>
            <a:lvl6pPr marL="2281969" indent="0">
              <a:buNone/>
              <a:defRPr sz="1600" b="1"/>
            </a:lvl6pPr>
            <a:lvl7pPr marL="2738365" indent="0">
              <a:buNone/>
              <a:defRPr sz="1600" b="1"/>
            </a:lvl7pPr>
            <a:lvl8pPr marL="3194758" indent="0">
              <a:buNone/>
              <a:defRPr sz="1600" b="1"/>
            </a:lvl8pPr>
            <a:lvl9pPr marL="365114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CB6AA-F6F7-4FB9-B462-DA11E4F41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394" indent="0">
              <a:buNone/>
              <a:defRPr sz="1200"/>
            </a:lvl2pPr>
            <a:lvl3pPr marL="912788" indent="0">
              <a:buNone/>
              <a:defRPr sz="1000"/>
            </a:lvl3pPr>
            <a:lvl4pPr marL="1369182" indent="0">
              <a:buNone/>
              <a:defRPr sz="900"/>
            </a:lvl4pPr>
            <a:lvl5pPr marL="1825577" indent="0">
              <a:buNone/>
              <a:defRPr sz="900"/>
            </a:lvl5pPr>
            <a:lvl6pPr marL="2281969" indent="0">
              <a:buNone/>
              <a:defRPr sz="900"/>
            </a:lvl6pPr>
            <a:lvl7pPr marL="2738365" indent="0">
              <a:buNone/>
              <a:defRPr sz="900"/>
            </a:lvl7pPr>
            <a:lvl8pPr marL="3194758" indent="0">
              <a:buNone/>
              <a:defRPr sz="900"/>
            </a:lvl8pPr>
            <a:lvl9pPr marL="365114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394" indent="0">
              <a:buNone/>
              <a:defRPr sz="2800"/>
            </a:lvl2pPr>
            <a:lvl3pPr marL="912788" indent="0">
              <a:buNone/>
              <a:defRPr sz="2400"/>
            </a:lvl3pPr>
            <a:lvl4pPr marL="1369182" indent="0">
              <a:buNone/>
              <a:defRPr sz="2000"/>
            </a:lvl4pPr>
            <a:lvl5pPr marL="1825577" indent="0">
              <a:buNone/>
              <a:defRPr sz="2000"/>
            </a:lvl5pPr>
            <a:lvl6pPr marL="2281969" indent="0">
              <a:buNone/>
              <a:defRPr sz="2000"/>
            </a:lvl6pPr>
            <a:lvl7pPr marL="2738365" indent="0">
              <a:buNone/>
              <a:defRPr sz="2000"/>
            </a:lvl7pPr>
            <a:lvl8pPr marL="3194758" indent="0">
              <a:buNone/>
              <a:defRPr sz="2000"/>
            </a:lvl8pPr>
            <a:lvl9pPr marL="365114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394" indent="0">
              <a:buNone/>
              <a:defRPr sz="1200"/>
            </a:lvl2pPr>
            <a:lvl3pPr marL="912788" indent="0">
              <a:buNone/>
              <a:defRPr sz="1000"/>
            </a:lvl3pPr>
            <a:lvl4pPr marL="1369182" indent="0">
              <a:buNone/>
              <a:defRPr sz="900"/>
            </a:lvl4pPr>
            <a:lvl5pPr marL="1825577" indent="0">
              <a:buNone/>
              <a:defRPr sz="900"/>
            </a:lvl5pPr>
            <a:lvl6pPr marL="2281969" indent="0">
              <a:buNone/>
              <a:defRPr sz="900"/>
            </a:lvl6pPr>
            <a:lvl7pPr marL="2738365" indent="0">
              <a:buNone/>
              <a:defRPr sz="900"/>
            </a:lvl7pPr>
            <a:lvl8pPr marL="3194758" indent="0">
              <a:buNone/>
              <a:defRPr sz="900"/>
            </a:lvl8pPr>
            <a:lvl9pPr marL="365114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8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6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7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9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4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557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4" y="1606890"/>
            <a:ext cx="7320689" cy="4829253"/>
          </a:xfrm>
        </p:spPr>
        <p:txBody>
          <a:bodyPr/>
          <a:lstStyle>
            <a:lvl1pPr marL="317572" indent="0">
              <a:buFontTx/>
              <a:buNone/>
              <a:defRPr b="1">
                <a:latin typeface="+mj-lt"/>
              </a:defRPr>
            </a:lvl1pPr>
            <a:lvl2pPr marL="314799" indent="2783">
              <a:defRPr>
                <a:latin typeface="+mj-lt"/>
              </a:defRPr>
            </a:lvl2pPr>
            <a:lvl3pPr marL="549168" indent="-227432">
              <a:tabLst/>
              <a:defRPr>
                <a:latin typeface="+mj-lt"/>
              </a:defRPr>
            </a:lvl3pPr>
            <a:lvl4pPr marL="0" indent="31479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9881" tIns="39941" rIns="79881" bIns="39941" rtlCol="0">
            <a:noAutofit/>
          </a:bodyPr>
          <a:lstStyle/>
          <a:p>
            <a:pPr defTabSz="91117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8"/>
            <a:ext cx="7337192" cy="1105803"/>
          </a:xfrm>
        </p:spPr>
        <p:txBody>
          <a:bodyPr/>
          <a:lstStyle>
            <a:lvl1pPr marL="0" marR="0" indent="0" defTabSz="9111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11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762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4" y="1606890"/>
            <a:ext cx="7320689" cy="4829253"/>
          </a:xfrm>
        </p:spPr>
        <p:txBody>
          <a:bodyPr/>
          <a:lstStyle>
            <a:lvl1pPr marL="317572" indent="0">
              <a:buFontTx/>
              <a:buNone/>
              <a:defRPr b="1">
                <a:latin typeface="+mj-lt"/>
              </a:defRPr>
            </a:lvl1pPr>
            <a:lvl2pPr marL="317572" indent="0">
              <a:defRPr>
                <a:latin typeface="+mj-lt"/>
              </a:defRPr>
            </a:lvl2pPr>
            <a:lvl3pPr marL="549168" indent="-227432">
              <a:defRPr>
                <a:latin typeface="+mj-lt"/>
              </a:defRPr>
            </a:lvl3pPr>
            <a:lvl4pPr marL="0" indent="314799">
              <a:defRPr>
                <a:latin typeface="+mj-lt"/>
              </a:defRPr>
            </a:lvl4pPr>
            <a:lvl5pPr marL="125365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8"/>
            <a:ext cx="7337901" cy="1105803"/>
          </a:xfrm>
        </p:spPr>
        <p:txBody>
          <a:bodyPr/>
          <a:lstStyle>
            <a:lvl1pPr marL="0" marR="0" indent="0" defTabSz="9111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11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039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4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5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1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67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2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79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35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91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47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72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74" indent="0">
              <a:buNone/>
              <a:defRPr sz="2000" b="1"/>
            </a:lvl2pPr>
            <a:lvl3pPr marL="912949" indent="0">
              <a:buNone/>
              <a:defRPr sz="1800" b="1"/>
            </a:lvl3pPr>
            <a:lvl4pPr marL="1369423" indent="0">
              <a:buNone/>
              <a:defRPr sz="1600" b="1"/>
            </a:lvl4pPr>
            <a:lvl5pPr marL="1825899" indent="0">
              <a:buNone/>
              <a:defRPr sz="1600" b="1"/>
            </a:lvl5pPr>
            <a:lvl6pPr marL="2282371" indent="0">
              <a:buNone/>
              <a:defRPr sz="1600" b="1"/>
            </a:lvl6pPr>
            <a:lvl7pPr marL="2738848" indent="0">
              <a:buNone/>
              <a:defRPr sz="1600" b="1"/>
            </a:lvl7pPr>
            <a:lvl8pPr marL="3195322" indent="0">
              <a:buNone/>
              <a:defRPr sz="1600" b="1"/>
            </a:lvl8pPr>
            <a:lvl9pPr marL="36517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081F-E37B-47E2-B69A-B09013DAE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8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744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3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90" indent="0">
              <a:buNone/>
              <a:defRPr sz="2000" b="1"/>
            </a:lvl2pPr>
            <a:lvl3pPr marL="911178" indent="0">
              <a:buNone/>
              <a:defRPr sz="1800" b="1"/>
            </a:lvl3pPr>
            <a:lvl4pPr marL="1366769" indent="0">
              <a:buNone/>
              <a:defRPr sz="1600" b="1"/>
            </a:lvl4pPr>
            <a:lvl5pPr marL="1822358" indent="0">
              <a:buNone/>
              <a:defRPr sz="1600" b="1"/>
            </a:lvl5pPr>
            <a:lvl6pPr marL="2277945" indent="0">
              <a:buNone/>
              <a:defRPr sz="1600" b="1"/>
            </a:lvl6pPr>
            <a:lvl7pPr marL="2733535" indent="0">
              <a:buNone/>
              <a:defRPr sz="1600" b="1"/>
            </a:lvl7pPr>
            <a:lvl8pPr marL="3189125" indent="0">
              <a:buNone/>
              <a:defRPr sz="1600" b="1"/>
            </a:lvl8pPr>
            <a:lvl9pPr marL="364471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590" indent="0">
              <a:buNone/>
              <a:defRPr sz="2000" b="1"/>
            </a:lvl2pPr>
            <a:lvl3pPr marL="911178" indent="0">
              <a:buNone/>
              <a:defRPr sz="1800" b="1"/>
            </a:lvl3pPr>
            <a:lvl4pPr marL="1366769" indent="0">
              <a:buNone/>
              <a:defRPr sz="1600" b="1"/>
            </a:lvl4pPr>
            <a:lvl5pPr marL="1822358" indent="0">
              <a:buNone/>
              <a:defRPr sz="1600" b="1"/>
            </a:lvl5pPr>
            <a:lvl6pPr marL="2277945" indent="0">
              <a:buNone/>
              <a:defRPr sz="1600" b="1"/>
            </a:lvl6pPr>
            <a:lvl7pPr marL="2733535" indent="0">
              <a:buNone/>
              <a:defRPr sz="1600" b="1"/>
            </a:lvl7pPr>
            <a:lvl8pPr marL="3189125" indent="0">
              <a:buNone/>
              <a:defRPr sz="1600" b="1"/>
            </a:lvl8pPr>
            <a:lvl9pPr marL="364471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765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6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266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120" tIns="45560" rIns="91120" bIns="45560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623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590" indent="0">
              <a:buNone/>
              <a:defRPr sz="1200"/>
            </a:lvl2pPr>
            <a:lvl3pPr marL="911178" indent="0">
              <a:buNone/>
              <a:defRPr sz="1000"/>
            </a:lvl3pPr>
            <a:lvl4pPr marL="1366769" indent="0">
              <a:buNone/>
              <a:defRPr sz="900"/>
            </a:lvl4pPr>
            <a:lvl5pPr marL="1822358" indent="0">
              <a:buNone/>
              <a:defRPr sz="900"/>
            </a:lvl5pPr>
            <a:lvl6pPr marL="2277945" indent="0">
              <a:buNone/>
              <a:defRPr sz="900"/>
            </a:lvl6pPr>
            <a:lvl7pPr marL="2733535" indent="0">
              <a:buNone/>
              <a:defRPr sz="900"/>
            </a:lvl7pPr>
            <a:lvl8pPr marL="3189125" indent="0">
              <a:buNone/>
              <a:defRPr sz="900"/>
            </a:lvl8pPr>
            <a:lvl9pPr marL="36447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81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590" indent="0">
              <a:buNone/>
              <a:defRPr sz="2800"/>
            </a:lvl2pPr>
            <a:lvl3pPr marL="911178" indent="0">
              <a:buNone/>
              <a:defRPr sz="2400"/>
            </a:lvl3pPr>
            <a:lvl4pPr marL="1366769" indent="0">
              <a:buNone/>
              <a:defRPr sz="2000"/>
            </a:lvl4pPr>
            <a:lvl5pPr marL="1822358" indent="0">
              <a:buNone/>
              <a:defRPr sz="2000"/>
            </a:lvl5pPr>
            <a:lvl6pPr marL="2277945" indent="0">
              <a:buNone/>
              <a:defRPr sz="2000"/>
            </a:lvl6pPr>
            <a:lvl7pPr marL="2733535" indent="0">
              <a:buNone/>
              <a:defRPr sz="2000"/>
            </a:lvl7pPr>
            <a:lvl8pPr marL="3189125" indent="0">
              <a:buNone/>
              <a:defRPr sz="2000"/>
            </a:lvl8pPr>
            <a:lvl9pPr marL="3644713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590" indent="0">
              <a:buNone/>
              <a:defRPr sz="1200"/>
            </a:lvl2pPr>
            <a:lvl3pPr marL="911178" indent="0">
              <a:buNone/>
              <a:defRPr sz="1000"/>
            </a:lvl3pPr>
            <a:lvl4pPr marL="1366769" indent="0">
              <a:buNone/>
              <a:defRPr sz="900"/>
            </a:lvl4pPr>
            <a:lvl5pPr marL="1822358" indent="0">
              <a:buNone/>
              <a:defRPr sz="900"/>
            </a:lvl5pPr>
            <a:lvl6pPr marL="2277945" indent="0">
              <a:buNone/>
              <a:defRPr sz="900"/>
            </a:lvl6pPr>
            <a:lvl7pPr marL="2733535" indent="0">
              <a:buNone/>
              <a:defRPr sz="900"/>
            </a:lvl7pPr>
            <a:lvl8pPr marL="3189125" indent="0">
              <a:buNone/>
              <a:defRPr sz="900"/>
            </a:lvl8pPr>
            <a:lvl9pPr marL="364471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6103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5281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5118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8290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3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4965" indent="2783">
              <a:defRPr>
                <a:latin typeface="+mj-lt"/>
              </a:defRPr>
            </a:lvl2pPr>
            <a:lvl3pPr marL="549459" indent="-227553">
              <a:tabLst/>
              <a:defRPr>
                <a:latin typeface="+mj-lt"/>
              </a:defRPr>
            </a:lvl3pPr>
            <a:lvl4pPr marL="0" indent="31496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9923" tIns="39962" rIns="79923" bIns="39962" rtlCol="0">
            <a:noAutofit/>
          </a:bodyPr>
          <a:lstStyle/>
          <a:p>
            <a:pPr defTabSz="91166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5"/>
            <a:ext cx="7337192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13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1E77-463A-4015-8B1F-CA6EF0C18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7740" indent="0">
              <a:defRPr>
                <a:latin typeface="+mj-lt"/>
              </a:defRPr>
            </a:lvl2pPr>
            <a:lvl3pPr marL="549459" indent="-227553">
              <a:defRPr>
                <a:latin typeface="+mj-lt"/>
              </a:defRPr>
            </a:lvl3pPr>
            <a:lvl4pPr marL="0" indent="314965">
              <a:defRPr>
                <a:latin typeface="+mj-lt"/>
              </a:defRPr>
            </a:lvl4pPr>
            <a:lvl5pPr marL="12543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5"/>
            <a:ext cx="7337901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9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6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4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3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9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414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3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854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7148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3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928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168" tIns="45584" rIns="91168" bIns="45584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911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302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661" indent="0">
              <a:buNone/>
              <a:defRPr sz="2400"/>
            </a:lvl3pPr>
            <a:lvl4pPr marL="1367493" indent="0">
              <a:buNone/>
              <a:defRPr sz="2000"/>
            </a:lvl4pPr>
            <a:lvl5pPr marL="1823323" indent="0">
              <a:buNone/>
              <a:defRPr sz="2000"/>
            </a:lvl5pPr>
            <a:lvl6pPr marL="2279151" indent="0">
              <a:buNone/>
              <a:defRPr sz="2000"/>
            </a:lvl6pPr>
            <a:lvl7pPr marL="2734984" indent="0">
              <a:buNone/>
              <a:defRPr sz="2000"/>
            </a:lvl7pPr>
            <a:lvl8pPr marL="3190814" indent="0">
              <a:buNone/>
              <a:defRPr sz="2000"/>
            </a:lvl8pPr>
            <a:lvl9pPr marL="3646642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6303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0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7FAE2-FB10-4729-8E80-EAEFA862F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0324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7" y="1606883"/>
            <a:ext cx="7320689" cy="4829253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5189" indent="2783">
              <a:defRPr>
                <a:latin typeface="+mj-lt"/>
              </a:defRPr>
            </a:lvl2pPr>
            <a:lvl3pPr marL="549847" indent="-227714">
              <a:tabLst/>
              <a:defRPr>
                <a:latin typeface="+mj-lt"/>
              </a:defRPr>
            </a:lvl3pPr>
            <a:lvl4pPr marL="0" indent="31518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9979" tIns="39990" rIns="79979" bIns="39990" rtlCol="0">
            <a:noAutofit/>
          </a:bodyPr>
          <a:lstStyle/>
          <a:p>
            <a:pPr defTabSz="912305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1"/>
            <a:ext cx="7337192" cy="1105803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116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7" y="1606883"/>
            <a:ext cx="7320689" cy="4829253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7964" indent="0">
              <a:defRPr>
                <a:latin typeface="+mj-lt"/>
              </a:defRPr>
            </a:lvl2pPr>
            <a:lvl3pPr marL="549847" indent="-227714">
              <a:defRPr>
                <a:latin typeface="+mj-lt"/>
              </a:defRPr>
            </a:lvl3pPr>
            <a:lvl4pPr marL="0" indent="315189">
              <a:defRPr>
                <a:latin typeface="+mj-lt"/>
              </a:defRPr>
            </a:lvl4pPr>
            <a:lvl5pPr marL="125520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1"/>
            <a:ext cx="7337901" cy="1105803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559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7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7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6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07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6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0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2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6996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1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8130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736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575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232" tIns="45616" rIns="91232" bIns="45616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6172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696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153" indent="0">
              <a:buNone/>
              <a:defRPr sz="2800"/>
            </a:lvl2pPr>
            <a:lvl3pPr marL="912305" indent="0">
              <a:buNone/>
              <a:defRPr sz="2400"/>
            </a:lvl3pPr>
            <a:lvl4pPr marL="1368458" indent="0">
              <a:buNone/>
              <a:defRPr sz="2000"/>
            </a:lvl4pPr>
            <a:lvl5pPr marL="1824611" indent="0">
              <a:buNone/>
              <a:defRPr sz="2000"/>
            </a:lvl5pPr>
            <a:lvl6pPr marL="2280761" indent="0">
              <a:buNone/>
              <a:defRPr sz="2000"/>
            </a:lvl6pPr>
            <a:lvl7pPr marL="2736916" indent="0">
              <a:buNone/>
              <a:defRPr sz="2000"/>
            </a:lvl7pPr>
            <a:lvl8pPr marL="3193067" indent="0">
              <a:buNone/>
              <a:defRPr sz="2000"/>
            </a:lvl8pPr>
            <a:lvl9pPr marL="3649217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93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E588-D619-4C99-90C6-56AFCFF07C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439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2113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840"/>
            <a:ext cx="7772400" cy="1470025"/>
          </a:xfrm>
        </p:spPr>
        <p:txBody>
          <a:bodyPr>
            <a:normAutofit/>
          </a:bodyPr>
          <a:lstStyle>
            <a:lvl1pPr>
              <a:defRPr sz="63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2" y="4866172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 b="0">
                <a:solidFill>
                  <a:schemeClr val="bg1"/>
                </a:solidFill>
                <a:latin typeface="+mj-lt"/>
              </a:defRPr>
            </a:lvl1pPr>
            <a:lvl2pPr marL="565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30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96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61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26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92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57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23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39470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127" tIns="49559" rIns="99127" bIns="49559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55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898873" eaLnBrk="1" hangingPunct="1">
              <a:defRPr/>
            </a:pPr>
            <a:endParaRPr lang="ru-RU" altLang="ru-RU" sz="23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860" y="1606884"/>
            <a:ext cx="7320689" cy="4829254"/>
          </a:xfrm>
        </p:spPr>
        <p:txBody>
          <a:bodyPr/>
          <a:lstStyle>
            <a:lvl1pPr marL="394081" indent="0">
              <a:buFontTx/>
              <a:buNone/>
              <a:defRPr b="1">
                <a:latin typeface="+mj-lt"/>
              </a:defRPr>
            </a:lvl1pPr>
            <a:lvl2pPr marL="390680" indent="3495">
              <a:defRPr>
                <a:latin typeface="+mj-lt"/>
              </a:defRPr>
            </a:lvl2pPr>
            <a:lvl3pPr marL="681530" indent="-282244">
              <a:tabLst/>
              <a:defRPr>
                <a:latin typeface="+mj-lt"/>
              </a:defRPr>
            </a:lvl3pPr>
            <a:lvl4pPr marL="0" indent="390680">
              <a:lnSpc>
                <a:spcPts val="1981"/>
              </a:lnSpc>
              <a:spcBef>
                <a:spcPts val="441"/>
              </a:spcBef>
              <a:defRPr>
                <a:latin typeface="+mj-lt"/>
              </a:defRPr>
            </a:lvl4pPr>
            <a:lvl5pPr>
              <a:lnSpc>
                <a:spcPts val="1981"/>
              </a:lnSpc>
              <a:spcBef>
                <a:spcPts val="44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501159"/>
            <a:ext cx="7337192" cy="1105803"/>
          </a:xfrm>
        </p:spPr>
        <p:txBody>
          <a:bodyPr/>
          <a:lstStyle>
            <a:lvl1pPr marL="0" marR="0" indent="0" defTabSz="1130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B9A24-27F4-4637-9CC0-B9763A722F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16459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860" y="1606884"/>
            <a:ext cx="7320689" cy="4829254"/>
          </a:xfrm>
        </p:spPr>
        <p:txBody>
          <a:bodyPr/>
          <a:lstStyle>
            <a:lvl1pPr marL="394081" indent="0">
              <a:buFontTx/>
              <a:buNone/>
              <a:defRPr b="1">
                <a:latin typeface="+mj-lt"/>
              </a:defRPr>
            </a:lvl1pPr>
            <a:lvl2pPr marL="394081" indent="0">
              <a:defRPr>
                <a:latin typeface="+mj-lt"/>
              </a:defRPr>
            </a:lvl2pPr>
            <a:lvl3pPr marL="681530" indent="-282244">
              <a:defRPr>
                <a:latin typeface="+mj-lt"/>
              </a:defRPr>
            </a:lvl3pPr>
            <a:lvl4pPr marL="0" indent="390680">
              <a:defRPr>
                <a:latin typeface="+mj-lt"/>
              </a:defRPr>
            </a:lvl4pPr>
            <a:lvl5pPr marL="155582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159"/>
            <a:ext cx="7337901" cy="1105803"/>
          </a:xfrm>
        </p:spPr>
        <p:txBody>
          <a:bodyPr/>
          <a:lstStyle>
            <a:lvl1pPr marL="0" marR="0" indent="0" defTabSz="113079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6790E-0D61-4427-A997-6417415021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65565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860" y="1012506"/>
            <a:ext cx="7320689" cy="2024630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860" y="3429722"/>
            <a:ext cx="7320689" cy="3006404"/>
          </a:xfrm>
        </p:spPr>
        <p:txBody>
          <a:bodyPr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54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3079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9618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615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269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39238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577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231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11F1A-80C3-45BF-905D-9D6543BAF7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0504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70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1"/>
            <a:ext cx="3620764" cy="469579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203" y="1606871"/>
            <a:ext cx="3644897" cy="469579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CC780-9A18-4D94-84F0-97585D9C03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4320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1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900" y="1606878"/>
            <a:ext cx="3674753" cy="56800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5400" indent="0">
              <a:buNone/>
              <a:defRPr sz="2500" b="1"/>
            </a:lvl2pPr>
            <a:lvl3pPr marL="1130794" indent="0">
              <a:buNone/>
              <a:defRPr sz="2300" b="1"/>
            </a:lvl3pPr>
            <a:lvl4pPr marL="1696187" indent="0">
              <a:buNone/>
              <a:defRPr sz="1900" b="1"/>
            </a:lvl4pPr>
            <a:lvl5pPr marL="2261590" indent="0">
              <a:buNone/>
              <a:defRPr sz="1900" b="1"/>
            </a:lvl5pPr>
            <a:lvl6pPr marL="2826994" indent="0">
              <a:buNone/>
              <a:defRPr sz="1900" b="1"/>
            </a:lvl6pPr>
            <a:lvl7pPr marL="3392387" indent="0">
              <a:buNone/>
              <a:defRPr sz="1900" b="1"/>
            </a:lvl7pPr>
            <a:lvl8pPr marL="3957795" indent="0">
              <a:buNone/>
              <a:defRPr sz="1900" b="1"/>
            </a:lvl8pPr>
            <a:lvl9pPr marL="4523184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00" y="2174876"/>
            <a:ext cx="3674753" cy="4261248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56" y="1606878"/>
            <a:ext cx="3587825" cy="56800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5400" indent="0">
              <a:buNone/>
              <a:defRPr sz="2500" b="1"/>
            </a:lvl2pPr>
            <a:lvl3pPr marL="1130794" indent="0">
              <a:buNone/>
              <a:defRPr sz="2300" b="1"/>
            </a:lvl3pPr>
            <a:lvl4pPr marL="1696187" indent="0">
              <a:buNone/>
              <a:defRPr sz="1900" b="1"/>
            </a:lvl4pPr>
            <a:lvl5pPr marL="2261590" indent="0">
              <a:buNone/>
              <a:defRPr sz="1900" b="1"/>
            </a:lvl5pPr>
            <a:lvl6pPr marL="2826994" indent="0">
              <a:buNone/>
              <a:defRPr sz="1900" b="1"/>
            </a:lvl6pPr>
            <a:lvl7pPr marL="3392387" indent="0">
              <a:buNone/>
              <a:defRPr sz="1900" b="1"/>
            </a:lvl7pPr>
            <a:lvl8pPr marL="3957795" indent="0">
              <a:buNone/>
              <a:defRPr sz="1900" b="1"/>
            </a:lvl8pPr>
            <a:lvl9pPr marL="4523184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56" y="2188098"/>
            <a:ext cx="3587825" cy="424802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D9787-9F37-472E-99C3-FC0891A989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90547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1" y="501070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CF59-6B87-462E-B28B-972AE66C00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2057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4"/>
            <a:ext cx="567428" cy="652251"/>
          </a:xfrm>
        </p:spPr>
        <p:txBody>
          <a:bodyPr/>
          <a:lstStyle>
            <a:lvl1pPr algn="ctr">
              <a:defRPr sz="30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52FEEB35-CF25-4DD4-BAC4-57369A9066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61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474" indent="0">
              <a:buNone/>
              <a:defRPr sz="2800"/>
            </a:lvl2pPr>
            <a:lvl3pPr marL="912949" indent="0">
              <a:buNone/>
              <a:defRPr sz="2400"/>
            </a:lvl3pPr>
            <a:lvl4pPr marL="1369423" indent="0">
              <a:buNone/>
              <a:defRPr sz="2000"/>
            </a:lvl4pPr>
            <a:lvl5pPr marL="1825899" indent="0">
              <a:buNone/>
              <a:defRPr sz="2000"/>
            </a:lvl5pPr>
            <a:lvl6pPr marL="2282371" indent="0">
              <a:buNone/>
              <a:defRPr sz="2000"/>
            </a:lvl6pPr>
            <a:lvl7pPr marL="2738848" indent="0">
              <a:buNone/>
              <a:defRPr sz="2000"/>
            </a:lvl7pPr>
            <a:lvl8pPr marL="3195322" indent="0">
              <a:buNone/>
              <a:defRPr sz="2000"/>
            </a:lvl8pPr>
            <a:lvl9pPr marL="36517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474" indent="0">
              <a:buNone/>
              <a:defRPr sz="1200"/>
            </a:lvl2pPr>
            <a:lvl3pPr marL="912949" indent="0">
              <a:buNone/>
              <a:defRPr sz="1000"/>
            </a:lvl3pPr>
            <a:lvl4pPr marL="1369423" indent="0">
              <a:buNone/>
              <a:defRPr sz="900"/>
            </a:lvl4pPr>
            <a:lvl5pPr marL="1825899" indent="0">
              <a:buNone/>
              <a:defRPr sz="900"/>
            </a:lvl5pPr>
            <a:lvl6pPr marL="2282371" indent="0">
              <a:buNone/>
              <a:defRPr sz="900"/>
            </a:lvl6pPr>
            <a:lvl7pPr marL="2738848" indent="0">
              <a:buNone/>
              <a:defRPr sz="900"/>
            </a:lvl7pPr>
            <a:lvl8pPr marL="3195322" indent="0">
              <a:buNone/>
              <a:defRPr sz="900"/>
            </a:lvl8pPr>
            <a:lvl9pPr marL="36517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lIns="91296" tIns="45648" rIns="91296" bIns="45648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ED768-FB8C-4239-8E19-C8F9E6C79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64" y="273180"/>
            <a:ext cx="3008313" cy="116204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9"/>
            <a:ext cx="5111749" cy="5853112"/>
          </a:xfrm>
        </p:spPr>
        <p:txBody>
          <a:bodyPr/>
          <a:lstStyle>
            <a:lvl1pPr>
              <a:defRPr sz="4000"/>
            </a:lvl1pPr>
            <a:lvl2pPr>
              <a:defRPr sz="36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64" y="1435100"/>
            <a:ext cx="3008313" cy="4691063"/>
          </a:xfrm>
        </p:spPr>
        <p:txBody>
          <a:bodyPr/>
          <a:lstStyle>
            <a:lvl1pPr marL="0" indent="0">
              <a:buNone/>
              <a:defRPr sz="1800"/>
            </a:lvl1pPr>
            <a:lvl2pPr marL="565400" indent="0">
              <a:buNone/>
              <a:defRPr sz="1600"/>
            </a:lvl2pPr>
            <a:lvl3pPr marL="1130794" indent="0">
              <a:buNone/>
              <a:defRPr sz="1200"/>
            </a:lvl3pPr>
            <a:lvl4pPr marL="1696187" indent="0">
              <a:buNone/>
              <a:defRPr sz="1100"/>
            </a:lvl4pPr>
            <a:lvl5pPr marL="2261590" indent="0">
              <a:buNone/>
              <a:defRPr sz="1100"/>
            </a:lvl5pPr>
            <a:lvl6pPr marL="2826994" indent="0">
              <a:buNone/>
              <a:defRPr sz="1100"/>
            </a:lvl6pPr>
            <a:lvl7pPr marL="3392387" indent="0">
              <a:buNone/>
              <a:defRPr sz="1100"/>
            </a:lvl7pPr>
            <a:lvl8pPr marL="3957795" indent="0">
              <a:buNone/>
              <a:defRPr sz="1100"/>
            </a:lvl8pPr>
            <a:lvl9pPr marL="452318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DA661-EE67-4524-9E3B-4F6B30BE63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6243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4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000"/>
            </a:lvl1pPr>
            <a:lvl2pPr marL="565400" indent="0">
              <a:buNone/>
              <a:defRPr sz="3600"/>
            </a:lvl2pPr>
            <a:lvl3pPr marL="1130794" indent="0">
              <a:buNone/>
              <a:defRPr sz="3000"/>
            </a:lvl3pPr>
            <a:lvl4pPr marL="1696187" indent="0">
              <a:buNone/>
              <a:defRPr sz="2500"/>
            </a:lvl4pPr>
            <a:lvl5pPr marL="2261590" indent="0">
              <a:buNone/>
              <a:defRPr sz="2500"/>
            </a:lvl5pPr>
            <a:lvl6pPr marL="2826994" indent="0">
              <a:buNone/>
              <a:defRPr sz="2500"/>
            </a:lvl6pPr>
            <a:lvl7pPr marL="3392387" indent="0">
              <a:buNone/>
              <a:defRPr sz="2500"/>
            </a:lvl7pPr>
            <a:lvl8pPr marL="3957795" indent="0">
              <a:buNone/>
              <a:defRPr sz="2500"/>
            </a:lvl8pPr>
            <a:lvl9pPr marL="4523184" indent="0">
              <a:buNone/>
              <a:defRPr sz="2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800"/>
            </a:lvl1pPr>
            <a:lvl2pPr marL="565400" indent="0">
              <a:buNone/>
              <a:defRPr sz="1600"/>
            </a:lvl2pPr>
            <a:lvl3pPr marL="1130794" indent="0">
              <a:buNone/>
              <a:defRPr sz="1200"/>
            </a:lvl3pPr>
            <a:lvl4pPr marL="1696187" indent="0">
              <a:buNone/>
              <a:defRPr sz="1100"/>
            </a:lvl4pPr>
            <a:lvl5pPr marL="2261590" indent="0">
              <a:buNone/>
              <a:defRPr sz="1100"/>
            </a:lvl5pPr>
            <a:lvl6pPr marL="2826994" indent="0">
              <a:buNone/>
              <a:defRPr sz="1100"/>
            </a:lvl6pPr>
            <a:lvl7pPr marL="3392387" indent="0">
              <a:buNone/>
              <a:defRPr sz="1100"/>
            </a:lvl7pPr>
            <a:lvl8pPr marL="3957795" indent="0">
              <a:buNone/>
              <a:defRPr sz="1100"/>
            </a:lvl8pPr>
            <a:lvl9pPr marL="452318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8BE4C-BDA2-43E9-9A2C-4C6966676D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22552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E547B-DCF9-4DB2-A278-DAD0B10CC4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8099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407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7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9538-1056-4531-9609-1AC19F6F67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0505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26470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18" tIns="39961" rIns="79918" bIns="39961"/>
          <a:lstStyle>
            <a:lvl1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2" y="1606872"/>
            <a:ext cx="7320689" cy="4829254"/>
          </a:xfrm>
        </p:spPr>
        <p:txBody>
          <a:bodyPr/>
          <a:lstStyle>
            <a:lvl1pPr marL="317733" indent="0">
              <a:buFontTx/>
              <a:buNone/>
              <a:defRPr b="1">
                <a:latin typeface="+mj-lt"/>
              </a:defRPr>
            </a:lvl1pPr>
            <a:lvl2pPr marL="314958" indent="2783">
              <a:defRPr>
                <a:latin typeface="+mj-lt"/>
              </a:defRPr>
            </a:lvl2pPr>
            <a:lvl3pPr marL="549447" indent="-227548">
              <a:tabLst/>
              <a:defRPr>
                <a:latin typeface="+mj-lt"/>
              </a:defRPr>
            </a:lvl3pPr>
            <a:lvl4pPr marL="0" indent="3149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1"/>
            <a:ext cx="7337192" cy="1105803"/>
          </a:xfrm>
        </p:spPr>
        <p:txBody>
          <a:bodyPr/>
          <a:lstStyle>
            <a:lvl1pPr marL="0" marR="0" indent="0" defTabSz="911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EE3A0-6A87-48CF-AF0A-E8AB99F936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6263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2" y="1606872"/>
            <a:ext cx="7320689" cy="4829254"/>
          </a:xfrm>
        </p:spPr>
        <p:txBody>
          <a:bodyPr/>
          <a:lstStyle>
            <a:lvl1pPr marL="317733" indent="0">
              <a:buFontTx/>
              <a:buNone/>
              <a:defRPr b="1">
                <a:latin typeface="+mj-lt"/>
              </a:defRPr>
            </a:lvl1pPr>
            <a:lvl2pPr marL="317733" indent="0">
              <a:defRPr>
                <a:latin typeface="+mj-lt"/>
              </a:defRPr>
            </a:lvl2pPr>
            <a:lvl3pPr marL="549447" indent="-227548">
              <a:defRPr>
                <a:latin typeface="+mj-lt"/>
              </a:defRPr>
            </a:lvl3pPr>
            <a:lvl4pPr marL="0" indent="314958">
              <a:defRPr>
                <a:latin typeface="+mj-lt"/>
              </a:defRPr>
            </a:lvl4pPr>
            <a:lvl5pPr marL="125429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1"/>
            <a:ext cx="7337901" cy="1105803"/>
          </a:xfrm>
        </p:spPr>
        <p:txBody>
          <a:bodyPr/>
          <a:lstStyle>
            <a:lvl1pPr marL="0" marR="0" indent="0" defTabSz="911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9DFA4-F571-45BB-B36B-9CD7F56B98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169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111134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48" rIns="0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6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96" tIns="45648" rIns="91296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296" tIns="45648" rIns="91296" bIns="4564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96E5E59-44CF-4EFF-8DFE-34B567C52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9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84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7" y="1108084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96" tIns="45648" rIns="91296" bIns="45648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31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34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47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29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942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589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355" indent="-3423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771" indent="-285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18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1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13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609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08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560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03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7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4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23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9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71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48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2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9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111134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48" rIns="0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6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96" tIns="45648" rIns="91296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296" tIns="45648" rIns="91296" bIns="4564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D385957-5252-48BA-B02E-E1F782A8B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31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84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7" y="1108084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96" tIns="45648" rIns="91296" bIns="45648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34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7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47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29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942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589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355" indent="-3423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771" indent="-285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18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1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13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609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08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560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03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7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4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23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9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71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48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2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9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111134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48" rIns="0" bIns="456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6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96" tIns="45648" rIns="91296" bIns="456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9"/>
            <a:ext cx="2133600" cy="365125"/>
          </a:xfrm>
          <a:prstGeom prst="rect">
            <a:avLst/>
          </a:prstGeom>
        </p:spPr>
        <p:txBody>
          <a:bodyPr vert="horz" lIns="91296" tIns="45648" rIns="91296" bIns="4564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3A304F6-ED90-4D3E-B384-AD2A4FA07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605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84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7" y="1108084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96" tIns="45648" rIns="91296" bIns="45648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5607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34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47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29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942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589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355" indent="-3423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771" indent="-285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18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1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136" indent="-22823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609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08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560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033" indent="-228237" algn="l" defTabSz="9129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7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4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23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99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71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48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2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94" algn="l" defTabSz="9129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4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4" y="1600209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0" tIns="45640" rIns="91280" bIns="456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9"/>
            <a:ext cx="2133600" cy="365125"/>
          </a:xfrm>
          <a:prstGeom prst="rect">
            <a:avLst/>
          </a:prstGeom>
        </p:spPr>
        <p:txBody>
          <a:bodyPr vert="horz" lIns="91280" tIns="45640" rIns="91280" bIns="4564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9"/>
            <a:ext cx="2895600" cy="365125"/>
          </a:xfrm>
          <a:prstGeom prst="rect">
            <a:avLst/>
          </a:prstGeom>
        </p:spPr>
        <p:txBody>
          <a:bodyPr vert="horz" lIns="91280" tIns="45640" rIns="91280" bIns="4564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280" tIns="45640" rIns="91280" bIns="4564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9765679-BEBA-4483-A580-85B94F47C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06" r:id="rId6"/>
    <p:sldLayoutId id="2147484745" r:id="rId7"/>
    <p:sldLayoutId id="2147484746" r:id="rId8"/>
    <p:sldLayoutId id="2147484705" r:id="rId9"/>
    <p:sldLayoutId id="2147484704" r:id="rId10"/>
    <p:sldLayoutId id="2147484703" r:id="rId11"/>
    <p:sldLayoutId id="2147484702" r:id="rId12"/>
  </p:sldLayoutIdLst>
  <p:hf hdr="0" ftr="0" dt="0"/>
  <p:txStyles>
    <p:titleStyle>
      <a:lvl1pPr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6474"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2949"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69423"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5899" algn="l" defTabSz="911365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6996" algn="l" defTabSz="911365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996" algn="l" defTabSz="911365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898" indent="-226653" algn="l" defTabSz="911365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827" algn="just" defTabSz="911365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306" algn="l" defTabSz="911365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0166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560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956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349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94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88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82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77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969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365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758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149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2" y="490026"/>
            <a:ext cx="7343873" cy="1110281"/>
          </a:xfrm>
          <a:prstGeom prst="rect">
            <a:avLst/>
          </a:prstGeom>
        </p:spPr>
        <p:txBody>
          <a:bodyPr vert="horz" lIns="91120" tIns="45560" rIns="91120" bIns="4556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72" y="1600200"/>
            <a:ext cx="7343873" cy="4835924"/>
          </a:xfrm>
          <a:prstGeom prst="rect">
            <a:avLst/>
          </a:prstGeom>
        </p:spPr>
        <p:txBody>
          <a:bodyPr vert="horz" lIns="91120" tIns="45560" rIns="91120" bIns="4556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70"/>
            <a:ext cx="2133600" cy="365125"/>
          </a:xfrm>
          <a:prstGeom prst="rect">
            <a:avLst/>
          </a:prstGeom>
        </p:spPr>
        <p:txBody>
          <a:bodyPr vert="horz" lIns="91120" tIns="45560" rIns="91120" bIns="4556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178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70"/>
            <a:ext cx="2895600" cy="365125"/>
          </a:xfrm>
          <a:prstGeom prst="rect">
            <a:avLst/>
          </a:prstGeom>
        </p:spPr>
        <p:txBody>
          <a:bodyPr vert="horz" lIns="91120" tIns="45560" rIns="91120" bIns="4556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178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120" tIns="45560" rIns="91120" bIns="45560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1178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91117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56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8" r:id="rId1"/>
    <p:sldLayoutId id="2147484749" r:id="rId2"/>
    <p:sldLayoutId id="2147484750" r:id="rId3"/>
    <p:sldLayoutId id="2147484751" r:id="rId4"/>
    <p:sldLayoutId id="2147484752" r:id="rId5"/>
    <p:sldLayoutId id="2147484753" r:id="rId6"/>
    <p:sldLayoutId id="2147484754" r:id="rId7"/>
    <p:sldLayoutId id="2147484755" r:id="rId8"/>
    <p:sldLayoutId id="2147484756" r:id="rId9"/>
    <p:sldLayoutId id="2147484757" r:id="rId10"/>
    <p:sldLayoutId id="2147484758" r:id="rId11"/>
    <p:sldLayoutId id="2147484759" r:id="rId12"/>
  </p:sldLayoutIdLst>
  <p:hf hdr="0" ftr="0" dt="0"/>
  <p:txStyles>
    <p:titleStyle>
      <a:lvl1pPr algn="l" defTabSz="911178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7572" indent="0" algn="l" defTabSz="911178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72" indent="0" algn="l" defTabSz="911178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2669" indent="-227432" algn="l" defTabSz="911178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4799" algn="just" defTabSz="911178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657" indent="0" algn="l" defTabSz="911178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05741" indent="-227794" algn="l" defTabSz="9111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330" indent="-227794" algn="l" defTabSz="9111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6920" indent="-227794" algn="l" defTabSz="9111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2509" indent="-227794" algn="l" defTabSz="9111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590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178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769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358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945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535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9125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4713" algn="l" defTabSz="911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9" y="490026"/>
            <a:ext cx="7343873" cy="1110281"/>
          </a:xfrm>
          <a:prstGeom prst="rect">
            <a:avLst/>
          </a:prstGeom>
        </p:spPr>
        <p:txBody>
          <a:bodyPr vert="horz" lIns="91168" tIns="45584" rIns="91168" bIns="4558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9" y="1600200"/>
            <a:ext cx="7343873" cy="4835924"/>
          </a:xfrm>
          <a:prstGeom prst="rect">
            <a:avLst/>
          </a:prstGeom>
        </p:spPr>
        <p:txBody>
          <a:bodyPr vert="horz" lIns="91168" tIns="45584" rIns="91168" bIns="4558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7"/>
            <a:ext cx="2133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661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7"/>
            <a:ext cx="2895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661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168" tIns="45584" rIns="91168" bIns="45584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1661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91166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858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1" r:id="rId1"/>
    <p:sldLayoutId id="2147484762" r:id="rId2"/>
    <p:sldLayoutId id="2147484763" r:id="rId3"/>
    <p:sldLayoutId id="2147484764" r:id="rId4"/>
    <p:sldLayoutId id="2147484765" r:id="rId5"/>
    <p:sldLayoutId id="2147484766" r:id="rId6"/>
    <p:sldLayoutId id="2147484767" r:id="rId7"/>
    <p:sldLayoutId id="2147484768" r:id="rId8"/>
    <p:sldLayoutId id="2147484769" r:id="rId9"/>
    <p:sldLayoutId id="2147484770" r:id="rId10"/>
    <p:sldLayoutId id="2147484771" r:id="rId11"/>
    <p:sldLayoutId id="2147484772" r:id="rId12"/>
  </p:sldLayoutIdLst>
  <p:hf hdr="0" ftr="0" dt="0"/>
  <p:txStyles>
    <p:titleStyle>
      <a:lvl1pPr algn="l" defTabSz="911661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7740" indent="0" algn="l" defTabSz="911661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7740" indent="0" algn="l" defTabSz="911661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2999" indent="-227553" algn="l" defTabSz="911661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4965" algn="just" defTabSz="911661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4320" indent="0" algn="l" defTabSz="911661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0706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89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73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456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3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66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49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32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15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98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81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642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5" y="490026"/>
            <a:ext cx="7343873" cy="1110281"/>
          </a:xfrm>
          <a:prstGeom prst="rect">
            <a:avLst/>
          </a:prstGeom>
        </p:spPr>
        <p:txBody>
          <a:bodyPr vert="horz" lIns="91232" tIns="45616" rIns="91232" bIns="4561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5" y="1600200"/>
            <a:ext cx="7343873" cy="4835924"/>
          </a:xfrm>
          <a:prstGeom prst="rect">
            <a:avLst/>
          </a:prstGeom>
        </p:spPr>
        <p:txBody>
          <a:bodyPr vert="horz" lIns="91232" tIns="45616" rIns="91232" bIns="4561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3"/>
            <a:ext cx="21336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305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3"/>
            <a:ext cx="28956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305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91232" tIns="45616" rIns="91232" bIns="45616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2305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91230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635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4" r:id="rId1"/>
    <p:sldLayoutId id="2147484775" r:id="rId2"/>
    <p:sldLayoutId id="2147484776" r:id="rId3"/>
    <p:sldLayoutId id="2147484777" r:id="rId4"/>
    <p:sldLayoutId id="2147484778" r:id="rId5"/>
    <p:sldLayoutId id="2147484779" r:id="rId6"/>
    <p:sldLayoutId id="2147484780" r:id="rId7"/>
    <p:sldLayoutId id="2147484781" r:id="rId8"/>
    <p:sldLayoutId id="2147484782" r:id="rId9"/>
    <p:sldLayoutId id="2147484783" r:id="rId10"/>
    <p:sldLayoutId id="2147484784" r:id="rId11"/>
    <p:sldLayoutId id="2147484785" r:id="rId12"/>
  </p:sldLayoutIdLst>
  <p:hf hdr="0" ftr="0" dt="0"/>
  <p:txStyles>
    <p:titleStyle>
      <a:lvl1pPr algn="l" defTabSz="912305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7964" indent="0" algn="l" defTabSz="912305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7964" indent="0" algn="l" defTabSz="912305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39" indent="-227714" algn="l" defTabSz="912305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189" algn="just" defTabSz="912305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206" indent="0" algn="l" defTabSz="912305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08838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990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144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296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53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305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458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61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76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916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06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21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89549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966" tIns="44980" rIns="89966" bIns="449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966" tIns="44980" rIns="89966" bIns="449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lIns="89966" tIns="44980" rIns="89966" bIns="44980" rtlCol="0" anchor="ctr"/>
          <a:lstStyle>
            <a:lvl1pPr algn="l" defTabSz="899521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lIns="89966" tIns="44980" rIns="89966" bIns="44980" rtlCol="0" anchor="ctr"/>
          <a:lstStyle>
            <a:lvl1pPr algn="ctr" defTabSz="899521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6"/>
            <a:ext cx="620370" cy="632094"/>
          </a:xfrm>
          <a:prstGeom prst="rect">
            <a:avLst/>
          </a:prstGeom>
        </p:spPr>
        <p:txBody>
          <a:bodyPr vert="horz" lIns="89966" tIns="44980" rIns="89966" bIns="44980" rtlCol="0" anchor="ctr">
            <a:normAutofit/>
          </a:bodyPr>
          <a:lstStyle>
            <a:lvl1pPr algn="ctr" defTabSz="899521" fontAlgn="auto">
              <a:lnSpc>
                <a:spcPts val="2643"/>
              </a:lnSpc>
              <a:spcBef>
                <a:spcPts val="0"/>
              </a:spcBef>
              <a:spcAft>
                <a:spcPts val="0"/>
              </a:spcAft>
              <a:defRPr sz="30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93555E23-6824-4F72-B50A-A011E85B10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2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7" r:id="rId1"/>
    <p:sldLayoutId id="2147484788" r:id="rId2"/>
    <p:sldLayoutId id="2147484789" r:id="rId3"/>
    <p:sldLayoutId id="2147484790" r:id="rId4"/>
    <p:sldLayoutId id="2147484791" r:id="rId5"/>
    <p:sldLayoutId id="2147484792" r:id="rId6"/>
    <p:sldLayoutId id="2147484793" r:id="rId7"/>
    <p:sldLayoutId id="2147484794" r:id="rId8"/>
    <p:sldLayoutId id="2147484795" r:id="rId9"/>
    <p:sldLayoutId id="2147484796" r:id="rId10"/>
    <p:sldLayoutId id="2147484797" r:id="rId11"/>
    <p:sldLayoutId id="2147484798" r:id="rId12"/>
    <p:sldLayoutId id="2147484799" r:id="rId13"/>
    <p:sldLayoutId id="2147484800" r:id="rId14"/>
    <p:sldLayoutId id="2147484801" r:id="rId15"/>
  </p:sldLayoutIdLst>
  <p:hf hdr="0" ftr="0" dt="0"/>
  <p:txStyles>
    <p:titleStyle>
      <a:lvl1pPr algn="l" defTabSz="1129852" rtl="0" eaLnBrk="0" fontAlgn="base" hangingPunct="0">
        <a:lnSpc>
          <a:spcPts val="5697"/>
        </a:lnSpc>
        <a:spcBef>
          <a:spcPct val="0"/>
        </a:spcBef>
        <a:spcAft>
          <a:spcPct val="0"/>
        </a:spcAft>
        <a:defRPr sz="46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129852" rtl="0" eaLnBrk="0" fontAlgn="base" hangingPunct="0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2pPr>
      <a:lvl3pPr algn="l" defTabSz="1129852" rtl="0" eaLnBrk="0" fontAlgn="base" hangingPunct="0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3pPr>
      <a:lvl4pPr algn="l" defTabSz="1129852" rtl="0" eaLnBrk="0" fontAlgn="base" hangingPunct="0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4pPr>
      <a:lvl5pPr algn="l" defTabSz="1129852" rtl="0" eaLnBrk="0" fontAlgn="base" hangingPunct="0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5pPr>
      <a:lvl6pPr marL="400736" algn="l" defTabSz="1129852" rtl="0" fontAlgn="base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6pPr>
      <a:lvl7pPr marL="801472" algn="l" defTabSz="1129852" rtl="0" fontAlgn="base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7pPr>
      <a:lvl8pPr marL="1202207" algn="l" defTabSz="1129852" rtl="0" fontAlgn="base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8pPr>
      <a:lvl9pPr marL="1602943" algn="l" defTabSz="1129852" rtl="0" fontAlgn="base">
        <a:lnSpc>
          <a:spcPts val="5697"/>
        </a:lnSpc>
        <a:spcBef>
          <a:spcPct val="0"/>
        </a:spcBef>
        <a:spcAft>
          <a:spcPct val="0"/>
        </a:spcAft>
        <a:defRPr sz="4600" b="1">
          <a:solidFill>
            <a:srgbClr val="005AA9"/>
          </a:solidFill>
          <a:latin typeface="Calibri" pitchFamily="34" charset="0"/>
        </a:defRPr>
      </a:lvl9pPr>
    </p:titleStyle>
    <p:bodyStyle>
      <a:lvl1pPr marL="393779" indent="-393779" algn="l" defTabSz="1129852" rtl="0" eaLnBrk="0" fontAlgn="base" hangingPunct="0">
        <a:spcBef>
          <a:spcPct val="20000"/>
        </a:spcBef>
        <a:spcAft>
          <a:spcPct val="0"/>
        </a:spcAft>
        <a:buFont typeface="+mj-lt"/>
        <a:defRPr sz="4000" kern="1200">
          <a:solidFill>
            <a:srgbClr val="005AA9"/>
          </a:solidFill>
          <a:latin typeface="+mj-lt"/>
          <a:ea typeface="+mn-ea"/>
          <a:cs typeface="+mn-cs"/>
        </a:defRPr>
      </a:lvl1pPr>
      <a:lvl2pPr marL="393779" indent="6958" algn="l" defTabSz="112985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500" kern="1200">
          <a:solidFill>
            <a:srgbClr val="504F53"/>
          </a:solidFill>
          <a:latin typeface="+mj-lt"/>
          <a:ea typeface="+mn-ea"/>
          <a:cs typeface="+mn-cs"/>
        </a:defRPr>
      </a:lvl2pPr>
      <a:lvl3pPr marL="772252" indent="-281072" algn="l" defTabSz="112985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5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2575" indent="-1012971" algn="just" defTabSz="1129852" rtl="0" eaLnBrk="0" fontAlgn="base" hangingPunct="0">
        <a:lnSpc>
          <a:spcPts val="1984"/>
        </a:lnSpc>
        <a:spcBef>
          <a:spcPts val="438"/>
        </a:spcBef>
        <a:spcAft>
          <a:spcPct val="0"/>
        </a:spcAft>
        <a:buFont typeface="Arial" pitchFamily="34" charset="0"/>
        <a:defRPr sz="1800" kern="1200">
          <a:solidFill>
            <a:srgbClr val="504F53"/>
          </a:solidFill>
          <a:latin typeface="+mj-lt"/>
          <a:ea typeface="+mn-ea"/>
          <a:cs typeface="+mn-cs"/>
        </a:defRPr>
      </a:lvl4pPr>
      <a:lvl5pPr marL="1555634" indent="47309" algn="l" defTabSz="1129852" rtl="0" eaLnBrk="0" fontAlgn="base" hangingPunct="0">
        <a:lnSpc>
          <a:spcPts val="1984"/>
        </a:lnSpc>
        <a:spcBef>
          <a:spcPts val="438"/>
        </a:spcBef>
        <a:spcAft>
          <a:spcPct val="0"/>
        </a:spcAft>
        <a:buFont typeface="Arial" pitchFamily="34" charset="0"/>
        <a:defRPr kern="1200">
          <a:solidFill>
            <a:srgbClr val="8D8C90"/>
          </a:solidFill>
          <a:latin typeface="+mj-lt"/>
          <a:ea typeface="+mn-ea"/>
          <a:cs typeface="+mn-cs"/>
        </a:defRPr>
      </a:lvl5pPr>
      <a:lvl6pPr marL="3109695" indent="-282700" algn="l" defTabSz="113079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75093" indent="-282700" algn="l" defTabSz="113079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40496" indent="-282700" algn="l" defTabSz="113079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05899" indent="-282700" algn="l" defTabSz="1130794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65400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30794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96187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61590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6994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92387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57795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23184" algn="l" defTabSz="113079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E71B6370A8A85834D445C0E352F8808F64732406A4C8F208D382571A6CA066E3B13059ECF0738B85b2dAG" TargetMode="Externa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cs typeface="Arial" pitchFamily="34" charset="0"/>
              </a:rPr>
              <a:t>Реформирование</a:t>
            </a:r>
            <a:r>
              <a:rPr lang="ru-RU" sz="2800" dirty="0">
                <a:cs typeface="Arial" pitchFamily="34" charset="0"/>
              </a:rPr>
              <a:t> </a:t>
            </a:r>
            <a:r>
              <a:rPr lang="ru-RU" sz="2800" dirty="0" smtClean="0">
                <a:cs typeface="Arial" pitchFamily="34" charset="0"/>
              </a:rPr>
              <a:t>налогового контроля</a:t>
            </a:r>
            <a:endParaRPr lang="ru-RU" sz="2800" i="1" dirty="0"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379915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200" dirty="0">
                <a:latin typeface="Arial Narrow" pitchFamily="34" charset="0"/>
                <a:cs typeface="Times New Roman" pitchFamily="18" charset="0"/>
              </a:rPr>
              <a:t>Начальник отдела анализа и планирования налоговых проверок </a:t>
            </a:r>
          </a:p>
          <a:p>
            <a:pPr algn="ctr">
              <a:lnSpc>
                <a:spcPct val="150000"/>
              </a:lnSpc>
            </a:pPr>
            <a:r>
              <a:rPr lang="ru-RU" sz="2200" dirty="0">
                <a:latin typeface="Arial Narrow" pitchFamily="34" charset="0"/>
                <a:cs typeface="Times New Roman" pitchFamily="18" charset="0"/>
              </a:rPr>
              <a:t>Управления ФНС России по Свердловской области</a:t>
            </a:r>
          </a:p>
          <a:p>
            <a:pPr algn="ctr">
              <a:lnSpc>
                <a:spcPct val="150000"/>
              </a:lnSpc>
            </a:pPr>
            <a:r>
              <a:rPr lang="ru-RU" sz="2200" dirty="0">
                <a:latin typeface="Arial Narrow" pitchFamily="34" charset="0"/>
                <a:cs typeface="Times New Roman" pitchFamily="18" charset="0"/>
              </a:rPr>
              <a:t>Фоменко Наталья Григорьевна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62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320689" cy="760310"/>
          </a:xfrm>
        </p:spPr>
        <p:txBody>
          <a:bodyPr/>
          <a:lstStyle/>
          <a:p>
            <a:pPr algn="ctr" defTabSz="912949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0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Эффективность</a:t>
            </a:r>
            <a:r>
              <a:rPr lang="ru-RU" sz="20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налогового администрирования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5" name="Объект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3042922"/>
              </p:ext>
            </p:extLst>
          </p:nvPr>
        </p:nvGraphicFramePr>
        <p:xfrm>
          <a:off x="650243" y="1124744"/>
          <a:ext cx="5864074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24328" y="1484784"/>
            <a:ext cx="1008112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9" y="1268760"/>
            <a:ext cx="2602137" cy="863526"/>
          </a:xfrm>
          <a:prstGeom prst="rect">
            <a:avLst/>
          </a:prstGeom>
        </p:spPr>
        <p:txBody>
          <a:bodyPr wrap="square" lIns="104142" tIns="52070" rIns="104142" bIns="52070" anchor="ctr"/>
          <a:lstStyle/>
          <a:p>
            <a:pPr defTabSz="1041401" fontAlgn="auto">
              <a:lnSpc>
                <a:spcPts val="199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Arial Narrow" panose="020B0606020202030204" pitchFamily="34" charset="0"/>
              </a:rPr>
              <a:t>Результат внедрения системы управления поведением налогоплательщиков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1416188"/>
            <a:ext cx="792088" cy="2157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596410"/>
              </p:ext>
            </p:extLst>
          </p:nvPr>
        </p:nvGraphicFramePr>
        <p:xfrm>
          <a:off x="3635896" y="3933056"/>
          <a:ext cx="417646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4860032" y="4797152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580856" y="4797152"/>
            <a:ext cx="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80856" y="5013176"/>
            <a:ext cx="107937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1560" y="1124744"/>
            <a:ext cx="3960440" cy="57577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0931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3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71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855082" y="1513741"/>
            <a:ext cx="2699289" cy="45717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6221" y="1448430"/>
            <a:ext cx="781910" cy="587798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 lnSpcReduction="10000"/>
          </a:bodyPr>
          <a:lstStyle/>
          <a:p>
            <a:pPr defTabSz="912949" fontAlgn="auto">
              <a:spcAft>
                <a:spcPts val="0"/>
              </a:spcAft>
            </a:pPr>
            <a:r>
              <a:rPr lang="en-US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III </a:t>
            </a:r>
            <a:r>
              <a:rPr lang="ru-RU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модель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55793" y="1513742"/>
            <a:ext cx="2699289" cy="4571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9956" y="1448430"/>
            <a:ext cx="781910" cy="587798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 lnSpcReduction="10000"/>
          </a:bodyPr>
          <a:lstStyle/>
          <a:p>
            <a:pPr defTabSz="912949" fontAlgn="auto">
              <a:spcAft>
                <a:spcPts val="0"/>
              </a:spcAft>
            </a:pPr>
            <a:r>
              <a:rPr lang="en-US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II </a:t>
            </a:r>
            <a:r>
              <a:rPr lang="ru-RU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модель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6505" y="1513741"/>
            <a:ext cx="2699289" cy="45717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9102" y="1448430"/>
            <a:ext cx="781910" cy="587798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 lnSpcReduction="10000"/>
          </a:bodyPr>
          <a:lstStyle/>
          <a:p>
            <a:pPr defTabSz="912949" fontAlgn="auto">
              <a:spcAft>
                <a:spcPts val="0"/>
              </a:spcAft>
            </a:pPr>
            <a:r>
              <a:rPr lang="en-US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I </a:t>
            </a:r>
            <a:r>
              <a:rPr lang="ru-RU" sz="3500" b="1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модель</a:t>
            </a: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8297962" y="1557610"/>
            <a:ext cx="675919" cy="369447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9655" y="2188098"/>
            <a:ext cx="2401407" cy="124090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</a:rPr>
              <a:t>Проверки налогоплательщиков </a:t>
            </a:r>
          </a:p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</a:rPr>
              <a:t>по принципу «периодичности»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304726" y="2188098"/>
            <a:ext cx="2401407" cy="12409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</a:rPr>
              <a:t>Риск-ориентированный подход к отбору объектов выездной налоговой проверки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49789" y="2188098"/>
            <a:ext cx="2504574" cy="124090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</a:rPr>
              <a:t>Сочетание риск-ориентированного подхода и побуждения налогоплательщиков к добровольной уплате</a:t>
            </a:r>
          </a:p>
        </p:txBody>
      </p:sp>
      <p:sp>
        <p:nvSpPr>
          <p:cNvPr id="26" name="Фигура, имеющая форму буквы L 25"/>
          <p:cNvSpPr/>
          <p:nvPr/>
        </p:nvSpPr>
        <p:spPr>
          <a:xfrm>
            <a:off x="3304727" y="3380226"/>
            <a:ext cx="708107" cy="3118600"/>
          </a:xfrm>
          <a:prstGeom prst="corner">
            <a:avLst>
              <a:gd name="adj1" fmla="val 0"/>
              <a:gd name="adj2" fmla="val 6327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Фигура, имеющая форму буквы L 26"/>
          <p:cNvSpPr/>
          <p:nvPr/>
        </p:nvSpPr>
        <p:spPr>
          <a:xfrm>
            <a:off x="6049792" y="3380226"/>
            <a:ext cx="708107" cy="3118600"/>
          </a:xfrm>
          <a:prstGeom prst="corner">
            <a:avLst>
              <a:gd name="adj1" fmla="val 0"/>
              <a:gd name="adj2" fmla="val 8627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871" y="3820863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Значительное количество 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выездных налоговых проверок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9871" y="4539280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Административное давление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на бизнес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9871" y="5192388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Низкая эффективность 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проверок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59068" y="3820863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Сокращение количества 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выездных налоговых проверок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59068" y="4539280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Отсутствует излишнее 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давление на бизнес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359068" y="5192388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Рост эффективности 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проверок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29923" y="3690242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Акцент не на проведение ВНП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111363" y="5388319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Партнерские отношения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с бизнесом.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29923" y="4212727"/>
            <a:ext cx="2382848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Самостоятельное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уточнение налоговых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обязательств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29923" y="4865833"/>
            <a:ext cx="2382848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«Волновой эффект»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по всей отрасли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1230" y="640329"/>
            <a:ext cx="7819966" cy="829353"/>
          </a:xfrm>
          <a:prstGeom prst="rect">
            <a:avLst/>
          </a:prstGeom>
        </p:spPr>
        <p:txBody>
          <a:bodyPr vert="horz" wrap="none" lIns="91280" tIns="45640" rIns="91280" bIns="45640" rtlCol="0" anchor="ctr">
            <a:normAutofit/>
          </a:bodyPr>
          <a:lstStyle>
            <a:defPPr>
              <a:defRPr lang="ru-RU"/>
            </a:defPPr>
            <a:lvl1pPr defTabSz="1042872">
              <a:defRPr sz="2000" b="1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100" dirty="0">
                <a:latin typeface="Calibri"/>
              </a:rPr>
              <a:t>МОДЕЛИ НАЛОГОВОГО КОНТРОЛЯ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1230" y="5779957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Охват ВНП: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От 11,5% до 1,5%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359068" y="5780182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Охват ВНП: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От 1,5% до 0,4%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29923" y="5910804"/>
            <a:ext cx="781910" cy="522485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sz="1400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Охват ВНП:</a:t>
            </a:r>
          </a:p>
          <a:p>
            <a:pPr defTabSz="912949" fontAlgn="auto">
              <a:spcAft>
                <a:spcPts val="0"/>
              </a:spcAft>
            </a:pPr>
            <a:r>
              <a:rPr lang="ru-RU" sz="1400" b="1" dirty="0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rPr>
              <a:t>От 0,4% до 0,3%</a:t>
            </a:r>
          </a:p>
        </p:txBody>
      </p:sp>
      <p:sp>
        <p:nvSpPr>
          <p:cNvPr id="42" name="Фигура, имеющая форму буквы L 41"/>
          <p:cNvSpPr/>
          <p:nvPr/>
        </p:nvSpPr>
        <p:spPr>
          <a:xfrm>
            <a:off x="569655" y="3306533"/>
            <a:ext cx="708107" cy="3118600"/>
          </a:xfrm>
          <a:prstGeom prst="corner">
            <a:avLst>
              <a:gd name="adj1" fmla="val 0"/>
              <a:gd name="adj2" fmla="val 632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35" tIns="40018" rIns="80035" bIns="40018" rtlCol="0" anchor="ctr"/>
          <a:lstStyle/>
          <a:p>
            <a:pPr algn="ctr" defTabSz="911017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3826" y="3167761"/>
            <a:ext cx="781910" cy="829353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b="1" dirty="0">
                <a:solidFill>
                  <a:prstClr val="white">
                    <a:lumMod val="50000"/>
                  </a:prstClr>
                </a:solidFill>
                <a:latin typeface="Calibri"/>
                <a:ea typeface="+mj-ea"/>
                <a:cs typeface="+mj-cs"/>
              </a:rPr>
              <a:t>(1990 – 2006)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50688" y="3167761"/>
            <a:ext cx="781910" cy="829353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b="1" dirty="0">
                <a:solidFill>
                  <a:prstClr val="white">
                    <a:lumMod val="50000"/>
                  </a:prstClr>
                </a:solidFill>
                <a:latin typeface="Calibri"/>
                <a:ea typeface="+mj-ea"/>
                <a:cs typeface="+mj-cs"/>
              </a:rPr>
              <a:t>(2006 – 2014)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49789" y="3167761"/>
            <a:ext cx="781910" cy="829353"/>
          </a:xfrm>
          <a:prstGeom prst="rect">
            <a:avLst/>
          </a:prstGeom>
        </p:spPr>
        <p:txBody>
          <a:bodyPr vert="horz" wrap="none" lIns="91296" tIns="45648" rIns="91296" bIns="45648" rtlCol="0" anchor="ctr">
            <a:normAutofit/>
          </a:bodyPr>
          <a:lstStyle/>
          <a:p>
            <a:pPr defTabSz="912949" fontAlgn="auto">
              <a:spcAft>
                <a:spcPts val="0"/>
              </a:spcAft>
            </a:pPr>
            <a:r>
              <a:rPr lang="ru-RU" b="1" dirty="0">
                <a:solidFill>
                  <a:prstClr val="white">
                    <a:lumMod val="50000"/>
                  </a:prstClr>
                </a:solidFill>
                <a:latin typeface="Calibri"/>
                <a:ea typeface="+mj-ea"/>
                <a:cs typeface="+mj-cs"/>
              </a:rPr>
              <a:t>(2014 – настоящее время)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1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4" y="548680"/>
            <a:ext cx="7320689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/>
              <a:t> </a:t>
            </a:r>
            <a:r>
              <a:rPr lang="ru-RU" sz="2200" b="0" dirty="0" smtClean="0">
                <a:hlinkClick r:id="rId2"/>
              </a:rPr>
              <a:t>Концепция </a:t>
            </a:r>
            <a:r>
              <a:rPr lang="ru-RU" sz="2200" b="0" dirty="0">
                <a:hlinkClick r:id="rId2"/>
              </a:rPr>
              <a:t>системы планирования выездных налоговых проверок</a:t>
            </a:r>
            <a:r>
              <a:rPr lang="ru-RU" b="0" dirty="0"/>
              <a:t/>
            </a:r>
            <a:br>
              <a:rPr lang="ru-RU" b="0" dirty="0"/>
            </a:br>
            <a:r>
              <a:rPr lang="ru-RU" sz="1600" dirty="0" smtClean="0"/>
              <a:t>утверждена  Приказом  ФНС  </a:t>
            </a:r>
            <a:r>
              <a:rPr lang="ru-RU" sz="2200" dirty="0"/>
              <a:t>от 30 мая 2007 г. N ММ-3-06/333@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2420888"/>
            <a:ext cx="7320689" cy="4015236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 smtClean="0"/>
              <a:t>Общедоступные критерии</a:t>
            </a:r>
            <a:r>
              <a:rPr lang="ru-RU" b="1" dirty="0"/>
              <a:t> </a:t>
            </a:r>
            <a:r>
              <a:rPr lang="ru-RU" b="1" dirty="0" smtClean="0"/>
              <a:t>самостоятельной </a:t>
            </a:r>
            <a:r>
              <a:rPr lang="ru-RU" b="1" dirty="0"/>
              <a:t>оценки рисков для налогоплательщиков, используемые налоговыми органами в процессе отбора объектов для проведения выездных налоговых проверок (далее - Критерии</a:t>
            </a:r>
            <a:r>
              <a:rPr lang="ru-RU" dirty="0" smtClean="0"/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/>
              <a:t>Установленные значения налоговой нагрузки по видам деятельности;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/>
              <a:t>Установленные критерии проданных товаров, продукции, работ, </a:t>
            </a:r>
            <a:r>
              <a:rPr lang="ru-RU" b="1" dirty="0" smtClean="0"/>
              <a:t>услуг;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b="1" dirty="0" smtClean="0"/>
              <a:t>Риск-ориентированный подход к отбору налогоплательщиков и/или групп налогоплательщиков (холдингов)</a:t>
            </a:r>
            <a:endParaRPr lang="ru-RU" b="1" dirty="0"/>
          </a:p>
          <a:p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8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258306182"/>
              </p:ext>
            </p:extLst>
          </p:nvPr>
        </p:nvGraphicFramePr>
        <p:xfrm>
          <a:off x="4519625" y="3436152"/>
          <a:ext cx="4002344" cy="277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84686" y="650668"/>
            <a:ext cx="8359106" cy="753707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sz="2100" b="1" dirty="0">
                <a:solidFill>
                  <a:srgbClr val="4F81BD">
                    <a:lumMod val="75000"/>
                  </a:srgbClr>
                </a:solidFill>
                <a:latin typeface="Calibri"/>
              </a:rPr>
              <a:t>ПОВЫШЕНИЕ ЭФФЕКТИВНОСТИ ИСПОЛЬЗОВАНИЯ ИНСТРУМЕНТОВ НАЛОГОВОГО АДМИНИСТРИРОВАНИЯ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5810" y="1730928"/>
            <a:ext cx="3444615" cy="4811503"/>
          </a:xfrm>
          <a:prstGeom prst="rect">
            <a:avLst/>
          </a:prstGeom>
          <a:ln w="19050">
            <a:noFill/>
            <a:prstDash val="dash"/>
          </a:ln>
        </p:spPr>
        <p:txBody>
          <a:bodyPr vert="horz" wrap="square" lIns="31525" tIns="31525" rIns="31525" bIns="31525" rtlCol="0" anchor="ctr">
            <a:spAutoFit/>
          </a:bodyPr>
          <a:lstStyle/>
          <a:p>
            <a:pPr algn="ctr"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Calibri"/>
              </a:rPr>
              <a:t>ЗАДАЧИ:</a:t>
            </a:r>
          </a:p>
          <a:p>
            <a:pPr indent="239114" algn="just" defTabSz="913432" fontAlgn="auto">
              <a:spcAft>
                <a:spcPts val="1052"/>
              </a:spcAft>
              <a:buFontTx/>
              <a:buAutoNum type="arabicPeriod"/>
            </a:pPr>
            <a:r>
              <a:rPr lang="ru-RU" sz="13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Использование критериев оценки налоговых рисков для эффективного выявления налогоплательщиков и плательщиков страховых взносов  и контролируемых сделок, попадающих в зону риска нарушения налогового законодательства</a:t>
            </a:r>
          </a:p>
          <a:p>
            <a:pPr indent="239114" algn="just" defTabSz="913432" fontAlgn="auto">
              <a:spcAft>
                <a:spcPts val="1052"/>
              </a:spcAft>
              <a:buFontTx/>
              <a:buAutoNum type="arabicPeriod"/>
            </a:pPr>
            <a:r>
              <a:rPr lang="ru-RU" sz="13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Развитие и совершенствование методов побуждения налогоплательщиков и плательщиков страховых взносов к добровольному исполнению налоговых обязательств путем совершенствования системы управления налоговыми рисками, разъяснительной работы и электронных сервисов.</a:t>
            </a:r>
          </a:p>
          <a:p>
            <a:pPr indent="239114" algn="just" defTabSz="913432" fontAlgn="auto">
              <a:spcAft>
                <a:spcPts val="1052"/>
              </a:spcAft>
              <a:buFontTx/>
              <a:buAutoNum type="arabicPeriod"/>
            </a:pPr>
            <a:r>
              <a:rPr lang="ru-RU" sz="13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Развитие механизмов расширенного взаимодействия с крупнейшими налогоплательщиками (заключение соглашений о ценообразовании и соглашений о расширенном информационном взаимодействии)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4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16" y="5186008"/>
            <a:ext cx="738894" cy="88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68" y="2442758"/>
            <a:ext cx="615933" cy="65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65923" y="1773527"/>
            <a:ext cx="3756046" cy="340665"/>
          </a:xfrm>
          <a:prstGeom prst="rect">
            <a:avLst/>
          </a:prstGeom>
          <a:ln w="19050">
            <a:noFill/>
            <a:prstDash val="dash"/>
          </a:ln>
        </p:spPr>
        <p:txBody>
          <a:bodyPr vert="horz" wrap="square" lIns="31525" tIns="31525" rIns="31525" bIns="31525" rtlCol="0" anchor="ctr">
            <a:spAutoFit/>
          </a:bodyPr>
          <a:lstStyle/>
          <a:p>
            <a:pPr algn="ctr" defTabSz="913432" fontAlgn="auto">
              <a:spcAft>
                <a:spcPts val="1578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ОЖИДАЕМЫЙ РЕЗУЛЬТАТ: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12221" y="2116410"/>
            <a:ext cx="3509748" cy="1246873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1500" fontAlgn="auto">
              <a:lnSpc>
                <a:spcPts val="1753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Развитие инструментов риск-анализа и дистанционного автоматизированного контроля,  снижение количества выездных налоговых проверок при одновременном повышении их эффективности</a:t>
            </a: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5EAF0"/>
              </a:clrFrom>
              <a:clrTo>
                <a:srgbClr val="E5EAF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4045" y1="27820" x2="14045" y2="27820"/>
                        <a14:foregroundMark x1="89888" y1="81955" x2="89888" y2="81955"/>
                        <a14:foregroundMark x1="87640" y1="87970" x2="84831" y2="87970"/>
                        <a14:foregroundMark x1="83146" y1="81955" x2="86517" y2="81955"/>
                        <a14:foregroundMark x1="29775" y1="48120" x2="32022" y2="20301"/>
                        <a14:foregroundMark x1="34831" y1="45865" x2="34831" y2="45865"/>
                        <a14:foregroundMark x1="18539" y1="42105" x2="18539" y2="42105"/>
                        <a14:foregroundMark x1="19101" y1="36090" x2="19101" y2="36090"/>
                        <a14:foregroundMark x1="12921" y1="42857" x2="12921" y2="42857"/>
                        <a14:foregroundMark x1="10674" y1="42857" x2="10674" y2="42857"/>
                        <a14:foregroundMark x1="67978" y1="57895" x2="67978" y2="57895"/>
                        <a14:foregroundMark x1="71348" y1="60150" x2="71348" y2="60150"/>
                        <a14:foregroundMark x1="65169" y1="56391" x2="65169" y2="56391"/>
                        <a14:foregroundMark x1="63483" y1="56391" x2="63483" y2="56391"/>
                        <a14:backgroundMark x1="60674" y1="9774" x2="60674" y2="9774"/>
                        <a14:backgroundMark x1="67978" y1="9774" x2="67978" y2="97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52" y="3833715"/>
            <a:ext cx="632622" cy="50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78913782"/>
              </p:ext>
            </p:extLst>
          </p:nvPr>
        </p:nvGraphicFramePr>
        <p:xfrm>
          <a:off x="4580414" y="3872885"/>
          <a:ext cx="3895563" cy="1966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887596" y="5002678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25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09014" y="3488947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41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19554" y="3947138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36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54840" y="4445886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31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12721" y="4902901"/>
            <a:ext cx="439138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4F81BD">
                    <a:lumMod val="75000"/>
                  </a:srgbClr>
                </a:solidFill>
                <a:latin typeface="Arial Narrow" panose="020B0606020202030204" pitchFamily="34" charset="0"/>
              </a:rPr>
              <a:t>26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65862" y="4094923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13,7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69216" y="5034566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6,9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91956" y="4932178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8,2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18043" y="4883396"/>
            <a:ext cx="431022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8,</a:t>
            </a:r>
            <a:r>
              <a:rPr lang="en-US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8</a:t>
            </a:r>
            <a:endParaRPr lang="ru-RU" b="1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58369" y="4010415"/>
            <a:ext cx="445261" cy="503255"/>
          </a:xfrm>
          <a:prstGeom prst="rect">
            <a:avLst/>
          </a:prstGeom>
        </p:spPr>
        <p:txBody>
          <a:bodyPr vert="horz" wrap="none" lIns="91344" tIns="45672" rIns="91344" bIns="45672" rtlCol="0" anchor="ctr">
            <a:normAutofit/>
          </a:bodyPr>
          <a:lstStyle/>
          <a:p>
            <a:pPr defTabSz="913432" fontAlgn="auto">
              <a:spcAft>
                <a:spcPts val="0"/>
              </a:spcAft>
            </a:pPr>
            <a:r>
              <a:rPr lang="ru-RU" b="1" dirty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14,5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673409" y="5425675"/>
            <a:ext cx="862232" cy="401461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3432" fontAlgn="auto">
              <a:lnSpc>
                <a:spcPts val="2542"/>
              </a:lnSpc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2013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139235" y="5389124"/>
            <a:ext cx="862232" cy="401461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3432" fontAlgn="auto">
              <a:lnSpc>
                <a:spcPts val="2542"/>
              </a:lnSpc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2015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918841" y="5389124"/>
            <a:ext cx="862232" cy="401461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3432" fontAlgn="auto">
              <a:lnSpc>
                <a:spcPts val="2542"/>
              </a:lnSpc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2016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19967" y="5398248"/>
            <a:ext cx="862232" cy="401461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3432" fontAlgn="auto">
              <a:lnSpc>
                <a:spcPts val="2542"/>
              </a:lnSpc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2014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87728" y="5839116"/>
            <a:ext cx="3488244" cy="696413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defTabSz="911500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Количество выездных налоговых проверок (тысяч)</a:t>
            </a:r>
          </a:p>
          <a:p>
            <a:pPr defTabSz="911500" fontAlgn="auto">
              <a:spcBef>
                <a:spcPts val="0"/>
              </a:spcBef>
              <a:spcAft>
                <a:spcPts val="0"/>
              </a:spcAft>
            </a:pPr>
            <a:endParaRPr lang="ru-RU" sz="400" b="1" dirty="0">
              <a:solidFill>
                <a:prstClr val="black">
                  <a:lumMod val="65000"/>
                  <a:lumOff val="35000"/>
                </a:prstClr>
              </a:solidFill>
              <a:latin typeface="Arial Narrow" panose="020B0606020202030204" pitchFamily="34" charset="0"/>
            </a:endParaRPr>
          </a:p>
          <a:p>
            <a:pPr defTabSz="911500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Эффективность налоговых проверок (доначислено на 1 выездную проверку, млн. руб.)</a:t>
            </a:r>
            <a:endParaRPr lang="ru-RU" sz="12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22718" y="6249715"/>
            <a:ext cx="314319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710211" y="5969732"/>
            <a:ext cx="314319" cy="0"/>
          </a:xfrm>
          <a:prstGeom prst="line">
            <a:avLst/>
          </a:prstGeom>
          <a:ln w="317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7659737" y="5404052"/>
            <a:ext cx="862232" cy="401461"/>
          </a:xfrm>
          <a:prstGeom prst="rect">
            <a:avLst/>
          </a:prstGeom>
        </p:spPr>
        <p:txBody>
          <a:bodyPr wrap="square" lIns="80077" tIns="40039" rIns="80077" bIns="40039">
            <a:spAutoFit/>
          </a:bodyPr>
          <a:lstStyle/>
          <a:p>
            <a:pPr algn="ctr" defTabSz="913432" fontAlgn="auto">
              <a:lnSpc>
                <a:spcPts val="2542"/>
              </a:lnSpc>
              <a:spcAft>
                <a:spcPts val="0"/>
              </a:spcAft>
            </a:pPr>
            <a:r>
              <a:rPr lang="ru-RU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 Narrow" panose="020B0606020202030204" pitchFamily="34" charset="0"/>
              </a:rPr>
              <a:t>2017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29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404665"/>
            <a:ext cx="7337192" cy="864095"/>
          </a:xfrm>
        </p:spPr>
        <p:txBody>
          <a:bodyPr rtlCol="0">
            <a:noAutofit/>
          </a:bodyPr>
          <a:lstStyle/>
          <a:p>
            <a:pPr algn="ctr" defTabSz="914077"/>
            <a:r>
              <a:rPr lang="ru-RU" sz="2000" dirty="0">
                <a:latin typeface="Trebuchet MS" pitchFamily="34" charset="0"/>
              </a:rPr>
              <a:t>Динамика количества и эффективности </a:t>
            </a:r>
            <a:br>
              <a:rPr lang="ru-RU" sz="2000" dirty="0">
                <a:latin typeface="Trebuchet MS" pitchFamily="34" charset="0"/>
              </a:rPr>
            </a:br>
            <a:r>
              <a:rPr lang="ru-RU" sz="2000" dirty="0">
                <a:latin typeface="Trebuchet MS" pitchFamily="34" charset="0"/>
              </a:rPr>
              <a:t>выездных налоговых проверок </a:t>
            </a:r>
            <a:r>
              <a:rPr lang="ru-RU" sz="2000" dirty="0" smtClean="0">
                <a:latin typeface="Trebuchet MS" pitchFamily="34" charset="0"/>
              </a:rPr>
              <a:t>налогоплательщиков                         за 2012 </a:t>
            </a:r>
            <a:r>
              <a:rPr lang="ru-RU" sz="2000" dirty="0">
                <a:latin typeface="Trebuchet MS" pitchFamily="34" charset="0"/>
              </a:rPr>
              <a:t>– </a:t>
            </a:r>
            <a:r>
              <a:rPr lang="ru-RU" sz="2000" dirty="0" smtClean="0">
                <a:latin typeface="Trebuchet MS" pitchFamily="34" charset="0"/>
              </a:rPr>
              <a:t>9 месяцев 2017 гг. по Свердловской области</a:t>
            </a:r>
            <a:endParaRPr lang="ru-RU" sz="2000" dirty="0">
              <a:latin typeface="Trebuchet MS" pitchFamily="34" charset="0"/>
            </a:endParaRPr>
          </a:p>
        </p:txBody>
      </p:sp>
      <p:sp>
        <p:nvSpPr>
          <p:cNvPr id="155655" name="Номер слайда 3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8714" fontAlgn="base">
              <a:lnSpc>
                <a:spcPts val="2641"/>
              </a:lnSpc>
              <a:spcBef>
                <a:spcPct val="0"/>
              </a:spcBef>
              <a:spcAft>
                <a:spcPct val="0"/>
              </a:spcAft>
              <a:defRPr/>
            </a:pPr>
            <a:fld id="{C6FE761D-7476-4599-A8B4-4DEFC0EFAFB1}" type="slidenum">
              <a:rPr lang="ru-RU" smtClean="0">
                <a:solidFill>
                  <a:srgbClr val="FFFFFF"/>
                </a:solidFill>
              </a:rPr>
              <a:pPr defTabSz="898714" fontAlgn="base">
                <a:lnSpc>
                  <a:spcPts val="2641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424721675"/>
              </p:ext>
            </p:extLst>
          </p:nvPr>
        </p:nvGraphicFramePr>
        <p:xfrm>
          <a:off x="251520" y="1340768"/>
          <a:ext cx="8352928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110600935"/>
              </p:ext>
            </p:extLst>
          </p:nvPr>
        </p:nvGraphicFramePr>
        <p:xfrm>
          <a:off x="251520" y="3717032"/>
          <a:ext cx="820891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930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>
            <a:stCxn id="25" idx="2"/>
            <a:endCxn id="36" idx="0"/>
          </p:cNvCxnSpPr>
          <p:nvPr/>
        </p:nvCxnSpPr>
        <p:spPr>
          <a:xfrm flipH="1">
            <a:off x="939105" y="1742330"/>
            <a:ext cx="1" cy="39725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20305" y="3509161"/>
            <a:ext cx="6528534" cy="414676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Очищение бизнес-среды 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от «технических» компаний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0305" y="1469681"/>
            <a:ext cx="6528534" cy="414676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Мониторинг текущих бизнес-процессов 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налогоплательщика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20305" y="4189915"/>
            <a:ext cx="6528534" cy="414676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Создание </a:t>
            </a: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равных конкурентных условий 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для ведения бизнеса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0305" y="2829528"/>
            <a:ext cx="6528534" cy="414676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Имплементация </a:t>
            </a: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риск-анализа в бизнес-процессы 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налогоплательщика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0306" y="4869568"/>
            <a:ext cx="6530422" cy="522485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Побуждение к </a:t>
            </a: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добровольному уточнению налоговых обязательств </a:t>
            </a:r>
          </a:p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с целью минимизации рисков назначения выездных налоговых проверок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0305" y="2149874"/>
            <a:ext cx="6528534" cy="414676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Диверсификация рисков 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на риски налогоплательщика, отрасли и среды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77530" y="1611708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77530" y="2291903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77529" y="2971557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77529" y="3651188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77530" y="4331942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77530" y="4934879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1230" y="640329"/>
            <a:ext cx="7819966" cy="829353"/>
          </a:xfrm>
          <a:prstGeom prst="rect">
            <a:avLst/>
          </a:prstGeom>
        </p:spPr>
        <p:txBody>
          <a:bodyPr vert="horz" wrap="none" lIns="91392" tIns="45696" rIns="91392" bIns="45696" rtlCol="0" anchor="ctr">
            <a:normAutofit/>
          </a:bodyPr>
          <a:lstStyle>
            <a:defPPr>
              <a:defRPr lang="ru-RU"/>
            </a:defPPr>
            <a:lvl1pPr defTabSz="1042872">
              <a:defRPr sz="2000" b="1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100" dirty="0">
                <a:latin typeface="Calibri"/>
              </a:rPr>
              <a:t>НАПРАВЛЕНИЯ РАЗВИТИЯ НАЛОГОВОГО КОНТРОЛЯ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877530" y="5714873"/>
            <a:ext cx="123149" cy="1306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rtlCol="0" anchor="ctr"/>
          <a:lstStyle/>
          <a:p>
            <a:pPr algn="ctr" defTabSz="912144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20305" y="5657032"/>
            <a:ext cx="6528534" cy="522485"/>
          </a:xfrm>
          <a:prstGeom prst="rect">
            <a:avLst/>
          </a:prstGeom>
          <a:ln>
            <a:noFill/>
          </a:ln>
        </p:spPr>
        <p:txBody>
          <a:bodyPr vert="horz" wrap="none" lIns="91408" tIns="45704" rIns="91408" bIns="45704" rtlCol="0" anchor="ctr">
            <a:noAutofit/>
          </a:bodyPr>
          <a:lstStyle/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Проведение выездных налоговых проверок </a:t>
            </a:r>
          </a:p>
          <a:p>
            <a:pPr defTabSz="914077" fontAlgn="auto">
              <a:spcAft>
                <a:spcPts val="0"/>
              </a:spcAft>
            </a:pP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как </a:t>
            </a:r>
            <a:r>
              <a:rPr lang="ru-RU" sz="1700" b="1" dirty="0">
                <a:solidFill>
                  <a:srgbClr val="C00000"/>
                </a:solidFill>
                <a:latin typeface="Calibri"/>
                <a:ea typeface="+mj-ea"/>
                <a:cs typeface="+mj-cs"/>
              </a:rPr>
              <a:t>крайней меры реагирования</a:t>
            </a:r>
            <a:r>
              <a:rPr lang="ru-RU" sz="1700" b="1" dirty="0">
                <a:solidFill>
                  <a:srgbClr val="005AA9"/>
                </a:solidFill>
                <a:latin typeface="Calibri"/>
                <a:ea typeface="+mj-ea"/>
                <a:cs typeface="+mj-cs"/>
              </a:rPr>
              <a:t> на налоговые правонарушения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83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трелка вниз 32"/>
          <p:cNvSpPr/>
          <p:nvPr/>
        </p:nvSpPr>
        <p:spPr>
          <a:xfrm>
            <a:off x="3571941" y="4146389"/>
            <a:ext cx="123149" cy="666055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5741919" y="3711618"/>
            <a:ext cx="130890" cy="117275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7958600" y="4084321"/>
            <a:ext cx="123149" cy="840791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6506" y="4800523"/>
            <a:ext cx="2047444" cy="84903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Проверяемый налогоплательщик</a:t>
            </a:r>
            <a:endParaRPr lang="ru-RU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71270" y="4898354"/>
            <a:ext cx="1246152" cy="72037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Контрагент</a:t>
            </a:r>
          </a:p>
          <a:p>
            <a:pPr algn="ctr"/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(1 звено)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26172" y="4970286"/>
            <a:ext cx="1231491" cy="57482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Контрагент</a:t>
            </a:r>
          </a:p>
          <a:p>
            <a:pPr algn="ctr"/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(2 звено)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58131" y="5011021"/>
            <a:ext cx="1169916" cy="49335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r>
              <a:rPr lang="ru-RU" dirty="0" err="1" smtClean="0">
                <a:solidFill>
                  <a:prstClr val="white"/>
                </a:solidFill>
                <a:latin typeface="Arial Narrow" panose="020B0606020202030204" pitchFamily="34" charset="0"/>
              </a:rPr>
              <a:t>Контрагет</a:t>
            </a:r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(3 звено)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2525766" y="5127085"/>
            <a:ext cx="615745" cy="26124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448851" y="5127085"/>
            <a:ext cx="615745" cy="26124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419236" y="5127085"/>
            <a:ext cx="615745" cy="26124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6506" y="1730923"/>
            <a:ext cx="8266472" cy="522485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Проведение мероприятий налогового контроля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46507" y="404666"/>
            <a:ext cx="8701332" cy="120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  <a:normAutofit/>
          </a:bodyPr>
          <a:lstStyle/>
          <a:p>
            <a:pPr algn="ctr" defTabSz="912788" fontAlgn="auto">
              <a:spcAft>
                <a:spcPts val="0"/>
              </a:spcAft>
            </a:pPr>
            <a:r>
              <a:rPr lang="ru-RU" sz="2200" b="1" cap="all" dirty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СЛОЖИВШИЙСЯ ПОРЯДОК ПРЕДЪЯВЛЕНИЯ ПРЕТЕНЗИЙ В СЛУЧАЕ УСТАНОВЛЕНИЯ ПРИЗНАКОВ ПОЛУЧЕНИЯ НЕОБОСНОВАННОЙ НАЛОГОВОЙ ВЫГОДЫ В ХОДЕ НАЛОГОВЫХ ПРОВЕРОК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5186" y="4084313"/>
            <a:ext cx="4424988" cy="8280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366" y="2529646"/>
            <a:ext cx="2376435" cy="1723403"/>
          </a:xfrm>
          <a:prstGeom prst="rect">
            <a:avLst/>
          </a:prstGeom>
        </p:spPr>
        <p:txBody>
          <a:bodyPr wrap="square" lIns="91296" tIns="45648" rIns="91296" bIns="45648">
            <a:spAutoFit/>
          </a:bodyPr>
          <a:lstStyle>
            <a:defPPr>
              <a:defRPr lang="ru-RU"/>
            </a:defPPr>
            <a:lvl1pPr>
              <a:spcAft>
                <a:spcPts val="1200"/>
              </a:spcAft>
              <a:defRPr sz="1600" cap="all">
                <a:solidFill>
                  <a:srgbClr val="1F4E79"/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sz="1200" dirty="0"/>
              <a:t>Предъявление налоговых претензий в связи с получением необоснованной налоговой выгоды</a:t>
            </a:r>
          </a:p>
          <a:p>
            <a:pPr algn="just"/>
            <a:r>
              <a:rPr lang="ru-RU" sz="1200" dirty="0"/>
              <a:t>без оценки действий самого налогоплательщика (должной осмотрительности при выборе контрагентов)</a:t>
            </a:r>
          </a:p>
        </p:txBody>
      </p:sp>
      <p:sp>
        <p:nvSpPr>
          <p:cNvPr id="13" name="Равнобедренный треугольник 12"/>
          <p:cNvSpPr/>
          <p:nvPr/>
        </p:nvSpPr>
        <p:spPr>
          <a:xfrm flipV="1">
            <a:off x="412638" y="4515680"/>
            <a:ext cx="2181278" cy="219532"/>
          </a:xfrm>
          <a:prstGeom prst="triangle">
            <a:avLst/>
          </a:prstGeom>
          <a:solidFill>
            <a:srgbClr val="005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21" tIns="40011" rIns="80021" bIns="40011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08" y="5796255"/>
            <a:ext cx="7881541" cy="584630"/>
          </a:xfrm>
          <a:prstGeom prst="rect">
            <a:avLst/>
          </a:prstGeom>
        </p:spPr>
        <p:txBody>
          <a:bodyPr wrap="square" lIns="91296" tIns="45648" rIns="91296" bIns="45648">
            <a:spAutoFit/>
          </a:bodyPr>
          <a:lstStyle>
            <a:defPPr>
              <a:defRPr lang="ru-RU"/>
            </a:defPPr>
            <a:lvl1pPr>
              <a:spcAft>
                <a:spcPts val="1200"/>
              </a:spcAft>
              <a:defRPr sz="1600" cap="all">
                <a:solidFill>
                  <a:srgbClr val="1F4E79"/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dirty="0">
                <a:solidFill>
                  <a:srgbClr val="FF0000"/>
                </a:solidFill>
              </a:rPr>
              <a:t>Риски:</a:t>
            </a:r>
            <a:r>
              <a:rPr lang="ru-RU" dirty="0"/>
              <a:t> отмена решений налогового органа при отсутствии доказательств недобросовестности проверенного налогоплательщика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32636" y="2340314"/>
            <a:ext cx="5680342" cy="1312037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Допросы, экспертизы, встречные проверки, анализ счетов и т.д.,</a:t>
            </a:r>
          </a:p>
          <a:p>
            <a:pPr algn="ctr"/>
            <a:r>
              <a:rPr lang="ru-RU" b="1" u="sng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подтверждающие «проблемность» контрагентов, невозможность осуществления ими реальной хозяйственной деятельности</a:t>
            </a: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5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0DF16F-9F8A-4E8E-8F33-483CA6DE486F}" type="slidenum">
              <a:rPr lang="ru-RU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  <a:latin typeface="Arial Narrow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2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8350"/>
            <a:ext cx="7560840" cy="607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73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46976" y="1541042"/>
            <a:ext cx="6997434" cy="1028143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just"/>
            <a:r>
              <a:rPr lang="ru-RU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Налоговые органы </a:t>
            </a:r>
            <a:r>
              <a:rPr lang="ru-RU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особое внимание </a:t>
            </a:r>
            <a:r>
              <a:rPr lang="ru-RU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уделяют </a:t>
            </a:r>
            <a:r>
              <a:rPr lang="ru-RU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оценке достаточности и разумности принятых </a:t>
            </a:r>
            <a:r>
              <a:rPr lang="ru-RU" u="sng" cap="all" dirty="0">
                <a:solidFill>
                  <a:srgbClr val="C0504D">
                    <a:lumMod val="75000"/>
                  </a:srgbClr>
                </a:solidFill>
                <a:latin typeface="Arial Narrow" panose="020B0606020202030204" pitchFamily="34" charset="0"/>
              </a:rPr>
              <a:t>проверяемым налогоплательщиком</a:t>
            </a:r>
            <a:r>
              <a:rPr lang="ru-RU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 мер по проверке </a:t>
            </a:r>
            <a:r>
              <a:rPr lang="ru-RU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контрагента и реальность совершения сделки с ним.</a:t>
            </a:r>
            <a:endParaRPr lang="ru-RU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8148" y="2782304"/>
            <a:ext cx="3466989" cy="1006736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sz="16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Отличался ли выбор контрагента от условий делового оборота</a:t>
            </a:r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? Умысел при заключении сделки?</a:t>
            </a:r>
            <a:endParaRPr lang="ru-RU" sz="1600" b="1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4832" y="2782303"/>
            <a:ext cx="4029578" cy="1150751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sz="16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Каким образом оценивались условия сделки и их коммерческая привлекательность?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8148" y="3861048"/>
            <a:ext cx="3466989" cy="1584176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sz="16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Заключались ли налогоплательщиком сделки преимущественно с недобросовестными контрагентами</a:t>
            </a:r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? Потери бюджета при этом?</a:t>
            </a:r>
            <a:endParaRPr lang="ru-RU" sz="1600" b="1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4833" y="3933055"/>
            <a:ext cx="4029578" cy="1512169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296" tIns="45648" rIns="91296" bIns="45648" rtlCol="0" anchor="ctr"/>
          <a:lstStyle/>
          <a:p>
            <a:pPr algn="ctr"/>
            <a:r>
              <a:rPr lang="ru-RU" sz="1600" b="1" cap="all" dirty="0">
                <a:solidFill>
                  <a:srgbClr val="005AA9"/>
                </a:solidFill>
                <a:latin typeface="Arial Narrow" panose="020B0606020202030204" pitchFamily="34" charset="0"/>
              </a:rPr>
              <a:t>Наличие доступной информации о других участниках рынка идентичных товаров, в том числе предлагающих свои товары по более низким ценам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67576" y="5201875"/>
            <a:ext cx="6997434" cy="1477182"/>
          </a:xfrm>
          <a:prstGeom prst="rect">
            <a:avLst/>
          </a:prstGeom>
        </p:spPr>
        <p:txBody>
          <a:bodyPr wrap="square" lIns="91296" tIns="45648" rIns="91296" bIns="45648">
            <a:spAutoFit/>
          </a:bodyPr>
          <a:lstStyle/>
          <a:p>
            <a:pPr algn="just">
              <a:spcAft>
                <a:spcPts val="1200"/>
              </a:spcAft>
            </a:pPr>
            <a:endParaRPr lang="ru-RU" sz="14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>
              <a:spcAft>
                <a:spcPts val="1200"/>
              </a:spcAft>
            </a:pPr>
            <a:endParaRPr lang="ru-RU" sz="14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ru-RU" sz="14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В </a:t>
            </a:r>
            <a:r>
              <a:rPr lang="ru-RU" sz="14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делах о получении налогоплательщиком необоснованной налоговой выгоды мероприятия налогового контроля </a:t>
            </a:r>
            <a:r>
              <a:rPr lang="ru-RU" sz="14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могут </a:t>
            </a:r>
            <a:r>
              <a:rPr lang="ru-RU" sz="14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проводиться </a:t>
            </a:r>
            <a:r>
              <a:rPr lang="ru-RU" sz="14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в </a:t>
            </a:r>
            <a:r>
              <a:rPr lang="ru-RU" sz="14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рамках предпроверочного анализа, камеральных и выездных налоговых проверок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2454" y="265037"/>
            <a:ext cx="8687678" cy="109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2788" fontAlgn="auto">
              <a:spcAft>
                <a:spcPts val="0"/>
              </a:spcAft>
            </a:pPr>
            <a:r>
              <a:rPr lang="ru-RU" sz="2200" b="1" cap="all" dirty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ОСНОВНЫЕ ПОЛОЖЕНИЯ ПИСЬМА №ЕД-5-9/547@ ОТ 23.03.2017 </a:t>
            </a:r>
          </a:p>
          <a:p>
            <a:pPr algn="ctr" defTabSz="912788" fontAlgn="auto">
              <a:spcAft>
                <a:spcPts val="0"/>
              </a:spcAft>
            </a:pPr>
            <a:r>
              <a:rPr lang="ru-RU" sz="2200" b="1" cap="all" dirty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«О ВЫЯВЛЕНИИ ОБСТОЯТЕЛЬСТВ НЕОБОСНОВАННОЙ НАЛОГОВОЙ ВЫГОДЫ» </a:t>
            </a: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и Федеральный Закон №163-ФЗ от 18.07.2017 </a:t>
            </a:r>
            <a:endParaRPr lang="ru-RU" sz="2200" b="1" cap="all" dirty="0">
              <a:solidFill>
                <a:srgbClr val="002060"/>
              </a:solidFill>
              <a:latin typeface="Arial Narrow" panose="020B0606020202030204" pitchFamily="34" charset="0"/>
              <a:ea typeface="+mj-ea"/>
              <a:cs typeface="Aharoni" panose="02010803020104030203" pitchFamily="2" charset="-79"/>
            </a:endParaRPr>
          </a:p>
        </p:txBody>
      </p:sp>
      <p:pic>
        <p:nvPicPr>
          <p:cNvPr id="1025" name="Picture 1" descr="C:\Users\0000-08-137\Pictures\Значки для презентаций\flat_20141016_126849495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48" y="1771792"/>
            <a:ext cx="484833" cy="51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5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0DF16F-9F8A-4E8E-8F33-483CA6DE486F}" type="slidenum">
              <a:rPr lang="ru-RU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  <a:latin typeface="Arial Narrow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76" l="669" r="996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45" y="5556032"/>
            <a:ext cx="710620" cy="689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9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25842</TotalTime>
  <Words>693</Words>
  <Application>Microsoft Office PowerPoint</Application>
  <PresentationFormat>Экран (4:3)</PresentationFormat>
  <Paragraphs>148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Специальное оформление</vt:lpstr>
      <vt:lpstr>1_Специальное оформление</vt:lpstr>
      <vt:lpstr>2_Специальное оформление</vt:lpstr>
      <vt:lpstr>Present_FNS2012_A4</vt:lpstr>
      <vt:lpstr>1_Present_FNS2012_A4</vt:lpstr>
      <vt:lpstr>2_Present_FNS2012_A4</vt:lpstr>
      <vt:lpstr>3_Present_FNS2012_A4</vt:lpstr>
      <vt:lpstr>4_Present_FNS2012_A4</vt:lpstr>
      <vt:lpstr>Реформирование налогового контроля</vt:lpstr>
      <vt:lpstr>Презентация PowerPoint</vt:lpstr>
      <vt:lpstr> Концепция системы планирования выездных налоговых проверок утверждена  Приказом  ФНС  от 30 мая 2007 г. N ММ-3-06/333@ </vt:lpstr>
      <vt:lpstr>Презентация PowerPoint</vt:lpstr>
      <vt:lpstr>Динамика количества и эффективности  выездных налоговых проверок налогоплательщиков                         за 2012 – 9 месяцев 2017 гг. по Свердловской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Эффективность налогового администрирования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Касянюк</dc:creator>
  <cp:lastModifiedBy>Беловусова Оксана Александровна</cp:lastModifiedBy>
  <cp:revision>1164</cp:revision>
  <cp:lastPrinted>2017-04-05T12:26:49Z</cp:lastPrinted>
  <dcterms:created xsi:type="dcterms:W3CDTF">2012-06-29T04:11:25Z</dcterms:created>
  <dcterms:modified xsi:type="dcterms:W3CDTF">2017-11-23T09:34:56Z</dcterms:modified>
</cp:coreProperties>
</file>