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theme/theme2.xml" ContentType="application/vnd.openxmlformats-officedocument.theme+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theme/theme3.xml" ContentType="application/vnd.openxmlformats-officedocument.theme+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755" r:id="rId2"/>
    <p:sldMasterId id="2147483978" r:id="rId3"/>
    <p:sldMasterId id="2147484030" r:id="rId4"/>
  </p:sldMasterIdLst>
  <p:notesMasterIdLst>
    <p:notesMasterId r:id="rId9"/>
  </p:notesMasterIdLst>
  <p:sldIdLst>
    <p:sldId id="319" r:id="rId5"/>
    <p:sldId id="973" r:id="rId6"/>
    <p:sldId id="963" r:id="rId7"/>
    <p:sldId id="649" r:id="rId8"/>
  </p:sldIdLst>
  <p:sldSz cx="12192000" cy="6858000"/>
  <p:notesSz cx="6797675" cy="9928225"/>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37" userDrawn="1">
          <p15:clr>
            <a:srgbClr val="A4A3A4"/>
          </p15:clr>
        </p15:guide>
        <p15:guide id="2" pos="3795" userDrawn="1">
          <p15:clr>
            <a:srgbClr val="A4A3A4"/>
          </p15:clr>
        </p15:guide>
        <p15:guide id="3" orient="horz" pos="2704"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BDBDB"/>
    <a:srgbClr val="F3F6FB"/>
    <a:srgbClr val="4F81BE"/>
    <a:srgbClr val="5A6C96"/>
    <a:srgbClr val="D6E0F2"/>
    <a:srgbClr val="E4E4E4"/>
    <a:srgbClr val="66A2DB"/>
    <a:srgbClr val="F6F6F6"/>
    <a:srgbClr val="CFCFCF"/>
    <a:srgbClr val="4E81B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D113A9D2-9D6B-4929-AA2D-F23B5EE8CBE7}" styleName="Стиль из темы 2 - акцент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Нет стиля, нет сетки">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923" autoAdjust="0"/>
    <p:restoredTop sz="76295" autoAdjust="0"/>
  </p:normalViewPr>
  <p:slideViewPr>
    <p:cSldViewPr snapToGrid="0">
      <p:cViewPr>
        <p:scale>
          <a:sx n="90" d="100"/>
          <a:sy n="90" d="100"/>
        </p:scale>
        <p:origin x="-594" y="-66"/>
      </p:cViewPr>
      <p:guideLst>
        <p:guide orient="horz" pos="2137"/>
        <p:guide orient="horz" pos="2704"/>
        <p:guide pos="3795"/>
      </p:guideLst>
    </p:cSldViewPr>
  </p:slideViewPr>
  <p:outlineViewPr>
    <p:cViewPr>
      <p:scale>
        <a:sx n="33" d="100"/>
        <a:sy n="33" d="100"/>
      </p:scale>
      <p:origin x="0" y="0"/>
    </p:cViewPr>
  </p:outlineViewPr>
  <p:notesTextViewPr>
    <p:cViewPr>
      <p:scale>
        <a:sx n="150" d="100"/>
        <a:sy n="150" d="100"/>
      </p:scale>
      <p:origin x="0" y="0"/>
    </p:cViewPr>
  </p:notesTextViewPr>
  <p:sorterViewPr>
    <p:cViewPr>
      <p:scale>
        <a:sx n="150" d="100"/>
        <a:sy n="15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tableStyles" Target="tableStyles.xml"/><Relationship Id="rId3" Type="http://schemas.openxmlformats.org/officeDocument/2006/relationships/slideMaster" Target="slideMasters/slideMaster3.xml"/><Relationship Id="rId7" Type="http://schemas.openxmlformats.org/officeDocument/2006/relationships/slide" Target="slides/slide3.xml"/><Relationship Id="rId12" Type="http://schemas.openxmlformats.org/officeDocument/2006/relationships/theme" Target="theme/theme1.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viewProps" Target="viewProps.xml"/><Relationship Id="rId5" Type="http://schemas.openxmlformats.org/officeDocument/2006/relationships/slide" Target="slides/slide1.xml"/><Relationship Id="rId10" Type="http://schemas.openxmlformats.org/officeDocument/2006/relationships/presProps" Target="presProps.xml"/><Relationship Id="rId4" Type="http://schemas.openxmlformats.org/officeDocument/2006/relationships/slideMaster" Target="slideMasters/slideMaster4.xml"/><Relationship Id="rId9"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1" y="5"/>
            <a:ext cx="2945659" cy="498135"/>
          </a:xfrm>
          <a:prstGeom prst="rect">
            <a:avLst/>
          </a:prstGeom>
        </p:spPr>
        <p:txBody>
          <a:bodyPr vert="horz" lIns="92653" tIns="46327" rIns="92653" bIns="46327" rtlCol="0"/>
          <a:lstStyle>
            <a:lvl1pPr algn="l">
              <a:defRPr sz="1200"/>
            </a:lvl1pPr>
          </a:lstStyle>
          <a:p>
            <a:endParaRPr lang="ru-RU"/>
          </a:p>
        </p:txBody>
      </p:sp>
      <p:sp>
        <p:nvSpPr>
          <p:cNvPr id="3" name="Дата 2"/>
          <p:cNvSpPr>
            <a:spLocks noGrp="1"/>
          </p:cNvSpPr>
          <p:nvPr>
            <p:ph type="dt" idx="1"/>
          </p:nvPr>
        </p:nvSpPr>
        <p:spPr>
          <a:xfrm>
            <a:off x="3850451" y="5"/>
            <a:ext cx="2945659" cy="498135"/>
          </a:xfrm>
          <a:prstGeom prst="rect">
            <a:avLst/>
          </a:prstGeom>
        </p:spPr>
        <p:txBody>
          <a:bodyPr vert="horz" lIns="92653" tIns="46327" rIns="92653" bIns="46327" rtlCol="0"/>
          <a:lstStyle>
            <a:lvl1pPr algn="r">
              <a:defRPr sz="1200"/>
            </a:lvl1pPr>
          </a:lstStyle>
          <a:p>
            <a:fld id="{5B2EA913-A092-479C-B45C-5A0922E83604}" type="datetimeFigureOut">
              <a:rPr lang="ru-RU" smtClean="0"/>
              <a:t>04.12.2019</a:t>
            </a:fld>
            <a:endParaRPr lang="ru-RU"/>
          </a:p>
        </p:txBody>
      </p:sp>
      <p:sp>
        <p:nvSpPr>
          <p:cNvPr id="4" name="Образ слайда 3"/>
          <p:cNvSpPr>
            <a:spLocks noGrp="1" noRot="1" noChangeAspect="1"/>
          </p:cNvSpPr>
          <p:nvPr>
            <p:ph type="sldImg" idx="2"/>
          </p:nvPr>
        </p:nvSpPr>
        <p:spPr>
          <a:xfrm>
            <a:off x="420688" y="1241425"/>
            <a:ext cx="5956300" cy="3351213"/>
          </a:xfrm>
          <a:prstGeom prst="rect">
            <a:avLst/>
          </a:prstGeom>
          <a:noFill/>
          <a:ln w="12700">
            <a:solidFill>
              <a:prstClr val="black"/>
            </a:solidFill>
          </a:ln>
        </p:spPr>
        <p:txBody>
          <a:bodyPr vert="horz" lIns="92653" tIns="46327" rIns="92653" bIns="46327" rtlCol="0" anchor="ctr"/>
          <a:lstStyle/>
          <a:p>
            <a:endParaRPr lang="ru-RU"/>
          </a:p>
        </p:txBody>
      </p:sp>
      <p:sp>
        <p:nvSpPr>
          <p:cNvPr id="5" name="Заметки 4"/>
          <p:cNvSpPr>
            <a:spLocks noGrp="1"/>
          </p:cNvSpPr>
          <p:nvPr>
            <p:ph type="body" sz="quarter" idx="3"/>
          </p:nvPr>
        </p:nvSpPr>
        <p:spPr>
          <a:xfrm>
            <a:off x="679768" y="4777964"/>
            <a:ext cx="5438140" cy="3909239"/>
          </a:xfrm>
          <a:prstGeom prst="rect">
            <a:avLst/>
          </a:prstGeom>
        </p:spPr>
        <p:txBody>
          <a:bodyPr vert="horz" lIns="92653" tIns="46327" rIns="92653" bIns="46327"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11" y="9430098"/>
            <a:ext cx="2945659" cy="498133"/>
          </a:xfrm>
          <a:prstGeom prst="rect">
            <a:avLst/>
          </a:prstGeom>
        </p:spPr>
        <p:txBody>
          <a:bodyPr vert="horz" lIns="92653" tIns="46327" rIns="92653" bIns="46327" rtlCol="0" anchor="b"/>
          <a:lstStyle>
            <a:lvl1pPr algn="l">
              <a:defRPr sz="1200"/>
            </a:lvl1pPr>
          </a:lstStyle>
          <a:p>
            <a:endParaRPr lang="ru-RU"/>
          </a:p>
        </p:txBody>
      </p:sp>
      <p:sp>
        <p:nvSpPr>
          <p:cNvPr id="7" name="Номер слайда 6"/>
          <p:cNvSpPr>
            <a:spLocks noGrp="1"/>
          </p:cNvSpPr>
          <p:nvPr>
            <p:ph type="sldNum" sz="quarter" idx="5"/>
          </p:nvPr>
        </p:nvSpPr>
        <p:spPr>
          <a:xfrm>
            <a:off x="3850451" y="9430098"/>
            <a:ext cx="2945659" cy="498133"/>
          </a:xfrm>
          <a:prstGeom prst="rect">
            <a:avLst/>
          </a:prstGeom>
        </p:spPr>
        <p:txBody>
          <a:bodyPr vert="horz" lIns="92653" tIns="46327" rIns="92653" bIns="46327" rtlCol="0" anchor="b"/>
          <a:lstStyle>
            <a:lvl1pPr algn="r">
              <a:defRPr sz="1200"/>
            </a:lvl1pPr>
          </a:lstStyle>
          <a:p>
            <a:fld id="{FFB369B6-DA83-4D3F-8CB1-9C641B4FFA36}" type="slidenum">
              <a:rPr lang="ru-RU" smtClean="0"/>
              <a:t>‹#›</a:t>
            </a:fld>
            <a:endParaRPr lang="ru-RU"/>
          </a:p>
        </p:txBody>
      </p:sp>
    </p:spTree>
    <p:extLst>
      <p:ext uri="{BB962C8B-B14F-4D97-AF65-F5344CB8AC3E}">
        <p14:creationId xmlns:p14="http://schemas.microsoft.com/office/powerpoint/2010/main" val="30113026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FFB369B6-DA83-4D3F-8CB1-9C641B4FFA36}" type="slidenum">
              <a:rPr lang="ru-RU" smtClean="0"/>
              <a:t>3</a:t>
            </a:fld>
            <a:endParaRPr lang="ru-RU"/>
          </a:p>
        </p:txBody>
      </p:sp>
    </p:spTree>
    <p:extLst>
      <p:ext uri="{BB962C8B-B14F-4D97-AF65-F5344CB8AC3E}">
        <p14:creationId xmlns:p14="http://schemas.microsoft.com/office/powerpoint/2010/main" val="420750832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6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7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4.xml"/></Relationships>
</file>

<file path=ppt/slideLayouts/_rels/slideLayout7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7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pic>
        <p:nvPicPr>
          <p:cNvPr id="4" name="Picture 2" descr="Z:\Projects\Текущие\Проектная\FNS_2012\_БРЭНДБУК\out\PPT\3_1_present-01.jpg"/>
          <p:cNvPicPr>
            <a:picLocks noChangeAspect="1" noChangeArrowheads="1"/>
          </p:cNvPicPr>
          <p:nvPr/>
        </p:nvPicPr>
        <p:blipFill>
          <a:blip r:embed="rId2" cstate="print"/>
          <a:srcRect/>
          <a:stretch>
            <a:fillRect/>
          </a:stretch>
        </p:blipFill>
        <p:spPr bwMode="auto">
          <a:xfrm>
            <a:off x="2117" y="1589"/>
            <a:ext cx="12189883" cy="6854825"/>
          </a:xfrm>
          <a:prstGeom prst="rect">
            <a:avLst/>
          </a:prstGeom>
          <a:noFill/>
          <a:ln w="9525">
            <a:noFill/>
            <a:miter lim="800000"/>
            <a:headEnd/>
            <a:tailEnd/>
          </a:ln>
        </p:spPr>
      </p:pic>
      <p:sp>
        <p:nvSpPr>
          <p:cNvPr id="2" name="Заголовок 1"/>
          <p:cNvSpPr>
            <a:spLocks noGrp="1"/>
          </p:cNvSpPr>
          <p:nvPr>
            <p:ph type="ctrTitle"/>
          </p:nvPr>
        </p:nvSpPr>
        <p:spPr>
          <a:xfrm>
            <a:off x="914400" y="3363691"/>
            <a:ext cx="10363200" cy="1470025"/>
          </a:xfrm>
        </p:spPr>
        <p:txBody>
          <a:bodyPr>
            <a:normAutofit/>
          </a:bodyPr>
          <a:lstStyle>
            <a:lvl1pPr>
              <a:defRPr sz="5000" b="1">
                <a:solidFill>
                  <a:schemeClr val="bg1"/>
                </a:solidFill>
                <a:latin typeface="+mj-lt"/>
              </a:defRPr>
            </a:lvl1pPr>
          </a:lstStyle>
          <a:p>
            <a:r>
              <a:rPr lang="ru-RU" smtClean="0"/>
              <a:t>Образец заголовка</a:t>
            </a:r>
            <a:endParaRPr lang="ru-RU" dirty="0"/>
          </a:p>
        </p:txBody>
      </p:sp>
      <p:sp>
        <p:nvSpPr>
          <p:cNvPr id="3" name="Подзаголовок 2"/>
          <p:cNvSpPr>
            <a:spLocks noGrp="1"/>
          </p:cNvSpPr>
          <p:nvPr>
            <p:ph type="subTitle" idx="1"/>
          </p:nvPr>
        </p:nvSpPr>
        <p:spPr>
          <a:xfrm>
            <a:off x="1828800" y="4865834"/>
            <a:ext cx="8534400" cy="1752600"/>
          </a:xfrm>
        </p:spPr>
        <p:txBody>
          <a:bodyPr>
            <a:normAutofit/>
          </a:bodyPr>
          <a:lstStyle>
            <a:lvl1pPr marL="0" indent="0" algn="ctr">
              <a:buNone/>
              <a:defRPr sz="2800" b="0">
                <a:solidFill>
                  <a:schemeClr val="bg1"/>
                </a:solidFill>
                <a:latin typeface="+mj-lt"/>
              </a:defRPr>
            </a:lvl1pPr>
            <a:lvl2pPr marL="457119" indent="0" algn="ctr">
              <a:buNone/>
              <a:defRPr>
                <a:solidFill>
                  <a:schemeClr val="tx1">
                    <a:tint val="75000"/>
                  </a:schemeClr>
                </a:solidFill>
              </a:defRPr>
            </a:lvl2pPr>
            <a:lvl3pPr marL="914239" indent="0" algn="ctr">
              <a:buNone/>
              <a:defRPr>
                <a:solidFill>
                  <a:schemeClr val="tx1">
                    <a:tint val="75000"/>
                  </a:schemeClr>
                </a:solidFill>
              </a:defRPr>
            </a:lvl3pPr>
            <a:lvl4pPr marL="1371358" indent="0" algn="ctr">
              <a:buNone/>
              <a:defRPr>
                <a:solidFill>
                  <a:schemeClr val="tx1">
                    <a:tint val="75000"/>
                  </a:schemeClr>
                </a:solidFill>
              </a:defRPr>
            </a:lvl4pPr>
            <a:lvl5pPr marL="1828477" indent="0" algn="ctr">
              <a:buNone/>
              <a:defRPr>
                <a:solidFill>
                  <a:schemeClr val="tx1">
                    <a:tint val="75000"/>
                  </a:schemeClr>
                </a:solidFill>
              </a:defRPr>
            </a:lvl5pPr>
            <a:lvl6pPr marL="2285596" indent="0" algn="ctr">
              <a:buNone/>
              <a:defRPr>
                <a:solidFill>
                  <a:schemeClr val="tx1">
                    <a:tint val="75000"/>
                  </a:schemeClr>
                </a:solidFill>
              </a:defRPr>
            </a:lvl6pPr>
            <a:lvl7pPr marL="2742716" indent="0" algn="ctr">
              <a:buNone/>
              <a:defRPr>
                <a:solidFill>
                  <a:schemeClr val="tx1">
                    <a:tint val="75000"/>
                  </a:schemeClr>
                </a:solidFill>
              </a:defRPr>
            </a:lvl7pPr>
            <a:lvl8pPr marL="3199835" indent="0" algn="ctr">
              <a:buNone/>
              <a:defRPr>
                <a:solidFill>
                  <a:schemeClr val="tx1">
                    <a:tint val="75000"/>
                  </a:schemeClr>
                </a:solidFill>
              </a:defRPr>
            </a:lvl8pPr>
            <a:lvl9pPr marL="3656954" indent="0" algn="ctr">
              <a:buNone/>
              <a:defRPr>
                <a:solidFill>
                  <a:schemeClr val="tx1">
                    <a:tint val="75000"/>
                  </a:schemeClr>
                </a:solidFill>
              </a:defRPr>
            </a:lvl9pPr>
          </a:lstStyle>
          <a:p>
            <a:r>
              <a:rPr lang="ru-RU" smtClean="0"/>
              <a:t>Образец подзаголовка</a:t>
            </a:r>
            <a:endParaRPr lang="ru-RU" dirty="0"/>
          </a:p>
        </p:txBody>
      </p:sp>
    </p:spTree>
    <p:extLst>
      <p:ext uri="{BB962C8B-B14F-4D97-AF65-F5344CB8AC3E}">
        <p14:creationId xmlns:p14="http://schemas.microsoft.com/office/powerpoint/2010/main" val="3032270695"/>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9603" y="273050"/>
            <a:ext cx="4011084"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4766733" y="27305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609603" y="1435103"/>
            <a:ext cx="4011084" cy="4691063"/>
          </a:xfrm>
        </p:spPr>
        <p:txBody>
          <a:bodyPr/>
          <a:lstStyle>
            <a:lvl1pPr marL="0" indent="0">
              <a:buNone/>
              <a:defRPr sz="1400"/>
            </a:lvl1pPr>
            <a:lvl2pPr marL="457119" indent="0">
              <a:buNone/>
              <a:defRPr sz="1200"/>
            </a:lvl2pPr>
            <a:lvl3pPr marL="914239" indent="0">
              <a:buNone/>
              <a:defRPr sz="1000"/>
            </a:lvl3pPr>
            <a:lvl4pPr marL="1371358" indent="0">
              <a:buNone/>
              <a:defRPr sz="900"/>
            </a:lvl4pPr>
            <a:lvl5pPr marL="1828477" indent="0">
              <a:buNone/>
              <a:defRPr sz="900"/>
            </a:lvl5pPr>
            <a:lvl6pPr marL="2285596" indent="0">
              <a:buNone/>
              <a:defRPr sz="900"/>
            </a:lvl6pPr>
            <a:lvl7pPr marL="2742716" indent="0">
              <a:buNone/>
              <a:defRPr sz="900"/>
            </a:lvl7pPr>
            <a:lvl8pPr marL="3199835" indent="0">
              <a:buNone/>
              <a:defRPr sz="900"/>
            </a:lvl8pPr>
            <a:lvl9pPr marL="3656954" indent="0">
              <a:buNone/>
              <a:defRPr sz="900"/>
            </a:lvl9pPr>
          </a:lstStyle>
          <a:p>
            <a:pPr lvl="0"/>
            <a:r>
              <a:rPr lang="ru-RU" smtClean="0"/>
              <a:t>Образец текста</a:t>
            </a:r>
          </a:p>
        </p:txBody>
      </p:sp>
      <p:sp>
        <p:nvSpPr>
          <p:cNvPr id="5" name="Дата 3"/>
          <p:cNvSpPr>
            <a:spLocks noGrp="1"/>
          </p:cNvSpPr>
          <p:nvPr>
            <p:ph type="dt" sz="half" idx="10"/>
          </p:nvPr>
        </p:nvSpPr>
        <p:spPr/>
        <p:txBody>
          <a:bodyPr/>
          <a:lstStyle>
            <a:lvl1pPr>
              <a:defRPr/>
            </a:lvl1pPr>
          </a:lstStyle>
          <a:p>
            <a:pPr>
              <a:defRPr/>
            </a:pPr>
            <a:endParaRPr lang="ru-RU">
              <a:solidFill>
                <a:prstClr val="black">
                  <a:tint val="75000"/>
                </a:prstClr>
              </a:solidFill>
            </a:endParaRPr>
          </a:p>
        </p:txBody>
      </p:sp>
      <p:sp>
        <p:nvSpPr>
          <p:cNvPr id="6"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7" name="Номер слайда 5"/>
          <p:cNvSpPr>
            <a:spLocks noGrp="1"/>
          </p:cNvSpPr>
          <p:nvPr>
            <p:ph type="sldNum" sz="quarter" idx="12"/>
          </p:nvPr>
        </p:nvSpPr>
        <p:spPr/>
        <p:txBody>
          <a:bodyPr/>
          <a:lstStyle>
            <a:lvl1pPr>
              <a:defRPr/>
            </a:lvl1pPr>
          </a:lstStyle>
          <a:p>
            <a:pPr>
              <a:defRPr/>
            </a:pPr>
            <a:fld id="{D972F5D9-17FF-4B8A-9086-F903DD3587A6}" type="slidenum">
              <a:rPr lang="ru-RU">
                <a:solidFill>
                  <a:prstClr val="white"/>
                </a:solidFill>
              </a:rPr>
              <a:pPr>
                <a:defRPr/>
              </a:pPr>
              <a:t>‹#›</a:t>
            </a:fld>
            <a:endParaRPr lang="ru-RU">
              <a:solidFill>
                <a:prstClr val="white"/>
              </a:solidFill>
            </a:endParaRPr>
          </a:p>
        </p:txBody>
      </p:sp>
    </p:spTree>
    <p:extLst>
      <p:ext uri="{BB962C8B-B14F-4D97-AF65-F5344CB8AC3E}">
        <p14:creationId xmlns:p14="http://schemas.microsoft.com/office/powerpoint/2010/main" val="130115330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389717" y="4800600"/>
            <a:ext cx="73152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2389717" y="612775"/>
            <a:ext cx="7315200" cy="4114800"/>
          </a:xfrm>
        </p:spPr>
        <p:txBody>
          <a:bodyPr rtlCol="0">
            <a:normAutofit/>
          </a:bodyPr>
          <a:lstStyle>
            <a:lvl1pPr marL="0" indent="0">
              <a:buNone/>
              <a:defRPr sz="3200"/>
            </a:lvl1pPr>
            <a:lvl2pPr marL="457119" indent="0">
              <a:buNone/>
              <a:defRPr sz="2800"/>
            </a:lvl2pPr>
            <a:lvl3pPr marL="914239" indent="0">
              <a:buNone/>
              <a:defRPr sz="2400"/>
            </a:lvl3pPr>
            <a:lvl4pPr marL="1371358" indent="0">
              <a:buNone/>
              <a:defRPr sz="2000"/>
            </a:lvl4pPr>
            <a:lvl5pPr marL="1828477" indent="0">
              <a:buNone/>
              <a:defRPr sz="2000"/>
            </a:lvl5pPr>
            <a:lvl6pPr marL="2285596" indent="0">
              <a:buNone/>
              <a:defRPr sz="2000"/>
            </a:lvl6pPr>
            <a:lvl7pPr marL="2742716" indent="0">
              <a:buNone/>
              <a:defRPr sz="2000"/>
            </a:lvl7pPr>
            <a:lvl8pPr marL="3199835" indent="0">
              <a:buNone/>
              <a:defRPr sz="2000"/>
            </a:lvl8pPr>
            <a:lvl9pPr marL="3656954" indent="0">
              <a:buNone/>
              <a:defRPr sz="2000"/>
            </a:lvl9pPr>
          </a:lstStyle>
          <a:p>
            <a:pPr lvl="0"/>
            <a:r>
              <a:rPr lang="ru-RU" noProof="0" smtClean="0"/>
              <a:t>Вставка рисунка</a:t>
            </a:r>
            <a:endParaRPr lang="ru-RU" noProof="0"/>
          </a:p>
        </p:txBody>
      </p:sp>
      <p:sp>
        <p:nvSpPr>
          <p:cNvPr id="4" name="Текст 3"/>
          <p:cNvSpPr>
            <a:spLocks noGrp="1"/>
          </p:cNvSpPr>
          <p:nvPr>
            <p:ph type="body" sz="half" idx="2"/>
          </p:nvPr>
        </p:nvSpPr>
        <p:spPr>
          <a:xfrm>
            <a:off x="2389717" y="5367338"/>
            <a:ext cx="7315200" cy="804862"/>
          </a:xfrm>
        </p:spPr>
        <p:txBody>
          <a:bodyPr/>
          <a:lstStyle>
            <a:lvl1pPr marL="0" indent="0">
              <a:buNone/>
              <a:defRPr sz="1400"/>
            </a:lvl1pPr>
            <a:lvl2pPr marL="457119" indent="0">
              <a:buNone/>
              <a:defRPr sz="1200"/>
            </a:lvl2pPr>
            <a:lvl3pPr marL="914239" indent="0">
              <a:buNone/>
              <a:defRPr sz="1000"/>
            </a:lvl3pPr>
            <a:lvl4pPr marL="1371358" indent="0">
              <a:buNone/>
              <a:defRPr sz="900"/>
            </a:lvl4pPr>
            <a:lvl5pPr marL="1828477" indent="0">
              <a:buNone/>
              <a:defRPr sz="900"/>
            </a:lvl5pPr>
            <a:lvl6pPr marL="2285596" indent="0">
              <a:buNone/>
              <a:defRPr sz="900"/>
            </a:lvl6pPr>
            <a:lvl7pPr marL="2742716" indent="0">
              <a:buNone/>
              <a:defRPr sz="900"/>
            </a:lvl7pPr>
            <a:lvl8pPr marL="3199835" indent="0">
              <a:buNone/>
              <a:defRPr sz="900"/>
            </a:lvl8pPr>
            <a:lvl9pPr marL="3656954" indent="0">
              <a:buNone/>
              <a:defRPr sz="900"/>
            </a:lvl9pPr>
          </a:lstStyle>
          <a:p>
            <a:pPr lvl="0"/>
            <a:r>
              <a:rPr lang="ru-RU" smtClean="0"/>
              <a:t>Образец текста</a:t>
            </a:r>
          </a:p>
        </p:txBody>
      </p:sp>
      <p:sp>
        <p:nvSpPr>
          <p:cNvPr id="5" name="Дата 3"/>
          <p:cNvSpPr>
            <a:spLocks noGrp="1"/>
          </p:cNvSpPr>
          <p:nvPr>
            <p:ph type="dt" sz="half" idx="10"/>
          </p:nvPr>
        </p:nvSpPr>
        <p:spPr/>
        <p:txBody>
          <a:bodyPr/>
          <a:lstStyle>
            <a:lvl1pPr>
              <a:defRPr/>
            </a:lvl1pPr>
          </a:lstStyle>
          <a:p>
            <a:pPr>
              <a:defRPr/>
            </a:pPr>
            <a:endParaRPr lang="ru-RU">
              <a:solidFill>
                <a:prstClr val="black">
                  <a:tint val="75000"/>
                </a:prstClr>
              </a:solidFill>
            </a:endParaRPr>
          </a:p>
        </p:txBody>
      </p:sp>
      <p:sp>
        <p:nvSpPr>
          <p:cNvPr id="6"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7" name="Номер слайда 5"/>
          <p:cNvSpPr>
            <a:spLocks noGrp="1"/>
          </p:cNvSpPr>
          <p:nvPr>
            <p:ph type="sldNum" sz="quarter" idx="12"/>
          </p:nvPr>
        </p:nvSpPr>
        <p:spPr/>
        <p:txBody>
          <a:bodyPr/>
          <a:lstStyle>
            <a:lvl1pPr>
              <a:defRPr/>
            </a:lvl1pPr>
          </a:lstStyle>
          <a:p>
            <a:pPr>
              <a:defRPr/>
            </a:pPr>
            <a:fld id="{86DC74DC-DA40-4C44-82D9-EFD05A28A752}" type="slidenum">
              <a:rPr lang="ru-RU">
                <a:solidFill>
                  <a:prstClr val="white"/>
                </a:solidFill>
              </a:rPr>
              <a:pPr>
                <a:defRPr/>
              </a:pPr>
              <a:t>‹#›</a:t>
            </a:fld>
            <a:endParaRPr lang="ru-RU">
              <a:solidFill>
                <a:prstClr val="white"/>
              </a:solidFill>
            </a:endParaRPr>
          </a:p>
        </p:txBody>
      </p:sp>
    </p:spTree>
    <p:extLst>
      <p:ext uri="{BB962C8B-B14F-4D97-AF65-F5344CB8AC3E}">
        <p14:creationId xmlns:p14="http://schemas.microsoft.com/office/powerpoint/2010/main" val="286522813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lvl1pPr>
              <a:defRPr/>
            </a:lvl1pPr>
          </a:lstStyle>
          <a:p>
            <a:pPr>
              <a:defRPr/>
            </a:pPr>
            <a:fld id="{059EC3CA-9670-47C7-BE9D-1F57EBE932B9}" type="slidenum">
              <a:rPr lang="ru-RU">
                <a:solidFill>
                  <a:prstClr val="white"/>
                </a:solidFill>
              </a:rPr>
              <a:pPr>
                <a:defRPr/>
              </a:pPr>
              <a:t>‹#›</a:t>
            </a:fld>
            <a:endParaRPr lang="ru-RU">
              <a:solidFill>
                <a:prstClr val="white"/>
              </a:solidFill>
            </a:endParaRPr>
          </a:p>
        </p:txBody>
      </p:sp>
    </p:spTree>
    <p:extLst>
      <p:ext uri="{BB962C8B-B14F-4D97-AF65-F5344CB8AC3E}">
        <p14:creationId xmlns:p14="http://schemas.microsoft.com/office/powerpoint/2010/main" val="356482238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10337838" y="303213"/>
            <a:ext cx="3206751" cy="6451600"/>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713317" y="303213"/>
            <a:ext cx="9421283" cy="6451600"/>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lvl1pPr>
              <a:defRPr/>
            </a:lvl1pPr>
          </a:lstStyle>
          <a:p>
            <a:pPr>
              <a:defRPr/>
            </a:pPr>
            <a:fld id="{F8A6C408-D565-4E51-B25E-D0DA0F38DA50}" type="slidenum">
              <a:rPr lang="ru-RU">
                <a:solidFill>
                  <a:prstClr val="white"/>
                </a:solidFill>
              </a:rPr>
              <a:pPr>
                <a:defRPr/>
              </a:pPr>
              <a:t>‹#›</a:t>
            </a:fld>
            <a:endParaRPr lang="ru-RU">
              <a:solidFill>
                <a:prstClr val="white"/>
              </a:solidFill>
            </a:endParaRPr>
          </a:p>
        </p:txBody>
      </p:sp>
    </p:spTree>
    <p:extLst>
      <p:ext uri="{BB962C8B-B14F-4D97-AF65-F5344CB8AC3E}">
        <p14:creationId xmlns:p14="http://schemas.microsoft.com/office/powerpoint/2010/main" val="137896609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title" preserve="1">
  <p:cSld name="Title Slide - short title with picture">
    <p:bg bwMode="gray">
      <p:bgPr>
        <a:solidFill>
          <a:schemeClr val="accent1"/>
        </a:solidFill>
        <a:effectLst/>
      </p:bgPr>
    </p:bg>
    <p:spTree>
      <p:nvGrpSpPr>
        <p:cNvPr id="1" name=""/>
        <p:cNvGrpSpPr/>
        <p:nvPr/>
      </p:nvGrpSpPr>
      <p:grpSpPr>
        <a:xfrm>
          <a:off x="0" y="0"/>
          <a:ext cx="0" cy="0"/>
          <a:chOff x="0" y="0"/>
          <a:chExt cx="0" cy="0"/>
        </a:xfrm>
      </p:grpSpPr>
      <p:grpSp>
        <p:nvGrpSpPr>
          <p:cNvPr id="4" name="Group 8"/>
          <p:cNvGrpSpPr/>
          <p:nvPr userDrawn="1"/>
        </p:nvGrpSpPr>
        <p:grpSpPr>
          <a:xfrm>
            <a:off x="432000" y="0"/>
            <a:ext cx="11328000" cy="6535739"/>
            <a:chOff x="324000" y="-1"/>
            <a:chExt cx="8496000" cy="6535739"/>
          </a:xfrm>
        </p:grpSpPr>
        <p:sp>
          <p:nvSpPr>
            <p:cNvPr id="6" name="Rectangle 5"/>
            <p:cNvSpPr/>
            <p:nvPr userDrawn="1"/>
          </p:nvSpPr>
          <p:spPr bwMode="gray">
            <a:xfrm>
              <a:off x="324000" y="-1"/>
              <a:ext cx="8496000" cy="2143126"/>
            </a:xfrm>
            <a:prstGeom prst="rect">
              <a:avLst/>
            </a:prstGeom>
            <a:solidFill>
              <a:schemeClr val="tx1">
                <a:alpha val="75000"/>
              </a:schemeClr>
            </a:solidFill>
            <a:ln w="6350" algn="ctr">
              <a:noFill/>
              <a:miter lim="800000"/>
              <a:headEnd/>
              <a:tailEnd/>
            </a:ln>
          </p:spPr>
          <p:txBody>
            <a:bodyPr lIns="90000" tIns="72000" rIns="90000" bIns="72000" rtlCol="0" anchor="ctr"/>
            <a:lstStyle/>
            <a:p>
              <a:pPr algn="ctr" fontAlgn="base">
                <a:spcBef>
                  <a:spcPct val="50000"/>
                </a:spcBef>
                <a:spcAft>
                  <a:spcPct val="0"/>
                </a:spcAft>
                <a:buClr>
                  <a:srgbClr val="F0AB00"/>
                </a:buClr>
                <a:buSzPct val="80000"/>
              </a:pPr>
              <a:endParaRPr lang="en-US" sz="1800" kern="0" dirty="0" smtClean="0">
                <a:solidFill>
                  <a:srgbClr val="FFFFFF"/>
                </a:solidFill>
                <a:ea typeface="Arial Unicode MS" pitchFamily="34" charset="-128"/>
                <a:cs typeface="Arial Unicode MS" pitchFamily="34" charset="-128"/>
              </a:endParaRPr>
            </a:p>
          </p:txBody>
        </p:sp>
        <p:pic>
          <p:nvPicPr>
            <p:cNvPr id="8" name="Picture 7" descr="SAP_grad_R_pref.pn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28613" y="6081713"/>
              <a:ext cx="916953" cy="454025"/>
            </a:xfrm>
            <a:prstGeom prst="rect">
              <a:avLst/>
            </a:prstGeom>
          </p:spPr>
        </p:pic>
        <p:sp>
          <p:nvSpPr>
            <p:cNvPr id="172" name="Rectangle 171"/>
            <p:cNvSpPr/>
            <p:nvPr userDrawn="1"/>
          </p:nvSpPr>
          <p:spPr bwMode="gray">
            <a:xfrm>
              <a:off x="324000" y="0"/>
              <a:ext cx="8496000" cy="162000"/>
            </a:xfrm>
            <a:prstGeom prst="rect">
              <a:avLst/>
            </a:prstGeom>
            <a:solidFill>
              <a:schemeClr val="accent1"/>
            </a:solidFill>
            <a:ln w="9525" algn="ctr">
              <a:noFill/>
              <a:miter lim="800000"/>
              <a:headEnd/>
              <a:tailEnd/>
            </a:ln>
          </p:spPr>
          <p:txBody>
            <a:bodyPr lIns="90000" tIns="72000" rIns="90000" bIns="72000" rtlCol="0" anchor="ctr"/>
            <a:lstStyle/>
            <a:p>
              <a:pPr algn="ctr" fontAlgn="base">
                <a:spcBef>
                  <a:spcPct val="50000"/>
                </a:spcBef>
                <a:spcAft>
                  <a:spcPct val="0"/>
                </a:spcAft>
                <a:buClr>
                  <a:srgbClr val="F0AB00"/>
                </a:buClr>
                <a:buSzPct val="80000"/>
              </a:pPr>
              <a:endParaRPr lang="en-US" sz="1600" kern="0" dirty="0" err="1" smtClean="0">
                <a:solidFill>
                  <a:srgbClr val="FFFFFF"/>
                </a:solidFill>
                <a:ea typeface="Arial Unicode MS" pitchFamily="34" charset="-128"/>
                <a:cs typeface="Arial Unicode MS" pitchFamily="34" charset="-128"/>
              </a:endParaRPr>
            </a:p>
          </p:txBody>
        </p:sp>
      </p:grpSp>
      <p:sp>
        <p:nvSpPr>
          <p:cNvPr id="2" name="Title 1"/>
          <p:cNvSpPr>
            <a:spLocks noGrp="1"/>
          </p:cNvSpPr>
          <p:nvPr>
            <p:ph type="ctrTitle" hasCustomPrompt="1"/>
          </p:nvPr>
        </p:nvSpPr>
        <p:spPr bwMode="gray">
          <a:xfrm>
            <a:off x="552000" y="324000"/>
            <a:ext cx="11040000" cy="738664"/>
          </a:xfrm>
        </p:spPr>
        <p:txBody>
          <a:bodyPr>
            <a:noAutofit/>
          </a:bodyPr>
          <a:lstStyle>
            <a:lvl1pPr>
              <a:defRPr sz="4800">
                <a:solidFill>
                  <a:sysClr val="windowText" lastClr="000000"/>
                </a:solidFill>
                <a:latin typeface="+mj-lt"/>
              </a:defRPr>
            </a:lvl1pPr>
          </a:lstStyle>
          <a:p>
            <a:r>
              <a:rPr lang="en-US" noProof="0" dirty="0" smtClean="0"/>
              <a:t>Short Presentation Title</a:t>
            </a:r>
            <a:endParaRPr lang="de-DE" dirty="0"/>
          </a:p>
        </p:txBody>
      </p:sp>
      <p:sp>
        <p:nvSpPr>
          <p:cNvPr id="3" name="Subtitle 2"/>
          <p:cNvSpPr>
            <a:spLocks noGrp="1"/>
          </p:cNvSpPr>
          <p:nvPr>
            <p:ph type="subTitle" idx="1" hasCustomPrompt="1"/>
          </p:nvPr>
        </p:nvSpPr>
        <p:spPr bwMode="gray">
          <a:xfrm>
            <a:off x="552000" y="1499874"/>
            <a:ext cx="11040000" cy="492443"/>
          </a:xfrm>
        </p:spPr>
        <p:txBody>
          <a:bodyPr anchor="t" anchorCtr="0">
            <a:noAutofit/>
          </a:bodyPr>
          <a:lstStyle>
            <a:lvl1pPr marL="0" marR="0" indent="0" algn="l" defTabSz="914400" rtl="0" eaLnBrk="1" fontAlgn="auto" latinLnBrk="0" hangingPunct="1">
              <a:lnSpc>
                <a:spcPct val="100000"/>
              </a:lnSpc>
              <a:spcBef>
                <a:spcPts val="0"/>
              </a:spcBef>
              <a:spcAft>
                <a:spcPts val="0"/>
              </a:spcAft>
              <a:buClr>
                <a:schemeClr val="accent1"/>
              </a:buClr>
              <a:buSzPct val="80000"/>
              <a:buFontTx/>
              <a:buNone/>
              <a:tabLst/>
              <a:defRPr sz="1600" b="0">
                <a:solidFill>
                  <a:sysClr val="windowText" lastClr="000000"/>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Speaker’s Name/Department (delete if not needed)</a:t>
            </a:r>
            <a:br>
              <a:rPr lang="en-US" dirty="0" smtClean="0"/>
            </a:br>
            <a:r>
              <a:rPr lang="en-US" dirty="0" smtClean="0"/>
              <a:t>Month 00, 2010</a:t>
            </a:r>
          </a:p>
        </p:txBody>
      </p:sp>
    </p:spTree>
    <p:extLst>
      <p:ext uri="{BB962C8B-B14F-4D97-AF65-F5344CB8AC3E}">
        <p14:creationId xmlns:p14="http://schemas.microsoft.com/office/powerpoint/2010/main" val="1614525832"/>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hf sldNum="0"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title" preserve="1">
  <p:cSld name="Title Slide - two lines with picture">
    <p:bg bwMode="gray">
      <p:bgPr>
        <a:solidFill>
          <a:schemeClr val="accent1"/>
        </a:solidFill>
        <a:effectLst/>
      </p:bgPr>
    </p:bg>
    <p:spTree>
      <p:nvGrpSpPr>
        <p:cNvPr id="1" name=""/>
        <p:cNvGrpSpPr/>
        <p:nvPr/>
      </p:nvGrpSpPr>
      <p:grpSpPr>
        <a:xfrm>
          <a:off x="0" y="0"/>
          <a:ext cx="0" cy="0"/>
          <a:chOff x="0" y="0"/>
          <a:chExt cx="0" cy="0"/>
        </a:xfrm>
      </p:grpSpPr>
      <p:grpSp>
        <p:nvGrpSpPr>
          <p:cNvPr id="4" name="Group 8"/>
          <p:cNvGrpSpPr/>
          <p:nvPr userDrawn="1"/>
        </p:nvGrpSpPr>
        <p:grpSpPr>
          <a:xfrm>
            <a:off x="432000" y="0"/>
            <a:ext cx="11328000" cy="6535739"/>
            <a:chOff x="324000" y="-1"/>
            <a:chExt cx="8496000" cy="6535739"/>
          </a:xfrm>
        </p:grpSpPr>
        <p:sp>
          <p:nvSpPr>
            <p:cNvPr id="6" name="Rectangle 5"/>
            <p:cNvSpPr/>
            <p:nvPr userDrawn="1"/>
          </p:nvSpPr>
          <p:spPr bwMode="gray">
            <a:xfrm>
              <a:off x="324000" y="-1"/>
              <a:ext cx="8496000" cy="2143126"/>
            </a:xfrm>
            <a:prstGeom prst="rect">
              <a:avLst/>
            </a:prstGeom>
            <a:solidFill>
              <a:schemeClr val="tx1">
                <a:alpha val="75000"/>
              </a:schemeClr>
            </a:solidFill>
            <a:ln w="6350" algn="ctr">
              <a:noFill/>
              <a:miter lim="800000"/>
              <a:headEnd/>
              <a:tailEnd/>
            </a:ln>
          </p:spPr>
          <p:txBody>
            <a:bodyPr lIns="90000" tIns="72000" rIns="90000" bIns="72000" rtlCol="0" anchor="ctr"/>
            <a:lstStyle/>
            <a:p>
              <a:pPr algn="ctr" fontAlgn="base">
                <a:spcBef>
                  <a:spcPct val="50000"/>
                </a:spcBef>
                <a:spcAft>
                  <a:spcPct val="0"/>
                </a:spcAft>
                <a:buClr>
                  <a:srgbClr val="F0AB00"/>
                </a:buClr>
                <a:buSzPct val="80000"/>
              </a:pPr>
              <a:endParaRPr lang="en-US" sz="1800" kern="0" dirty="0" smtClean="0">
                <a:solidFill>
                  <a:srgbClr val="FFFFFF"/>
                </a:solidFill>
                <a:ea typeface="Arial Unicode MS" pitchFamily="34" charset="-128"/>
                <a:cs typeface="Arial Unicode MS" pitchFamily="34" charset="-128"/>
              </a:endParaRPr>
            </a:p>
          </p:txBody>
        </p:sp>
        <p:pic>
          <p:nvPicPr>
            <p:cNvPr id="8" name="Picture 7" descr="SAP_grad_R_pref.pn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28613" y="6081713"/>
              <a:ext cx="916953" cy="454025"/>
            </a:xfrm>
            <a:prstGeom prst="rect">
              <a:avLst/>
            </a:prstGeom>
          </p:spPr>
        </p:pic>
        <p:sp>
          <p:nvSpPr>
            <p:cNvPr id="172" name="Rectangle 171"/>
            <p:cNvSpPr/>
            <p:nvPr userDrawn="1"/>
          </p:nvSpPr>
          <p:spPr bwMode="gray">
            <a:xfrm>
              <a:off x="324000" y="0"/>
              <a:ext cx="8496000" cy="162000"/>
            </a:xfrm>
            <a:prstGeom prst="rect">
              <a:avLst/>
            </a:prstGeom>
            <a:solidFill>
              <a:schemeClr val="accent1"/>
            </a:solidFill>
            <a:ln w="9525" algn="ctr">
              <a:noFill/>
              <a:miter lim="800000"/>
              <a:headEnd/>
              <a:tailEnd/>
            </a:ln>
          </p:spPr>
          <p:txBody>
            <a:bodyPr lIns="90000" tIns="72000" rIns="90000" bIns="72000" rtlCol="0" anchor="ctr"/>
            <a:lstStyle/>
            <a:p>
              <a:pPr algn="ctr" fontAlgn="base">
                <a:spcBef>
                  <a:spcPct val="50000"/>
                </a:spcBef>
                <a:spcAft>
                  <a:spcPct val="0"/>
                </a:spcAft>
                <a:buClr>
                  <a:srgbClr val="F0AB00"/>
                </a:buClr>
                <a:buSzPct val="80000"/>
              </a:pPr>
              <a:endParaRPr lang="en-US" sz="1600" kern="0" dirty="0" err="1" smtClean="0">
                <a:solidFill>
                  <a:srgbClr val="FFFFFF"/>
                </a:solidFill>
                <a:ea typeface="Arial Unicode MS" pitchFamily="34" charset="-128"/>
                <a:cs typeface="Arial Unicode MS" pitchFamily="34" charset="-128"/>
              </a:endParaRPr>
            </a:p>
          </p:txBody>
        </p:sp>
      </p:grpSp>
      <p:sp>
        <p:nvSpPr>
          <p:cNvPr id="2" name="Title 1"/>
          <p:cNvSpPr>
            <a:spLocks noGrp="1"/>
          </p:cNvSpPr>
          <p:nvPr>
            <p:ph type="ctrTitle" hasCustomPrompt="1"/>
          </p:nvPr>
        </p:nvSpPr>
        <p:spPr bwMode="gray">
          <a:xfrm>
            <a:off x="552000" y="324000"/>
            <a:ext cx="11040000" cy="923330"/>
          </a:xfrm>
        </p:spPr>
        <p:txBody>
          <a:bodyPr>
            <a:noAutofit/>
          </a:bodyPr>
          <a:lstStyle>
            <a:lvl1pPr>
              <a:defRPr sz="3000">
                <a:solidFill>
                  <a:sysClr val="windowText" lastClr="000000"/>
                </a:solidFill>
                <a:latin typeface="+mj-lt"/>
              </a:defRPr>
            </a:lvl1pPr>
          </a:lstStyle>
          <a:p>
            <a:r>
              <a:rPr lang="en-US" sz="3000" dirty="0" smtClean="0"/>
              <a:t>Alternate Presentation Title</a:t>
            </a:r>
            <a:br>
              <a:rPr lang="en-US" sz="3000" dirty="0" smtClean="0"/>
            </a:br>
            <a:r>
              <a:rPr lang="en-US" sz="3000" dirty="0" smtClean="0"/>
              <a:t>Breaks to Two Lines</a:t>
            </a:r>
            <a:endParaRPr lang="de-DE" dirty="0"/>
          </a:p>
        </p:txBody>
      </p:sp>
      <p:sp>
        <p:nvSpPr>
          <p:cNvPr id="3" name="Subtitle 2"/>
          <p:cNvSpPr>
            <a:spLocks noGrp="1"/>
          </p:cNvSpPr>
          <p:nvPr>
            <p:ph type="subTitle" idx="1" hasCustomPrompt="1"/>
          </p:nvPr>
        </p:nvSpPr>
        <p:spPr bwMode="gray">
          <a:xfrm>
            <a:off x="552000" y="1499874"/>
            <a:ext cx="11040000" cy="492443"/>
          </a:xfrm>
        </p:spPr>
        <p:txBody>
          <a:bodyPr anchor="t" anchorCtr="0">
            <a:noAutofit/>
          </a:bodyPr>
          <a:lstStyle>
            <a:lvl1pPr marL="0" marR="0" indent="0" algn="l" defTabSz="914400" rtl="0" eaLnBrk="1" fontAlgn="auto" latinLnBrk="0" hangingPunct="1">
              <a:lnSpc>
                <a:spcPct val="100000"/>
              </a:lnSpc>
              <a:spcBef>
                <a:spcPts val="0"/>
              </a:spcBef>
              <a:spcAft>
                <a:spcPts val="0"/>
              </a:spcAft>
              <a:buClr>
                <a:schemeClr val="accent1"/>
              </a:buClr>
              <a:buSzPct val="80000"/>
              <a:buFontTx/>
              <a:buNone/>
              <a:tabLst/>
              <a:defRPr sz="1600" b="0">
                <a:solidFill>
                  <a:sysClr val="windowText" lastClr="000000"/>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Speaker’s Name/Department (delete if not needed)</a:t>
            </a:r>
            <a:br>
              <a:rPr lang="en-US" dirty="0" smtClean="0"/>
            </a:br>
            <a:r>
              <a:rPr lang="en-US" dirty="0" smtClean="0"/>
              <a:t>Month 00, 2010</a:t>
            </a:r>
          </a:p>
        </p:txBody>
      </p:sp>
    </p:spTree>
    <p:extLst>
      <p:ext uri="{BB962C8B-B14F-4D97-AF65-F5344CB8AC3E}">
        <p14:creationId xmlns:p14="http://schemas.microsoft.com/office/powerpoint/2010/main" val="4287514829"/>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hf sldNum="0" hdr="0" ftr="0" dt="0"/>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itle" preserve="1">
  <p:cSld name="Title Slide - short title">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bwMode="gray">
          <a:xfrm>
            <a:off x="552000" y="324000"/>
            <a:ext cx="11040000" cy="738664"/>
          </a:xfrm>
        </p:spPr>
        <p:txBody>
          <a:bodyPr>
            <a:noAutofit/>
          </a:bodyPr>
          <a:lstStyle>
            <a:lvl1pPr>
              <a:defRPr sz="4800">
                <a:solidFill>
                  <a:sysClr val="windowText" lastClr="000000"/>
                </a:solidFill>
                <a:latin typeface="+mj-lt"/>
              </a:defRPr>
            </a:lvl1pPr>
          </a:lstStyle>
          <a:p>
            <a:r>
              <a:rPr lang="en-US" noProof="0" dirty="0" smtClean="0"/>
              <a:t>Short Presentation Title</a:t>
            </a:r>
            <a:endParaRPr lang="de-DE" dirty="0"/>
          </a:p>
        </p:txBody>
      </p:sp>
      <p:sp>
        <p:nvSpPr>
          <p:cNvPr id="3" name="Subtitle 2"/>
          <p:cNvSpPr>
            <a:spLocks noGrp="1"/>
          </p:cNvSpPr>
          <p:nvPr>
            <p:ph type="subTitle" idx="1" hasCustomPrompt="1"/>
          </p:nvPr>
        </p:nvSpPr>
        <p:spPr bwMode="gray">
          <a:xfrm>
            <a:off x="552000" y="1499874"/>
            <a:ext cx="11040000" cy="492443"/>
          </a:xfrm>
        </p:spPr>
        <p:txBody>
          <a:bodyPr anchor="t" anchorCtr="0">
            <a:noAutofit/>
          </a:bodyPr>
          <a:lstStyle>
            <a:lvl1pPr marL="0" marR="0" indent="0" algn="l" defTabSz="914400" rtl="0" eaLnBrk="1" fontAlgn="auto" latinLnBrk="0" hangingPunct="1">
              <a:lnSpc>
                <a:spcPct val="100000"/>
              </a:lnSpc>
              <a:spcBef>
                <a:spcPts val="0"/>
              </a:spcBef>
              <a:spcAft>
                <a:spcPts val="0"/>
              </a:spcAft>
              <a:buClr>
                <a:schemeClr val="accent1"/>
              </a:buClr>
              <a:buSzPct val="80000"/>
              <a:buFontTx/>
              <a:buNone/>
              <a:tabLst/>
              <a:defRPr sz="1600" b="0">
                <a:solidFill>
                  <a:sysClr val="windowText" lastClr="000000"/>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Speaker’s Name/Department (delete if not needed)</a:t>
            </a:r>
            <a:br>
              <a:rPr lang="en-US" dirty="0" smtClean="0"/>
            </a:br>
            <a:r>
              <a:rPr lang="en-US" dirty="0" smtClean="0"/>
              <a:t>Month 00, 2010</a:t>
            </a:r>
          </a:p>
        </p:txBody>
      </p:sp>
      <p:pic>
        <p:nvPicPr>
          <p:cNvPr id="8" name="Picture 7" descr="SAP_grad_R_pref.pn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32003" y="6081750"/>
            <a:ext cx="1222604" cy="454025"/>
          </a:xfrm>
          <a:prstGeom prst="rect">
            <a:avLst/>
          </a:prstGeom>
        </p:spPr>
      </p:pic>
    </p:spTree>
    <p:extLst>
      <p:ext uri="{BB962C8B-B14F-4D97-AF65-F5344CB8AC3E}">
        <p14:creationId xmlns:p14="http://schemas.microsoft.com/office/powerpoint/2010/main" val="108418755"/>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hf sldNum="0" hdr="0" ftr="0" dt="0"/>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title" preserve="1">
  <p:cSld name="Title Slide - two lines">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bwMode="gray">
          <a:xfrm>
            <a:off x="552000" y="324000"/>
            <a:ext cx="11040000" cy="923330"/>
          </a:xfrm>
        </p:spPr>
        <p:txBody>
          <a:bodyPr>
            <a:noAutofit/>
          </a:bodyPr>
          <a:lstStyle>
            <a:lvl1pPr>
              <a:defRPr sz="3000">
                <a:solidFill>
                  <a:sysClr val="windowText" lastClr="000000"/>
                </a:solidFill>
                <a:latin typeface="+mj-lt"/>
              </a:defRPr>
            </a:lvl1pPr>
          </a:lstStyle>
          <a:p>
            <a:r>
              <a:rPr lang="en-US" dirty="0" smtClean="0"/>
              <a:t>Alternate Presentation Title</a:t>
            </a:r>
            <a:br>
              <a:rPr lang="en-US" dirty="0" smtClean="0"/>
            </a:br>
            <a:r>
              <a:rPr lang="en-US" dirty="0" smtClean="0"/>
              <a:t>Breaks to Two Lines</a:t>
            </a:r>
            <a:endParaRPr lang="de-DE" dirty="0"/>
          </a:p>
        </p:txBody>
      </p:sp>
      <p:sp>
        <p:nvSpPr>
          <p:cNvPr id="3" name="Subtitle 2"/>
          <p:cNvSpPr>
            <a:spLocks noGrp="1"/>
          </p:cNvSpPr>
          <p:nvPr>
            <p:ph type="subTitle" idx="1" hasCustomPrompt="1"/>
          </p:nvPr>
        </p:nvSpPr>
        <p:spPr bwMode="gray">
          <a:xfrm>
            <a:off x="552000" y="1499874"/>
            <a:ext cx="11040000" cy="492443"/>
          </a:xfrm>
        </p:spPr>
        <p:txBody>
          <a:bodyPr anchor="t" anchorCtr="0">
            <a:noAutofit/>
          </a:bodyPr>
          <a:lstStyle>
            <a:lvl1pPr marL="0" marR="0" indent="0" algn="l" defTabSz="914400" rtl="0" eaLnBrk="1" fontAlgn="auto" latinLnBrk="0" hangingPunct="1">
              <a:lnSpc>
                <a:spcPct val="100000"/>
              </a:lnSpc>
              <a:spcBef>
                <a:spcPts val="0"/>
              </a:spcBef>
              <a:spcAft>
                <a:spcPts val="0"/>
              </a:spcAft>
              <a:buClr>
                <a:schemeClr val="accent1"/>
              </a:buClr>
              <a:buSzPct val="80000"/>
              <a:buFontTx/>
              <a:buNone/>
              <a:tabLst/>
              <a:defRPr sz="1600" b="0">
                <a:solidFill>
                  <a:sysClr val="windowText" lastClr="000000"/>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Speaker’s Name/Department (delete if not needed)</a:t>
            </a:r>
            <a:br>
              <a:rPr lang="en-US" dirty="0" smtClean="0"/>
            </a:br>
            <a:r>
              <a:rPr lang="en-US" dirty="0" smtClean="0"/>
              <a:t>Month 00, 2010</a:t>
            </a:r>
          </a:p>
        </p:txBody>
      </p:sp>
      <p:pic>
        <p:nvPicPr>
          <p:cNvPr id="8" name="Picture 7" descr="SAP_grad_R_pref.pn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32003" y="6081750"/>
            <a:ext cx="1222604" cy="454025"/>
          </a:xfrm>
          <a:prstGeom prst="rect">
            <a:avLst/>
          </a:prstGeom>
        </p:spPr>
      </p:pic>
    </p:spTree>
    <p:extLst>
      <p:ext uri="{BB962C8B-B14F-4D97-AF65-F5344CB8AC3E}">
        <p14:creationId xmlns:p14="http://schemas.microsoft.com/office/powerpoint/2010/main" val="455863821"/>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hf sldNum="0" hdr="0" ftr="0" dt="0"/>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Divider Page">
    <p:bg bwMode="gray">
      <p:bgRef idx="1001">
        <a:schemeClr val="bg1"/>
      </p:bgRef>
    </p:bg>
    <p:spTree>
      <p:nvGrpSpPr>
        <p:cNvPr id="1" name=""/>
        <p:cNvGrpSpPr/>
        <p:nvPr/>
      </p:nvGrpSpPr>
      <p:grpSpPr>
        <a:xfrm>
          <a:off x="0" y="0"/>
          <a:ext cx="0" cy="0"/>
          <a:chOff x="0" y="0"/>
          <a:chExt cx="0" cy="0"/>
        </a:xfrm>
      </p:grpSpPr>
      <p:sp>
        <p:nvSpPr>
          <p:cNvPr id="9" name="Rectangle 8"/>
          <p:cNvSpPr/>
          <p:nvPr userDrawn="1"/>
        </p:nvSpPr>
        <p:spPr bwMode="gray">
          <a:xfrm>
            <a:off x="432000" y="1"/>
            <a:ext cx="11328000" cy="2295525"/>
          </a:xfrm>
          <a:prstGeom prst="rect">
            <a:avLst/>
          </a:prstGeom>
          <a:solidFill>
            <a:schemeClr val="accent1"/>
          </a:solidFill>
          <a:ln w="9525" algn="ctr">
            <a:noFill/>
            <a:miter lim="800000"/>
            <a:headEnd/>
            <a:tailEnd/>
          </a:ln>
        </p:spPr>
        <p:txBody>
          <a:bodyPr lIns="90000" tIns="72000" rIns="90000" bIns="72000" rtlCol="0" anchor="ctr"/>
          <a:lstStyle/>
          <a:p>
            <a:pPr algn="ctr" fontAlgn="base">
              <a:spcBef>
                <a:spcPct val="50000"/>
              </a:spcBef>
              <a:spcAft>
                <a:spcPct val="0"/>
              </a:spcAft>
              <a:buClr>
                <a:srgbClr val="F0AB00"/>
              </a:buClr>
              <a:buSzPct val="80000"/>
            </a:pPr>
            <a:endParaRPr lang="en-US" sz="1600" kern="0" dirty="0" err="1" smtClean="0">
              <a:solidFill>
                <a:srgbClr val="000000"/>
              </a:solidFill>
              <a:ea typeface="Arial Unicode MS" pitchFamily="34" charset="-128"/>
              <a:cs typeface="Arial Unicode MS" pitchFamily="34" charset="-128"/>
            </a:endParaRPr>
          </a:p>
        </p:txBody>
      </p:sp>
      <p:sp>
        <p:nvSpPr>
          <p:cNvPr id="2" name="Title 1"/>
          <p:cNvSpPr>
            <a:spLocks noGrp="1"/>
          </p:cNvSpPr>
          <p:nvPr>
            <p:ph type="ctrTitle" hasCustomPrompt="1"/>
          </p:nvPr>
        </p:nvSpPr>
        <p:spPr bwMode="gray">
          <a:xfrm>
            <a:off x="432000" y="2444400"/>
            <a:ext cx="11328000" cy="738664"/>
          </a:xfrm>
        </p:spPr>
        <p:txBody>
          <a:bodyPr anchor="t" anchorCtr="0">
            <a:noAutofit/>
          </a:bodyPr>
          <a:lstStyle>
            <a:lvl1pPr>
              <a:defRPr sz="4800">
                <a:solidFill>
                  <a:schemeClr val="tx1"/>
                </a:solidFill>
                <a:latin typeface="+mj-lt"/>
              </a:defRPr>
            </a:lvl1pPr>
          </a:lstStyle>
          <a:p>
            <a:r>
              <a:rPr lang="en-US" dirty="0" smtClean="0"/>
              <a:t>Divider page</a:t>
            </a:r>
            <a:endParaRPr lang="de-DE" dirty="0"/>
          </a:p>
        </p:txBody>
      </p:sp>
      <p:sp>
        <p:nvSpPr>
          <p:cNvPr id="93" name="Text Placeholder 92"/>
          <p:cNvSpPr>
            <a:spLocks noGrp="1"/>
          </p:cNvSpPr>
          <p:nvPr>
            <p:ph type="body" sz="quarter" idx="10" hasCustomPrompt="1"/>
          </p:nvPr>
        </p:nvSpPr>
        <p:spPr>
          <a:xfrm>
            <a:off x="438151" y="3506408"/>
            <a:ext cx="11328400" cy="620713"/>
          </a:xfrm>
        </p:spPr>
        <p:txBody>
          <a:bodyPr/>
          <a:lstStyle>
            <a:lvl1pPr>
              <a:spcBef>
                <a:spcPts val="1200"/>
              </a:spcBef>
              <a:defRPr sz="1600" b="0"/>
            </a:lvl1pPr>
          </a:lstStyle>
          <a:p>
            <a:r>
              <a:rPr lang="en-US" dirty="0" smtClean="0"/>
              <a:t>Subtitle if needed</a:t>
            </a:r>
          </a:p>
        </p:txBody>
      </p:sp>
      <p:pic>
        <p:nvPicPr>
          <p:cNvPr id="175" name="Picture 174" descr="SAP_grad_R_pref.pn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32003" y="6081750"/>
            <a:ext cx="1222604" cy="454025"/>
          </a:xfrm>
          <a:prstGeom prst="rect">
            <a:avLst/>
          </a:prstGeom>
        </p:spPr>
      </p:pic>
    </p:spTree>
    <p:extLst>
      <p:ext uri="{BB962C8B-B14F-4D97-AF65-F5344CB8AC3E}">
        <p14:creationId xmlns:p14="http://schemas.microsoft.com/office/powerpoint/2010/main" val="308484613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hf sldNum="0" hdr="0" ftr="0" dt="0"/>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Divider Page with picture">
    <p:bg bwMode="gray">
      <p:bgRef idx="1001">
        <a:schemeClr val="bg1"/>
      </p:bgRef>
    </p:bg>
    <p:spTree>
      <p:nvGrpSpPr>
        <p:cNvPr id="1" name=""/>
        <p:cNvGrpSpPr/>
        <p:nvPr/>
      </p:nvGrpSpPr>
      <p:grpSpPr>
        <a:xfrm>
          <a:off x="0" y="0"/>
          <a:ext cx="0" cy="0"/>
          <a:chOff x="0" y="0"/>
          <a:chExt cx="0" cy="0"/>
        </a:xfrm>
      </p:grpSpPr>
      <p:sp>
        <p:nvSpPr>
          <p:cNvPr id="8" name="Picture Placeholder 7"/>
          <p:cNvSpPr>
            <a:spLocks noGrp="1"/>
          </p:cNvSpPr>
          <p:nvPr>
            <p:ph type="pic" sz="quarter" idx="11"/>
          </p:nvPr>
        </p:nvSpPr>
        <p:spPr>
          <a:xfrm>
            <a:off x="432000" y="162000"/>
            <a:ext cx="11328000" cy="2134800"/>
          </a:xfrm>
          <a:solidFill>
            <a:schemeClr val="bg1">
              <a:lumMod val="95000"/>
            </a:schemeClr>
          </a:solidFill>
        </p:spPr>
        <p:txBody>
          <a:bodyPr tIns="504000" anchor="t" anchorCtr="0"/>
          <a:lstStyle>
            <a:lvl1pPr algn="ctr">
              <a:defRPr b="0"/>
            </a:lvl1pPr>
          </a:lstStyle>
          <a:p>
            <a:r>
              <a:rPr lang="en-US" smtClean="0"/>
              <a:t>Click icon to add picture</a:t>
            </a:r>
            <a:endParaRPr lang="en-US"/>
          </a:p>
        </p:txBody>
      </p:sp>
      <p:sp>
        <p:nvSpPr>
          <p:cNvPr id="2" name="Title 1"/>
          <p:cNvSpPr>
            <a:spLocks noGrp="1"/>
          </p:cNvSpPr>
          <p:nvPr>
            <p:ph type="ctrTitle" hasCustomPrompt="1"/>
          </p:nvPr>
        </p:nvSpPr>
        <p:spPr bwMode="gray">
          <a:xfrm>
            <a:off x="432000" y="2444400"/>
            <a:ext cx="11328000" cy="738664"/>
          </a:xfrm>
        </p:spPr>
        <p:txBody>
          <a:bodyPr anchor="t" anchorCtr="0">
            <a:noAutofit/>
          </a:bodyPr>
          <a:lstStyle>
            <a:lvl1pPr>
              <a:defRPr sz="4800">
                <a:solidFill>
                  <a:schemeClr val="tx1"/>
                </a:solidFill>
                <a:latin typeface="+mj-lt"/>
              </a:defRPr>
            </a:lvl1pPr>
          </a:lstStyle>
          <a:p>
            <a:r>
              <a:rPr lang="en-US" dirty="0" smtClean="0"/>
              <a:t>Divider page</a:t>
            </a:r>
            <a:endParaRPr lang="de-DE" dirty="0"/>
          </a:p>
        </p:txBody>
      </p:sp>
      <p:sp>
        <p:nvSpPr>
          <p:cNvPr id="12" name="Rectangle 11"/>
          <p:cNvSpPr/>
          <p:nvPr userDrawn="1"/>
        </p:nvSpPr>
        <p:spPr bwMode="gray">
          <a:xfrm>
            <a:off x="432000" y="0"/>
            <a:ext cx="11328000" cy="162000"/>
          </a:xfrm>
          <a:prstGeom prst="rect">
            <a:avLst/>
          </a:prstGeom>
          <a:solidFill>
            <a:schemeClr val="accent1"/>
          </a:solidFill>
          <a:ln w="9525" algn="ctr">
            <a:noFill/>
            <a:miter lim="800000"/>
            <a:headEnd/>
            <a:tailEnd/>
          </a:ln>
        </p:spPr>
        <p:txBody>
          <a:bodyPr lIns="90000" tIns="72000" rIns="90000" bIns="72000" rtlCol="0" anchor="ctr"/>
          <a:lstStyle/>
          <a:p>
            <a:pPr algn="ctr" fontAlgn="base">
              <a:spcBef>
                <a:spcPct val="50000"/>
              </a:spcBef>
              <a:spcAft>
                <a:spcPct val="0"/>
              </a:spcAft>
              <a:buClr>
                <a:srgbClr val="F0AB00"/>
              </a:buClr>
              <a:buSzPct val="80000"/>
            </a:pPr>
            <a:endParaRPr lang="en-US" sz="1600" kern="0" dirty="0" err="1" smtClean="0">
              <a:solidFill>
                <a:srgbClr val="000000"/>
              </a:solidFill>
              <a:ea typeface="Arial Unicode MS" pitchFamily="34" charset="-128"/>
              <a:cs typeface="Arial Unicode MS" pitchFamily="34" charset="-128"/>
            </a:endParaRPr>
          </a:p>
        </p:txBody>
      </p:sp>
      <p:sp>
        <p:nvSpPr>
          <p:cNvPr id="93" name="Text Placeholder 92"/>
          <p:cNvSpPr>
            <a:spLocks noGrp="1"/>
          </p:cNvSpPr>
          <p:nvPr>
            <p:ph type="body" sz="quarter" idx="10" hasCustomPrompt="1"/>
          </p:nvPr>
        </p:nvSpPr>
        <p:spPr>
          <a:xfrm>
            <a:off x="438151" y="3506408"/>
            <a:ext cx="11328400" cy="620713"/>
          </a:xfrm>
        </p:spPr>
        <p:txBody>
          <a:bodyPr/>
          <a:lstStyle>
            <a:lvl1pPr>
              <a:spcBef>
                <a:spcPts val="1200"/>
              </a:spcBef>
              <a:defRPr sz="1600" b="0"/>
            </a:lvl1pPr>
          </a:lstStyle>
          <a:p>
            <a:r>
              <a:rPr lang="en-US" dirty="0" smtClean="0"/>
              <a:t>Subtitle if needed</a:t>
            </a:r>
          </a:p>
        </p:txBody>
      </p:sp>
      <p:pic>
        <p:nvPicPr>
          <p:cNvPr id="175" name="Picture 174" descr="SAP_grad_R_pref.pn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32003" y="6081750"/>
            <a:ext cx="1222604" cy="454025"/>
          </a:xfrm>
          <a:prstGeom prst="rect">
            <a:avLst/>
          </a:prstGeom>
        </p:spPr>
      </p:pic>
    </p:spTree>
    <p:extLst>
      <p:ext uri="{BB962C8B-B14F-4D97-AF65-F5344CB8AC3E}">
        <p14:creationId xmlns:p14="http://schemas.microsoft.com/office/powerpoint/2010/main" val="115857782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Заголовок и объект">
    <p:spTree>
      <p:nvGrpSpPr>
        <p:cNvPr id="1" name=""/>
        <p:cNvGrpSpPr/>
        <p:nvPr/>
      </p:nvGrpSpPr>
      <p:grpSpPr>
        <a:xfrm>
          <a:off x="0" y="0"/>
          <a:ext cx="0" cy="0"/>
          <a:chOff x="0" y="0"/>
          <a:chExt cx="0" cy="0"/>
        </a:xfrm>
      </p:grpSpPr>
      <p:pic>
        <p:nvPicPr>
          <p:cNvPr id="4" name="Picture 2" descr="Z:\Projects\Текущие\Проектная\FNS_2012\_БРЭНДБУК\out\PPT\3_1_present_A4-03.png"/>
          <p:cNvPicPr>
            <a:picLocks noChangeAspect="1" noChangeArrowheads="1"/>
          </p:cNvPicPr>
          <p:nvPr/>
        </p:nvPicPr>
        <p:blipFill>
          <a:blip r:embed="rId2" cstate="print"/>
          <a:srcRect/>
          <a:stretch>
            <a:fillRect/>
          </a:stretch>
        </p:blipFill>
        <p:spPr bwMode="auto">
          <a:xfrm>
            <a:off x="2117" y="1588"/>
            <a:ext cx="12189883" cy="6856412"/>
          </a:xfrm>
          <a:prstGeom prst="rect">
            <a:avLst/>
          </a:prstGeom>
          <a:noFill/>
          <a:ln w="9525">
            <a:noFill/>
            <a:miter lim="800000"/>
            <a:headEnd/>
            <a:tailEnd/>
          </a:ln>
        </p:spPr>
      </p:pic>
      <p:sp>
        <p:nvSpPr>
          <p:cNvPr id="5" name="TextBox 4"/>
          <p:cNvSpPr txBox="1"/>
          <p:nvPr/>
        </p:nvSpPr>
        <p:spPr>
          <a:xfrm>
            <a:off x="7901519" y="5127625"/>
            <a:ext cx="1231900" cy="376238"/>
          </a:xfrm>
          <a:prstGeom prst="rect">
            <a:avLst/>
          </a:prstGeom>
          <a:noFill/>
        </p:spPr>
        <p:txBody>
          <a:bodyPr lIns="80147" tIns="40074" rIns="80147" bIns="40074"/>
          <a:lstStyle/>
          <a:p>
            <a:pPr fontAlgn="base">
              <a:spcBef>
                <a:spcPct val="0"/>
              </a:spcBef>
              <a:spcAft>
                <a:spcPct val="0"/>
              </a:spcAft>
              <a:defRPr/>
            </a:pPr>
            <a:endParaRPr lang="ru-RU" dirty="0">
              <a:solidFill>
                <a:prstClr val="black"/>
              </a:solidFill>
            </a:endParaRPr>
          </a:p>
        </p:txBody>
      </p:sp>
      <p:sp>
        <p:nvSpPr>
          <p:cNvPr id="3" name="Содержимое 2"/>
          <p:cNvSpPr>
            <a:spLocks noGrp="1"/>
          </p:cNvSpPr>
          <p:nvPr>
            <p:ph idx="1"/>
          </p:nvPr>
        </p:nvSpPr>
        <p:spPr>
          <a:xfrm>
            <a:off x="1096873" y="1606877"/>
            <a:ext cx="9760919" cy="4829253"/>
          </a:xfrm>
        </p:spPr>
        <p:txBody>
          <a:bodyPr/>
          <a:lstStyle>
            <a:lvl1pPr marL="318641" indent="0">
              <a:buFontTx/>
              <a:buNone/>
              <a:defRPr b="1">
                <a:latin typeface="+mj-lt"/>
              </a:defRPr>
            </a:lvl1pPr>
            <a:lvl2pPr marL="315858" indent="2783">
              <a:defRPr>
                <a:latin typeface="+mj-lt"/>
              </a:defRPr>
            </a:lvl2pPr>
            <a:lvl3pPr marL="551012" indent="-228197">
              <a:tabLst/>
              <a:defRPr>
                <a:latin typeface="+mj-lt"/>
              </a:defRPr>
            </a:lvl3pPr>
            <a:lvl4pPr marL="0" indent="315858">
              <a:lnSpc>
                <a:spcPts val="1578"/>
              </a:lnSpc>
              <a:spcBef>
                <a:spcPts val="351"/>
              </a:spcBef>
              <a:defRPr>
                <a:latin typeface="+mj-lt"/>
              </a:defRPr>
            </a:lvl4pPr>
            <a:lvl5pPr>
              <a:lnSpc>
                <a:spcPts val="1578"/>
              </a:lnSpc>
              <a:spcBef>
                <a:spcPts val="351"/>
              </a:spcBef>
              <a:buNone/>
              <a:defRPr>
                <a:latin typeface="+mj-lt"/>
              </a:defRPr>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13" name="Заголовок 12"/>
          <p:cNvSpPr>
            <a:spLocks noGrp="1"/>
          </p:cNvSpPr>
          <p:nvPr>
            <p:ph type="title"/>
          </p:nvPr>
        </p:nvSpPr>
        <p:spPr>
          <a:xfrm>
            <a:off x="1096849" y="501073"/>
            <a:ext cx="9782923" cy="1105803"/>
          </a:xfrm>
        </p:spPr>
        <p:txBody>
          <a:bodyPr/>
          <a:lstStyle>
            <a:lvl1pPr marL="0" marR="0" indent="0" defTabSz="914239" rtl="0" eaLnBrk="1" fontAlgn="auto" latinLnBrk="0" hangingPunct="1">
              <a:lnSpc>
                <a:spcPct val="100000"/>
              </a:lnSpc>
              <a:spcBef>
                <a:spcPct val="0"/>
              </a:spcBef>
              <a:spcAft>
                <a:spcPts val="0"/>
              </a:spcAft>
              <a:tabLst/>
              <a:defRPr sz="4700"/>
            </a:lvl1pPr>
          </a:lstStyle>
          <a:p>
            <a:pPr lvl="0"/>
            <a:r>
              <a:rPr lang="ru-RU" noProof="0" smtClean="0"/>
              <a:t>Образец заголовка</a:t>
            </a:r>
            <a:endParaRPr lang="ru-RU" noProof="0" dirty="0" smtClean="0"/>
          </a:p>
        </p:txBody>
      </p:sp>
      <p:sp>
        <p:nvSpPr>
          <p:cNvPr id="6" name="Номер слайда 13"/>
          <p:cNvSpPr>
            <a:spLocks noGrp="1"/>
          </p:cNvSpPr>
          <p:nvPr>
            <p:ph type="sldNum" sz="quarter" idx="10"/>
          </p:nvPr>
        </p:nvSpPr>
        <p:spPr/>
        <p:txBody>
          <a:bodyPr/>
          <a:lstStyle>
            <a:lvl1pPr>
              <a:defRPr/>
            </a:lvl1pPr>
          </a:lstStyle>
          <a:p>
            <a:pPr>
              <a:defRPr/>
            </a:pPr>
            <a:fld id="{2239DDAF-0AF6-4ABE-B83B-855404764931}" type="slidenum">
              <a:rPr lang="ru-RU">
                <a:solidFill>
                  <a:prstClr val="white"/>
                </a:solidFill>
              </a:rPr>
              <a:pPr>
                <a:defRPr/>
              </a:pPr>
              <a:t>‹#›</a:t>
            </a:fld>
            <a:endParaRPr lang="ru-RU">
              <a:solidFill>
                <a:prstClr val="white"/>
              </a:solidFill>
            </a:endParaRPr>
          </a:p>
        </p:txBody>
      </p:sp>
      <p:pic>
        <p:nvPicPr>
          <p:cNvPr id="7" name="Рисунок 6"/>
          <p:cNvPicPr>
            <a:picLocks noChangeAspect="1"/>
          </p:cNvPicPr>
          <p:nvPr userDrawn="1"/>
        </p:nvPicPr>
        <p:blipFill rotWithShape="1">
          <a:blip r:embed="rId3"/>
          <a:srcRect l="26459" t="17716" r="1806" b="10802"/>
          <a:stretch/>
        </p:blipFill>
        <p:spPr>
          <a:xfrm>
            <a:off x="-571238" y="-995958"/>
            <a:ext cx="13119100" cy="7353300"/>
          </a:xfrm>
          <a:prstGeom prst="rect">
            <a:avLst/>
          </a:prstGeom>
          <a:effectLst>
            <a:softEdge rad="25400"/>
          </a:effectLst>
        </p:spPr>
      </p:pic>
    </p:spTree>
    <p:extLst>
      <p:ext uri="{BB962C8B-B14F-4D97-AF65-F5344CB8AC3E}">
        <p14:creationId xmlns:p14="http://schemas.microsoft.com/office/powerpoint/2010/main" val="1283804243"/>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Contact / Thank You">
    <p:bg bwMode="gray">
      <p:bgRef idx="1001">
        <a:schemeClr val="bg1"/>
      </p:bgRef>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bwMode="gray">
          <a:xfrm>
            <a:off x="432000" y="2444400"/>
            <a:ext cx="11328000" cy="738664"/>
          </a:xfrm>
        </p:spPr>
        <p:txBody>
          <a:bodyPr>
            <a:noAutofit/>
          </a:bodyPr>
          <a:lstStyle>
            <a:lvl1pPr>
              <a:defRPr sz="4800">
                <a:solidFill>
                  <a:schemeClr val="tx1"/>
                </a:solidFill>
                <a:latin typeface="+mj-lt"/>
              </a:defRPr>
            </a:lvl1pPr>
          </a:lstStyle>
          <a:p>
            <a:r>
              <a:rPr lang="en-US" dirty="0" smtClean="0"/>
              <a:t>Thank you</a:t>
            </a:r>
            <a:endParaRPr lang="de-DE" dirty="0"/>
          </a:p>
        </p:txBody>
      </p:sp>
      <p:sp>
        <p:nvSpPr>
          <p:cNvPr id="12" name="Rectangle 11"/>
          <p:cNvSpPr/>
          <p:nvPr userDrawn="1"/>
        </p:nvSpPr>
        <p:spPr bwMode="gray">
          <a:xfrm>
            <a:off x="432000" y="0"/>
            <a:ext cx="11328000" cy="162000"/>
          </a:xfrm>
          <a:prstGeom prst="rect">
            <a:avLst/>
          </a:prstGeom>
          <a:solidFill>
            <a:schemeClr val="accent1"/>
          </a:solidFill>
          <a:ln w="9525" algn="ctr">
            <a:noFill/>
            <a:miter lim="800000"/>
            <a:headEnd/>
            <a:tailEnd/>
          </a:ln>
        </p:spPr>
        <p:txBody>
          <a:bodyPr lIns="90000" tIns="72000" rIns="90000" bIns="72000" rtlCol="0" anchor="ctr"/>
          <a:lstStyle/>
          <a:p>
            <a:pPr algn="ctr" fontAlgn="base">
              <a:spcBef>
                <a:spcPct val="50000"/>
              </a:spcBef>
              <a:spcAft>
                <a:spcPct val="0"/>
              </a:spcAft>
              <a:buClr>
                <a:srgbClr val="F0AB00"/>
              </a:buClr>
              <a:buSzPct val="80000"/>
            </a:pPr>
            <a:endParaRPr lang="en-US" sz="1600" kern="0" dirty="0" err="1" smtClean="0">
              <a:solidFill>
                <a:srgbClr val="000000"/>
              </a:solidFill>
              <a:ea typeface="Arial Unicode MS" pitchFamily="34" charset="-128"/>
              <a:cs typeface="Arial Unicode MS" pitchFamily="34" charset="-128"/>
            </a:endParaRPr>
          </a:p>
        </p:txBody>
      </p:sp>
      <p:sp>
        <p:nvSpPr>
          <p:cNvPr id="93" name="Text Placeholder 92"/>
          <p:cNvSpPr>
            <a:spLocks noGrp="1"/>
          </p:cNvSpPr>
          <p:nvPr>
            <p:ph type="body" sz="quarter" idx="10" hasCustomPrompt="1"/>
          </p:nvPr>
        </p:nvSpPr>
        <p:spPr>
          <a:xfrm>
            <a:off x="432000" y="4604385"/>
            <a:ext cx="11328400" cy="1477328"/>
          </a:xfrm>
        </p:spPr>
        <p:txBody>
          <a:bodyPr anchor="b" anchorCtr="0">
            <a:noAutofit/>
          </a:bodyPr>
          <a:lstStyle>
            <a:lvl1pPr>
              <a:spcBef>
                <a:spcPts val="0"/>
              </a:spcBef>
              <a:defRPr sz="1600" b="0"/>
            </a:lvl1pPr>
          </a:lstStyle>
          <a:p>
            <a:r>
              <a:rPr lang="en-US" dirty="0" smtClean="0"/>
              <a:t>Contact information:</a:t>
            </a:r>
          </a:p>
          <a:p>
            <a:endParaRPr lang="en-US" dirty="0" smtClean="0"/>
          </a:p>
          <a:p>
            <a:r>
              <a:rPr lang="en-US" dirty="0" smtClean="0"/>
              <a:t>F name MI. L name</a:t>
            </a:r>
          </a:p>
          <a:p>
            <a:r>
              <a:rPr lang="en-US" dirty="0" smtClean="0"/>
              <a:t>Title</a:t>
            </a:r>
          </a:p>
          <a:p>
            <a:r>
              <a:rPr lang="en-US" dirty="0" smtClean="0"/>
              <a:t>Address</a:t>
            </a:r>
          </a:p>
          <a:p>
            <a:r>
              <a:rPr lang="en-US" dirty="0" smtClean="0"/>
              <a:t>Phone number</a:t>
            </a:r>
          </a:p>
        </p:txBody>
      </p:sp>
      <p:pic>
        <p:nvPicPr>
          <p:cNvPr id="175" name="Picture 174" descr="SAP_grad_R_pref.pn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32003" y="478633"/>
            <a:ext cx="2443073" cy="907257"/>
          </a:xfrm>
          <a:prstGeom prst="rect">
            <a:avLst/>
          </a:prstGeom>
        </p:spPr>
      </p:pic>
    </p:spTree>
    <p:extLst>
      <p:ext uri="{BB962C8B-B14F-4D97-AF65-F5344CB8AC3E}">
        <p14:creationId xmlns:p14="http://schemas.microsoft.com/office/powerpoint/2010/main" val="207463834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hf sldNum="0" hdr="0" ftr="0" dt="0"/>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Agenda">
    <p:bg bwMode="gray">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Agenda</a:t>
            </a:r>
            <a:endParaRPr lang="en-US" dirty="0"/>
          </a:p>
        </p:txBody>
      </p:sp>
      <p:sp>
        <p:nvSpPr>
          <p:cNvPr id="4" name="Text Placeholder 3"/>
          <p:cNvSpPr>
            <a:spLocks noGrp="1"/>
          </p:cNvSpPr>
          <p:nvPr>
            <p:ph type="body" sz="quarter" idx="10" hasCustomPrompt="1"/>
          </p:nvPr>
        </p:nvSpPr>
        <p:spPr>
          <a:xfrm>
            <a:off x="432002" y="1692000"/>
            <a:ext cx="11326284" cy="3831818"/>
          </a:xfrm>
        </p:spPr>
        <p:txBody>
          <a:bodyPr>
            <a:noAutofit/>
          </a:bodyPr>
          <a:lstStyle>
            <a:lvl1pPr marL="0" marR="0" indent="0" algn="l" defTabSz="914400" rtl="0" eaLnBrk="1" fontAlgn="auto" latinLnBrk="0" hangingPunct="1">
              <a:lnSpc>
                <a:spcPct val="100000"/>
              </a:lnSpc>
              <a:spcBef>
                <a:spcPts val="2400"/>
              </a:spcBef>
              <a:spcAft>
                <a:spcPts val="0"/>
              </a:spcAft>
              <a:buClr>
                <a:schemeClr val="accent1"/>
              </a:buClr>
              <a:buSzPct val="80000"/>
              <a:buFontTx/>
              <a:buNone/>
              <a:tabLst/>
              <a:defRPr b="0"/>
            </a:lvl1pPr>
            <a:lvl2pPr marL="0" marR="0" indent="0" algn="l" defTabSz="914400" rtl="0" eaLnBrk="1" fontAlgn="auto" latinLnBrk="0" hangingPunct="1">
              <a:lnSpc>
                <a:spcPct val="100000"/>
              </a:lnSpc>
              <a:spcBef>
                <a:spcPts val="2400"/>
              </a:spcBef>
              <a:spcAft>
                <a:spcPts val="0"/>
              </a:spcAft>
              <a:buClr>
                <a:schemeClr val="accent1"/>
              </a:buClr>
              <a:buSzPct val="80000"/>
              <a:buFontTx/>
              <a:buNone/>
              <a:tabLst/>
              <a:defRPr/>
            </a:lvl2pPr>
            <a:lvl3pPr marL="0" marR="0" indent="0" algn="l" defTabSz="914400" rtl="0" eaLnBrk="1" fontAlgn="auto" latinLnBrk="0" hangingPunct="1">
              <a:lnSpc>
                <a:spcPct val="100000"/>
              </a:lnSpc>
              <a:spcBef>
                <a:spcPts val="2400"/>
              </a:spcBef>
              <a:spcAft>
                <a:spcPts val="0"/>
              </a:spcAft>
              <a:buClr>
                <a:schemeClr val="accent1"/>
              </a:buClr>
              <a:buSzPct val="80000"/>
              <a:buFontTx/>
              <a:buNone/>
              <a:tabLst/>
              <a:defRPr/>
            </a:lvl3pPr>
            <a:lvl4pPr marL="171450" indent="-171450">
              <a:spcBef>
                <a:spcPts val="600"/>
              </a:spcBef>
              <a:buClr>
                <a:schemeClr val="accent1"/>
              </a:buClr>
              <a:buFont typeface="Wingdings" pitchFamily="2" charset="2"/>
              <a:buChar char=""/>
              <a:defRPr sz="1800"/>
            </a:lvl4pPr>
          </a:lstStyle>
          <a:p>
            <a:pPr lvl="1"/>
            <a:r>
              <a:rPr lang="en-US" dirty="0" smtClean="0"/>
              <a:t>Agenda Item/Divider Headline</a:t>
            </a:r>
          </a:p>
          <a:p>
            <a:pPr lvl="3"/>
            <a:r>
              <a:rPr lang="en-US" dirty="0" smtClean="0"/>
              <a:t>Details</a:t>
            </a:r>
          </a:p>
          <a:p>
            <a:endParaRPr lang="en-US" dirty="0" smtClean="0"/>
          </a:p>
          <a:p>
            <a:endParaRPr lang="en-US" dirty="0" smtClean="0"/>
          </a:p>
        </p:txBody>
      </p:sp>
    </p:spTree>
    <p:extLst>
      <p:ext uri="{BB962C8B-B14F-4D97-AF65-F5344CB8AC3E}">
        <p14:creationId xmlns:p14="http://schemas.microsoft.com/office/powerpoint/2010/main" val="308686128"/>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bwMode="gray"/>
        <p:txBody>
          <a:bodyPr/>
          <a:lstStyle>
            <a:lvl1pPr>
              <a:defRPr/>
            </a:lvl1pPr>
          </a:lstStyle>
          <a:p>
            <a:r>
              <a:rPr lang="en-US" noProof="0" dirty="0" smtClean="0"/>
              <a:t>Insert page title</a:t>
            </a:r>
            <a:endParaRPr lang="de-DE" dirty="0"/>
          </a:p>
        </p:txBody>
      </p:sp>
    </p:spTree>
    <p:extLst>
      <p:ext uri="{BB962C8B-B14F-4D97-AF65-F5344CB8AC3E}">
        <p14:creationId xmlns:p14="http://schemas.microsoft.com/office/powerpoint/2010/main" val="3594750171"/>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and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noProof="0" dirty="0" smtClean="0"/>
              <a:t>Insert page title</a:t>
            </a:r>
            <a:endParaRPr lang="en-US" dirty="0"/>
          </a:p>
        </p:txBody>
      </p:sp>
      <p:sp>
        <p:nvSpPr>
          <p:cNvPr id="4" name="Text Placeholder 3"/>
          <p:cNvSpPr>
            <a:spLocks noGrp="1"/>
          </p:cNvSpPr>
          <p:nvPr>
            <p:ph type="body" sz="quarter" idx="10" hasCustomPrompt="1"/>
          </p:nvPr>
        </p:nvSpPr>
        <p:spPr>
          <a:xfrm>
            <a:off x="432002" y="1690687"/>
            <a:ext cx="11326284" cy="4391026"/>
          </a:xfrm>
        </p:spPr>
        <p:txBody>
          <a:bodyPr/>
          <a:lstStyle>
            <a:lvl1pPr>
              <a:defRPr/>
            </a:lvl1pPr>
          </a:lstStyle>
          <a:p>
            <a:pPr lvl="0"/>
            <a:r>
              <a:rPr lang="en-US" noProof="0" dirty="0" smtClean="0"/>
              <a:t>First level</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934083018"/>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nd Text: 2 columns">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noProof="0" dirty="0" smtClean="0"/>
              <a:t>Insert page title</a:t>
            </a:r>
            <a:endParaRPr lang="en-US" dirty="0"/>
          </a:p>
        </p:txBody>
      </p:sp>
      <p:sp>
        <p:nvSpPr>
          <p:cNvPr id="4" name="Text Placeholder 3"/>
          <p:cNvSpPr>
            <a:spLocks noGrp="1"/>
          </p:cNvSpPr>
          <p:nvPr>
            <p:ph type="body" sz="quarter" idx="10" hasCustomPrompt="1"/>
          </p:nvPr>
        </p:nvSpPr>
        <p:spPr>
          <a:xfrm>
            <a:off x="432000" y="1691999"/>
            <a:ext cx="5553600" cy="4392000"/>
          </a:xfrm>
        </p:spPr>
        <p:txBody>
          <a:bodyPr/>
          <a:lstStyle>
            <a:lvl1pPr>
              <a:defRPr/>
            </a:lvl1pPr>
          </a:lstStyle>
          <a:p>
            <a:pPr lvl="0"/>
            <a:r>
              <a:rPr lang="en-US" noProof="0" dirty="0" smtClean="0"/>
              <a:t>First level</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hasCustomPrompt="1"/>
          </p:nvPr>
        </p:nvSpPr>
        <p:spPr>
          <a:xfrm>
            <a:off x="6206400" y="1691999"/>
            <a:ext cx="5553600" cy="4392000"/>
          </a:xfrm>
        </p:spPr>
        <p:txBody>
          <a:bodyPr/>
          <a:lstStyle>
            <a:lvl1pPr>
              <a:defRPr/>
            </a:lvl1pPr>
          </a:lstStyle>
          <a:p>
            <a:pPr lvl="0"/>
            <a:r>
              <a:rPr lang="en-US" noProof="0" dirty="0" smtClean="0"/>
              <a:t>First level</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158878200"/>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nd Text: 3 column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32000" y="324000"/>
            <a:ext cx="11328000" cy="756000"/>
          </a:xfrm>
        </p:spPr>
        <p:txBody>
          <a:bodyPr/>
          <a:lstStyle/>
          <a:p>
            <a:r>
              <a:rPr lang="en-US" noProof="0" dirty="0" smtClean="0"/>
              <a:t>Insert page title</a:t>
            </a:r>
            <a:endParaRPr lang="en-US" dirty="0"/>
          </a:p>
        </p:txBody>
      </p:sp>
      <p:sp>
        <p:nvSpPr>
          <p:cNvPr id="4" name="Text Placeholder 3"/>
          <p:cNvSpPr>
            <a:spLocks noGrp="1"/>
          </p:cNvSpPr>
          <p:nvPr>
            <p:ph type="body" sz="quarter" idx="10" hasCustomPrompt="1"/>
          </p:nvPr>
        </p:nvSpPr>
        <p:spPr>
          <a:xfrm>
            <a:off x="432000" y="1691999"/>
            <a:ext cx="3628800" cy="4392000"/>
          </a:xfrm>
        </p:spPr>
        <p:txBody>
          <a:bodyPr/>
          <a:lstStyle>
            <a:lvl1pPr>
              <a:defRPr/>
            </a:lvl1pPr>
          </a:lstStyle>
          <a:p>
            <a:pPr lvl="0"/>
            <a:r>
              <a:rPr lang="en-US" noProof="0" dirty="0" smtClean="0"/>
              <a:t>First level</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hasCustomPrompt="1"/>
          </p:nvPr>
        </p:nvSpPr>
        <p:spPr>
          <a:xfrm>
            <a:off x="8131200" y="1691999"/>
            <a:ext cx="3628800" cy="4392000"/>
          </a:xfrm>
        </p:spPr>
        <p:txBody>
          <a:bodyPr/>
          <a:lstStyle>
            <a:lvl1pPr>
              <a:defRPr/>
            </a:lvl1pPr>
          </a:lstStyle>
          <a:p>
            <a:pPr lvl="0"/>
            <a:r>
              <a:rPr lang="en-US" noProof="0" dirty="0" smtClean="0"/>
              <a:t>First level</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Text Placeholder 3"/>
          <p:cNvSpPr>
            <a:spLocks noGrp="1"/>
          </p:cNvSpPr>
          <p:nvPr>
            <p:ph type="body" sz="quarter" idx="12" hasCustomPrompt="1"/>
          </p:nvPr>
        </p:nvSpPr>
        <p:spPr>
          <a:xfrm>
            <a:off x="4294300" y="1691999"/>
            <a:ext cx="3628800" cy="4392000"/>
          </a:xfrm>
        </p:spPr>
        <p:txBody>
          <a:bodyPr/>
          <a:lstStyle>
            <a:lvl1pPr>
              <a:defRPr/>
            </a:lvl1pPr>
          </a:lstStyle>
          <a:p>
            <a:pPr lvl="0"/>
            <a:r>
              <a:rPr lang="en-US" noProof="0" dirty="0" smtClean="0"/>
              <a:t>First level</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195856734"/>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Title and Text with picture right 1">
    <p:spTree>
      <p:nvGrpSpPr>
        <p:cNvPr id="1" name=""/>
        <p:cNvGrpSpPr/>
        <p:nvPr/>
      </p:nvGrpSpPr>
      <p:grpSpPr>
        <a:xfrm>
          <a:off x="0" y="0"/>
          <a:ext cx="0" cy="0"/>
          <a:chOff x="0" y="0"/>
          <a:chExt cx="0" cy="0"/>
        </a:xfrm>
      </p:grpSpPr>
      <p:sp>
        <p:nvSpPr>
          <p:cNvPr id="2" name="Title 1"/>
          <p:cNvSpPr>
            <a:spLocks noGrp="1"/>
          </p:cNvSpPr>
          <p:nvPr>
            <p:ph type="title" hasCustomPrompt="1"/>
          </p:nvPr>
        </p:nvSpPr>
        <p:spPr bwMode="gray"/>
        <p:txBody>
          <a:bodyPr/>
          <a:lstStyle>
            <a:lvl1pPr>
              <a:defRPr/>
            </a:lvl1pPr>
          </a:lstStyle>
          <a:p>
            <a:r>
              <a:rPr lang="en-US" noProof="0" dirty="0" smtClean="0"/>
              <a:t>Insert page title</a:t>
            </a:r>
            <a:endParaRPr lang="de-DE" dirty="0"/>
          </a:p>
        </p:txBody>
      </p:sp>
      <p:sp>
        <p:nvSpPr>
          <p:cNvPr id="5" name="Picture Placeholder 4"/>
          <p:cNvSpPr>
            <a:spLocks noGrp="1"/>
          </p:cNvSpPr>
          <p:nvPr>
            <p:ph type="pic" sz="quarter" idx="10"/>
          </p:nvPr>
        </p:nvSpPr>
        <p:spPr bwMode="gray">
          <a:xfrm>
            <a:off x="7660800" y="1690688"/>
            <a:ext cx="4104000" cy="4391025"/>
          </a:xfrm>
          <a:solidFill>
            <a:schemeClr val="bg1">
              <a:lumMod val="95000"/>
            </a:schemeClr>
          </a:solidFill>
        </p:spPr>
        <p:txBody>
          <a:bodyPr tIns="1296000" anchor="t" anchorCtr="0"/>
          <a:lstStyle>
            <a:lvl1pPr algn="ctr">
              <a:defRPr b="0"/>
            </a:lvl1pPr>
          </a:lstStyle>
          <a:p>
            <a:r>
              <a:rPr lang="en-US" smtClean="0"/>
              <a:t>Click icon to add picture</a:t>
            </a:r>
            <a:endParaRPr lang="de-DE" dirty="0"/>
          </a:p>
        </p:txBody>
      </p:sp>
      <p:sp>
        <p:nvSpPr>
          <p:cNvPr id="7" name="Text Placeholder 6"/>
          <p:cNvSpPr>
            <a:spLocks noGrp="1"/>
          </p:cNvSpPr>
          <p:nvPr>
            <p:ph type="body" sz="quarter" idx="11" hasCustomPrompt="1"/>
          </p:nvPr>
        </p:nvSpPr>
        <p:spPr bwMode="gray">
          <a:xfrm>
            <a:off x="432000" y="1690688"/>
            <a:ext cx="6984000" cy="4391025"/>
          </a:xfrm>
        </p:spPr>
        <p:txBody>
          <a:bodyPr/>
          <a:lstStyle>
            <a:lvl1pPr>
              <a:defRPr/>
            </a:lvl1pPr>
          </a:lstStyle>
          <a:p>
            <a:pPr lvl="0"/>
            <a:r>
              <a:rPr lang="en-US" noProof="0" dirty="0" smtClean="0"/>
              <a:t>First level</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de-DE" dirty="0"/>
          </a:p>
        </p:txBody>
      </p:sp>
    </p:spTree>
    <p:extLst>
      <p:ext uri="{BB962C8B-B14F-4D97-AF65-F5344CB8AC3E}">
        <p14:creationId xmlns:p14="http://schemas.microsoft.com/office/powerpoint/2010/main" val="2377406814"/>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Title and Text with picture right 2">
    <p:spTree>
      <p:nvGrpSpPr>
        <p:cNvPr id="1" name=""/>
        <p:cNvGrpSpPr/>
        <p:nvPr/>
      </p:nvGrpSpPr>
      <p:grpSpPr>
        <a:xfrm>
          <a:off x="0" y="0"/>
          <a:ext cx="0" cy="0"/>
          <a:chOff x="0" y="0"/>
          <a:chExt cx="0" cy="0"/>
        </a:xfrm>
      </p:grpSpPr>
      <p:sp>
        <p:nvSpPr>
          <p:cNvPr id="2" name="Title 1"/>
          <p:cNvSpPr>
            <a:spLocks noGrp="1"/>
          </p:cNvSpPr>
          <p:nvPr>
            <p:ph type="title" hasCustomPrompt="1"/>
          </p:nvPr>
        </p:nvSpPr>
        <p:spPr bwMode="gray"/>
        <p:txBody>
          <a:bodyPr/>
          <a:lstStyle>
            <a:lvl1pPr>
              <a:defRPr/>
            </a:lvl1pPr>
          </a:lstStyle>
          <a:p>
            <a:r>
              <a:rPr lang="en-US" noProof="0" dirty="0" smtClean="0"/>
              <a:t>Insert page title</a:t>
            </a:r>
            <a:endParaRPr lang="de-DE" dirty="0"/>
          </a:p>
        </p:txBody>
      </p:sp>
      <p:sp>
        <p:nvSpPr>
          <p:cNvPr id="5" name="Picture Placeholder 4"/>
          <p:cNvSpPr>
            <a:spLocks noGrp="1"/>
          </p:cNvSpPr>
          <p:nvPr>
            <p:ph type="pic" sz="quarter" idx="10"/>
          </p:nvPr>
        </p:nvSpPr>
        <p:spPr bwMode="gray">
          <a:xfrm>
            <a:off x="6206400" y="1692000"/>
            <a:ext cx="5553600" cy="4392000"/>
          </a:xfrm>
          <a:solidFill>
            <a:schemeClr val="bg1">
              <a:lumMod val="95000"/>
            </a:schemeClr>
          </a:solidFill>
        </p:spPr>
        <p:txBody>
          <a:bodyPr vert="horz" lIns="0" tIns="1296000" rIns="0" bIns="0" rtlCol="0" anchor="t" anchorCtr="0">
            <a:noAutofit/>
          </a:bodyPr>
          <a:lstStyle>
            <a:lvl1pPr marL="0" indent="0" algn="ctr" defTabSz="914400" rtl="0" eaLnBrk="1" latinLnBrk="0" hangingPunct="1">
              <a:spcBef>
                <a:spcPts val="1620"/>
              </a:spcBef>
              <a:buClr>
                <a:schemeClr val="accent1"/>
              </a:buClr>
              <a:buSzPct val="80000"/>
              <a:buFontTx/>
              <a:buNone/>
              <a:defRPr lang="de-DE" sz="1800" b="0" kern="1200" dirty="0">
                <a:solidFill>
                  <a:schemeClr val="tx1"/>
                </a:solidFill>
                <a:latin typeface="+mn-lt"/>
                <a:ea typeface="+mn-ea"/>
                <a:cs typeface="+mn-cs"/>
              </a:defRPr>
            </a:lvl1pPr>
          </a:lstStyle>
          <a:p>
            <a:r>
              <a:rPr lang="en-US" smtClean="0"/>
              <a:t>Click icon to add picture</a:t>
            </a:r>
            <a:endParaRPr lang="de-DE" dirty="0"/>
          </a:p>
        </p:txBody>
      </p:sp>
      <p:sp>
        <p:nvSpPr>
          <p:cNvPr id="7" name="Text Placeholder 6"/>
          <p:cNvSpPr>
            <a:spLocks noGrp="1"/>
          </p:cNvSpPr>
          <p:nvPr>
            <p:ph type="body" sz="quarter" idx="11" hasCustomPrompt="1"/>
          </p:nvPr>
        </p:nvSpPr>
        <p:spPr bwMode="gray">
          <a:xfrm>
            <a:off x="432000" y="1692000"/>
            <a:ext cx="5553600" cy="4392000"/>
          </a:xfrm>
        </p:spPr>
        <p:txBody>
          <a:bodyPr/>
          <a:lstStyle>
            <a:lvl1pPr>
              <a:defRPr/>
            </a:lvl1pPr>
          </a:lstStyle>
          <a:p>
            <a:pPr lvl="0"/>
            <a:r>
              <a:rPr lang="en-US" noProof="0" dirty="0" smtClean="0"/>
              <a:t>First level</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de-DE" dirty="0"/>
          </a:p>
        </p:txBody>
      </p:sp>
    </p:spTree>
    <p:extLst>
      <p:ext uri="{BB962C8B-B14F-4D97-AF65-F5344CB8AC3E}">
        <p14:creationId xmlns:p14="http://schemas.microsoft.com/office/powerpoint/2010/main" val="3165700350"/>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Title and Text with picture right 3">
    <p:spTree>
      <p:nvGrpSpPr>
        <p:cNvPr id="1" name=""/>
        <p:cNvGrpSpPr/>
        <p:nvPr/>
      </p:nvGrpSpPr>
      <p:grpSpPr>
        <a:xfrm>
          <a:off x="0" y="0"/>
          <a:ext cx="0" cy="0"/>
          <a:chOff x="0" y="0"/>
          <a:chExt cx="0" cy="0"/>
        </a:xfrm>
      </p:grpSpPr>
      <p:sp>
        <p:nvSpPr>
          <p:cNvPr id="2" name="Title 1"/>
          <p:cNvSpPr>
            <a:spLocks noGrp="1"/>
          </p:cNvSpPr>
          <p:nvPr>
            <p:ph type="title" hasCustomPrompt="1"/>
          </p:nvPr>
        </p:nvSpPr>
        <p:spPr bwMode="gray"/>
        <p:txBody>
          <a:bodyPr/>
          <a:lstStyle>
            <a:lvl1pPr>
              <a:defRPr/>
            </a:lvl1pPr>
          </a:lstStyle>
          <a:p>
            <a:r>
              <a:rPr lang="en-US" noProof="0" dirty="0" smtClean="0"/>
              <a:t>Insert page title</a:t>
            </a:r>
            <a:endParaRPr lang="de-DE" dirty="0"/>
          </a:p>
        </p:txBody>
      </p:sp>
      <p:sp>
        <p:nvSpPr>
          <p:cNvPr id="5" name="Picture Placeholder 4"/>
          <p:cNvSpPr>
            <a:spLocks noGrp="1"/>
          </p:cNvSpPr>
          <p:nvPr>
            <p:ph type="pic" sz="quarter" idx="10"/>
          </p:nvPr>
        </p:nvSpPr>
        <p:spPr bwMode="gray">
          <a:xfrm>
            <a:off x="4767072" y="1692000"/>
            <a:ext cx="6984000" cy="4392000"/>
          </a:xfrm>
          <a:solidFill>
            <a:schemeClr val="bg1">
              <a:lumMod val="95000"/>
            </a:schemeClr>
          </a:solidFill>
        </p:spPr>
        <p:txBody>
          <a:bodyPr vert="horz" lIns="0" tIns="1296000" rIns="0" bIns="0" rtlCol="0" anchor="t" anchorCtr="0">
            <a:noAutofit/>
          </a:bodyPr>
          <a:lstStyle>
            <a:lvl1pPr marL="0" indent="0" algn="ctr" defTabSz="914400" rtl="0" eaLnBrk="1" latinLnBrk="0" hangingPunct="1">
              <a:spcBef>
                <a:spcPts val="1620"/>
              </a:spcBef>
              <a:buClr>
                <a:schemeClr val="accent1"/>
              </a:buClr>
              <a:buSzPct val="80000"/>
              <a:buFontTx/>
              <a:buNone/>
              <a:defRPr lang="de-DE" sz="1800" b="0" kern="1200" dirty="0">
                <a:solidFill>
                  <a:schemeClr val="tx1"/>
                </a:solidFill>
                <a:latin typeface="+mn-lt"/>
                <a:ea typeface="+mn-ea"/>
                <a:cs typeface="+mn-cs"/>
              </a:defRPr>
            </a:lvl1pPr>
          </a:lstStyle>
          <a:p>
            <a:r>
              <a:rPr lang="en-US" smtClean="0"/>
              <a:t>Click icon to add picture</a:t>
            </a:r>
            <a:endParaRPr lang="de-DE" dirty="0"/>
          </a:p>
        </p:txBody>
      </p:sp>
      <p:sp>
        <p:nvSpPr>
          <p:cNvPr id="7" name="Text Placeholder 6"/>
          <p:cNvSpPr>
            <a:spLocks noGrp="1"/>
          </p:cNvSpPr>
          <p:nvPr>
            <p:ph type="body" sz="quarter" idx="11" hasCustomPrompt="1"/>
          </p:nvPr>
        </p:nvSpPr>
        <p:spPr bwMode="gray">
          <a:xfrm>
            <a:off x="432000" y="1692000"/>
            <a:ext cx="4104000" cy="4392000"/>
          </a:xfrm>
        </p:spPr>
        <p:txBody>
          <a:bodyPr/>
          <a:lstStyle>
            <a:lvl1pPr>
              <a:defRPr/>
            </a:lvl1pPr>
          </a:lstStyle>
          <a:p>
            <a:pPr lvl="0"/>
            <a:r>
              <a:rPr lang="en-US" noProof="0" dirty="0" smtClean="0"/>
              <a:t>First level</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de-DE" dirty="0"/>
          </a:p>
        </p:txBody>
      </p:sp>
    </p:spTree>
    <p:extLst>
      <p:ext uri="{BB962C8B-B14F-4D97-AF65-F5344CB8AC3E}">
        <p14:creationId xmlns:p14="http://schemas.microsoft.com/office/powerpoint/2010/main" val="1786119647"/>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Title and Text with picture left 1">
    <p:spTree>
      <p:nvGrpSpPr>
        <p:cNvPr id="1" name=""/>
        <p:cNvGrpSpPr/>
        <p:nvPr/>
      </p:nvGrpSpPr>
      <p:grpSpPr>
        <a:xfrm>
          <a:off x="0" y="0"/>
          <a:ext cx="0" cy="0"/>
          <a:chOff x="0" y="0"/>
          <a:chExt cx="0" cy="0"/>
        </a:xfrm>
      </p:grpSpPr>
      <p:sp>
        <p:nvSpPr>
          <p:cNvPr id="2" name="Title 1"/>
          <p:cNvSpPr>
            <a:spLocks noGrp="1"/>
          </p:cNvSpPr>
          <p:nvPr>
            <p:ph type="title" hasCustomPrompt="1"/>
          </p:nvPr>
        </p:nvSpPr>
        <p:spPr bwMode="gray"/>
        <p:txBody>
          <a:bodyPr/>
          <a:lstStyle>
            <a:lvl1pPr>
              <a:defRPr/>
            </a:lvl1pPr>
          </a:lstStyle>
          <a:p>
            <a:r>
              <a:rPr lang="en-US" noProof="0" dirty="0" smtClean="0"/>
              <a:t>Insert page title</a:t>
            </a:r>
            <a:endParaRPr lang="de-DE" dirty="0"/>
          </a:p>
        </p:txBody>
      </p:sp>
      <p:sp>
        <p:nvSpPr>
          <p:cNvPr id="5" name="Picture Placeholder 4"/>
          <p:cNvSpPr>
            <a:spLocks noGrp="1"/>
          </p:cNvSpPr>
          <p:nvPr>
            <p:ph type="pic" sz="quarter" idx="10"/>
          </p:nvPr>
        </p:nvSpPr>
        <p:spPr bwMode="gray">
          <a:xfrm>
            <a:off x="432000" y="1690688"/>
            <a:ext cx="4104000" cy="4391025"/>
          </a:xfrm>
          <a:solidFill>
            <a:schemeClr val="bg1">
              <a:lumMod val="95000"/>
            </a:schemeClr>
          </a:solidFill>
        </p:spPr>
        <p:txBody>
          <a:bodyPr tIns="1296000" anchor="t" anchorCtr="0"/>
          <a:lstStyle>
            <a:lvl1pPr algn="ctr">
              <a:defRPr b="0"/>
            </a:lvl1pPr>
          </a:lstStyle>
          <a:p>
            <a:r>
              <a:rPr lang="en-US" smtClean="0"/>
              <a:t>Click icon to add picture</a:t>
            </a:r>
            <a:endParaRPr lang="de-DE" dirty="0"/>
          </a:p>
        </p:txBody>
      </p:sp>
      <p:sp>
        <p:nvSpPr>
          <p:cNvPr id="7" name="Text Placeholder 6"/>
          <p:cNvSpPr>
            <a:spLocks noGrp="1"/>
          </p:cNvSpPr>
          <p:nvPr>
            <p:ph type="body" sz="quarter" idx="11" hasCustomPrompt="1"/>
          </p:nvPr>
        </p:nvSpPr>
        <p:spPr bwMode="gray">
          <a:xfrm>
            <a:off x="4776000" y="1690688"/>
            <a:ext cx="6984000" cy="4391025"/>
          </a:xfrm>
        </p:spPr>
        <p:txBody>
          <a:bodyPr/>
          <a:lstStyle>
            <a:lvl1pPr>
              <a:defRPr/>
            </a:lvl1pPr>
          </a:lstStyle>
          <a:p>
            <a:pPr lvl="0"/>
            <a:r>
              <a:rPr lang="en-US" noProof="0" dirty="0" smtClean="0"/>
              <a:t>First level</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de-DE" dirty="0"/>
          </a:p>
        </p:txBody>
      </p:sp>
    </p:spTree>
    <p:extLst>
      <p:ext uri="{BB962C8B-B14F-4D97-AF65-F5344CB8AC3E}">
        <p14:creationId xmlns:p14="http://schemas.microsoft.com/office/powerpoint/2010/main" val="2118550001"/>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Пользовательский макет">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Образец заголовка</a:t>
            </a:r>
            <a:endParaRPr lang="ru-RU" dirty="0"/>
          </a:p>
        </p:txBody>
      </p:sp>
      <p:sp>
        <p:nvSpPr>
          <p:cNvPr id="5" name="Номер слайда 4"/>
          <p:cNvSpPr>
            <a:spLocks noGrp="1"/>
          </p:cNvSpPr>
          <p:nvPr>
            <p:ph type="sldNum" sz="quarter" idx="12"/>
          </p:nvPr>
        </p:nvSpPr>
        <p:spPr/>
        <p:txBody>
          <a:bodyPr/>
          <a:lstStyle/>
          <a:p>
            <a:pPr fontAlgn="base">
              <a:spcBef>
                <a:spcPct val="0"/>
              </a:spcBef>
              <a:spcAft>
                <a:spcPct val="0"/>
              </a:spcAft>
              <a:defRPr/>
            </a:pPr>
            <a:fld id="{87AB3045-1F38-4F49-8A47-0198A9AFB45E}" type="slidenum">
              <a:rPr lang="ru-RU">
                <a:solidFill>
                  <a:prstClr val="white"/>
                </a:solidFill>
              </a:rPr>
              <a:pPr fontAlgn="base">
                <a:spcBef>
                  <a:spcPct val="0"/>
                </a:spcBef>
                <a:spcAft>
                  <a:spcPct val="0"/>
                </a:spcAft>
                <a:defRPr/>
              </a:pPr>
              <a:t>‹#›</a:t>
            </a:fld>
            <a:endParaRPr lang="ru-RU">
              <a:solidFill>
                <a:prstClr val="white"/>
              </a:solidFill>
            </a:endParaRPr>
          </a:p>
        </p:txBody>
      </p:sp>
      <p:sp>
        <p:nvSpPr>
          <p:cNvPr id="7" name="Текст 6"/>
          <p:cNvSpPr>
            <a:spLocks noGrp="1"/>
          </p:cNvSpPr>
          <p:nvPr>
            <p:ph type="body" sz="quarter" idx="13"/>
          </p:nvPr>
        </p:nvSpPr>
        <p:spPr>
          <a:xfrm>
            <a:off x="1087437" y="1854200"/>
            <a:ext cx="4348163" cy="45974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Tree>
    <p:extLst>
      <p:ext uri="{BB962C8B-B14F-4D97-AF65-F5344CB8AC3E}">
        <p14:creationId xmlns:p14="http://schemas.microsoft.com/office/powerpoint/2010/main" val="3820761907"/>
      </p:ext>
    </p:extLst>
  </p:cSld>
  <p:clrMapOvr>
    <a:masterClrMapping/>
  </p:clrMapOvr>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Title and Text with picture left 2">
    <p:spTree>
      <p:nvGrpSpPr>
        <p:cNvPr id="1" name=""/>
        <p:cNvGrpSpPr/>
        <p:nvPr/>
      </p:nvGrpSpPr>
      <p:grpSpPr>
        <a:xfrm>
          <a:off x="0" y="0"/>
          <a:ext cx="0" cy="0"/>
          <a:chOff x="0" y="0"/>
          <a:chExt cx="0" cy="0"/>
        </a:xfrm>
      </p:grpSpPr>
      <p:sp>
        <p:nvSpPr>
          <p:cNvPr id="2" name="Title 1"/>
          <p:cNvSpPr>
            <a:spLocks noGrp="1"/>
          </p:cNvSpPr>
          <p:nvPr>
            <p:ph type="title" hasCustomPrompt="1"/>
          </p:nvPr>
        </p:nvSpPr>
        <p:spPr bwMode="gray"/>
        <p:txBody>
          <a:bodyPr/>
          <a:lstStyle>
            <a:lvl1pPr>
              <a:defRPr/>
            </a:lvl1pPr>
          </a:lstStyle>
          <a:p>
            <a:r>
              <a:rPr lang="en-US" noProof="0" dirty="0" smtClean="0"/>
              <a:t>Insert page title</a:t>
            </a:r>
            <a:endParaRPr lang="de-DE" dirty="0"/>
          </a:p>
        </p:txBody>
      </p:sp>
      <p:sp>
        <p:nvSpPr>
          <p:cNvPr id="5" name="Picture Placeholder 4"/>
          <p:cNvSpPr>
            <a:spLocks noGrp="1"/>
          </p:cNvSpPr>
          <p:nvPr>
            <p:ph type="pic" sz="quarter" idx="10"/>
          </p:nvPr>
        </p:nvSpPr>
        <p:spPr bwMode="gray">
          <a:xfrm>
            <a:off x="432000" y="1692000"/>
            <a:ext cx="5553600" cy="4392000"/>
          </a:xfrm>
          <a:solidFill>
            <a:schemeClr val="bg1">
              <a:lumMod val="95000"/>
            </a:schemeClr>
          </a:solidFill>
        </p:spPr>
        <p:txBody>
          <a:bodyPr vert="horz" lIns="0" tIns="1296000" rIns="0" bIns="0" rtlCol="0" anchor="t" anchorCtr="0">
            <a:noAutofit/>
          </a:bodyPr>
          <a:lstStyle>
            <a:lvl1pPr marL="0" indent="0" algn="ctr" defTabSz="914400" rtl="0" eaLnBrk="1" latinLnBrk="0" hangingPunct="1">
              <a:spcBef>
                <a:spcPts val="1620"/>
              </a:spcBef>
              <a:buClr>
                <a:schemeClr val="accent1"/>
              </a:buClr>
              <a:buSzPct val="80000"/>
              <a:buFontTx/>
              <a:buNone/>
              <a:defRPr lang="de-DE" sz="1800" b="0" kern="1200" dirty="0">
                <a:solidFill>
                  <a:schemeClr val="tx1"/>
                </a:solidFill>
                <a:latin typeface="+mn-lt"/>
                <a:ea typeface="+mn-ea"/>
                <a:cs typeface="+mn-cs"/>
              </a:defRPr>
            </a:lvl1pPr>
          </a:lstStyle>
          <a:p>
            <a:r>
              <a:rPr lang="en-US" smtClean="0"/>
              <a:t>Click icon to add picture</a:t>
            </a:r>
            <a:endParaRPr lang="de-DE" dirty="0"/>
          </a:p>
        </p:txBody>
      </p:sp>
      <p:sp>
        <p:nvSpPr>
          <p:cNvPr id="7" name="Text Placeholder 6"/>
          <p:cNvSpPr>
            <a:spLocks noGrp="1"/>
          </p:cNvSpPr>
          <p:nvPr>
            <p:ph type="body" sz="quarter" idx="11" hasCustomPrompt="1"/>
          </p:nvPr>
        </p:nvSpPr>
        <p:spPr bwMode="gray">
          <a:xfrm>
            <a:off x="6206400" y="1692000"/>
            <a:ext cx="5553600" cy="4392000"/>
          </a:xfrm>
        </p:spPr>
        <p:txBody>
          <a:bodyPr/>
          <a:lstStyle>
            <a:lvl1pPr>
              <a:defRPr/>
            </a:lvl1pPr>
          </a:lstStyle>
          <a:p>
            <a:pPr lvl="0"/>
            <a:r>
              <a:rPr lang="en-US" noProof="0" dirty="0" smtClean="0"/>
              <a:t>First level</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de-DE" dirty="0"/>
          </a:p>
        </p:txBody>
      </p:sp>
    </p:spTree>
    <p:extLst>
      <p:ext uri="{BB962C8B-B14F-4D97-AF65-F5344CB8AC3E}">
        <p14:creationId xmlns:p14="http://schemas.microsoft.com/office/powerpoint/2010/main" val="1851885516"/>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Title and Text with picture left 3">
    <p:spTree>
      <p:nvGrpSpPr>
        <p:cNvPr id="1" name=""/>
        <p:cNvGrpSpPr/>
        <p:nvPr/>
      </p:nvGrpSpPr>
      <p:grpSpPr>
        <a:xfrm>
          <a:off x="0" y="0"/>
          <a:ext cx="0" cy="0"/>
          <a:chOff x="0" y="0"/>
          <a:chExt cx="0" cy="0"/>
        </a:xfrm>
      </p:grpSpPr>
      <p:sp>
        <p:nvSpPr>
          <p:cNvPr id="2" name="Title 1"/>
          <p:cNvSpPr>
            <a:spLocks noGrp="1"/>
          </p:cNvSpPr>
          <p:nvPr>
            <p:ph type="title" hasCustomPrompt="1"/>
          </p:nvPr>
        </p:nvSpPr>
        <p:spPr bwMode="gray"/>
        <p:txBody>
          <a:bodyPr/>
          <a:lstStyle>
            <a:lvl1pPr>
              <a:defRPr/>
            </a:lvl1pPr>
          </a:lstStyle>
          <a:p>
            <a:r>
              <a:rPr lang="en-US" noProof="0" dirty="0" smtClean="0"/>
              <a:t>Insert page title</a:t>
            </a:r>
            <a:endParaRPr lang="de-DE" dirty="0"/>
          </a:p>
        </p:txBody>
      </p:sp>
      <p:sp>
        <p:nvSpPr>
          <p:cNvPr id="5" name="Picture Placeholder 4"/>
          <p:cNvSpPr>
            <a:spLocks noGrp="1"/>
          </p:cNvSpPr>
          <p:nvPr>
            <p:ph type="pic" sz="quarter" idx="10"/>
          </p:nvPr>
        </p:nvSpPr>
        <p:spPr bwMode="gray">
          <a:xfrm>
            <a:off x="432000" y="1692000"/>
            <a:ext cx="6984000" cy="4392000"/>
          </a:xfrm>
          <a:solidFill>
            <a:schemeClr val="bg1">
              <a:lumMod val="95000"/>
            </a:schemeClr>
          </a:solidFill>
        </p:spPr>
        <p:txBody>
          <a:bodyPr vert="horz" lIns="0" tIns="1296000" rIns="0" bIns="0" rtlCol="0" anchor="t" anchorCtr="0">
            <a:noAutofit/>
          </a:bodyPr>
          <a:lstStyle>
            <a:lvl1pPr marL="0" indent="0" algn="ctr" defTabSz="914400" rtl="0" eaLnBrk="1" latinLnBrk="0" hangingPunct="1">
              <a:spcBef>
                <a:spcPts val="1620"/>
              </a:spcBef>
              <a:buClr>
                <a:schemeClr val="accent1"/>
              </a:buClr>
              <a:buSzPct val="80000"/>
              <a:buFontTx/>
              <a:buNone/>
              <a:defRPr lang="de-DE" sz="1800" b="0" kern="1200" dirty="0">
                <a:solidFill>
                  <a:schemeClr val="tx1"/>
                </a:solidFill>
                <a:latin typeface="+mn-lt"/>
                <a:ea typeface="+mn-ea"/>
                <a:cs typeface="+mn-cs"/>
              </a:defRPr>
            </a:lvl1pPr>
          </a:lstStyle>
          <a:p>
            <a:r>
              <a:rPr lang="en-US" smtClean="0"/>
              <a:t>Click icon to add picture</a:t>
            </a:r>
            <a:endParaRPr lang="de-DE" dirty="0"/>
          </a:p>
        </p:txBody>
      </p:sp>
      <p:sp>
        <p:nvSpPr>
          <p:cNvPr id="7" name="Text Placeholder 6"/>
          <p:cNvSpPr>
            <a:spLocks noGrp="1"/>
          </p:cNvSpPr>
          <p:nvPr>
            <p:ph type="body" sz="quarter" idx="11" hasCustomPrompt="1"/>
          </p:nvPr>
        </p:nvSpPr>
        <p:spPr bwMode="gray">
          <a:xfrm>
            <a:off x="7656000" y="1692000"/>
            <a:ext cx="4104000" cy="4392000"/>
          </a:xfrm>
        </p:spPr>
        <p:txBody>
          <a:bodyPr/>
          <a:lstStyle>
            <a:lvl1pPr>
              <a:defRPr/>
            </a:lvl1pPr>
          </a:lstStyle>
          <a:p>
            <a:pPr lvl="0"/>
            <a:r>
              <a:rPr lang="en-US" noProof="0" dirty="0" smtClean="0"/>
              <a:t>First level</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de-DE" dirty="0"/>
          </a:p>
        </p:txBody>
      </p:sp>
    </p:spTree>
    <p:extLst>
      <p:ext uri="{BB962C8B-B14F-4D97-AF65-F5344CB8AC3E}">
        <p14:creationId xmlns:p14="http://schemas.microsoft.com/office/powerpoint/2010/main" val="2944200481"/>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itle and Text with picture: 2 columns">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noProof="0" dirty="0" smtClean="0"/>
              <a:t>Insert page title</a:t>
            </a:r>
            <a:endParaRPr lang="en-US" dirty="0"/>
          </a:p>
        </p:txBody>
      </p:sp>
      <p:sp>
        <p:nvSpPr>
          <p:cNvPr id="4" name="Text Placeholder 3"/>
          <p:cNvSpPr>
            <a:spLocks noGrp="1"/>
          </p:cNvSpPr>
          <p:nvPr>
            <p:ph type="body" sz="quarter" idx="10" hasCustomPrompt="1"/>
          </p:nvPr>
        </p:nvSpPr>
        <p:spPr>
          <a:xfrm>
            <a:off x="432000" y="1690688"/>
            <a:ext cx="5553600" cy="1720800"/>
          </a:xfrm>
        </p:spPr>
        <p:txBody>
          <a:bodyPr/>
          <a:lstStyle>
            <a:lvl1pPr>
              <a:defRPr/>
            </a:lvl1pPr>
          </a:lstStyle>
          <a:p>
            <a:pPr lvl="0"/>
            <a:r>
              <a:rPr lang="en-US" noProof="0" dirty="0" smtClean="0"/>
              <a:t>First level</a:t>
            </a:r>
          </a:p>
          <a:p>
            <a:pPr lvl="1"/>
            <a:r>
              <a:rPr lang="en-US" dirty="0" smtClean="0"/>
              <a:t>Second level</a:t>
            </a:r>
          </a:p>
        </p:txBody>
      </p:sp>
      <p:sp>
        <p:nvSpPr>
          <p:cNvPr id="13" name="Text Placeholder 3"/>
          <p:cNvSpPr>
            <a:spLocks noGrp="1"/>
          </p:cNvSpPr>
          <p:nvPr>
            <p:ph type="body" sz="quarter" idx="14" hasCustomPrompt="1"/>
          </p:nvPr>
        </p:nvSpPr>
        <p:spPr>
          <a:xfrm>
            <a:off x="6206400" y="1690688"/>
            <a:ext cx="5553600" cy="1720800"/>
          </a:xfrm>
        </p:spPr>
        <p:txBody>
          <a:bodyPr/>
          <a:lstStyle>
            <a:lvl1pPr>
              <a:defRPr/>
            </a:lvl1pPr>
          </a:lstStyle>
          <a:p>
            <a:pPr lvl="0"/>
            <a:r>
              <a:rPr lang="en-US" noProof="0" dirty="0" smtClean="0"/>
              <a:t>First level</a:t>
            </a:r>
          </a:p>
          <a:p>
            <a:pPr lvl="1"/>
            <a:r>
              <a:rPr lang="en-US" dirty="0" smtClean="0"/>
              <a:t>Second level</a:t>
            </a:r>
          </a:p>
        </p:txBody>
      </p:sp>
      <p:sp>
        <p:nvSpPr>
          <p:cNvPr id="9" name="Picture Placeholder 4"/>
          <p:cNvSpPr>
            <a:spLocks noGrp="1"/>
          </p:cNvSpPr>
          <p:nvPr>
            <p:ph type="pic" sz="quarter" idx="15"/>
          </p:nvPr>
        </p:nvSpPr>
        <p:spPr bwMode="gray">
          <a:xfrm>
            <a:off x="432000" y="3573497"/>
            <a:ext cx="5553600" cy="2508223"/>
          </a:xfrm>
          <a:solidFill>
            <a:schemeClr val="bg1">
              <a:lumMod val="95000"/>
            </a:schemeClr>
          </a:solidFill>
        </p:spPr>
        <p:txBody>
          <a:bodyPr tIns="504000" anchor="t" anchorCtr="0"/>
          <a:lstStyle>
            <a:lvl1pPr algn="ctr">
              <a:defRPr b="0"/>
            </a:lvl1pPr>
          </a:lstStyle>
          <a:p>
            <a:r>
              <a:rPr lang="en-US" smtClean="0"/>
              <a:t>Click icon to add picture</a:t>
            </a:r>
            <a:endParaRPr lang="de-DE" dirty="0"/>
          </a:p>
        </p:txBody>
      </p:sp>
      <p:sp>
        <p:nvSpPr>
          <p:cNvPr id="11" name="Picture Placeholder 4"/>
          <p:cNvSpPr>
            <a:spLocks noGrp="1"/>
          </p:cNvSpPr>
          <p:nvPr>
            <p:ph type="pic" sz="quarter" idx="16"/>
          </p:nvPr>
        </p:nvSpPr>
        <p:spPr bwMode="gray">
          <a:xfrm>
            <a:off x="6206400" y="3573497"/>
            <a:ext cx="5553600" cy="2508223"/>
          </a:xfrm>
          <a:solidFill>
            <a:schemeClr val="bg1">
              <a:lumMod val="95000"/>
            </a:schemeClr>
          </a:solidFill>
        </p:spPr>
        <p:txBody>
          <a:bodyPr tIns="504000" anchor="t" anchorCtr="0"/>
          <a:lstStyle>
            <a:lvl1pPr algn="ctr">
              <a:defRPr b="0"/>
            </a:lvl1pPr>
          </a:lstStyle>
          <a:p>
            <a:r>
              <a:rPr lang="en-US" smtClean="0"/>
              <a:t>Click icon to add picture</a:t>
            </a:r>
            <a:endParaRPr lang="de-DE" dirty="0"/>
          </a:p>
        </p:txBody>
      </p:sp>
    </p:spTree>
    <p:extLst>
      <p:ext uri="{BB962C8B-B14F-4D97-AF65-F5344CB8AC3E}">
        <p14:creationId xmlns:p14="http://schemas.microsoft.com/office/powerpoint/2010/main" val="4106906755"/>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noProof="0" dirty="0" smtClean="0"/>
              <a:t>Insert page title</a:t>
            </a:r>
            <a:endParaRPr lang="en-US" dirty="0"/>
          </a:p>
        </p:txBody>
      </p:sp>
      <p:sp>
        <p:nvSpPr>
          <p:cNvPr id="7" name="Content Placeholder 2"/>
          <p:cNvSpPr>
            <a:spLocks noGrp="1"/>
          </p:cNvSpPr>
          <p:nvPr>
            <p:ph idx="1" hasCustomPrompt="1"/>
          </p:nvPr>
        </p:nvSpPr>
        <p:spPr>
          <a:xfrm>
            <a:off x="432000" y="1691998"/>
            <a:ext cx="11328000" cy="4392000"/>
          </a:xfrm>
        </p:spPr>
        <p:txBody>
          <a:bodyPr tIns="1440000"/>
          <a:lstStyle>
            <a:lvl1pPr algn="ctr">
              <a:defRPr b="0"/>
            </a:lvl1pPr>
          </a:lstStyle>
          <a:p>
            <a:pPr lvl="0"/>
            <a:r>
              <a:rPr lang="en-US" dirty="0" smtClean="0"/>
              <a:t>Click to add content</a:t>
            </a:r>
          </a:p>
        </p:txBody>
      </p:sp>
    </p:spTree>
    <p:extLst>
      <p:ext uri="{BB962C8B-B14F-4D97-AF65-F5344CB8AC3E}">
        <p14:creationId xmlns:p14="http://schemas.microsoft.com/office/powerpoint/2010/main" val="1746036003"/>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_Discussion Panel">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Discussion panel</a:t>
            </a:r>
            <a:endParaRPr lang="en-US" dirty="0"/>
          </a:p>
        </p:txBody>
      </p:sp>
      <p:sp>
        <p:nvSpPr>
          <p:cNvPr id="5" name="Text Placeholder 4"/>
          <p:cNvSpPr>
            <a:spLocks noGrp="1"/>
          </p:cNvSpPr>
          <p:nvPr>
            <p:ph type="body" sz="quarter" idx="10" hasCustomPrompt="1"/>
          </p:nvPr>
        </p:nvSpPr>
        <p:spPr>
          <a:xfrm>
            <a:off x="432002" y="1692000"/>
            <a:ext cx="11326284" cy="2816156"/>
          </a:xfrm>
        </p:spPr>
        <p:txBody>
          <a:bodyPr>
            <a:noAutofit/>
          </a:bodyPr>
          <a:lstStyle>
            <a:lvl1pPr>
              <a:spcBef>
                <a:spcPts val="1800"/>
              </a:spcBef>
              <a:defRPr/>
            </a:lvl1pPr>
          </a:lstStyle>
          <a:p>
            <a:r>
              <a:rPr lang="en-US" dirty="0" smtClean="0"/>
              <a:t>Title of discussion panel</a:t>
            </a:r>
          </a:p>
          <a:p>
            <a:r>
              <a:rPr lang="en-US" b="0" dirty="0" smtClean="0"/>
              <a:t>Speaker Name, Company 1</a:t>
            </a:r>
          </a:p>
          <a:p>
            <a:r>
              <a:rPr lang="en-US" b="0" dirty="0" smtClean="0"/>
              <a:t>Speaker Name, Company 2</a:t>
            </a:r>
          </a:p>
          <a:p>
            <a:r>
              <a:rPr lang="en-US" b="0" dirty="0" smtClean="0"/>
              <a:t>Speaker Name, Company 3</a:t>
            </a:r>
          </a:p>
          <a:p>
            <a:r>
              <a:rPr lang="en-US" b="0" dirty="0" smtClean="0"/>
              <a:t>Speaker Name, Company 4</a:t>
            </a:r>
          </a:p>
          <a:p>
            <a:r>
              <a:rPr lang="en-US" b="0" dirty="0" smtClean="0"/>
              <a:t>Speaker Name, Company 5</a:t>
            </a:r>
          </a:p>
        </p:txBody>
      </p:sp>
    </p:spTree>
    <p:extLst>
      <p:ext uri="{BB962C8B-B14F-4D97-AF65-F5344CB8AC3E}">
        <p14:creationId xmlns:p14="http://schemas.microsoft.com/office/powerpoint/2010/main" val="2477827459"/>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821449000"/>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1_Title Only">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bwMode="gray"/>
        <p:txBody>
          <a:bodyPr/>
          <a:lstStyle>
            <a:lvl1pPr>
              <a:defRPr sz="3600">
                <a:solidFill>
                  <a:schemeClr val="accent1"/>
                </a:solidFill>
              </a:defRPr>
            </a:lvl1pPr>
          </a:lstStyle>
          <a:p>
            <a:r>
              <a:rPr lang="en-US" noProof="0" dirty="0" smtClean="0"/>
              <a:t>Insert page title</a:t>
            </a:r>
            <a:endParaRPr lang="de-DE" dirty="0"/>
          </a:p>
        </p:txBody>
      </p:sp>
      <p:sp>
        <p:nvSpPr>
          <p:cNvPr id="3" name="Rectangle 2"/>
          <p:cNvSpPr/>
          <p:nvPr userDrawn="1"/>
        </p:nvSpPr>
        <p:spPr bwMode="gray">
          <a:xfrm>
            <a:off x="432000" y="0"/>
            <a:ext cx="11328000" cy="162000"/>
          </a:xfrm>
          <a:prstGeom prst="rect">
            <a:avLst/>
          </a:prstGeom>
          <a:solidFill>
            <a:schemeClr val="accent1"/>
          </a:solidFill>
          <a:ln w="9525" algn="ctr">
            <a:noFill/>
            <a:miter lim="800000"/>
            <a:headEnd/>
            <a:tailEnd/>
          </a:ln>
        </p:spPr>
        <p:txBody>
          <a:bodyPr lIns="90000" tIns="72000" rIns="90000" bIns="72000" rtlCol="0" anchor="ctr"/>
          <a:lstStyle/>
          <a:p>
            <a:pPr algn="ctr" fontAlgn="base">
              <a:spcBef>
                <a:spcPct val="50000"/>
              </a:spcBef>
              <a:spcAft>
                <a:spcPct val="0"/>
              </a:spcAft>
              <a:buClr>
                <a:srgbClr val="F0AB00"/>
              </a:buClr>
              <a:buSzPct val="80000"/>
            </a:pPr>
            <a:endParaRPr lang="en-US" sz="1600" kern="0" dirty="0" err="1" smtClean="0">
              <a:solidFill>
                <a:srgbClr val="000000"/>
              </a:solidFill>
              <a:ea typeface="Arial Unicode MS" pitchFamily="34" charset="-128"/>
              <a:cs typeface="Arial Unicode MS" pitchFamily="34" charset="-128"/>
            </a:endParaRPr>
          </a:p>
        </p:txBody>
      </p:sp>
    </p:spTree>
    <p:extLst>
      <p:ext uri="{BB962C8B-B14F-4D97-AF65-F5344CB8AC3E}">
        <p14:creationId xmlns:p14="http://schemas.microsoft.com/office/powerpoint/2010/main" val="634271896"/>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1_Title and Text with picture right 3">
    <p:spTree>
      <p:nvGrpSpPr>
        <p:cNvPr id="1" name=""/>
        <p:cNvGrpSpPr/>
        <p:nvPr/>
      </p:nvGrpSpPr>
      <p:grpSpPr>
        <a:xfrm>
          <a:off x="0" y="0"/>
          <a:ext cx="0" cy="0"/>
          <a:chOff x="0" y="0"/>
          <a:chExt cx="0" cy="0"/>
        </a:xfrm>
      </p:grpSpPr>
      <p:sp>
        <p:nvSpPr>
          <p:cNvPr id="8" name="Rectangle 7"/>
          <p:cNvSpPr/>
          <p:nvPr userDrawn="1"/>
        </p:nvSpPr>
        <p:spPr bwMode="gray">
          <a:xfrm>
            <a:off x="4" y="0"/>
            <a:ext cx="4176903" cy="6858000"/>
          </a:xfrm>
          <a:prstGeom prst="rect">
            <a:avLst/>
          </a:prstGeom>
          <a:solidFill>
            <a:schemeClr val="tx1"/>
          </a:solidFill>
          <a:ln w="6350" algn="ctr">
            <a:noFill/>
            <a:miter lim="800000"/>
            <a:headEnd/>
            <a:tailEnd/>
          </a:ln>
        </p:spPr>
        <p:txBody>
          <a:bodyPr lIns="75573" tIns="60458" rIns="75573" bIns="60458" rtlCol="0" anchor="ctr"/>
          <a:lstStyle/>
          <a:p>
            <a:pPr algn="ctr" defTabSz="767822" fontAlgn="base">
              <a:spcBef>
                <a:spcPct val="50000"/>
              </a:spcBef>
              <a:spcAft>
                <a:spcPct val="0"/>
              </a:spcAft>
              <a:buClr>
                <a:srgbClr val="F0AB00"/>
              </a:buClr>
              <a:buSzPct val="80000"/>
            </a:pPr>
            <a:endParaRPr lang="en-US" sz="1700" kern="0" dirty="0" err="1" smtClean="0">
              <a:solidFill>
                <a:srgbClr val="000000"/>
              </a:solidFill>
              <a:ea typeface="Arial Unicode MS" pitchFamily="34" charset="-128"/>
              <a:cs typeface="Arial Unicode MS" pitchFamily="34" charset="-128"/>
            </a:endParaRPr>
          </a:p>
        </p:txBody>
      </p:sp>
      <p:sp>
        <p:nvSpPr>
          <p:cNvPr id="2" name="Title 1"/>
          <p:cNvSpPr>
            <a:spLocks noGrp="1"/>
          </p:cNvSpPr>
          <p:nvPr>
            <p:ph type="title" hasCustomPrompt="1"/>
          </p:nvPr>
        </p:nvSpPr>
        <p:spPr bwMode="gray">
          <a:xfrm>
            <a:off x="323919" y="324000"/>
            <a:ext cx="3592860" cy="756000"/>
          </a:xfrm>
        </p:spPr>
        <p:txBody>
          <a:bodyPr anchor="t" anchorCtr="0"/>
          <a:lstStyle>
            <a:lvl1pPr>
              <a:defRPr sz="3700">
                <a:solidFill>
                  <a:schemeClr val="accent1"/>
                </a:solidFill>
              </a:defRPr>
            </a:lvl1pPr>
          </a:lstStyle>
          <a:p>
            <a:r>
              <a:rPr lang="en-US" noProof="0" dirty="0" smtClean="0"/>
              <a:t>Insert page title</a:t>
            </a:r>
            <a:endParaRPr lang="de-DE" dirty="0"/>
          </a:p>
        </p:txBody>
      </p:sp>
      <p:sp>
        <p:nvSpPr>
          <p:cNvPr id="7" name="Text Placeholder 6"/>
          <p:cNvSpPr>
            <a:spLocks noGrp="1"/>
          </p:cNvSpPr>
          <p:nvPr>
            <p:ph type="body" sz="quarter" idx="11" hasCustomPrompt="1"/>
          </p:nvPr>
        </p:nvSpPr>
        <p:spPr bwMode="gray">
          <a:xfrm>
            <a:off x="323919" y="1890680"/>
            <a:ext cx="3592860" cy="4289943"/>
          </a:xfrm>
        </p:spPr>
        <p:txBody>
          <a:bodyPr/>
          <a:lstStyle>
            <a:lvl1pPr>
              <a:defRPr sz="2400">
                <a:solidFill>
                  <a:schemeClr val="bg1"/>
                </a:solidFill>
              </a:defRPr>
            </a:lvl1pPr>
            <a:lvl2pPr>
              <a:defRPr sz="2400">
                <a:solidFill>
                  <a:schemeClr val="bg1"/>
                </a:solidFill>
              </a:defRPr>
            </a:lvl2pPr>
            <a:lvl3pPr>
              <a:defRPr sz="2000">
                <a:solidFill>
                  <a:schemeClr val="bg1"/>
                </a:solidFill>
              </a:defRPr>
            </a:lvl3pPr>
            <a:lvl4pPr>
              <a:defRPr sz="2000">
                <a:solidFill>
                  <a:schemeClr val="bg1"/>
                </a:solidFill>
              </a:defRPr>
            </a:lvl4pPr>
            <a:lvl5pPr>
              <a:defRPr sz="1700">
                <a:solidFill>
                  <a:schemeClr val="bg1"/>
                </a:solidFill>
              </a:defRPr>
            </a:lvl5pPr>
          </a:lstStyle>
          <a:p>
            <a:pPr lvl="0"/>
            <a:r>
              <a:rPr lang="en-US" noProof="0" dirty="0" smtClean="0"/>
              <a:t>First level</a:t>
            </a:r>
          </a:p>
          <a:p>
            <a:pPr lvl="1"/>
            <a:r>
              <a:rPr lang="en-US" dirty="0" smtClean="0"/>
              <a:t>Second level</a:t>
            </a:r>
          </a:p>
          <a:p>
            <a:pPr lvl="2"/>
            <a:r>
              <a:rPr lang="en-US" dirty="0" smtClean="0"/>
              <a:t>Third level</a:t>
            </a:r>
          </a:p>
        </p:txBody>
      </p:sp>
    </p:spTree>
    <p:extLst>
      <p:ext uri="{BB962C8B-B14F-4D97-AF65-F5344CB8AC3E}">
        <p14:creationId xmlns:p14="http://schemas.microsoft.com/office/powerpoint/2010/main" val="727455139"/>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1_Title and Text with picture: 2 columns">
    <p:spTree>
      <p:nvGrpSpPr>
        <p:cNvPr id="1" name=""/>
        <p:cNvGrpSpPr/>
        <p:nvPr/>
      </p:nvGrpSpPr>
      <p:grpSpPr>
        <a:xfrm>
          <a:off x="0" y="0"/>
          <a:ext cx="0" cy="0"/>
          <a:chOff x="0" y="0"/>
          <a:chExt cx="0" cy="0"/>
        </a:xfrm>
      </p:grpSpPr>
      <p:sp>
        <p:nvSpPr>
          <p:cNvPr id="7" name="Rectangle 6"/>
          <p:cNvSpPr/>
          <p:nvPr userDrawn="1"/>
        </p:nvSpPr>
        <p:spPr bwMode="gray">
          <a:xfrm>
            <a:off x="0" y="0"/>
            <a:ext cx="6096000" cy="6858000"/>
          </a:xfrm>
          <a:prstGeom prst="rect">
            <a:avLst/>
          </a:prstGeom>
          <a:solidFill>
            <a:schemeClr val="tx1"/>
          </a:solidFill>
        </p:spPr>
        <p:txBody>
          <a:bodyPr wrap="square" rtlCol="0" anchor="ctr" anchorCtr="1">
            <a:noAutofit/>
          </a:bodyPr>
          <a:lstStyle/>
          <a:p>
            <a:pPr algn="ctr"/>
            <a:endParaRPr lang="en-US" sz="1200" dirty="0" smtClean="0">
              <a:solidFill>
                <a:srgbClr val="FFFFFF"/>
              </a:solidFill>
              <a:cs typeface="Arial"/>
            </a:endParaRPr>
          </a:p>
        </p:txBody>
      </p:sp>
      <p:sp>
        <p:nvSpPr>
          <p:cNvPr id="8" name="Rectangle 7"/>
          <p:cNvSpPr/>
          <p:nvPr userDrawn="1"/>
        </p:nvSpPr>
        <p:spPr bwMode="gray">
          <a:xfrm>
            <a:off x="6096000" y="0"/>
            <a:ext cx="6096000" cy="6858000"/>
          </a:xfrm>
          <a:prstGeom prst="rect">
            <a:avLst/>
          </a:prstGeom>
          <a:solidFill>
            <a:schemeClr val="bg1"/>
          </a:solidFill>
        </p:spPr>
        <p:txBody>
          <a:bodyPr wrap="square" rtlCol="0" anchor="ctr" anchorCtr="1">
            <a:noAutofit/>
          </a:bodyPr>
          <a:lstStyle/>
          <a:p>
            <a:pPr algn="ctr"/>
            <a:endParaRPr lang="en-US" sz="1200" dirty="0" smtClean="0">
              <a:solidFill>
                <a:srgbClr val="FFFFFF"/>
              </a:solidFill>
              <a:cs typeface="Arial"/>
            </a:endParaRPr>
          </a:p>
        </p:txBody>
      </p:sp>
      <p:sp>
        <p:nvSpPr>
          <p:cNvPr id="2" name="Title 1"/>
          <p:cNvSpPr>
            <a:spLocks noGrp="1"/>
          </p:cNvSpPr>
          <p:nvPr>
            <p:ph type="title" hasCustomPrompt="1"/>
          </p:nvPr>
        </p:nvSpPr>
        <p:spPr>
          <a:xfrm>
            <a:off x="432003" y="642977"/>
            <a:ext cx="5333209" cy="756000"/>
          </a:xfrm>
        </p:spPr>
        <p:txBody>
          <a:bodyPr/>
          <a:lstStyle>
            <a:lvl1pPr>
              <a:defRPr sz="3600">
                <a:solidFill>
                  <a:schemeClr val="accent1"/>
                </a:solidFill>
              </a:defRPr>
            </a:lvl1pPr>
          </a:lstStyle>
          <a:p>
            <a:r>
              <a:rPr lang="en-US" noProof="0" dirty="0" smtClean="0"/>
              <a:t>Insert page title</a:t>
            </a:r>
            <a:endParaRPr lang="en-US" dirty="0"/>
          </a:p>
        </p:txBody>
      </p:sp>
      <p:sp>
        <p:nvSpPr>
          <p:cNvPr id="4" name="Text Placeholder 3"/>
          <p:cNvSpPr>
            <a:spLocks noGrp="1"/>
          </p:cNvSpPr>
          <p:nvPr>
            <p:ph type="body" sz="quarter" idx="10" hasCustomPrompt="1"/>
          </p:nvPr>
        </p:nvSpPr>
        <p:spPr>
          <a:xfrm>
            <a:off x="432000" y="2009665"/>
            <a:ext cx="5361563" cy="1720800"/>
          </a:xfrm>
        </p:spPr>
        <p:txBody>
          <a:bodyPr/>
          <a:lstStyle>
            <a:lvl1pPr>
              <a:defRPr sz="2400">
                <a:solidFill>
                  <a:schemeClr val="bg1"/>
                </a:solidFill>
              </a:defRPr>
            </a:lvl1pPr>
            <a:lvl2pPr>
              <a:defRPr sz="2400">
                <a:solidFill>
                  <a:schemeClr val="bg1"/>
                </a:solidFill>
              </a:defRPr>
            </a:lvl2pPr>
          </a:lstStyle>
          <a:p>
            <a:pPr lvl="0"/>
            <a:r>
              <a:rPr lang="en-US" noProof="0" dirty="0" smtClean="0"/>
              <a:t>First level</a:t>
            </a:r>
          </a:p>
          <a:p>
            <a:pPr lvl="1"/>
            <a:r>
              <a:rPr lang="en-US" dirty="0" smtClean="0"/>
              <a:t>Second level</a:t>
            </a:r>
          </a:p>
        </p:txBody>
      </p:sp>
      <p:sp>
        <p:nvSpPr>
          <p:cNvPr id="11" name="Picture Placeholder 4"/>
          <p:cNvSpPr>
            <a:spLocks noGrp="1"/>
          </p:cNvSpPr>
          <p:nvPr>
            <p:ph type="pic" sz="quarter" idx="16"/>
          </p:nvPr>
        </p:nvSpPr>
        <p:spPr bwMode="gray">
          <a:xfrm>
            <a:off x="6096000" y="0"/>
            <a:ext cx="6096000" cy="6858000"/>
          </a:xfrm>
          <a:solidFill>
            <a:schemeClr val="bg1"/>
          </a:solidFill>
        </p:spPr>
        <p:txBody>
          <a:bodyPr tIns="504000" anchor="t" anchorCtr="0"/>
          <a:lstStyle>
            <a:lvl1pPr algn="ctr">
              <a:defRPr b="0"/>
            </a:lvl1pPr>
          </a:lstStyle>
          <a:p>
            <a:r>
              <a:rPr lang="en-US" smtClean="0"/>
              <a:t>Click icon to add picture</a:t>
            </a:r>
            <a:endParaRPr lang="de-DE" dirty="0"/>
          </a:p>
        </p:txBody>
      </p:sp>
    </p:spTree>
    <p:extLst>
      <p:ext uri="{BB962C8B-B14F-4D97-AF65-F5344CB8AC3E}">
        <p14:creationId xmlns:p14="http://schemas.microsoft.com/office/powerpoint/2010/main" val="1980922363"/>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userDrawn="1">
  <p:cSld name="2_Title and Text with picture right 3">
    <p:spTree>
      <p:nvGrpSpPr>
        <p:cNvPr id="1" name=""/>
        <p:cNvGrpSpPr/>
        <p:nvPr/>
      </p:nvGrpSpPr>
      <p:grpSpPr>
        <a:xfrm>
          <a:off x="0" y="0"/>
          <a:ext cx="0" cy="0"/>
          <a:chOff x="0" y="0"/>
          <a:chExt cx="0" cy="0"/>
        </a:xfrm>
      </p:grpSpPr>
      <p:sp>
        <p:nvSpPr>
          <p:cNvPr id="8" name="Rectangle 7"/>
          <p:cNvSpPr/>
          <p:nvPr userDrawn="1"/>
        </p:nvSpPr>
        <p:spPr bwMode="gray">
          <a:xfrm>
            <a:off x="3" y="0"/>
            <a:ext cx="8015097" cy="6858000"/>
          </a:xfrm>
          <a:prstGeom prst="rect">
            <a:avLst/>
          </a:prstGeom>
          <a:solidFill>
            <a:schemeClr val="tx1"/>
          </a:solidFill>
          <a:ln w="6350" algn="ctr">
            <a:noFill/>
            <a:miter lim="800000"/>
            <a:headEnd/>
            <a:tailEnd/>
          </a:ln>
        </p:spPr>
        <p:txBody>
          <a:bodyPr lIns="75573" tIns="60458" rIns="75573" bIns="60458" rtlCol="0" anchor="ctr"/>
          <a:lstStyle/>
          <a:p>
            <a:pPr algn="ctr" defTabSz="767822" fontAlgn="base">
              <a:spcBef>
                <a:spcPct val="50000"/>
              </a:spcBef>
              <a:spcAft>
                <a:spcPct val="0"/>
              </a:spcAft>
              <a:buClr>
                <a:srgbClr val="F0AB00"/>
              </a:buClr>
              <a:buSzPct val="80000"/>
            </a:pPr>
            <a:endParaRPr lang="en-US" sz="1700" kern="0" dirty="0" err="1" smtClean="0">
              <a:solidFill>
                <a:srgbClr val="000000"/>
              </a:solidFill>
              <a:ea typeface="Arial Unicode MS" pitchFamily="34" charset="-128"/>
              <a:cs typeface="Arial Unicode MS" pitchFamily="34" charset="-128"/>
            </a:endParaRPr>
          </a:p>
        </p:txBody>
      </p:sp>
      <p:sp>
        <p:nvSpPr>
          <p:cNvPr id="7" name="Text Placeholder 6"/>
          <p:cNvSpPr>
            <a:spLocks noGrp="1"/>
          </p:cNvSpPr>
          <p:nvPr>
            <p:ph type="body" sz="quarter" idx="11" hasCustomPrompt="1"/>
          </p:nvPr>
        </p:nvSpPr>
        <p:spPr bwMode="gray">
          <a:xfrm>
            <a:off x="432000" y="2007556"/>
            <a:ext cx="7286544" cy="4118064"/>
          </a:xfrm>
        </p:spPr>
        <p:txBody>
          <a:bodyPr/>
          <a:lstStyle>
            <a:lvl1pPr>
              <a:defRPr sz="2400">
                <a:solidFill>
                  <a:schemeClr val="bg1"/>
                </a:solidFill>
              </a:defRPr>
            </a:lvl1pPr>
            <a:lvl2pPr>
              <a:defRPr sz="2400">
                <a:solidFill>
                  <a:schemeClr val="bg1"/>
                </a:solidFill>
              </a:defRPr>
            </a:lvl2pPr>
            <a:lvl3pPr>
              <a:defRPr sz="2000">
                <a:solidFill>
                  <a:schemeClr val="bg1"/>
                </a:solidFill>
              </a:defRPr>
            </a:lvl3pPr>
            <a:lvl4pPr>
              <a:defRPr sz="2000">
                <a:solidFill>
                  <a:schemeClr val="bg1"/>
                </a:solidFill>
              </a:defRPr>
            </a:lvl4pPr>
            <a:lvl5pPr>
              <a:defRPr sz="1700">
                <a:solidFill>
                  <a:schemeClr val="bg1"/>
                </a:solidFill>
              </a:defRPr>
            </a:lvl5pPr>
          </a:lstStyle>
          <a:p>
            <a:pPr lvl="0"/>
            <a:r>
              <a:rPr lang="en-US" noProof="0" dirty="0" smtClean="0"/>
              <a:t>First level</a:t>
            </a:r>
          </a:p>
          <a:p>
            <a:pPr lvl="1"/>
            <a:r>
              <a:rPr lang="en-US" dirty="0" smtClean="0"/>
              <a:t>Second level</a:t>
            </a:r>
          </a:p>
          <a:p>
            <a:pPr lvl="2"/>
            <a:r>
              <a:rPr lang="en-US" dirty="0" smtClean="0"/>
              <a:t>Third level</a:t>
            </a:r>
          </a:p>
        </p:txBody>
      </p:sp>
      <p:sp>
        <p:nvSpPr>
          <p:cNvPr id="6" name="Title 1"/>
          <p:cNvSpPr>
            <a:spLocks noGrp="1"/>
          </p:cNvSpPr>
          <p:nvPr>
            <p:ph type="title" hasCustomPrompt="1"/>
          </p:nvPr>
        </p:nvSpPr>
        <p:spPr>
          <a:xfrm>
            <a:off x="432000" y="642977"/>
            <a:ext cx="7286544" cy="756000"/>
          </a:xfrm>
        </p:spPr>
        <p:txBody>
          <a:bodyPr/>
          <a:lstStyle>
            <a:lvl1pPr>
              <a:defRPr sz="3600">
                <a:solidFill>
                  <a:schemeClr val="accent1"/>
                </a:solidFill>
              </a:defRPr>
            </a:lvl1pPr>
          </a:lstStyle>
          <a:p>
            <a:r>
              <a:rPr lang="en-US" noProof="0" dirty="0" smtClean="0"/>
              <a:t>Insert page title</a:t>
            </a:r>
            <a:endParaRPr lang="en-US" dirty="0"/>
          </a:p>
        </p:txBody>
      </p:sp>
    </p:spTree>
    <p:extLst>
      <p:ext uri="{BB962C8B-B14F-4D97-AF65-F5344CB8AC3E}">
        <p14:creationId xmlns:p14="http://schemas.microsoft.com/office/powerpoint/2010/main" val="656344240"/>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1_Заголовок и объект">
    <p:spTree>
      <p:nvGrpSpPr>
        <p:cNvPr id="1" name=""/>
        <p:cNvGrpSpPr/>
        <p:nvPr/>
      </p:nvGrpSpPr>
      <p:grpSpPr>
        <a:xfrm>
          <a:off x="0" y="0"/>
          <a:ext cx="0" cy="0"/>
          <a:chOff x="0" y="0"/>
          <a:chExt cx="0" cy="0"/>
        </a:xfrm>
      </p:grpSpPr>
      <p:pic>
        <p:nvPicPr>
          <p:cNvPr id="4" name="Picture 2" descr="Z:\Projects\Текущие\Проектная\FNS_2012\_БРЭНДБУК\out\PPT\3_1_present_A4-04.png"/>
          <p:cNvPicPr>
            <a:picLocks noChangeAspect="1" noChangeArrowheads="1"/>
          </p:cNvPicPr>
          <p:nvPr/>
        </p:nvPicPr>
        <p:blipFill>
          <a:blip r:embed="rId2" cstate="print"/>
          <a:srcRect/>
          <a:stretch>
            <a:fillRect/>
          </a:stretch>
        </p:blipFill>
        <p:spPr bwMode="auto">
          <a:xfrm>
            <a:off x="2" y="2"/>
            <a:ext cx="12189884" cy="6856413"/>
          </a:xfrm>
          <a:prstGeom prst="rect">
            <a:avLst/>
          </a:prstGeom>
          <a:noFill/>
          <a:ln w="9525">
            <a:noFill/>
            <a:miter lim="800000"/>
            <a:headEnd/>
            <a:tailEnd/>
          </a:ln>
        </p:spPr>
      </p:pic>
      <p:sp>
        <p:nvSpPr>
          <p:cNvPr id="3" name="Содержимое 2"/>
          <p:cNvSpPr>
            <a:spLocks noGrp="1"/>
          </p:cNvSpPr>
          <p:nvPr>
            <p:ph idx="1"/>
          </p:nvPr>
        </p:nvSpPr>
        <p:spPr>
          <a:xfrm>
            <a:off x="1096873" y="1606877"/>
            <a:ext cx="9760919" cy="4829253"/>
          </a:xfrm>
        </p:spPr>
        <p:txBody>
          <a:bodyPr/>
          <a:lstStyle>
            <a:lvl1pPr marL="318641" indent="0">
              <a:buFontTx/>
              <a:buNone/>
              <a:defRPr b="1">
                <a:latin typeface="+mj-lt"/>
              </a:defRPr>
            </a:lvl1pPr>
            <a:lvl2pPr marL="318641" indent="0">
              <a:defRPr>
                <a:latin typeface="+mj-lt"/>
              </a:defRPr>
            </a:lvl2pPr>
            <a:lvl3pPr marL="551012" indent="-228197">
              <a:defRPr>
                <a:latin typeface="+mj-lt"/>
              </a:defRPr>
            </a:lvl3pPr>
            <a:lvl4pPr marL="0" indent="315858">
              <a:defRPr>
                <a:latin typeface="+mj-lt"/>
              </a:defRPr>
            </a:lvl4pPr>
            <a:lvl5pPr marL="1257865" indent="0">
              <a:buNone/>
              <a:defRPr>
                <a:latin typeface="+mj-lt"/>
              </a:defRPr>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10" name="Заголовок 9"/>
          <p:cNvSpPr>
            <a:spLocks noGrp="1"/>
          </p:cNvSpPr>
          <p:nvPr>
            <p:ph type="title"/>
          </p:nvPr>
        </p:nvSpPr>
        <p:spPr>
          <a:xfrm>
            <a:off x="1095903" y="501073"/>
            <a:ext cx="9783868" cy="1105803"/>
          </a:xfrm>
        </p:spPr>
        <p:txBody>
          <a:bodyPr/>
          <a:lstStyle>
            <a:lvl1pPr marL="0" marR="0" indent="0" defTabSz="914239" rtl="0" eaLnBrk="1" fontAlgn="auto" latinLnBrk="0" hangingPunct="1">
              <a:lnSpc>
                <a:spcPct val="100000"/>
              </a:lnSpc>
              <a:spcBef>
                <a:spcPct val="0"/>
              </a:spcBef>
              <a:spcAft>
                <a:spcPts val="0"/>
              </a:spcAft>
              <a:tabLst/>
              <a:defRPr sz="4700"/>
            </a:lvl1pPr>
          </a:lstStyle>
          <a:p>
            <a:pPr lvl="0"/>
            <a:r>
              <a:rPr lang="ru-RU" noProof="0" smtClean="0"/>
              <a:t>Образец заголовка</a:t>
            </a:r>
            <a:endParaRPr lang="ru-RU" noProof="0" dirty="0" smtClean="0"/>
          </a:p>
        </p:txBody>
      </p:sp>
      <p:sp>
        <p:nvSpPr>
          <p:cNvPr id="5" name="Номер слайда 19"/>
          <p:cNvSpPr>
            <a:spLocks noGrp="1"/>
          </p:cNvSpPr>
          <p:nvPr>
            <p:ph type="sldNum" sz="quarter" idx="10"/>
          </p:nvPr>
        </p:nvSpPr>
        <p:spPr/>
        <p:txBody>
          <a:bodyPr/>
          <a:lstStyle>
            <a:lvl1pPr>
              <a:defRPr/>
            </a:lvl1pPr>
          </a:lstStyle>
          <a:p>
            <a:pPr>
              <a:defRPr/>
            </a:pPr>
            <a:fld id="{6A93CD11-3589-4FC4-BAD3-9C961FFE7BBB}" type="slidenum">
              <a:rPr lang="ru-RU">
                <a:solidFill>
                  <a:prstClr val="white"/>
                </a:solidFill>
              </a:rPr>
              <a:pPr>
                <a:defRPr/>
              </a:pPr>
              <a:t>‹#›</a:t>
            </a:fld>
            <a:endParaRPr lang="ru-RU">
              <a:solidFill>
                <a:prstClr val="white"/>
              </a:solidFill>
            </a:endParaRPr>
          </a:p>
        </p:txBody>
      </p:sp>
    </p:spTree>
    <p:extLst>
      <p:ext uri="{BB962C8B-B14F-4D97-AF65-F5344CB8AC3E}">
        <p14:creationId xmlns:p14="http://schemas.microsoft.com/office/powerpoint/2010/main" val="3027945789"/>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1_Copyright">
    <p:bg bwMode="gray">
      <p:bgRef idx="1001">
        <a:schemeClr val="bg1"/>
      </p:bgRef>
    </p:bg>
    <p:spTree>
      <p:nvGrpSpPr>
        <p:cNvPr id="1" name=""/>
        <p:cNvGrpSpPr/>
        <p:nvPr/>
      </p:nvGrpSpPr>
      <p:grpSpPr>
        <a:xfrm>
          <a:off x="0" y="0"/>
          <a:ext cx="0" cy="0"/>
          <a:chOff x="0" y="0"/>
          <a:chExt cx="0" cy="0"/>
        </a:xfrm>
      </p:grpSpPr>
      <p:sp>
        <p:nvSpPr>
          <p:cNvPr id="11" name="TextBox 10"/>
          <p:cNvSpPr txBox="1"/>
          <p:nvPr userDrawn="1"/>
        </p:nvSpPr>
        <p:spPr bwMode="gray">
          <a:xfrm>
            <a:off x="432000" y="324000"/>
            <a:ext cx="7081597" cy="756000"/>
          </a:xfrm>
          <a:prstGeom prst="rect">
            <a:avLst/>
          </a:prstGeom>
        </p:spPr>
        <p:txBody>
          <a:bodyPr vert="horz" lIns="0" tIns="0" rIns="0" bIns="0" rtlCol="0" anchor="ctr" anchorCtr="0">
            <a:noAutofit/>
          </a:bodyPr>
          <a:lstStyle/>
          <a:p>
            <a:pPr>
              <a:spcBef>
                <a:spcPct val="0"/>
              </a:spcBef>
            </a:pPr>
            <a:r>
              <a:rPr lang="en-GB" sz="2400" b="1" dirty="0" smtClean="0">
                <a:solidFill>
                  <a:srgbClr val="666666"/>
                </a:solidFill>
              </a:rPr>
              <a:t>© </a:t>
            </a:r>
            <a:r>
              <a:rPr lang="de-DE" sz="2400" b="1" dirty="0" smtClean="0">
                <a:solidFill>
                  <a:srgbClr val="666666"/>
                </a:solidFill>
              </a:rPr>
              <a:t>2012 SAP AG. All rights reserved.</a:t>
            </a:r>
          </a:p>
        </p:txBody>
      </p:sp>
      <p:sp>
        <p:nvSpPr>
          <p:cNvPr id="5" name="TextBox 4"/>
          <p:cNvSpPr txBox="1"/>
          <p:nvPr userDrawn="1"/>
        </p:nvSpPr>
        <p:spPr bwMode="gray">
          <a:xfrm>
            <a:off x="432000" y="1673535"/>
            <a:ext cx="5553600" cy="4124206"/>
          </a:xfrm>
          <a:prstGeom prst="rect">
            <a:avLst/>
          </a:prstGeom>
          <a:noFill/>
        </p:spPr>
        <p:txBody>
          <a:bodyPr wrap="square" lIns="0" tIns="0" rIns="0" bIns="0" rtlCol="0">
            <a:spAutoFit/>
          </a:bodyPr>
          <a:lstStyle/>
          <a:p>
            <a:pPr>
              <a:spcBef>
                <a:spcPts val="600"/>
              </a:spcBef>
            </a:pPr>
            <a:r>
              <a:rPr lang="en-GB" sz="800" noProof="1" smtClean="0">
                <a:solidFill>
                  <a:srgbClr val="000000"/>
                </a:solidFill>
                <a:ea typeface="MS PGothic" pitchFamily="34" charset="-128"/>
              </a:rPr>
              <a:t>No part of this publication may be reproduced or transmitted in any form or for any purpose without the express permission of SAP AG. The information contained herein may be changed without prior notice.</a:t>
            </a:r>
          </a:p>
          <a:p>
            <a:pPr>
              <a:spcBef>
                <a:spcPts val="600"/>
              </a:spcBef>
            </a:pPr>
            <a:r>
              <a:rPr lang="en-GB" sz="800" noProof="1" smtClean="0">
                <a:solidFill>
                  <a:srgbClr val="000000"/>
                </a:solidFill>
                <a:ea typeface="MS PGothic" pitchFamily="34" charset="-128"/>
              </a:rPr>
              <a:t>Some software products marketed by SAP AG and its distributors contain proprietary software components of other software vendors.</a:t>
            </a:r>
          </a:p>
          <a:p>
            <a:pPr>
              <a:spcBef>
                <a:spcPts val="600"/>
              </a:spcBef>
            </a:pPr>
            <a:r>
              <a:rPr lang="en-GB" sz="800" noProof="1" smtClean="0">
                <a:solidFill>
                  <a:srgbClr val="000000"/>
                </a:solidFill>
                <a:ea typeface="MS PGothic" pitchFamily="34" charset="-128"/>
              </a:rPr>
              <a:t>Microsoft, Windows, Excel, Outlook, PowerPoint, Silverlight, and Visual Studio are registered trademarks of Microsoft Corporation. </a:t>
            </a:r>
          </a:p>
          <a:p>
            <a:pPr>
              <a:spcBef>
                <a:spcPts val="600"/>
              </a:spcBef>
            </a:pPr>
            <a:r>
              <a:rPr lang="en-GB" sz="800" noProof="1" smtClean="0">
                <a:solidFill>
                  <a:srgbClr val="000000"/>
                </a:solidFill>
                <a:ea typeface="MS PGothic" pitchFamily="34" charset="-128"/>
              </a:rPr>
              <a:t>IBM, DB2, DB2 Universal Database, System i, System i5, System p, System p5, System x, System z, System z10, z10, z/VM, z/OS, OS/390, zEnterprise, PowerVM, Power Architecture, Power Systems, POWER7, POWER6+, POWER6, POWER, PowerHA, pureScale, PowerPC, BladeCenter, System Storage, Storwize, XIV, GPFS, HACMP, RETAIN, DB2 Connect, RACF, Redbooks, OS/2, AIX, Intelligent Miner, WebSphere, Tivoli, Informix, and Smarter Planet are trademarks or registered trademarks of IBM Corporation.</a:t>
            </a:r>
          </a:p>
          <a:p>
            <a:pPr>
              <a:spcBef>
                <a:spcPts val="600"/>
              </a:spcBef>
            </a:pPr>
            <a:r>
              <a:rPr lang="en-GB" sz="800" noProof="1" smtClean="0">
                <a:solidFill>
                  <a:srgbClr val="000000"/>
                </a:solidFill>
                <a:ea typeface="MS PGothic" pitchFamily="34" charset="-128"/>
              </a:rPr>
              <a:t>Linux is the registered trademark of Linus Torvalds in the United States and other countries.</a:t>
            </a:r>
          </a:p>
          <a:p>
            <a:pPr>
              <a:spcBef>
                <a:spcPts val="600"/>
              </a:spcBef>
            </a:pPr>
            <a:r>
              <a:rPr lang="en-GB" sz="800" noProof="1" smtClean="0">
                <a:solidFill>
                  <a:srgbClr val="000000"/>
                </a:solidFill>
                <a:ea typeface="MS PGothic" pitchFamily="34" charset="-128"/>
              </a:rPr>
              <a:t>Adobe, the Adobe logo, Acrobat, PostScript, and Reader are trademarks or registered trademarks of Adobe Systems Incorporated in the United States and other countries.</a:t>
            </a:r>
          </a:p>
          <a:p>
            <a:pPr>
              <a:spcBef>
                <a:spcPts val="600"/>
              </a:spcBef>
            </a:pPr>
            <a:r>
              <a:rPr lang="en-GB" sz="800" noProof="1" smtClean="0">
                <a:solidFill>
                  <a:srgbClr val="000000"/>
                </a:solidFill>
                <a:ea typeface="MS PGothic" pitchFamily="34" charset="-128"/>
              </a:rPr>
              <a:t>Oracle and Java are registered trademarks of Oracle and its affiliates.</a:t>
            </a:r>
          </a:p>
          <a:p>
            <a:pPr>
              <a:spcBef>
                <a:spcPts val="600"/>
              </a:spcBef>
            </a:pPr>
            <a:r>
              <a:rPr lang="en-GB" sz="800" noProof="1" smtClean="0">
                <a:solidFill>
                  <a:srgbClr val="000000"/>
                </a:solidFill>
                <a:ea typeface="MS PGothic" pitchFamily="34" charset="-128"/>
              </a:rPr>
              <a:t>UNIX, X/Open, OSF/1, and Motif are registered trademarks of the Open Group.</a:t>
            </a:r>
          </a:p>
          <a:p>
            <a:pPr>
              <a:spcBef>
                <a:spcPts val="600"/>
              </a:spcBef>
            </a:pPr>
            <a:r>
              <a:rPr lang="en-GB" sz="800" noProof="1" smtClean="0">
                <a:solidFill>
                  <a:srgbClr val="000000"/>
                </a:solidFill>
                <a:ea typeface="MS PGothic" pitchFamily="34" charset="-128"/>
              </a:rPr>
              <a:t>Citrix, ICA, Program Neighborhood, MetaFrame, WinFrame, VideoFrame, and MultiWin </a:t>
            </a:r>
            <a:br>
              <a:rPr lang="en-GB" sz="800" noProof="1" smtClean="0">
                <a:solidFill>
                  <a:srgbClr val="000000"/>
                </a:solidFill>
                <a:ea typeface="MS PGothic" pitchFamily="34" charset="-128"/>
              </a:rPr>
            </a:br>
            <a:r>
              <a:rPr lang="en-GB" sz="800" noProof="1" smtClean="0">
                <a:solidFill>
                  <a:srgbClr val="000000"/>
                </a:solidFill>
                <a:ea typeface="MS PGothic" pitchFamily="34" charset="-128"/>
              </a:rPr>
              <a:t>are trademarks or registered trademarks of Citrix Systems Inc.</a:t>
            </a:r>
          </a:p>
          <a:p>
            <a:pPr>
              <a:spcBef>
                <a:spcPts val="600"/>
              </a:spcBef>
            </a:pPr>
            <a:r>
              <a:rPr lang="en-GB" sz="800" noProof="1" smtClean="0">
                <a:solidFill>
                  <a:srgbClr val="000000"/>
                </a:solidFill>
                <a:ea typeface="MS PGothic" pitchFamily="34" charset="-128"/>
              </a:rPr>
              <a:t>HTML, XML, XHTML, and W3C are trademarks or registered trademarks of W3C</a:t>
            </a:r>
            <a:r>
              <a:rPr lang="en-GB" sz="800" baseline="30000" noProof="1" smtClean="0">
                <a:solidFill>
                  <a:srgbClr val="000000"/>
                </a:solidFill>
                <a:ea typeface="MS PGothic" pitchFamily="34" charset="-128"/>
              </a:rPr>
              <a:t>®</a:t>
            </a:r>
            <a:r>
              <a:rPr lang="en-GB" sz="800" noProof="1" smtClean="0">
                <a:solidFill>
                  <a:srgbClr val="000000"/>
                </a:solidFill>
                <a:ea typeface="MS PGothic" pitchFamily="34" charset="-128"/>
              </a:rPr>
              <a:t>, </a:t>
            </a:r>
            <a:br>
              <a:rPr lang="en-GB" sz="800" noProof="1" smtClean="0">
                <a:solidFill>
                  <a:srgbClr val="000000"/>
                </a:solidFill>
                <a:ea typeface="MS PGothic" pitchFamily="34" charset="-128"/>
              </a:rPr>
            </a:br>
            <a:r>
              <a:rPr lang="en-GB" sz="800" noProof="1" smtClean="0">
                <a:solidFill>
                  <a:srgbClr val="000000"/>
                </a:solidFill>
                <a:ea typeface="MS PGothic" pitchFamily="34" charset="-128"/>
              </a:rPr>
              <a:t>World Wide Web Consortium, Massachusetts Institute of Technology. </a:t>
            </a:r>
          </a:p>
          <a:p>
            <a:pPr>
              <a:spcBef>
                <a:spcPts val="600"/>
              </a:spcBef>
              <a:defRPr/>
            </a:pPr>
            <a:r>
              <a:rPr lang="en-GB" sz="800" noProof="1" smtClean="0">
                <a:solidFill>
                  <a:srgbClr val="000000"/>
                </a:solidFill>
                <a:ea typeface="MS PGothic" pitchFamily="34" charset="-128"/>
              </a:rPr>
              <a:t>Apple, App Store, iBooks, iPad, iPhone, iPhoto, iPod, iTunes, Multi-Touch, Objective-C, Retina, Safari, Siri, and Xcode are trademarks or registered trademarks of Apple Inc.</a:t>
            </a:r>
          </a:p>
          <a:p>
            <a:pPr>
              <a:spcBef>
                <a:spcPts val="600"/>
              </a:spcBef>
              <a:defRPr/>
            </a:pPr>
            <a:r>
              <a:rPr lang="en-GB" sz="800" noProof="1" smtClean="0">
                <a:solidFill>
                  <a:srgbClr val="000000"/>
                </a:solidFill>
                <a:ea typeface="MS PGothic" pitchFamily="34" charset="-128"/>
              </a:rPr>
              <a:t>IOS is a registered trademark of Cisco Systems Inc.</a:t>
            </a:r>
          </a:p>
          <a:p>
            <a:pPr>
              <a:spcBef>
                <a:spcPts val="600"/>
              </a:spcBef>
              <a:defRPr/>
            </a:pPr>
            <a:r>
              <a:rPr lang="en-GB" sz="800" noProof="1" smtClean="0">
                <a:solidFill>
                  <a:srgbClr val="000000"/>
                </a:solidFill>
                <a:ea typeface="MS PGothic" pitchFamily="34" charset="-128"/>
              </a:rPr>
              <a:t>RIM, BlackBerry, BBM, BlackBerry Curve, BlackBerry Bold, BlackBerry Pearl, BlackBerry Torch, BlackBerry Storm, BlackBerry Storm2, BlackBerry PlayBook, and BlackBerry App World are trademarks or registered trademarks of Research in Motion Limited.</a:t>
            </a:r>
          </a:p>
        </p:txBody>
      </p:sp>
      <p:sp>
        <p:nvSpPr>
          <p:cNvPr id="8" name="TextBox 7"/>
          <p:cNvSpPr txBox="1"/>
          <p:nvPr userDrawn="1"/>
        </p:nvSpPr>
        <p:spPr bwMode="gray">
          <a:xfrm>
            <a:off x="6206400" y="1673535"/>
            <a:ext cx="5553600" cy="3677930"/>
          </a:xfrm>
          <a:prstGeom prst="rect">
            <a:avLst/>
          </a:prstGeom>
          <a:noFill/>
        </p:spPr>
        <p:txBody>
          <a:bodyPr wrap="square" lIns="0" tIns="0" rIns="0" bIns="0" rtlCol="0">
            <a:spAutoFit/>
          </a:bodyPr>
          <a:lstStyle/>
          <a:p>
            <a:pPr>
              <a:spcBef>
                <a:spcPts val="600"/>
              </a:spcBef>
            </a:pPr>
            <a:r>
              <a:rPr lang="en-GB" sz="800" noProof="1" smtClean="0">
                <a:solidFill>
                  <a:srgbClr val="000000"/>
                </a:solidFill>
                <a:ea typeface="MS PGothic" pitchFamily="34" charset="-128"/>
              </a:rPr>
              <a:t>Google App Engine, Google Apps, Google Checkout, Google Data API, Google Maps, Google Mobile Ads, Google Mobile Updater, Google Mobile, Google Store, Google Sync, Google Updater, Google Voice, Google Mail, Gmail, YouTube, Dalvik and Android are trademarks or registered trademarks of Google Inc.</a:t>
            </a:r>
          </a:p>
          <a:p>
            <a:pPr>
              <a:spcBef>
                <a:spcPts val="600"/>
              </a:spcBef>
            </a:pPr>
            <a:r>
              <a:rPr lang="en-GB" sz="800" noProof="1" smtClean="0">
                <a:solidFill>
                  <a:srgbClr val="000000"/>
                </a:solidFill>
                <a:ea typeface="MS PGothic" pitchFamily="34" charset="-128"/>
              </a:rPr>
              <a:t>INTERMEC is a registered trademark of Intermec Technologies Corporation.</a:t>
            </a:r>
          </a:p>
          <a:p>
            <a:pPr>
              <a:spcBef>
                <a:spcPts val="600"/>
              </a:spcBef>
            </a:pPr>
            <a:r>
              <a:rPr lang="en-GB" sz="800" noProof="1" smtClean="0">
                <a:solidFill>
                  <a:srgbClr val="000000"/>
                </a:solidFill>
                <a:ea typeface="MS PGothic" pitchFamily="34" charset="-128"/>
              </a:rPr>
              <a:t>Wi-Fi is a registered trademark of Wi-Fi Alliance.</a:t>
            </a:r>
          </a:p>
          <a:p>
            <a:pPr>
              <a:spcBef>
                <a:spcPts val="600"/>
              </a:spcBef>
            </a:pPr>
            <a:r>
              <a:rPr lang="en-GB" sz="800" noProof="1" smtClean="0">
                <a:solidFill>
                  <a:srgbClr val="000000"/>
                </a:solidFill>
                <a:ea typeface="MS PGothic" pitchFamily="34" charset="-128"/>
              </a:rPr>
              <a:t>Bluetooth is a registered trademark of Bluetooth SIG Inc.</a:t>
            </a:r>
          </a:p>
          <a:p>
            <a:pPr>
              <a:spcBef>
                <a:spcPts val="600"/>
              </a:spcBef>
            </a:pPr>
            <a:r>
              <a:rPr lang="en-GB" sz="800" noProof="1" smtClean="0">
                <a:solidFill>
                  <a:srgbClr val="000000"/>
                </a:solidFill>
                <a:ea typeface="MS PGothic" pitchFamily="34" charset="-128"/>
              </a:rPr>
              <a:t>Motorola is a registered trademark of Motorola Trademark Holdings LLC. </a:t>
            </a:r>
          </a:p>
          <a:p>
            <a:pPr>
              <a:spcBef>
                <a:spcPts val="600"/>
              </a:spcBef>
            </a:pPr>
            <a:r>
              <a:rPr lang="en-GB" sz="800" noProof="1" smtClean="0">
                <a:solidFill>
                  <a:srgbClr val="000000"/>
                </a:solidFill>
                <a:ea typeface="MS PGothic" pitchFamily="34" charset="-128"/>
              </a:rPr>
              <a:t>Computop is a registered trademark of Computop Wirtschaftsinformatik GmbH.</a:t>
            </a:r>
          </a:p>
          <a:p>
            <a:pPr>
              <a:spcBef>
                <a:spcPts val="600"/>
              </a:spcBef>
            </a:pPr>
            <a:r>
              <a:rPr lang="en-GB" sz="800" noProof="1" smtClean="0">
                <a:solidFill>
                  <a:srgbClr val="000000"/>
                </a:solidFill>
                <a:ea typeface="MS PGothic" pitchFamily="34" charset="-128"/>
              </a:rPr>
              <a:t>SAP, R/3, SAP NetWeaver, Duet, PartnerEdge, ByDesign, SAP BusinessObjects Explorer, StreamWork, SAP HANA, and other SAP products and services mentioned herein as well as their respective logos are trademarks or registered trademarks of SAP AG in Germany and other countries.</a:t>
            </a:r>
          </a:p>
          <a:p>
            <a:pPr>
              <a:spcBef>
                <a:spcPts val="600"/>
              </a:spcBef>
            </a:pPr>
            <a:r>
              <a:rPr lang="en-GB" sz="800" noProof="1" smtClean="0">
                <a:solidFill>
                  <a:srgbClr val="000000"/>
                </a:solidFill>
                <a:ea typeface="MS PGothic" pitchFamily="34" charset="-128"/>
              </a:rPr>
              <a:t>Business Objects and the Business Objects logo, BusinessObjects, Crystal Reports, Crystal Decisions, Web Intelligence, Xcelsius, and other Business Objects products and services mentioned herein as well as their respective logos are trademarks or registered trademarks of Business Objects Software Ltd. Business Objects is an SAP company.</a:t>
            </a:r>
          </a:p>
          <a:p>
            <a:pPr>
              <a:spcBef>
                <a:spcPts val="600"/>
              </a:spcBef>
            </a:pPr>
            <a:r>
              <a:rPr lang="en-GB" sz="800" noProof="1" smtClean="0">
                <a:solidFill>
                  <a:srgbClr val="000000"/>
                </a:solidFill>
                <a:ea typeface="MS PGothic" pitchFamily="34" charset="-128"/>
              </a:rPr>
              <a:t>Sybase and Adaptive Server, iAnywhere, Sybase 365, SQL Anywhere, and other Sybase products and services mentioned herein as well as their respective logos are trademarks or registered trademarks of Sybase Inc. Sybase is an SAP company.</a:t>
            </a:r>
          </a:p>
          <a:p>
            <a:pPr>
              <a:spcBef>
                <a:spcPts val="600"/>
              </a:spcBef>
            </a:pPr>
            <a:r>
              <a:rPr lang="en-GB" sz="800" noProof="1" smtClean="0">
                <a:solidFill>
                  <a:srgbClr val="000000"/>
                </a:solidFill>
                <a:ea typeface="MS PGothic" pitchFamily="34" charset="-128"/>
              </a:rPr>
              <a:t>Crossgate, m@gic EDDY, B2B 360°, and B2B 360° Services are registered trademarks of Crossgate AG in Germany and other countries. Crossgate is an SAP company.</a:t>
            </a:r>
          </a:p>
          <a:p>
            <a:pPr>
              <a:spcBef>
                <a:spcPts val="600"/>
              </a:spcBef>
            </a:pPr>
            <a:r>
              <a:rPr lang="en-GB" sz="800" noProof="1" smtClean="0">
                <a:solidFill>
                  <a:srgbClr val="000000"/>
                </a:solidFill>
                <a:ea typeface="MS PGothic" pitchFamily="34" charset="-128"/>
              </a:rPr>
              <a:t>All other product and service names mentioned are the trademarks of their respective companies. Data contained in this document serves informational purposes only. National product specifications may vary.</a:t>
            </a:r>
          </a:p>
          <a:p>
            <a:pPr>
              <a:spcBef>
                <a:spcPts val="600"/>
              </a:spcBef>
            </a:pPr>
            <a:r>
              <a:rPr lang="en-GB" sz="800" noProof="1" smtClean="0">
                <a:solidFill>
                  <a:srgbClr val="000000"/>
                </a:solidFill>
                <a:ea typeface="MS PGothic" pitchFamily="34" charset="-128"/>
              </a:rPr>
              <a:t>The information in this document is proprietary to SAP. No part of this document may be reproduced, copied, or transmitted in any form or for any purpose without the express prior written permission of SAP AG.</a:t>
            </a:r>
          </a:p>
        </p:txBody>
      </p:sp>
    </p:spTree>
    <p:extLst>
      <p:ext uri="{BB962C8B-B14F-4D97-AF65-F5344CB8AC3E}">
        <p14:creationId xmlns:p14="http://schemas.microsoft.com/office/powerpoint/2010/main" val="1561154082"/>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Copyright german">
    <p:bg bwMode="gray">
      <p:bgRef idx="1001">
        <a:schemeClr val="bg1"/>
      </p:bgRef>
    </p:bg>
    <p:spTree>
      <p:nvGrpSpPr>
        <p:cNvPr id="1" name=""/>
        <p:cNvGrpSpPr/>
        <p:nvPr/>
      </p:nvGrpSpPr>
      <p:grpSpPr>
        <a:xfrm>
          <a:off x="0" y="0"/>
          <a:ext cx="0" cy="0"/>
          <a:chOff x="0" y="0"/>
          <a:chExt cx="0" cy="0"/>
        </a:xfrm>
      </p:grpSpPr>
      <p:sp>
        <p:nvSpPr>
          <p:cNvPr id="11" name="TextBox 10"/>
          <p:cNvSpPr txBox="1"/>
          <p:nvPr userDrawn="1"/>
        </p:nvSpPr>
        <p:spPr bwMode="gray">
          <a:xfrm>
            <a:off x="432001" y="324000"/>
            <a:ext cx="9812667" cy="756000"/>
          </a:xfrm>
          <a:prstGeom prst="rect">
            <a:avLst/>
          </a:prstGeom>
        </p:spPr>
        <p:txBody>
          <a:bodyPr vert="horz" lIns="0" tIns="0" rIns="0" bIns="0" rtlCol="0" anchor="ctr" anchorCtr="0">
            <a:noAutofit/>
          </a:bodyPr>
          <a:lstStyle/>
          <a:p>
            <a:pPr>
              <a:spcBef>
                <a:spcPct val="0"/>
              </a:spcBef>
              <a:defRPr/>
            </a:pPr>
            <a:r>
              <a:rPr lang="en-GB" sz="2400" b="1" dirty="0" smtClean="0">
                <a:solidFill>
                  <a:srgbClr val="666666"/>
                </a:solidFill>
              </a:rPr>
              <a:t>© </a:t>
            </a:r>
            <a:r>
              <a:rPr lang="de-DE" sz="2400" b="1" dirty="0" smtClean="0">
                <a:solidFill>
                  <a:srgbClr val="666666"/>
                </a:solidFill>
              </a:rPr>
              <a:t>2012 SAP AG. Alle Rechte vorbehalten.</a:t>
            </a:r>
          </a:p>
        </p:txBody>
      </p:sp>
      <p:sp>
        <p:nvSpPr>
          <p:cNvPr id="6" name="TextBox 5"/>
          <p:cNvSpPr txBox="1"/>
          <p:nvPr userDrawn="1"/>
        </p:nvSpPr>
        <p:spPr bwMode="gray">
          <a:xfrm>
            <a:off x="432000" y="1692003"/>
            <a:ext cx="5553600" cy="3816429"/>
          </a:xfrm>
          <a:prstGeom prst="rect">
            <a:avLst/>
          </a:prstGeom>
          <a:noFill/>
        </p:spPr>
        <p:txBody>
          <a:bodyPr wrap="square" lIns="0" tIns="0" rIns="0" bIns="0" rtlCol="0">
            <a:spAutoFit/>
          </a:bodyPr>
          <a:lstStyle/>
          <a:p>
            <a:pPr>
              <a:spcBef>
                <a:spcPts val="400"/>
              </a:spcBef>
            </a:pPr>
            <a:r>
              <a:rPr lang="de-DE" sz="800" noProof="1" smtClean="0">
                <a:solidFill>
                  <a:srgbClr val="000000"/>
                </a:solidFill>
                <a:ea typeface="MS PGothic" pitchFamily="34" charset="-128"/>
              </a:rPr>
              <a:t>Weitergabe und Vervielfältigung dieser Publikation oder von Teilen daraus sind, zu welchem Zweck und in welcher Form auch immer, ohne die ausdrückliche schriftliche Genehmigung durch SAP AG nicht gestattet. In dieser Publikation enthaltene Informationen können ohne vorherige Ankündigung geändert werden.</a:t>
            </a:r>
          </a:p>
          <a:p>
            <a:pPr>
              <a:spcBef>
                <a:spcPts val="400"/>
              </a:spcBef>
            </a:pPr>
            <a:r>
              <a:rPr lang="de-DE" sz="800" noProof="1" smtClean="0">
                <a:solidFill>
                  <a:srgbClr val="000000"/>
                </a:solidFill>
                <a:ea typeface="MS PGothic" pitchFamily="34" charset="-128"/>
              </a:rPr>
              <a:t>Die von SAP AG oder deren Vertriebsfirmen angebotenen Softwareprodukte können Softwarekomponenten auch anderer Softwarehersteller enthalten.</a:t>
            </a:r>
          </a:p>
          <a:p>
            <a:pPr>
              <a:spcBef>
                <a:spcPts val="400"/>
              </a:spcBef>
            </a:pPr>
            <a:r>
              <a:rPr lang="de-DE" sz="800" noProof="1" smtClean="0">
                <a:solidFill>
                  <a:srgbClr val="000000"/>
                </a:solidFill>
                <a:ea typeface="MS PGothic" pitchFamily="34" charset="-128"/>
              </a:rPr>
              <a:t>Microsoft, Windows, Excel, Outlook, und PowerPoint sind eingetragene Marken der Microsoft Corporation. </a:t>
            </a:r>
          </a:p>
          <a:p>
            <a:pPr>
              <a:spcBef>
                <a:spcPts val="400"/>
              </a:spcBef>
            </a:pPr>
            <a:r>
              <a:rPr lang="de-DE" sz="800" noProof="1" smtClean="0">
                <a:solidFill>
                  <a:srgbClr val="000000"/>
                </a:solidFill>
                <a:ea typeface="MS PGothic" pitchFamily="34" charset="-128"/>
              </a:rPr>
              <a:t>IBM, DB2, DB2 Universal Database, System i, System i5, System p, System p5, System x, System z, System z10, z10, z/VM, z/OS, OS/390, zEnterprise, PowerVM, Power Architecture, Power Systems, POWER7, POWER6+, POWER6, POWER, PowerHA, pureScale, PowerPC, BladeCenter, System Storage, Storwize, XIV, GPFS, HACMP, RETAIN, DB2 Connect, RACF, Redbooks, OS/2, AIX, Intelligent Miner, WebSphere, Tivoli, Informix und Smarter Planet sind Marken oder eingetragene Marken der IBM Corporation.</a:t>
            </a:r>
          </a:p>
          <a:p>
            <a:pPr>
              <a:spcBef>
                <a:spcPts val="400"/>
              </a:spcBef>
            </a:pPr>
            <a:r>
              <a:rPr lang="de-DE" sz="800" noProof="1" smtClean="0">
                <a:solidFill>
                  <a:srgbClr val="000000"/>
                </a:solidFill>
                <a:ea typeface="MS PGothic" pitchFamily="34" charset="-128"/>
              </a:rPr>
              <a:t>Linux ist eine eingetragene Marke von Linus Torvalds in den USA und anderen Ländern.</a:t>
            </a:r>
          </a:p>
          <a:p>
            <a:pPr>
              <a:spcBef>
                <a:spcPts val="400"/>
              </a:spcBef>
            </a:pPr>
            <a:r>
              <a:rPr lang="de-DE" sz="800" noProof="1" smtClean="0">
                <a:solidFill>
                  <a:srgbClr val="000000"/>
                </a:solidFill>
                <a:ea typeface="MS PGothic" pitchFamily="34" charset="-128"/>
              </a:rPr>
              <a:t>Adobe, das Adobe-Logo, Acrobat, PostScript und Reader sind Marken oder eingetragene Marken von Adobe Systems Incorporated in den USA und/oder anderen Ländern.</a:t>
            </a:r>
          </a:p>
          <a:p>
            <a:pPr>
              <a:spcBef>
                <a:spcPts val="400"/>
              </a:spcBef>
            </a:pPr>
            <a:r>
              <a:rPr lang="de-DE" sz="800" noProof="1" smtClean="0">
                <a:solidFill>
                  <a:srgbClr val="000000"/>
                </a:solidFill>
                <a:ea typeface="MS PGothic" pitchFamily="34" charset="-128"/>
              </a:rPr>
              <a:t>Oracle und Java sind eingetragene Marken von Oracle und/oder ihrer Tochtergesellschaften. </a:t>
            </a:r>
          </a:p>
          <a:p>
            <a:pPr>
              <a:spcBef>
                <a:spcPts val="400"/>
              </a:spcBef>
            </a:pPr>
            <a:r>
              <a:rPr lang="de-DE" sz="800" noProof="1" smtClean="0">
                <a:solidFill>
                  <a:srgbClr val="000000"/>
                </a:solidFill>
                <a:ea typeface="MS PGothic" pitchFamily="34" charset="-128"/>
              </a:rPr>
              <a:t>UNIX, X/Open, OSF/1 und Motif sind eingetragene Marken der Open Group.</a:t>
            </a:r>
          </a:p>
          <a:p>
            <a:pPr>
              <a:spcBef>
                <a:spcPts val="400"/>
              </a:spcBef>
            </a:pPr>
            <a:r>
              <a:rPr lang="de-DE" sz="800" noProof="1" smtClean="0">
                <a:solidFill>
                  <a:srgbClr val="000000"/>
                </a:solidFill>
                <a:ea typeface="MS PGothic" pitchFamily="34" charset="-128"/>
              </a:rPr>
              <a:t>Citrix, ICA, Program Neighborhood, MetaFrame, WinFrame, VideoFrame und MultiWin </a:t>
            </a:r>
            <a:br>
              <a:rPr lang="de-DE" sz="800" noProof="1" smtClean="0">
                <a:solidFill>
                  <a:srgbClr val="000000"/>
                </a:solidFill>
                <a:ea typeface="MS PGothic" pitchFamily="34" charset="-128"/>
              </a:rPr>
            </a:br>
            <a:r>
              <a:rPr lang="de-DE" sz="800" noProof="1" smtClean="0">
                <a:solidFill>
                  <a:srgbClr val="000000"/>
                </a:solidFill>
                <a:ea typeface="MS PGothic" pitchFamily="34" charset="-128"/>
              </a:rPr>
              <a:t>sind Marken oder eingetragene Marken von Citrix Systems, Inc.</a:t>
            </a:r>
          </a:p>
          <a:p>
            <a:pPr>
              <a:spcBef>
                <a:spcPts val="400"/>
              </a:spcBef>
            </a:pPr>
            <a:r>
              <a:rPr lang="de-DE" sz="800" noProof="1" smtClean="0">
                <a:solidFill>
                  <a:srgbClr val="000000"/>
                </a:solidFill>
                <a:ea typeface="MS PGothic" pitchFamily="34" charset="-128"/>
              </a:rPr>
              <a:t>HTML, XML, XHTML und W3C sind Marken oder eingetragene Marken des W3C</a:t>
            </a:r>
            <a:r>
              <a:rPr lang="de-DE" sz="800" baseline="30000" noProof="1" smtClean="0">
                <a:solidFill>
                  <a:srgbClr val="000000"/>
                </a:solidFill>
                <a:ea typeface="MS PGothic" pitchFamily="34" charset="-128"/>
              </a:rPr>
              <a:t>®</a:t>
            </a:r>
            <a:r>
              <a:rPr lang="de-DE" sz="800" noProof="1" smtClean="0">
                <a:solidFill>
                  <a:srgbClr val="000000"/>
                </a:solidFill>
                <a:ea typeface="MS PGothic" pitchFamily="34" charset="-128"/>
              </a:rPr>
              <a:t>, </a:t>
            </a:r>
            <a:br>
              <a:rPr lang="de-DE" sz="800" noProof="1" smtClean="0">
                <a:solidFill>
                  <a:srgbClr val="000000"/>
                </a:solidFill>
                <a:ea typeface="MS PGothic" pitchFamily="34" charset="-128"/>
              </a:rPr>
            </a:br>
            <a:r>
              <a:rPr lang="de-DE" sz="800" noProof="1" smtClean="0">
                <a:solidFill>
                  <a:srgbClr val="000000"/>
                </a:solidFill>
                <a:ea typeface="MS PGothic" pitchFamily="34" charset="-128"/>
              </a:rPr>
              <a:t>World Wide Web Consortium, Massachusetts Institute of Technology. </a:t>
            </a:r>
          </a:p>
          <a:p>
            <a:pPr>
              <a:spcBef>
                <a:spcPts val="400"/>
              </a:spcBef>
            </a:pPr>
            <a:r>
              <a:rPr lang="de-DE" sz="800" noProof="1" smtClean="0">
                <a:solidFill>
                  <a:srgbClr val="000000"/>
                </a:solidFill>
                <a:ea typeface="MS PGothic" pitchFamily="34" charset="-128"/>
              </a:rPr>
              <a:t>Apple, App Store, iBooks, iPad, iPhone, iPhoto, iPod, iTunes, Multi-Touch, Objective-C, Retina, Safari, Siri und Xcode sind Marken oder eingetragene Marken der Apple Inc.</a:t>
            </a:r>
          </a:p>
          <a:p>
            <a:pPr>
              <a:spcBef>
                <a:spcPts val="400"/>
              </a:spcBef>
            </a:pPr>
            <a:r>
              <a:rPr lang="de-DE" sz="800" noProof="1" smtClean="0">
                <a:solidFill>
                  <a:srgbClr val="000000"/>
                </a:solidFill>
                <a:ea typeface="MS PGothic" pitchFamily="34" charset="-128"/>
              </a:rPr>
              <a:t>IOS ist eine eingetragene Marke von Cisco Systems Inc.</a:t>
            </a:r>
          </a:p>
          <a:p>
            <a:pPr>
              <a:spcBef>
                <a:spcPts val="400"/>
              </a:spcBef>
            </a:pPr>
            <a:r>
              <a:rPr lang="de-DE" sz="800" noProof="1" smtClean="0">
                <a:solidFill>
                  <a:srgbClr val="000000"/>
                </a:solidFill>
                <a:ea typeface="MS PGothic" pitchFamily="34" charset="-128"/>
              </a:rPr>
              <a:t>RIM, BlackBerry, BBM, BlackBerry Curve, BlackBerry Bold, BlackBerry Pearl, BlackBerry Torch, BlackBerry Storm, BlackBerry Storm2, BlackBerry PlayBook und BlackBerry App World sind Marken oder eingetragene Marken von Research in Motion Limited.</a:t>
            </a:r>
          </a:p>
        </p:txBody>
      </p:sp>
      <p:sp>
        <p:nvSpPr>
          <p:cNvPr id="7" name="TextBox 6"/>
          <p:cNvSpPr txBox="1"/>
          <p:nvPr userDrawn="1"/>
        </p:nvSpPr>
        <p:spPr bwMode="gray">
          <a:xfrm>
            <a:off x="6206400" y="1692001"/>
            <a:ext cx="5553600" cy="3888244"/>
          </a:xfrm>
          <a:prstGeom prst="rect">
            <a:avLst/>
          </a:prstGeom>
          <a:noFill/>
        </p:spPr>
        <p:txBody>
          <a:bodyPr wrap="square" lIns="0" tIns="0" rIns="0" bIns="0" rtlCol="0">
            <a:spAutoFit/>
          </a:bodyPr>
          <a:lstStyle/>
          <a:p>
            <a:pPr>
              <a:spcBef>
                <a:spcPts val="400"/>
              </a:spcBef>
              <a:defRPr/>
            </a:pPr>
            <a:r>
              <a:rPr lang="de-DE" sz="800" noProof="1" smtClean="0">
                <a:solidFill>
                  <a:srgbClr val="000000"/>
                </a:solidFill>
                <a:ea typeface="MS PGothic" pitchFamily="34" charset="-128"/>
              </a:rPr>
              <a:t>Google App Engine, Google Apps, Google Checkout, Google Data API, Google Maps, Google Mobile Ads, Google Mobile Updater, Google Mobile, Google Store, Google Sync, Google Updater, Google Voice, Google Mail, Gmail, YouTube, Dalvik und Android sind Marken oder eingetragene Marken von Google Inc.</a:t>
            </a:r>
          </a:p>
          <a:p>
            <a:pPr>
              <a:spcBef>
                <a:spcPts val="400"/>
              </a:spcBef>
              <a:defRPr/>
            </a:pPr>
            <a:r>
              <a:rPr lang="de-DE" sz="800" noProof="1" smtClean="0">
                <a:solidFill>
                  <a:srgbClr val="000000"/>
                </a:solidFill>
                <a:ea typeface="MS PGothic" pitchFamily="34" charset="-128"/>
              </a:rPr>
              <a:t>INTERMEC ist eine eingetragene Marke der Intermec Technologies Corporation.</a:t>
            </a:r>
          </a:p>
          <a:p>
            <a:pPr>
              <a:spcBef>
                <a:spcPts val="400"/>
              </a:spcBef>
              <a:defRPr/>
            </a:pPr>
            <a:r>
              <a:rPr lang="de-DE" sz="800" noProof="1" smtClean="0">
                <a:solidFill>
                  <a:srgbClr val="000000"/>
                </a:solidFill>
                <a:ea typeface="MS PGothic" pitchFamily="34" charset="-128"/>
              </a:rPr>
              <a:t>Wi-Fi ist eine eingetragene Marke der Wi-Fi Alliance.</a:t>
            </a:r>
          </a:p>
          <a:p>
            <a:pPr>
              <a:spcBef>
                <a:spcPts val="400"/>
              </a:spcBef>
              <a:defRPr/>
            </a:pPr>
            <a:r>
              <a:rPr lang="de-DE" sz="800" noProof="1" smtClean="0">
                <a:solidFill>
                  <a:srgbClr val="000000"/>
                </a:solidFill>
                <a:ea typeface="MS PGothic" pitchFamily="34" charset="-128"/>
              </a:rPr>
              <a:t>Bluetooth ist eine eingetragene Marke von Bluetooth SIG Inc.</a:t>
            </a:r>
          </a:p>
          <a:p>
            <a:pPr>
              <a:spcBef>
                <a:spcPts val="400"/>
              </a:spcBef>
              <a:defRPr/>
            </a:pPr>
            <a:r>
              <a:rPr lang="de-DE" sz="800" noProof="1" smtClean="0">
                <a:solidFill>
                  <a:srgbClr val="000000"/>
                </a:solidFill>
                <a:ea typeface="MS PGothic" pitchFamily="34" charset="-128"/>
              </a:rPr>
              <a:t>Motorola ist eine eingetragene Marke von Motorola Trademark Holdings, LLC. </a:t>
            </a:r>
          </a:p>
          <a:p>
            <a:pPr>
              <a:spcBef>
                <a:spcPts val="400"/>
              </a:spcBef>
              <a:defRPr/>
            </a:pPr>
            <a:r>
              <a:rPr lang="de-DE" sz="800" noProof="1" smtClean="0">
                <a:solidFill>
                  <a:srgbClr val="000000"/>
                </a:solidFill>
                <a:ea typeface="MS PGothic" pitchFamily="34" charset="-128"/>
              </a:rPr>
              <a:t>Computop ist eine eingetragene Marke der Computop Wirtschaftsinformatik GmbH.</a:t>
            </a:r>
          </a:p>
          <a:p>
            <a:pPr>
              <a:spcBef>
                <a:spcPts val="400"/>
              </a:spcBef>
              <a:defRPr/>
            </a:pPr>
            <a:r>
              <a:rPr lang="de-DE" sz="800" noProof="1" smtClean="0">
                <a:solidFill>
                  <a:srgbClr val="000000"/>
                </a:solidFill>
                <a:ea typeface="MS PGothic" pitchFamily="34" charset="-128"/>
              </a:rPr>
              <a:t>SAP, R/3, SAP NetWeaver, Duet, PartnerEdge, ByDesign, SAP BusinessObjects Explorer, StreamWork, SAP HANA und weitere im Text erwähnte SAP-Produkte und ­Dienstleistungen sowie die entsprechenden Logos sind Marken oder eingetragene Marken der SAP AG in Deutschland und anderen Ländern.</a:t>
            </a:r>
          </a:p>
          <a:p>
            <a:pPr>
              <a:spcBef>
                <a:spcPts val="400"/>
              </a:spcBef>
              <a:defRPr/>
            </a:pPr>
            <a:r>
              <a:rPr lang="de-DE" sz="800" noProof="1" smtClean="0">
                <a:solidFill>
                  <a:srgbClr val="000000"/>
                </a:solidFill>
                <a:ea typeface="MS PGothic" pitchFamily="34" charset="-128"/>
              </a:rPr>
              <a:t>Business Objects und das Business-Objects-Logo, BusinessObjects, Crystal Reports, Crystal Decisions, Web Intelligence, Xcelsius und andere im Text erwähnte Business-Objects-Produkte und ­Dienstleistungen sowie die entsprechenden Logos sind Marken </a:t>
            </a:r>
            <a:br>
              <a:rPr lang="de-DE" sz="800" noProof="1" smtClean="0">
                <a:solidFill>
                  <a:srgbClr val="000000"/>
                </a:solidFill>
                <a:ea typeface="MS PGothic" pitchFamily="34" charset="-128"/>
              </a:rPr>
            </a:br>
            <a:r>
              <a:rPr lang="de-DE" sz="800" noProof="1" smtClean="0">
                <a:solidFill>
                  <a:srgbClr val="000000"/>
                </a:solidFill>
                <a:ea typeface="MS PGothic" pitchFamily="34" charset="-128"/>
              </a:rPr>
              <a:t>oder eingetragene Marken der Business Objects Software Ltd. Business Objects ist ein Unternehmen der SAP AG.</a:t>
            </a:r>
          </a:p>
          <a:p>
            <a:pPr>
              <a:spcBef>
                <a:spcPts val="400"/>
              </a:spcBef>
              <a:defRPr/>
            </a:pPr>
            <a:r>
              <a:rPr lang="de-DE" sz="800" noProof="1" smtClean="0">
                <a:solidFill>
                  <a:srgbClr val="000000"/>
                </a:solidFill>
                <a:ea typeface="MS PGothic" pitchFamily="34" charset="-128"/>
              </a:rPr>
              <a:t>Sybase und Adaptive Server, iAnywhere, Sybase 365, SQL Anywhere und weitere im Text erwähnte Sybase-Produkte und -Dienstleistungen sowie die entsprechenden Logos sind Marken oder eingetragene Marken der Sybase Inc. Sybase ist ein Unternehmen der </a:t>
            </a:r>
            <a:br>
              <a:rPr lang="de-DE" sz="800" noProof="1" smtClean="0">
                <a:solidFill>
                  <a:srgbClr val="000000"/>
                </a:solidFill>
                <a:ea typeface="MS PGothic" pitchFamily="34" charset="-128"/>
              </a:rPr>
            </a:br>
            <a:r>
              <a:rPr lang="de-DE" sz="800" noProof="1" smtClean="0">
                <a:solidFill>
                  <a:srgbClr val="000000"/>
                </a:solidFill>
                <a:ea typeface="MS PGothic" pitchFamily="34" charset="-128"/>
              </a:rPr>
              <a:t>SAP AG.</a:t>
            </a:r>
          </a:p>
          <a:p>
            <a:pPr>
              <a:spcBef>
                <a:spcPts val="400"/>
              </a:spcBef>
              <a:defRPr/>
            </a:pPr>
            <a:r>
              <a:rPr lang="de-DE" sz="800" noProof="1" smtClean="0">
                <a:solidFill>
                  <a:srgbClr val="000000"/>
                </a:solidFill>
                <a:ea typeface="MS PGothic" pitchFamily="34" charset="-128"/>
              </a:rPr>
              <a:t>Crossgate, m@gic EDDY, B2B 360°, B2B 360°Services sind eingetragene Marken der Crossgate AG in Deutschland und anderen Ländern. Crossgate ist ein Unternehmen der SAP AG.</a:t>
            </a:r>
          </a:p>
          <a:p>
            <a:pPr>
              <a:spcBef>
                <a:spcPts val="400"/>
              </a:spcBef>
              <a:defRPr/>
            </a:pPr>
            <a:r>
              <a:rPr lang="de-DE" sz="800" noProof="1" smtClean="0">
                <a:solidFill>
                  <a:srgbClr val="000000"/>
                </a:solidFill>
                <a:ea typeface="MS PGothic" pitchFamily="34" charset="-128"/>
              </a:rPr>
              <a:t>Alle anderen Namen von Produkten und Dienstleistungen sind Marken der jeweiligen Firmen. Die Angaben im Text sind unverbindlich und dienen lediglich zu Informations-zwecken. Produkte können länderspezifische Unterschiede aufweisen.</a:t>
            </a:r>
          </a:p>
          <a:p>
            <a:pPr>
              <a:spcBef>
                <a:spcPts val="400"/>
              </a:spcBef>
              <a:defRPr/>
            </a:pPr>
            <a:r>
              <a:rPr lang="de-DE" sz="800" noProof="1" smtClean="0">
                <a:solidFill>
                  <a:srgbClr val="000000"/>
                </a:solidFill>
                <a:ea typeface="MS PGothic" pitchFamily="34" charset="-128"/>
              </a:rPr>
              <a:t>Die in dieser Publikation enthaltene Information ist Eigentum der SAP. Weitergabe und Vervielfältigung dieser Publikation oder von Teilen daraus sind, zu welchem Zweck und </a:t>
            </a:r>
            <a:br>
              <a:rPr lang="de-DE" sz="800" noProof="1" smtClean="0">
                <a:solidFill>
                  <a:srgbClr val="000000"/>
                </a:solidFill>
                <a:ea typeface="MS PGothic" pitchFamily="34" charset="-128"/>
              </a:rPr>
            </a:br>
            <a:r>
              <a:rPr lang="de-DE" sz="800" noProof="1" smtClean="0">
                <a:solidFill>
                  <a:srgbClr val="000000"/>
                </a:solidFill>
                <a:ea typeface="MS PGothic" pitchFamily="34" charset="-128"/>
              </a:rPr>
              <a:t>in welcher Form auch immer, nur mit ausdrücklicher schriftlicher Genehmigung durch </a:t>
            </a:r>
            <a:br>
              <a:rPr lang="de-DE" sz="800" noProof="1" smtClean="0">
                <a:solidFill>
                  <a:srgbClr val="000000"/>
                </a:solidFill>
                <a:ea typeface="MS PGothic" pitchFamily="34" charset="-128"/>
              </a:rPr>
            </a:br>
            <a:r>
              <a:rPr lang="de-DE" sz="800" noProof="1" smtClean="0">
                <a:solidFill>
                  <a:srgbClr val="000000"/>
                </a:solidFill>
                <a:ea typeface="MS PGothic" pitchFamily="34" charset="-128"/>
              </a:rPr>
              <a:t>SAP AG gestattet.</a:t>
            </a:r>
          </a:p>
        </p:txBody>
      </p:sp>
    </p:spTree>
    <p:extLst>
      <p:ext uri="{BB962C8B-B14F-4D97-AF65-F5344CB8AC3E}">
        <p14:creationId xmlns:p14="http://schemas.microsoft.com/office/powerpoint/2010/main" val="1319529222"/>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2_Title Slide - short title with picture">
    <p:bg bwMode="gray">
      <p:bgPr>
        <a:solidFill>
          <a:schemeClr val="accent1"/>
        </a:solidFill>
        <a:effectLst/>
      </p:bgPr>
    </p:bg>
    <p:spTree>
      <p:nvGrpSpPr>
        <p:cNvPr id="1" name=""/>
        <p:cNvGrpSpPr/>
        <p:nvPr/>
      </p:nvGrpSpPr>
      <p:grpSpPr>
        <a:xfrm>
          <a:off x="0" y="0"/>
          <a:ext cx="0" cy="0"/>
          <a:chOff x="0" y="0"/>
          <a:chExt cx="0" cy="0"/>
        </a:xfrm>
      </p:grpSpPr>
      <p:grpSp>
        <p:nvGrpSpPr>
          <p:cNvPr id="3" name="Group 8"/>
          <p:cNvGrpSpPr/>
          <p:nvPr userDrawn="1"/>
        </p:nvGrpSpPr>
        <p:grpSpPr>
          <a:xfrm>
            <a:off x="432000" y="0"/>
            <a:ext cx="11328000" cy="6535739"/>
            <a:chOff x="324000" y="-1"/>
            <a:chExt cx="8496000" cy="6535739"/>
          </a:xfrm>
        </p:grpSpPr>
        <p:sp>
          <p:nvSpPr>
            <p:cNvPr id="6" name="Rectangle 5"/>
            <p:cNvSpPr/>
            <p:nvPr userDrawn="1"/>
          </p:nvSpPr>
          <p:spPr bwMode="gray">
            <a:xfrm>
              <a:off x="324000" y="-1"/>
              <a:ext cx="8496000" cy="2143126"/>
            </a:xfrm>
            <a:prstGeom prst="rect">
              <a:avLst/>
            </a:prstGeom>
            <a:solidFill>
              <a:schemeClr val="tx1">
                <a:alpha val="75000"/>
              </a:schemeClr>
            </a:solidFill>
            <a:ln w="6350" algn="ctr">
              <a:noFill/>
              <a:miter lim="800000"/>
              <a:headEnd/>
              <a:tailEnd/>
            </a:ln>
          </p:spPr>
          <p:txBody>
            <a:bodyPr lIns="90000" tIns="72000" rIns="90000" bIns="72000" rtlCol="0" anchor="ctr"/>
            <a:lstStyle/>
            <a:p>
              <a:pPr algn="ctr" fontAlgn="base">
                <a:spcBef>
                  <a:spcPct val="50000"/>
                </a:spcBef>
                <a:spcAft>
                  <a:spcPct val="0"/>
                </a:spcAft>
                <a:buClr>
                  <a:srgbClr val="F0AB00"/>
                </a:buClr>
                <a:buSzPct val="80000"/>
              </a:pPr>
              <a:endParaRPr lang="en-US" sz="1800" kern="0" dirty="0" smtClean="0">
                <a:solidFill>
                  <a:srgbClr val="FFFFFF"/>
                </a:solidFill>
                <a:ea typeface="Arial Unicode MS" pitchFamily="34" charset="-128"/>
                <a:cs typeface="Arial Unicode MS" pitchFamily="34" charset="-128"/>
              </a:endParaRPr>
            </a:p>
          </p:txBody>
        </p:sp>
        <p:pic>
          <p:nvPicPr>
            <p:cNvPr id="8" name="Picture 7" descr="SAP_grad_R_pref.pn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28613" y="6081713"/>
              <a:ext cx="916953" cy="454025"/>
            </a:xfrm>
            <a:prstGeom prst="rect">
              <a:avLst/>
            </a:prstGeom>
          </p:spPr>
        </p:pic>
        <p:sp>
          <p:nvSpPr>
            <p:cNvPr id="172" name="Rectangle 171"/>
            <p:cNvSpPr/>
            <p:nvPr userDrawn="1"/>
          </p:nvSpPr>
          <p:spPr bwMode="gray">
            <a:xfrm>
              <a:off x="324000" y="0"/>
              <a:ext cx="8496000" cy="162000"/>
            </a:xfrm>
            <a:prstGeom prst="rect">
              <a:avLst/>
            </a:prstGeom>
            <a:solidFill>
              <a:schemeClr val="accent1"/>
            </a:solidFill>
            <a:ln w="9525" algn="ctr">
              <a:noFill/>
              <a:miter lim="800000"/>
              <a:headEnd/>
              <a:tailEnd/>
            </a:ln>
          </p:spPr>
          <p:txBody>
            <a:bodyPr lIns="90000" tIns="72000" rIns="90000" bIns="72000" rtlCol="0" anchor="ctr"/>
            <a:lstStyle/>
            <a:p>
              <a:pPr algn="ctr" fontAlgn="base">
                <a:spcBef>
                  <a:spcPct val="50000"/>
                </a:spcBef>
                <a:spcAft>
                  <a:spcPct val="0"/>
                </a:spcAft>
                <a:buClr>
                  <a:srgbClr val="F0AB00"/>
                </a:buClr>
                <a:buSzPct val="80000"/>
              </a:pPr>
              <a:endParaRPr lang="en-US" sz="1600" kern="0" dirty="0" err="1" smtClean="0">
                <a:solidFill>
                  <a:srgbClr val="FFFFFF"/>
                </a:solidFill>
                <a:ea typeface="Arial Unicode MS" pitchFamily="34" charset="-128"/>
                <a:cs typeface="Arial Unicode MS" pitchFamily="34" charset="-128"/>
              </a:endParaRPr>
            </a:p>
          </p:txBody>
        </p:sp>
      </p:grpSp>
      <p:sp>
        <p:nvSpPr>
          <p:cNvPr id="2" name="Title 1"/>
          <p:cNvSpPr>
            <a:spLocks noGrp="1"/>
          </p:cNvSpPr>
          <p:nvPr>
            <p:ph type="ctrTitle" hasCustomPrompt="1"/>
          </p:nvPr>
        </p:nvSpPr>
        <p:spPr bwMode="gray">
          <a:xfrm>
            <a:off x="552000" y="161448"/>
            <a:ext cx="11040000" cy="738664"/>
          </a:xfrm>
        </p:spPr>
        <p:txBody>
          <a:bodyPr anchor="t" anchorCtr="0">
            <a:noAutofit/>
          </a:bodyPr>
          <a:lstStyle>
            <a:lvl1pPr>
              <a:defRPr sz="4400">
                <a:solidFill>
                  <a:sysClr val="windowText" lastClr="000000"/>
                </a:solidFill>
                <a:latin typeface="+mj-lt"/>
              </a:defRPr>
            </a:lvl1pPr>
          </a:lstStyle>
          <a:p>
            <a:r>
              <a:rPr lang="en-US" noProof="0" dirty="0" smtClean="0"/>
              <a:t>Spotlight Title</a:t>
            </a:r>
            <a:endParaRPr lang="de-DE" dirty="0"/>
          </a:p>
        </p:txBody>
      </p:sp>
    </p:spTree>
    <p:extLst>
      <p:ext uri="{BB962C8B-B14F-4D97-AF65-F5344CB8AC3E}">
        <p14:creationId xmlns:p14="http://schemas.microsoft.com/office/powerpoint/2010/main" val="644046144"/>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hf sldNum="0" hdr="0" ftr="0" dt="0"/>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Better 10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smtClean="0"/>
              <a:t>Click to edit master title style</a:t>
            </a:r>
            <a:endParaRPr lang="en-US" dirty="0"/>
          </a:p>
        </p:txBody>
      </p:sp>
      <p:cxnSp>
        <p:nvCxnSpPr>
          <p:cNvPr id="3" name="Straight Connector 2"/>
          <p:cNvCxnSpPr/>
          <p:nvPr userDrawn="1"/>
        </p:nvCxnSpPr>
        <p:spPr bwMode="gray">
          <a:xfrm>
            <a:off x="468992" y="2300750"/>
            <a:ext cx="5364480"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4" name="Straight Connector 3"/>
          <p:cNvCxnSpPr/>
          <p:nvPr userDrawn="1"/>
        </p:nvCxnSpPr>
        <p:spPr bwMode="gray">
          <a:xfrm>
            <a:off x="468992" y="5133020"/>
            <a:ext cx="5364480"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5" name="Straight Connector 4"/>
          <p:cNvCxnSpPr/>
          <p:nvPr userDrawn="1"/>
        </p:nvCxnSpPr>
        <p:spPr bwMode="gray">
          <a:xfrm>
            <a:off x="6374892" y="2300750"/>
            <a:ext cx="5364480"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userDrawn="1"/>
        </p:nvCxnSpPr>
        <p:spPr bwMode="gray">
          <a:xfrm>
            <a:off x="6374892" y="4186411"/>
            <a:ext cx="5364480"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userDrawn="1"/>
        </p:nvCxnSpPr>
        <p:spPr bwMode="gray">
          <a:xfrm>
            <a:off x="6374892" y="5133020"/>
            <a:ext cx="5364480"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userDrawn="1"/>
        </p:nvCxnSpPr>
        <p:spPr bwMode="gray">
          <a:xfrm>
            <a:off x="468992" y="3239802"/>
            <a:ext cx="5364480"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userDrawn="1"/>
        </p:nvCxnSpPr>
        <p:spPr bwMode="gray">
          <a:xfrm>
            <a:off x="468992" y="4186411"/>
            <a:ext cx="5364480"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userDrawn="1"/>
        </p:nvCxnSpPr>
        <p:spPr bwMode="gray">
          <a:xfrm>
            <a:off x="6376619" y="3239802"/>
            <a:ext cx="5364480"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userDrawn="1"/>
        </p:nvCxnSpPr>
        <p:spPr bwMode="gray">
          <a:xfrm>
            <a:off x="468992" y="6079629"/>
            <a:ext cx="5364480"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userDrawn="1"/>
        </p:nvCxnSpPr>
        <p:spPr bwMode="gray">
          <a:xfrm>
            <a:off x="6374892" y="6079629"/>
            <a:ext cx="5364480"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14" name="Text Placeholder 13"/>
          <p:cNvSpPr>
            <a:spLocks noGrp="1"/>
          </p:cNvSpPr>
          <p:nvPr>
            <p:ph type="body" sz="quarter" idx="10" hasCustomPrompt="1"/>
          </p:nvPr>
        </p:nvSpPr>
        <p:spPr bwMode="gray">
          <a:xfrm>
            <a:off x="1599800" y="1713863"/>
            <a:ext cx="4233733" cy="576072"/>
          </a:xfrm>
        </p:spPr>
        <p:txBody>
          <a:bodyPr anchor="ctr" anchorCtr="0"/>
          <a:lstStyle>
            <a:lvl1pPr>
              <a:defRPr b="0" baseline="0"/>
            </a:lvl1pPr>
          </a:lstStyle>
          <a:p>
            <a:pPr lvl="0"/>
            <a:r>
              <a:rPr lang="en-US" dirty="0" smtClean="0"/>
              <a:t>Text goes here, sentence case</a:t>
            </a:r>
          </a:p>
        </p:txBody>
      </p:sp>
      <p:sp>
        <p:nvSpPr>
          <p:cNvPr id="16" name="Picture Placeholder 15"/>
          <p:cNvSpPr>
            <a:spLocks noGrp="1"/>
          </p:cNvSpPr>
          <p:nvPr>
            <p:ph type="pic" sz="quarter" idx="11" hasCustomPrompt="1"/>
          </p:nvPr>
        </p:nvSpPr>
        <p:spPr bwMode="gray">
          <a:xfrm>
            <a:off x="469899" y="1614950"/>
            <a:ext cx="884976" cy="685800"/>
          </a:xfrm>
        </p:spPr>
        <p:txBody>
          <a:bodyPr/>
          <a:lstStyle>
            <a:lvl1pPr>
              <a:defRPr sz="1100"/>
            </a:lvl1pPr>
          </a:lstStyle>
          <a:p>
            <a:r>
              <a:rPr lang="en-US" dirty="0" smtClean="0"/>
              <a:t>Select box to add icon</a:t>
            </a:r>
            <a:endParaRPr lang="en-US" dirty="0"/>
          </a:p>
        </p:txBody>
      </p:sp>
      <p:sp>
        <p:nvSpPr>
          <p:cNvPr id="19" name="Text Placeholder 13"/>
          <p:cNvSpPr>
            <a:spLocks noGrp="1"/>
          </p:cNvSpPr>
          <p:nvPr>
            <p:ph type="body" sz="quarter" idx="12" hasCustomPrompt="1"/>
          </p:nvPr>
        </p:nvSpPr>
        <p:spPr bwMode="gray">
          <a:xfrm>
            <a:off x="1599800" y="2652915"/>
            <a:ext cx="4233733" cy="576072"/>
          </a:xfrm>
        </p:spPr>
        <p:txBody>
          <a:bodyPr anchor="ctr" anchorCtr="0"/>
          <a:lstStyle>
            <a:lvl1pPr>
              <a:defRPr b="0" baseline="0"/>
            </a:lvl1pPr>
          </a:lstStyle>
          <a:p>
            <a:pPr lvl="0"/>
            <a:r>
              <a:rPr lang="en-US" dirty="0" smtClean="0"/>
              <a:t>Text goes here, sentence case</a:t>
            </a:r>
          </a:p>
        </p:txBody>
      </p:sp>
      <p:sp>
        <p:nvSpPr>
          <p:cNvPr id="20" name="Picture Placeholder 15"/>
          <p:cNvSpPr>
            <a:spLocks noGrp="1"/>
          </p:cNvSpPr>
          <p:nvPr>
            <p:ph type="pic" sz="quarter" idx="13" hasCustomPrompt="1"/>
          </p:nvPr>
        </p:nvSpPr>
        <p:spPr bwMode="gray">
          <a:xfrm>
            <a:off x="469899" y="2554002"/>
            <a:ext cx="884976" cy="685800"/>
          </a:xfrm>
        </p:spPr>
        <p:txBody>
          <a:bodyPr/>
          <a:lstStyle>
            <a:lvl1pPr>
              <a:defRPr sz="1100"/>
            </a:lvl1pPr>
          </a:lstStyle>
          <a:p>
            <a:r>
              <a:rPr lang="en-US" dirty="0" smtClean="0"/>
              <a:t>Select box to add icon</a:t>
            </a:r>
            <a:endParaRPr lang="en-US" dirty="0"/>
          </a:p>
        </p:txBody>
      </p:sp>
      <p:sp>
        <p:nvSpPr>
          <p:cNvPr id="21" name="Text Placeholder 13"/>
          <p:cNvSpPr>
            <a:spLocks noGrp="1"/>
          </p:cNvSpPr>
          <p:nvPr>
            <p:ph type="body" sz="quarter" idx="14" hasCustomPrompt="1"/>
          </p:nvPr>
        </p:nvSpPr>
        <p:spPr bwMode="gray">
          <a:xfrm>
            <a:off x="1599800" y="3607081"/>
            <a:ext cx="4233733" cy="576072"/>
          </a:xfrm>
        </p:spPr>
        <p:txBody>
          <a:bodyPr anchor="ctr" anchorCtr="0"/>
          <a:lstStyle>
            <a:lvl1pPr>
              <a:defRPr b="0" baseline="0"/>
            </a:lvl1pPr>
          </a:lstStyle>
          <a:p>
            <a:pPr lvl="0"/>
            <a:r>
              <a:rPr lang="en-US" dirty="0" smtClean="0"/>
              <a:t>Text goes here, sentence case</a:t>
            </a:r>
          </a:p>
        </p:txBody>
      </p:sp>
      <p:sp>
        <p:nvSpPr>
          <p:cNvPr id="22" name="Picture Placeholder 15"/>
          <p:cNvSpPr>
            <a:spLocks noGrp="1"/>
          </p:cNvSpPr>
          <p:nvPr>
            <p:ph type="pic" sz="quarter" idx="15" hasCustomPrompt="1"/>
          </p:nvPr>
        </p:nvSpPr>
        <p:spPr bwMode="gray">
          <a:xfrm>
            <a:off x="469899" y="3508168"/>
            <a:ext cx="884976" cy="685800"/>
          </a:xfrm>
        </p:spPr>
        <p:txBody>
          <a:bodyPr/>
          <a:lstStyle>
            <a:lvl1pPr>
              <a:defRPr sz="1100"/>
            </a:lvl1pPr>
          </a:lstStyle>
          <a:p>
            <a:r>
              <a:rPr lang="en-US" dirty="0" smtClean="0"/>
              <a:t>Select box to add icon</a:t>
            </a:r>
            <a:endParaRPr lang="en-US" dirty="0"/>
          </a:p>
        </p:txBody>
      </p:sp>
      <p:sp>
        <p:nvSpPr>
          <p:cNvPr id="23" name="Text Placeholder 13"/>
          <p:cNvSpPr>
            <a:spLocks noGrp="1"/>
          </p:cNvSpPr>
          <p:nvPr>
            <p:ph type="body" sz="quarter" idx="16" hasCustomPrompt="1"/>
          </p:nvPr>
        </p:nvSpPr>
        <p:spPr bwMode="gray">
          <a:xfrm>
            <a:off x="1599800" y="4546133"/>
            <a:ext cx="4233733" cy="576072"/>
          </a:xfrm>
        </p:spPr>
        <p:txBody>
          <a:bodyPr anchor="ctr" anchorCtr="0"/>
          <a:lstStyle>
            <a:lvl1pPr>
              <a:defRPr b="0" baseline="0"/>
            </a:lvl1pPr>
          </a:lstStyle>
          <a:p>
            <a:pPr lvl="0"/>
            <a:r>
              <a:rPr lang="en-US" dirty="0" smtClean="0"/>
              <a:t>Text goes here, sentence case</a:t>
            </a:r>
          </a:p>
        </p:txBody>
      </p:sp>
      <p:sp>
        <p:nvSpPr>
          <p:cNvPr id="24" name="Picture Placeholder 15"/>
          <p:cNvSpPr>
            <a:spLocks noGrp="1"/>
          </p:cNvSpPr>
          <p:nvPr>
            <p:ph type="pic" sz="quarter" idx="17" hasCustomPrompt="1"/>
          </p:nvPr>
        </p:nvSpPr>
        <p:spPr bwMode="gray">
          <a:xfrm>
            <a:off x="469899" y="4447220"/>
            <a:ext cx="884976" cy="685800"/>
          </a:xfrm>
        </p:spPr>
        <p:txBody>
          <a:bodyPr/>
          <a:lstStyle>
            <a:lvl1pPr>
              <a:defRPr sz="1100"/>
            </a:lvl1pPr>
          </a:lstStyle>
          <a:p>
            <a:r>
              <a:rPr lang="en-US" dirty="0" smtClean="0"/>
              <a:t>Select box to add icon</a:t>
            </a:r>
            <a:endParaRPr lang="en-US" dirty="0"/>
          </a:p>
        </p:txBody>
      </p:sp>
      <p:sp>
        <p:nvSpPr>
          <p:cNvPr id="25" name="Text Placeholder 13"/>
          <p:cNvSpPr>
            <a:spLocks noGrp="1"/>
          </p:cNvSpPr>
          <p:nvPr>
            <p:ph type="body" sz="quarter" idx="18" hasCustomPrompt="1"/>
          </p:nvPr>
        </p:nvSpPr>
        <p:spPr bwMode="gray">
          <a:xfrm>
            <a:off x="1599800" y="5492742"/>
            <a:ext cx="4233733" cy="576072"/>
          </a:xfrm>
        </p:spPr>
        <p:txBody>
          <a:bodyPr anchor="ctr" anchorCtr="0"/>
          <a:lstStyle>
            <a:lvl1pPr>
              <a:defRPr b="0" baseline="0"/>
            </a:lvl1pPr>
          </a:lstStyle>
          <a:p>
            <a:pPr lvl="0"/>
            <a:r>
              <a:rPr lang="en-US" dirty="0" smtClean="0"/>
              <a:t>Text goes here, sentence case</a:t>
            </a:r>
          </a:p>
        </p:txBody>
      </p:sp>
      <p:sp>
        <p:nvSpPr>
          <p:cNvPr id="26" name="Picture Placeholder 15"/>
          <p:cNvSpPr>
            <a:spLocks noGrp="1"/>
          </p:cNvSpPr>
          <p:nvPr>
            <p:ph type="pic" sz="quarter" idx="19" hasCustomPrompt="1"/>
          </p:nvPr>
        </p:nvSpPr>
        <p:spPr bwMode="gray">
          <a:xfrm>
            <a:off x="469899" y="5393829"/>
            <a:ext cx="884976" cy="685800"/>
          </a:xfrm>
        </p:spPr>
        <p:txBody>
          <a:bodyPr/>
          <a:lstStyle>
            <a:lvl1pPr>
              <a:defRPr sz="1100"/>
            </a:lvl1pPr>
          </a:lstStyle>
          <a:p>
            <a:r>
              <a:rPr lang="en-US" dirty="0" smtClean="0"/>
              <a:t>Select box to add icon</a:t>
            </a:r>
            <a:endParaRPr lang="en-US" dirty="0"/>
          </a:p>
        </p:txBody>
      </p:sp>
      <p:sp>
        <p:nvSpPr>
          <p:cNvPr id="27" name="Text Placeholder 13"/>
          <p:cNvSpPr>
            <a:spLocks noGrp="1"/>
          </p:cNvSpPr>
          <p:nvPr>
            <p:ph type="body" sz="quarter" idx="20" hasCustomPrompt="1"/>
          </p:nvPr>
        </p:nvSpPr>
        <p:spPr bwMode="gray">
          <a:xfrm>
            <a:off x="7504792" y="1713863"/>
            <a:ext cx="4233733" cy="576072"/>
          </a:xfrm>
        </p:spPr>
        <p:txBody>
          <a:bodyPr anchor="ctr" anchorCtr="0"/>
          <a:lstStyle>
            <a:lvl1pPr>
              <a:defRPr b="0" baseline="0"/>
            </a:lvl1pPr>
          </a:lstStyle>
          <a:p>
            <a:pPr lvl="0"/>
            <a:r>
              <a:rPr lang="en-US" dirty="0" smtClean="0"/>
              <a:t>Text goes here, sentence case</a:t>
            </a:r>
          </a:p>
        </p:txBody>
      </p:sp>
      <p:sp>
        <p:nvSpPr>
          <p:cNvPr id="28" name="Picture Placeholder 15"/>
          <p:cNvSpPr>
            <a:spLocks noGrp="1"/>
          </p:cNvSpPr>
          <p:nvPr>
            <p:ph type="pic" sz="quarter" idx="21" hasCustomPrompt="1"/>
          </p:nvPr>
        </p:nvSpPr>
        <p:spPr bwMode="gray">
          <a:xfrm>
            <a:off x="6374892" y="1614950"/>
            <a:ext cx="884976" cy="685800"/>
          </a:xfrm>
        </p:spPr>
        <p:txBody>
          <a:bodyPr/>
          <a:lstStyle>
            <a:lvl1pPr>
              <a:defRPr sz="1100"/>
            </a:lvl1pPr>
          </a:lstStyle>
          <a:p>
            <a:r>
              <a:rPr lang="en-US" dirty="0" smtClean="0"/>
              <a:t>Select box to add icon</a:t>
            </a:r>
            <a:endParaRPr lang="en-US" dirty="0"/>
          </a:p>
        </p:txBody>
      </p:sp>
      <p:sp>
        <p:nvSpPr>
          <p:cNvPr id="29" name="Text Placeholder 13"/>
          <p:cNvSpPr>
            <a:spLocks noGrp="1"/>
          </p:cNvSpPr>
          <p:nvPr>
            <p:ph type="body" sz="quarter" idx="22" hasCustomPrompt="1"/>
          </p:nvPr>
        </p:nvSpPr>
        <p:spPr bwMode="gray">
          <a:xfrm>
            <a:off x="7504792" y="2652915"/>
            <a:ext cx="4233733" cy="576072"/>
          </a:xfrm>
        </p:spPr>
        <p:txBody>
          <a:bodyPr anchor="ctr" anchorCtr="0"/>
          <a:lstStyle>
            <a:lvl1pPr>
              <a:defRPr b="0" baseline="0"/>
            </a:lvl1pPr>
          </a:lstStyle>
          <a:p>
            <a:pPr lvl="0"/>
            <a:r>
              <a:rPr lang="en-US" dirty="0" smtClean="0"/>
              <a:t>Text goes here, sentence case</a:t>
            </a:r>
          </a:p>
        </p:txBody>
      </p:sp>
      <p:sp>
        <p:nvSpPr>
          <p:cNvPr id="30" name="Picture Placeholder 15"/>
          <p:cNvSpPr>
            <a:spLocks noGrp="1"/>
          </p:cNvSpPr>
          <p:nvPr>
            <p:ph type="pic" sz="quarter" idx="23" hasCustomPrompt="1"/>
          </p:nvPr>
        </p:nvSpPr>
        <p:spPr bwMode="gray">
          <a:xfrm>
            <a:off x="6374892" y="2554002"/>
            <a:ext cx="884976" cy="685800"/>
          </a:xfrm>
        </p:spPr>
        <p:txBody>
          <a:bodyPr/>
          <a:lstStyle>
            <a:lvl1pPr>
              <a:defRPr sz="1100"/>
            </a:lvl1pPr>
          </a:lstStyle>
          <a:p>
            <a:r>
              <a:rPr lang="en-US" dirty="0" smtClean="0"/>
              <a:t>Select box to add icon</a:t>
            </a:r>
            <a:endParaRPr lang="en-US" dirty="0"/>
          </a:p>
        </p:txBody>
      </p:sp>
      <p:sp>
        <p:nvSpPr>
          <p:cNvPr id="31" name="Text Placeholder 13"/>
          <p:cNvSpPr>
            <a:spLocks noGrp="1"/>
          </p:cNvSpPr>
          <p:nvPr>
            <p:ph type="body" sz="quarter" idx="24" hasCustomPrompt="1"/>
          </p:nvPr>
        </p:nvSpPr>
        <p:spPr bwMode="gray">
          <a:xfrm>
            <a:off x="7504792" y="3607081"/>
            <a:ext cx="4233733" cy="576072"/>
          </a:xfrm>
        </p:spPr>
        <p:txBody>
          <a:bodyPr anchor="ctr" anchorCtr="0"/>
          <a:lstStyle>
            <a:lvl1pPr>
              <a:defRPr b="0" baseline="0"/>
            </a:lvl1pPr>
          </a:lstStyle>
          <a:p>
            <a:pPr lvl="0"/>
            <a:r>
              <a:rPr lang="en-US" dirty="0" smtClean="0"/>
              <a:t>Text goes here, sentence case</a:t>
            </a:r>
          </a:p>
        </p:txBody>
      </p:sp>
      <p:sp>
        <p:nvSpPr>
          <p:cNvPr id="32" name="Picture Placeholder 15"/>
          <p:cNvSpPr>
            <a:spLocks noGrp="1"/>
          </p:cNvSpPr>
          <p:nvPr>
            <p:ph type="pic" sz="quarter" idx="25" hasCustomPrompt="1"/>
          </p:nvPr>
        </p:nvSpPr>
        <p:spPr bwMode="gray">
          <a:xfrm>
            <a:off x="6374892" y="3508168"/>
            <a:ext cx="884976" cy="685800"/>
          </a:xfrm>
        </p:spPr>
        <p:txBody>
          <a:bodyPr/>
          <a:lstStyle>
            <a:lvl1pPr>
              <a:defRPr sz="1100"/>
            </a:lvl1pPr>
          </a:lstStyle>
          <a:p>
            <a:r>
              <a:rPr lang="en-US" dirty="0" smtClean="0"/>
              <a:t>Select box to add icon</a:t>
            </a:r>
            <a:endParaRPr lang="en-US" dirty="0"/>
          </a:p>
        </p:txBody>
      </p:sp>
      <p:sp>
        <p:nvSpPr>
          <p:cNvPr id="33" name="Text Placeholder 13"/>
          <p:cNvSpPr>
            <a:spLocks noGrp="1"/>
          </p:cNvSpPr>
          <p:nvPr>
            <p:ph type="body" sz="quarter" idx="26" hasCustomPrompt="1"/>
          </p:nvPr>
        </p:nvSpPr>
        <p:spPr bwMode="gray">
          <a:xfrm>
            <a:off x="7504792" y="4546133"/>
            <a:ext cx="4233733" cy="576072"/>
          </a:xfrm>
        </p:spPr>
        <p:txBody>
          <a:bodyPr anchor="ctr" anchorCtr="0"/>
          <a:lstStyle>
            <a:lvl1pPr>
              <a:defRPr b="0" baseline="0"/>
            </a:lvl1pPr>
          </a:lstStyle>
          <a:p>
            <a:pPr lvl="0"/>
            <a:r>
              <a:rPr lang="en-US" dirty="0" smtClean="0"/>
              <a:t>Text goes here, sentence case</a:t>
            </a:r>
          </a:p>
        </p:txBody>
      </p:sp>
      <p:sp>
        <p:nvSpPr>
          <p:cNvPr id="34" name="Picture Placeholder 15"/>
          <p:cNvSpPr>
            <a:spLocks noGrp="1"/>
          </p:cNvSpPr>
          <p:nvPr>
            <p:ph type="pic" sz="quarter" idx="27" hasCustomPrompt="1"/>
          </p:nvPr>
        </p:nvSpPr>
        <p:spPr bwMode="gray">
          <a:xfrm>
            <a:off x="6374892" y="4447220"/>
            <a:ext cx="884976" cy="685800"/>
          </a:xfrm>
        </p:spPr>
        <p:txBody>
          <a:bodyPr/>
          <a:lstStyle>
            <a:lvl1pPr>
              <a:defRPr sz="1100"/>
            </a:lvl1pPr>
          </a:lstStyle>
          <a:p>
            <a:r>
              <a:rPr lang="en-US" dirty="0" smtClean="0"/>
              <a:t>Select box to add icon</a:t>
            </a:r>
            <a:endParaRPr lang="en-US" dirty="0"/>
          </a:p>
        </p:txBody>
      </p:sp>
      <p:sp>
        <p:nvSpPr>
          <p:cNvPr id="35" name="Text Placeholder 13"/>
          <p:cNvSpPr>
            <a:spLocks noGrp="1"/>
          </p:cNvSpPr>
          <p:nvPr>
            <p:ph type="body" sz="quarter" idx="28" hasCustomPrompt="1"/>
          </p:nvPr>
        </p:nvSpPr>
        <p:spPr bwMode="gray">
          <a:xfrm>
            <a:off x="7504792" y="5492742"/>
            <a:ext cx="4233733" cy="576072"/>
          </a:xfrm>
        </p:spPr>
        <p:txBody>
          <a:bodyPr anchor="ctr" anchorCtr="0"/>
          <a:lstStyle>
            <a:lvl1pPr>
              <a:defRPr b="0" baseline="0"/>
            </a:lvl1pPr>
          </a:lstStyle>
          <a:p>
            <a:pPr lvl="0"/>
            <a:r>
              <a:rPr lang="en-US" dirty="0" smtClean="0"/>
              <a:t>Text goes here, sentence case</a:t>
            </a:r>
          </a:p>
        </p:txBody>
      </p:sp>
      <p:sp>
        <p:nvSpPr>
          <p:cNvPr id="36" name="Picture Placeholder 15"/>
          <p:cNvSpPr>
            <a:spLocks noGrp="1"/>
          </p:cNvSpPr>
          <p:nvPr>
            <p:ph type="pic" sz="quarter" idx="29" hasCustomPrompt="1"/>
          </p:nvPr>
        </p:nvSpPr>
        <p:spPr bwMode="gray">
          <a:xfrm>
            <a:off x="6374892" y="5393829"/>
            <a:ext cx="884976" cy="685800"/>
          </a:xfrm>
        </p:spPr>
        <p:txBody>
          <a:bodyPr/>
          <a:lstStyle>
            <a:lvl1pPr>
              <a:defRPr sz="1100"/>
            </a:lvl1pPr>
          </a:lstStyle>
          <a:p>
            <a:r>
              <a:rPr lang="en-US" dirty="0" smtClean="0"/>
              <a:t>Select box to add icon</a:t>
            </a:r>
            <a:endParaRPr lang="en-US" dirty="0"/>
          </a:p>
        </p:txBody>
      </p:sp>
    </p:spTree>
    <p:extLst>
      <p:ext uri="{BB962C8B-B14F-4D97-AF65-F5344CB8AC3E}">
        <p14:creationId xmlns:p14="http://schemas.microsoft.com/office/powerpoint/2010/main" val="3548999486"/>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Better 8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smtClean="0"/>
              <a:t>Click to edit master title style</a:t>
            </a:r>
            <a:endParaRPr lang="en-US" dirty="0"/>
          </a:p>
        </p:txBody>
      </p:sp>
      <p:cxnSp>
        <p:nvCxnSpPr>
          <p:cNvPr id="3" name="Straight Connector 2"/>
          <p:cNvCxnSpPr/>
          <p:nvPr userDrawn="1"/>
        </p:nvCxnSpPr>
        <p:spPr bwMode="gray">
          <a:xfrm>
            <a:off x="468992" y="2293193"/>
            <a:ext cx="5364480"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4" name="Straight Connector 3"/>
          <p:cNvCxnSpPr/>
          <p:nvPr userDrawn="1"/>
        </p:nvCxnSpPr>
        <p:spPr bwMode="gray">
          <a:xfrm>
            <a:off x="468992" y="5889820"/>
            <a:ext cx="5364480"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5" name="Straight Connector 4"/>
          <p:cNvCxnSpPr/>
          <p:nvPr userDrawn="1"/>
        </p:nvCxnSpPr>
        <p:spPr bwMode="gray">
          <a:xfrm>
            <a:off x="6374892" y="2293193"/>
            <a:ext cx="5364480"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userDrawn="1"/>
        </p:nvCxnSpPr>
        <p:spPr bwMode="gray">
          <a:xfrm>
            <a:off x="6374892" y="4687143"/>
            <a:ext cx="5364480"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userDrawn="1"/>
        </p:nvCxnSpPr>
        <p:spPr bwMode="gray">
          <a:xfrm>
            <a:off x="6374892" y="5889820"/>
            <a:ext cx="5364480"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userDrawn="1"/>
        </p:nvCxnSpPr>
        <p:spPr bwMode="gray">
          <a:xfrm>
            <a:off x="468992" y="3492630"/>
            <a:ext cx="5364480"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userDrawn="1"/>
        </p:nvCxnSpPr>
        <p:spPr bwMode="gray">
          <a:xfrm>
            <a:off x="468992" y="4687143"/>
            <a:ext cx="5364480"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userDrawn="1"/>
        </p:nvCxnSpPr>
        <p:spPr bwMode="gray">
          <a:xfrm>
            <a:off x="6376619" y="3492630"/>
            <a:ext cx="5364480"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11" name="Text Placeholder 13"/>
          <p:cNvSpPr>
            <a:spLocks noGrp="1"/>
          </p:cNvSpPr>
          <p:nvPr>
            <p:ph type="body" sz="quarter" idx="10" hasCustomPrompt="1"/>
          </p:nvPr>
        </p:nvSpPr>
        <p:spPr bwMode="gray">
          <a:xfrm>
            <a:off x="1599800" y="1713863"/>
            <a:ext cx="4233733" cy="576072"/>
          </a:xfrm>
        </p:spPr>
        <p:txBody>
          <a:bodyPr anchor="ctr" anchorCtr="0"/>
          <a:lstStyle>
            <a:lvl1pPr>
              <a:defRPr b="0" baseline="0"/>
            </a:lvl1pPr>
          </a:lstStyle>
          <a:p>
            <a:pPr lvl="0"/>
            <a:r>
              <a:rPr lang="en-US" dirty="0" smtClean="0"/>
              <a:t>Text goes here, sentence case</a:t>
            </a:r>
          </a:p>
        </p:txBody>
      </p:sp>
      <p:sp>
        <p:nvSpPr>
          <p:cNvPr id="12" name="Picture Placeholder 15"/>
          <p:cNvSpPr>
            <a:spLocks noGrp="1"/>
          </p:cNvSpPr>
          <p:nvPr>
            <p:ph type="pic" sz="quarter" idx="11" hasCustomPrompt="1"/>
          </p:nvPr>
        </p:nvSpPr>
        <p:spPr bwMode="gray">
          <a:xfrm>
            <a:off x="469899" y="1614950"/>
            <a:ext cx="884976" cy="685800"/>
          </a:xfrm>
        </p:spPr>
        <p:txBody>
          <a:bodyPr/>
          <a:lstStyle>
            <a:lvl1pPr>
              <a:defRPr sz="1100"/>
            </a:lvl1pPr>
          </a:lstStyle>
          <a:p>
            <a:r>
              <a:rPr lang="en-US" dirty="0" smtClean="0"/>
              <a:t>Select box to add icon</a:t>
            </a:r>
            <a:endParaRPr lang="en-US" dirty="0"/>
          </a:p>
        </p:txBody>
      </p:sp>
      <p:sp>
        <p:nvSpPr>
          <p:cNvPr id="13" name="Text Placeholder 13"/>
          <p:cNvSpPr>
            <a:spLocks noGrp="1"/>
          </p:cNvSpPr>
          <p:nvPr>
            <p:ph type="body" sz="quarter" idx="12" hasCustomPrompt="1"/>
          </p:nvPr>
        </p:nvSpPr>
        <p:spPr bwMode="gray">
          <a:xfrm>
            <a:off x="1599800" y="2916558"/>
            <a:ext cx="4233733" cy="576072"/>
          </a:xfrm>
        </p:spPr>
        <p:txBody>
          <a:bodyPr anchor="ctr" anchorCtr="0"/>
          <a:lstStyle>
            <a:lvl1pPr>
              <a:defRPr b="0" baseline="0"/>
            </a:lvl1pPr>
          </a:lstStyle>
          <a:p>
            <a:pPr lvl="0"/>
            <a:r>
              <a:rPr lang="en-US" dirty="0" smtClean="0"/>
              <a:t>Text goes here, sentence case</a:t>
            </a:r>
          </a:p>
        </p:txBody>
      </p:sp>
      <p:sp>
        <p:nvSpPr>
          <p:cNvPr id="14" name="Picture Placeholder 15"/>
          <p:cNvSpPr>
            <a:spLocks noGrp="1"/>
          </p:cNvSpPr>
          <p:nvPr>
            <p:ph type="pic" sz="quarter" idx="13" hasCustomPrompt="1"/>
          </p:nvPr>
        </p:nvSpPr>
        <p:spPr bwMode="gray">
          <a:xfrm>
            <a:off x="469899" y="2804489"/>
            <a:ext cx="884976" cy="685800"/>
          </a:xfrm>
        </p:spPr>
        <p:txBody>
          <a:bodyPr/>
          <a:lstStyle>
            <a:lvl1pPr>
              <a:defRPr sz="1100"/>
            </a:lvl1pPr>
          </a:lstStyle>
          <a:p>
            <a:r>
              <a:rPr lang="en-US" dirty="0" smtClean="0"/>
              <a:t>Select box to add icon</a:t>
            </a:r>
            <a:endParaRPr lang="en-US" dirty="0"/>
          </a:p>
        </p:txBody>
      </p:sp>
      <p:sp>
        <p:nvSpPr>
          <p:cNvPr id="15" name="Text Placeholder 13"/>
          <p:cNvSpPr>
            <a:spLocks noGrp="1"/>
          </p:cNvSpPr>
          <p:nvPr>
            <p:ph type="body" sz="quarter" idx="14" hasCustomPrompt="1"/>
          </p:nvPr>
        </p:nvSpPr>
        <p:spPr bwMode="gray">
          <a:xfrm>
            <a:off x="1599800" y="4100238"/>
            <a:ext cx="4233733" cy="576072"/>
          </a:xfrm>
        </p:spPr>
        <p:txBody>
          <a:bodyPr anchor="ctr" anchorCtr="0"/>
          <a:lstStyle>
            <a:lvl1pPr>
              <a:defRPr b="0" baseline="0"/>
            </a:lvl1pPr>
          </a:lstStyle>
          <a:p>
            <a:pPr lvl="0"/>
            <a:r>
              <a:rPr lang="en-US" dirty="0" smtClean="0"/>
              <a:t>Text goes here, sentence case</a:t>
            </a:r>
          </a:p>
        </p:txBody>
      </p:sp>
      <p:sp>
        <p:nvSpPr>
          <p:cNvPr id="16" name="Picture Placeholder 15"/>
          <p:cNvSpPr>
            <a:spLocks noGrp="1"/>
          </p:cNvSpPr>
          <p:nvPr>
            <p:ph type="pic" sz="quarter" idx="15" hasCustomPrompt="1"/>
          </p:nvPr>
        </p:nvSpPr>
        <p:spPr bwMode="gray">
          <a:xfrm>
            <a:off x="469899" y="4001325"/>
            <a:ext cx="884976" cy="685800"/>
          </a:xfrm>
        </p:spPr>
        <p:txBody>
          <a:bodyPr/>
          <a:lstStyle>
            <a:lvl1pPr>
              <a:defRPr sz="1100"/>
            </a:lvl1pPr>
          </a:lstStyle>
          <a:p>
            <a:r>
              <a:rPr lang="en-US" dirty="0" smtClean="0"/>
              <a:t>Select box to add icon</a:t>
            </a:r>
            <a:endParaRPr lang="en-US" dirty="0"/>
          </a:p>
        </p:txBody>
      </p:sp>
      <p:sp>
        <p:nvSpPr>
          <p:cNvPr id="17" name="Text Placeholder 13"/>
          <p:cNvSpPr>
            <a:spLocks noGrp="1"/>
          </p:cNvSpPr>
          <p:nvPr>
            <p:ph type="body" sz="quarter" idx="16" hasCustomPrompt="1"/>
          </p:nvPr>
        </p:nvSpPr>
        <p:spPr bwMode="gray">
          <a:xfrm>
            <a:off x="1599800" y="5302933"/>
            <a:ext cx="4233733" cy="576072"/>
          </a:xfrm>
        </p:spPr>
        <p:txBody>
          <a:bodyPr anchor="ctr" anchorCtr="0"/>
          <a:lstStyle>
            <a:lvl1pPr>
              <a:defRPr b="0" baseline="0"/>
            </a:lvl1pPr>
          </a:lstStyle>
          <a:p>
            <a:pPr lvl="0"/>
            <a:r>
              <a:rPr lang="en-US" dirty="0" smtClean="0"/>
              <a:t>Text goes here, sentence case</a:t>
            </a:r>
          </a:p>
        </p:txBody>
      </p:sp>
      <p:sp>
        <p:nvSpPr>
          <p:cNvPr id="18" name="Picture Placeholder 15"/>
          <p:cNvSpPr>
            <a:spLocks noGrp="1"/>
          </p:cNvSpPr>
          <p:nvPr>
            <p:ph type="pic" sz="quarter" idx="17" hasCustomPrompt="1"/>
          </p:nvPr>
        </p:nvSpPr>
        <p:spPr bwMode="gray">
          <a:xfrm>
            <a:off x="469899" y="5204020"/>
            <a:ext cx="884976" cy="685800"/>
          </a:xfrm>
        </p:spPr>
        <p:txBody>
          <a:bodyPr/>
          <a:lstStyle>
            <a:lvl1pPr>
              <a:defRPr sz="1100"/>
            </a:lvl1pPr>
          </a:lstStyle>
          <a:p>
            <a:r>
              <a:rPr lang="en-US" dirty="0" smtClean="0"/>
              <a:t>Select box to add icon</a:t>
            </a:r>
            <a:endParaRPr lang="en-US" dirty="0"/>
          </a:p>
        </p:txBody>
      </p:sp>
      <p:sp>
        <p:nvSpPr>
          <p:cNvPr id="19" name="Text Placeholder 13"/>
          <p:cNvSpPr>
            <a:spLocks noGrp="1"/>
          </p:cNvSpPr>
          <p:nvPr>
            <p:ph type="body" sz="quarter" idx="18" hasCustomPrompt="1"/>
          </p:nvPr>
        </p:nvSpPr>
        <p:spPr bwMode="gray">
          <a:xfrm>
            <a:off x="7504792" y="1713863"/>
            <a:ext cx="4233733" cy="576072"/>
          </a:xfrm>
        </p:spPr>
        <p:txBody>
          <a:bodyPr anchor="ctr" anchorCtr="0"/>
          <a:lstStyle>
            <a:lvl1pPr>
              <a:defRPr b="0" baseline="0"/>
            </a:lvl1pPr>
          </a:lstStyle>
          <a:p>
            <a:pPr lvl="0"/>
            <a:r>
              <a:rPr lang="en-US" dirty="0" smtClean="0"/>
              <a:t>Text goes here, sentence case</a:t>
            </a:r>
          </a:p>
        </p:txBody>
      </p:sp>
      <p:sp>
        <p:nvSpPr>
          <p:cNvPr id="20" name="Picture Placeholder 15"/>
          <p:cNvSpPr>
            <a:spLocks noGrp="1"/>
          </p:cNvSpPr>
          <p:nvPr>
            <p:ph type="pic" sz="quarter" idx="19" hasCustomPrompt="1"/>
          </p:nvPr>
        </p:nvSpPr>
        <p:spPr bwMode="gray">
          <a:xfrm>
            <a:off x="6374892" y="1614950"/>
            <a:ext cx="884976" cy="685800"/>
          </a:xfrm>
        </p:spPr>
        <p:txBody>
          <a:bodyPr/>
          <a:lstStyle>
            <a:lvl1pPr>
              <a:defRPr sz="1100"/>
            </a:lvl1pPr>
          </a:lstStyle>
          <a:p>
            <a:r>
              <a:rPr lang="en-US" dirty="0" smtClean="0"/>
              <a:t>Select box to add icon</a:t>
            </a:r>
            <a:endParaRPr lang="en-US" dirty="0"/>
          </a:p>
        </p:txBody>
      </p:sp>
      <p:sp>
        <p:nvSpPr>
          <p:cNvPr id="21" name="Text Placeholder 13"/>
          <p:cNvSpPr>
            <a:spLocks noGrp="1"/>
          </p:cNvSpPr>
          <p:nvPr>
            <p:ph type="body" sz="quarter" idx="20" hasCustomPrompt="1"/>
          </p:nvPr>
        </p:nvSpPr>
        <p:spPr bwMode="gray">
          <a:xfrm>
            <a:off x="7504792" y="2916558"/>
            <a:ext cx="4233733" cy="576072"/>
          </a:xfrm>
        </p:spPr>
        <p:txBody>
          <a:bodyPr anchor="ctr" anchorCtr="0"/>
          <a:lstStyle>
            <a:lvl1pPr>
              <a:defRPr b="0" baseline="0"/>
            </a:lvl1pPr>
          </a:lstStyle>
          <a:p>
            <a:pPr lvl="0"/>
            <a:r>
              <a:rPr lang="en-US" dirty="0" smtClean="0"/>
              <a:t>Text goes here, sentence case</a:t>
            </a:r>
          </a:p>
        </p:txBody>
      </p:sp>
      <p:sp>
        <p:nvSpPr>
          <p:cNvPr id="22" name="Picture Placeholder 15"/>
          <p:cNvSpPr>
            <a:spLocks noGrp="1"/>
          </p:cNvSpPr>
          <p:nvPr>
            <p:ph type="pic" sz="quarter" idx="21" hasCustomPrompt="1"/>
          </p:nvPr>
        </p:nvSpPr>
        <p:spPr bwMode="gray">
          <a:xfrm>
            <a:off x="6374892" y="2804489"/>
            <a:ext cx="884976" cy="685800"/>
          </a:xfrm>
        </p:spPr>
        <p:txBody>
          <a:bodyPr/>
          <a:lstStyle>
            <a:lvl1pPr>
              <a:defRPr sz="1100"/>
            </a:lvl1pPr>
          </a:lstStyle>
          <a:p>
            <a:r>
              <a:rPr lang="en-US" dirty="0" smtClean="0"/>
              <a:t>Select box to add icon</a:t>
            </a:r>
            <a:endParaRPr lang="en-US" dirty="0"/>
          </a:p>
        </p:txBody>
      </p:sp>
      <p:sp>
        <p:nvSpPr>
          <p:cNvPr id="23" name="Text Placeholder 13"/>
          <p:cNvSpPr>
            <a:spLocks noGrp="1"/>
          </p:cNvSpPr>
          <p:nvPr>
            <p:ph type="body" sz="quarter" idx="22" hasCustomPrompt="1"/>
          </p:nvPr>
        </p:nvSpPr>
        <p:spPr bwMode="gray">
          <a:xfrm>
            <a:off x="7504792" y="4100238"/>
            <a:ext cx="4233733" cy="576072"/>
          </a:xfrm>
        </p:spPr>
        <p:txBody>
          <a:bodyPr anchor="ctr" anchorCtr="0"/>
          <a:lstStyle>
            <a:lvl1pPr>
              <a:defRPr b="0" baseline="0"/>
            </a:lvl1pPr>
          </a:lstStyle>
          <a:p>
            <a:pPr lvl="0"/>
            <a:r>
              <a:rPr lang="en-US" dirty="0" smtClean="0"/>
              <a:t>Text goes here, sentence case</a:t>
            </a:r>
          </a:p>
        </p:txBody>
      </p:sp>
      <p:sp>
        <p:nvSpPr>
          <p:cNvPr id="24" name="Picture Placeholder 15"/>
          <p:cNvSpPr>
            <a:spLocks noGrp="1"/>
          </p:cNvSpPr>
          <p:nvPr>
            <p:ph type="pic" sz="quarter" idx="23" hasCustomPrompt="1"/>
          </p:nvPr>
        </p:nvSpPr>
        <p:spPr bwMode="gray">
          <a:xfrm>
            <a:off x="6374892" y="4001325"/>
            <a:ext cx="884976" cy="685800"/>
          </a:xfrm>
        </p:spPr>
        <p:txBody>
          <a:bodyPr/>
          <a:lstStyle>
            <a:lvl1pPr>
              <a:defRPr sz="1100"/>
            </a:lvl1pPr>
          </a:lstStyle>
          <a:p>
            <a:r>
              <a:rPr lang="en-US" dirty="0" smtClean="0"/>
              <a:t>Select box to add icon</a:t>
            </a:r>
            <a:endParaRPr lang="en-US" dirty="0"/>
          </a:p>
        </p:txBody>
      </p:sp>
      <p:sp>
        <p:nvSpPr>
          <p:cNvPr id="25" name="Text Placeholder 13"/>
          <p:cNvSpPr>
            <a:spLocks noGrp="1"/>
          </p:cNvSpPr>
          <p:nvPr>
            <p:ph type="body" sz="quarter" idx="24" hasCustomPrompt="1"/>
          </p:nvPr>
        </p:nvSpPr>
        <p:spPr bwMode="gray">
          <a:xfrm>
            <a:off x="7504792" y="5302933"/>
            <a:ext cx="4233733" cy="576072"/>
          </a:xfrm>
        </p:spPr>
        <p:txBody>
          <a:bodyPr anchor="ctr" anchorCtr="0"/>
          <a:lstStyle>
            <a:lvl1pPr>
              <a:defRPr b="0" baseline="0"/>
            </a:lvl1pPr>
          </a:lstStyle>
          <a:p>
            <a:pPr lvl="0"/>
            <a:r>
              <a:rPr lang="en-US" dirty="0" smtClean="0"/>
              <a:t>Text goes here, sentence case</a:t>
            </a:r>
          </a:p>
        </p:txBody>
      </p:sp>
      <p:sp>
        <p:nvSpPr>
          <p:cNvPr id="26" name="Picture Placeholder 15"/>
          <p:cNvSpPr>
            <a:spLocks noGrp="1"/>
          </p:cNvSpPr>
          <p:nvPr>
            <p:ph type="pic" sz="quarter" idx="25" hasCustomPrompt="1"/>
          </p:nvPr>
        </p:nvSpPr>
        <p:spPr bwMode="gray">
          <a:xfrm>
            <a:off x="6374892" y="5204020"/>
            <a:ext cx="884976" cy="685800"/>
          </a:xfrm>
        </p:spPr>
        <p:txBody>
          <a:bodyPr/>
          <a:lstStyle>
            <a:lvl1pPr>
              <a:defRPr sz="1100"/>
            </a:lvl1pPr>
          </a:lstStyle>
          <a:p>
            <a:r>
              <a:rPr lang="en-US" dirty="0" smtClean="0"/>
              <a:t>Select box to add icon</a:t>
            </a:r>
            <a:endParaRPr lang="en-US" dirty="0"/>
          </a:p>
        </p:txBody>
      </p:sp>
    </p:spTree>
    <p:extLst>
      <p:ext uri="{BB962C8B-B14F-4D97-AF65-F5344CB8AC3E}">
        <p14:creationId xmlns:p14="http://schemas.microsoft.com/office/powerpoint/2010/main" val="1850163383"/>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Better 4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smtClean="0"/>
              <a:t>Click to edit master title style</a:t>
            </a:r>
            <a:endParaRPr lang="en-US" dirty="0"/>
          </a:p>
        </p:txBody>
      </p:sp>
      <p:sp>
        <p:nvSpPr>
          <p:cNvPr id="11" name="Text Placeholder 13"/>
          <p:cNvSpPr>
            <a:spLocks noGrp="1"/>
          </p:cNvSpPr>
          <p:nvPr>
            <p:ph type="body" sz="quarter" idx="10" hasCustomPrompt="1"/>
          </p:nvPr>
        </p:nvSpPr>
        <p:spPr bwMode="gray">
          <a:xfrm>
            <a:off x="1599800" y="2328081"/>
            <a:ext cx="4233733" cy="576072"/>
          </a:xfrm>
        </p:spPr>
        <p:txBody>
          <a:bodyPr anchor="ctr" anchorCtr="0"/>
          <a:lstStyle>
            <a:lvl1pPr marL="0" marR="0" indent="0" algn="l" defTabSz="914400" rtl="0" eaLnBrk="1" fontAlgn="auto" latinLnBrk="0" hangingPunct="1">
              <a:lnSpc>
                <a:spcPct val="100000"/>
              </a:lnSpc>
              <a:spcBef>
                <a:spcPts val="1620"/>
              </a:spcBef>
              <a:spcAft>
                <a:spcPts val="0"/>
              </a:spcAft>
              <a:buClr>
                <a:schemeClr val="accent1"/>
              </a:buClr>
              <a:buSzPct val="80000"/>
              <a:buFontTx/>
              <a:buNone/>
              <a:tabLst/>
              <a:defRPr b="0" baseline="0"/>
            </a:lvl1pPr>
          </a:lstStyle>
          <a:p>
            <a:pPr lvl="0"/>
            <a:r>
              <a:rPr lang="en-US" dirty="0" smtClean="0"/>
              <a:t>Text goes here, sentence case</a:t>
            </a:r>
          </a:p>
        </p:txBody>
      </p:sp>
      <p:sp>
        <p:nvSpPr>
          <p:cNvPr id="12" name="Picture Placeholder 15"/>
          <p:cNvSpPr>
            <a:spLocks noGrp="1"/>
          </p:cNvSpPr>
          <p:nvPr>
            <p:ph type="pic" sz="quarter" idx="11" hasCustomPrompt="1"/>
          </p:nvPr>
        </p:nvSpPr>
        <p:spPr bwMode="gray">
          <a:xfrm>
            <a:off x="469899" y="2229168"/>
            <a:ext cx="884976" cy="685800"/>
          </a:xfrm>
        </p:spPr>
        <p:txBody>
          <a:bodyPr/>
          <a:lstStyle>
            <a:lvl1pPr>
              <a:defRPr sz="1100"/>
            </a:lvl1pPr>
          </a:lstStyle>
          <a:p>
            <a:r>
              <a:rPr lang="en-US" dirty="0" smtClean="0"/>
              <a:t>Select box to add icon</a:t>
            </a:r>
            <a:endParaRPr lang="en-US" dirty="0"/>
          </a:p>
        </p:txBody>
      </p:sp>
      <p:sp>
        <p:nvSpPr>
          <p:cNvPr id="19" name="Text Placeholder 13"/>
          <p:cNvSpPr>
            <a:spLocks noGrp="1"/>
          </p:cNvSpPr>
          <p:nvPr>
            <p:ph type="body" sz="quarter" idx="18" hasCustomPrompt="1"/>
          </p:nvPr>
        </p:nvSpPr>
        <p:spPr bwMode="gray">
          <a:xfrm>
            <a:off x="7504792" y="2328081"/>
            <a:ext cx="4233733" cy="576072"/>
          </a:xfrm>
        </p:spPr>
        <p:txBody>
          <a:bodyPr anchor="ctr" anchorCtr="0"/>
          <a:lstStyle>
            <a:lvl1pPr>
              <a:defRPr b="0" baseline="0"/>
            </a:lvl1pPr>
          </a:lstStyle>
          <a:p>
            <a:pPr lvl="0"/>
            <a:r>
              <a:rPr lang="en-US" dirty="0" smtClean="0"/>
              <a:t>Text goes here, sentence case</a:t>
            </a:r>
          </a:p>
        </p:txBody>
      </p:sp>
      <p:sp>
        <p:nvSpPr>
          <p:cNvPr id="20" name="Picture Placeholder 15"/>
          <p:cNvSpPr>
            <a:spLocks noGrp="1"/>
          </p:cNvSpPr>
          <p:nvPr>
            <p:ph type="pic" sz="quarter" idx="19" hasCustomPrompt="1"/>
          </p:nvPr>
        </p:nvSpPr>
        <p:spPr bwMode="gray">
          <a:xfrm>
            <a:off x="6374892" y="2229168"/>
            <a:ext cx="884976" cy="685800"/>
          </a:xfrm>
        </p:spPr>
        <p:txBody>
          <a:bodyPr/>
          <a:lstStyle>
            <a:lvl1pPr marL="0" marR="0" indent="0" algn="l" defTabSz="914400" rtl="0" eaLnBrk="1" fontAlgn="auto" latinLnBrk="0" hangingPunct="1">
              <a:lnSpc>
                <a:spcPct val="100000"/>
              </a:lnSpc>
              <a:spcBef>
                <a:spcPts val="1620"/>
              </a:spcBef>
              <a:spcAft>
                <a:spcPts val="0"/>
              </a:spcAft>
              <a:buClr>
                <a:schemeClr val="accent1"/>
              </a:buClr>
              <a:buSzPct val="80000"/>
              <a:buFontTx/>
              <a:buNone/>
              <a:tabLst/>
              <a:defRPr sz="1100"/>
            </a:lvl1pPr>
          </a:lstStyle>
          <a:p>
            <a:r>
              <a:rPr lang="en-US" dirty="0" smtClean="0"/>
              <a:t>Select box to add icon</a:t>
            </a:r>
          </a:p>
        </p:txBody>
      </p:sp>
      <p:cxnSp>
        <p:nvCxnSpPr>
          <p:cNvPr id="27" name="Straight Connector 26"/>
          <p:cNvCxnSpPr/>
          <p:nvPr userDrawn="1"/>
        </p:nvCxnSpPr>
        <p:spPr bwMode="gray">
          <a:xfrm>
            <a:off x="468992" y="2914968"/>
            <a:ext cx="5364480"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userDrawn="1"/>
        </p:nvCxnSpPr>
        <p:spPr bwMode="gray">
          <a:xfrm>
            <a:off x="6374892" y="2914968"/>
            <a:ext cx="5364480"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userDrawn="1"/>
        </p:nvCxnSpPr>
        <p:spPr bwMode="gray">
          <a:xfrm>
            <a:off x="6374892" y="4687143"/>
            <a:ext cx="5364480"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userDrawn="1"/>
        </p:nvCxnSpPr>
        <p:spPr bwMode="gray">
          <a:xfrm>
            <a:off x="468992" y="4687143"/>
            <a:ext cx="5364480"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17" name="Text Placeholder 13"/>
          <p:cNvSpPr>
            <a:spLocks noGrp="1"/>
          </p:cNvSpPr>
          <p:nvPr>
            <p:ph type="body" sz="quarter" idx="14" hasCustomPrompt="1"/>
          </p:nvPr>
        </p:nvSpPr>
        <p:spPr bwMode="gray">
          <a:xfrm>
            <a:off x="1599800" y="4100238"/>
            <a:ext cx="4233733" cy="576072"/>
          </a:xfrm>
        </p:spPr>
        <p:txBody>
          <a:bodyPr anchor="ctr" anchorCtr="0"/>
          <a:lstStyle>
            <a:lvl1pPr>
              <a:defRPr b="0" baseline="0"/>
            </a:lvl1pPr>
          </a:lstStyle>
          <a:p>
            <a:pPr lvl="0"/>
            <a:r>
              <a:rPr lang="en-US" dirty="0" smtClean="0"/>
              <a:t>Text goes here, sentence case</a:t>
            </a:r>
          </a:p>
        </p:txBody>
      </p:sp>
      <p:sp>
        <p:nvSpPr>
          <p:cNvPr id="18" name="Picture Placeholder 15"/>
          <p:cNvSpPr>
            <a:spLocks noGrp="1"/>
          </p:cNvSpPr>
          <p:nvPr>
            <p:ph type="pic" sz="quarter" idx="15" hasCustomPrompt="1"/>
          </p:nvPr>
        </p:nvSpPr>
        <p:spPr bwMode="gray">
          <a:xfrm>
            <a:off x="469899" y="4001325"/>
            <a:ext cx="884976" cy="685800"/>
          </a:xfrm>
        </p:spPr>
        <p:txBody>
          <a:bodyPr/>
          <a:lstStyle>
            <a:lvl1pPr>
              <a:defRPr sz="1100"/>
            </a:lvl1pPr>
          </a:lstStyle>
          <a:p>
            <a:r>
              <a:rPr lang="en-US" dirty="0" smtClean="0"/>
              <a:t>Select box to add icon</a:t>
            </a:r>
            <a:endParaRPr lang="en-US" dirty="0"/>
          </a:p>
        </p:txBody>
      </p:sp>
      <p:sp>
        <p:nvSpPr>
          <p:cNvPr id="23" name="Text Placeholder 13"/>
          <p:cNvSpPr>
            <a:spLocks noGrp="1"/>
          </p:cNvSpPr>
          <p:nvPr>
            <p:ph type="body" sz="quarter" idx="22" hasCustomPrompt="1"/>
          </p:nvPr>
        </p:nvSpPr>
        <p:spPr bwMode="gray">
          <a:xfrm>
            <a:off x="7504792" y="4100238"/>
            <a:ext cx="4233733" cy="576072"/>
          </a:xfrm>
        </p:spPr>
        <p:txBody>
          <a:bodyPr anchor="ctr" anchorCtr="0"/>
          <a:lstStyle>
            <a:lvl1pPr>
              <a:defRPr b="0" baseline="0"/>
            </a:lvl1pPr>
          </a:lstStyle>
          <a:p>
            <a:pPr lvl="0"/>
            <a:r>
              <a:rPr lang="en-US" dirty="0" smtClean="0"/>
              <a:t>Text goes here, sentence case</a:t>
            </a:r>
          </a:p>
        </p:txBody>
      </p:sp>
      <p:sp>
        <p:nvSpPr>
          <p:cNvPr id="24" name="Picture Placeholder 15"/>
          <p:cNvSpPr>
            <a:spLocks noGrp="1"/>
          </p:cNvSpPr>
          <p:nvPr>
            <p:ph type="pic" sz="quarter" idx="23" hasCustomPrompt="1"/>
          </p:nvPr>
        </p:nvSpPr>
        <p:spPr bwMode="gray">
          <a:xfrm>
            <a:off x="6374892" y="4001325"/>
            <a:ext cx="884976" cy="685800"/>
          </a:xfrm>
        </p:spPr>
        <p:txBody>
          <a:bodyPr/>
          <a:lstStyle>
            <a:lvl1pPr marL="0" marR="0" indent="0" algn="l" defTabSz="914400" rtl="0" eaLnBrk="1" fontAlgn="auto" latinLnBrk="0" hangingPunct="1">
              <a:lnSpc>
                <a:spcPct val="100000"/>
              </a:lnSpc>
              <a:spcBef>
                <a:spcPts val="1620"/>
              </a:spcBef>
              <a:spcAft>
                <a:spcPts val="0"/>
              </a:spcAft>
              <a:buClr>
                <a:schemeClr val="accent1"/>
              </a:buClr>
              <a:buSzPct val="80000"/>
              <a:buFontTx/>
              <a:buNone/>
              <a:tabLst/>
              <a:defRPr sz="1100"/>
            </a:lvl1pPr>
          </a:lstStyle>
          <a:p>
            <a:r>
              <a:rPr lang="en-US" dirty="0" smtClean="0"/>
              <a:t>Select box to add icon</a:t>
            </a:r>
          </a:p>
        </p:txBody>
      </p:sp>
    </p:spTree>
    <p:extLst>
      <p:ext uri="{BB962C8B-B14F-4D97-AF65-F5344CB8AC3E}">
        <p14:creationId xmlns:p14="http://schemas.microsoft.com/office/powerpoint/2010/main" val="681224386"/>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1_3 Strategies">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smtClean="0"/>
              <a:t>Click to edit master title style</a:t>
            </a:r>
            <a:endParaRPr lang="en-US" dirty="0"/>
          </a:p>
        </p:txBody>
      </p:sp>
      <p:sp>
        <p:nvSpPr>
          <p:cNvPr id="24" name="Text Placeholder 9"/>
          <p:cNvSpPr>
            <a:spLocks noGrp="1"/>
          </p:cNvSpPr>
          <p:nvPr>
            <p:ph type="body" sz="quarter" idx="12" hasCustomPrompt="1"/>
          </p:nvPr>
        </p:nvSpPr>
        <p:spPr bwMode="gray">
          <a:xfrm>
            <a:off x="5104527" y="3126302"/>
            <a:ext cx="2804160" cy="873861"/>
          </a:xfrm>
        </p:spPr>
        <p:txBody>
          <a:bodyPr tIns="0" bIns="0" anchor="b" anchorCtr="0"/>
          <a:lstStyle>
            <a:lvl1pPr>
              <a:defRPr sz="6000" b="1">
                <a:solidFill>
                  <a:schemeClr val="accent1"/>
                </a:solidFill>
              </a:defRPr>
            </a:lvl1pPr>
          </a:lstStyle>
          <a:p>
            <a:pPr lvl="0"/>
            <a:r>
              <a:rPr lang="en-US" dirty="0" smtClean="0"/>
              <a:t>%</a:t>
            </a:r>
          </a:p>
        </p:txBody>
      </p:sp>
      <p:sp>
        <p:nvSpPr>
          <p:cNvPr id="25" name="Text Placeholder 9"/>
          <p:cNvSpPr>
            <a:spLocks noGrp="1"/>
          </p:cNvSpPr>
          <p:nvPr>
            <p:ph type="body" sz="quarter" idx="13" hasCustomPrompt="1"/>
          </p:nvPr>
        </p:nvSpPr>
        <p:spPr bwMode="gray">
          <a:xfrm>
            <a:off x="5104527" y="4008987"/>
            <a:ext cx="2804160" cy="1388004"/>
          </a:xfrm>
        </p:spPr>
        <p:txBody>
          <a:bodyPr tIns="0" bIns="0" anchor="t" anchorCtr="0"/>
          <a:lstStyle>
            <a:lvl1pPr>
              <a:defRPr sz="2000" b="0"/>
            </a:lvl1pPr>
          </a:lstStyle>
          <a:p>
            <a:pPr lvl="0"/>
            <a:r>
              <a:rPr lang="en-US" dirty="0" smtClean="0"/>
              <a:t>text all lower case</a:t>
            </a:r>
          </a:p>
        </p:txBody>
      </p:sp>
      <p:sp>
        <p:nvSpPr>
          <p:cNvPr id="26" name="Text Placeholder 9"/>
          <p:cNvSpPr>
            <a:spLocks noGrp="1"/>
          </p:cNvSpPr>
          <p:nvPr>
            <p:ph type="body" sz="quarter" idx="14" hasCustomPrompt="1"/>
          </p:nvPr>
        </p:nvSpPr>
        <p:spPr bwMode="gray">
          <a:xfrm>
            <a:off x="8955840" y="3126302"/>
            <a:ext cx="2804160" cy="873861"/>
          </a:xfrm>
        </p:spPr>
        <p:txBody>
          <a:bodyPr tIns="0" bIns="0" anchor="b" anchorCtr="0"/>
          <a:lstStyle>
            <a:lvl1pPr>
              <a:defRPr sz="6000" b="1">
                <a:solidFill>
                  <a:schemeClr val="accent1"/>
                </a:solidFill>
              </a:defRPr>
            </a:lvl1pPr>
          </a:lstStyle>
          <a:p>
            <a:pPr lvl="0"/>
            <a:r>
              <a:rPr lang="en-US" dirty="0" smtClean="0"/>
              <a:t>%</a:t>
            </a:r>
          </a:p>
        </p:txBody>
      </p:sp>
      <p:sp>
        <p:nvSpPr>
          <p:cNvPr id="27" name="Text Placeholder 9"/>
          <p:cNvSpPr>
            <a:spLocks noGrp="1"/>
          </p:cNvSpPr>
          <p:nvPr>
            <p:ph type="body" sz="quarter" idx="15" hasCustomPrompt="1"/>
          </p:nvPr>
        </p:nvSpPr>
        <p:spPr bwMode="gray">
          <a:xfrm>
            <a:off x="8955840" y="4008987"/>
            <a:ext cx="2804160" cy="1388004"/>
          </a:xfrm>
        </p:spPr>
        <p:txBody>
          <a:bodyPr tIns="0" bIns="0" anchor="t" anchorCtr="0"/>
          <a:lstStyle>
            <a:lvl1pPr>
              <a:defRPr sz="2000" b="0"/>
            </a:lvl1pPr>
          </a:lstStyle>
          <a:p>
            <a:pPr lvl="0"/>
            <a:r>
              <a:rPr lang="en-US" dirty="0" smtClean="0"/>
              <a:t>text all lower case</a:t>
            </a:r>
          </a:p>
        </p:txBody>
      </p:sp>
      <p:sp>
        <p:nvSpPr>
          <p:cNvPr id="28" name="Text Placeholder 9"/>
          <p:cNvSpPr>
            <a:spLocks noGrp="1"/>
          </p:cNvSpPr>
          <p:nvPr>
            <p:ph type="body" sz="quarter" idx="11" hasCustomPrompt="1"/>
          </p:nvPr>
        </p:nvSpPr>
        <p:spPr bwMode="gray">
          <a:xfrm>
            <a:off x="1261984" y="3126302"/>
            <a:ext cx="2804160" cy="873861"/>
          </a:xfrm>
        </p:spPr>
        <p:txBody>
          <a:bodyPr tIns="0" bIns="0" anchor="b" anchorCtr="0"/>
          <a:lstStyle>
            <a:lvl1pPr>
              <a:defRPr sz="6000" b="1">
                <a:solidFill>
                  <a:schemeClr val="accent1"/>
                </a:solidFill>
              </a:defRPr>
            </a:lvl1pPr>
          </a:lstStyle>
          <a:p>
            <a:pPr lvl="0"/>
            <a:r>
              <a:rPr lang="en-US" dirty="0" smtClean="0"/>
              <a:t>%</a:t>
            </a:r>
          </a:p>
        </p:txBody>
      </p:sp>
      <p:sp>
        <p:nvSpPr>
          <p:cNvPr id="29" name="Text Placeholder 9"/>
          <p:cNvSpPr>
            <a:spLocks noGrp="1"/>
          </p:cNvSpPr>
          <p:nvPr>
            <p:ph type="body" sz="quarter" idx="10" hasCustomPrompt="1"/>
          </p:nvPr>
        </p:nvSpPr>
        <p:spPr bwMode="gray">
          <a:xfrm>
            <a:off x="1261984" y="4008987"/>
            <a:ext cx="2804160" cy="1388004"/>
          </a:xfrm>
        </p:spPr>
        <p:txBody>
          <a:bodyPr tIns="0" bIns="0" anchor="t" anchorCtr="0"/>
          <a:lstStyle>
            <a:lvl1pPr>
              <a:defRPr sz="2000" b="0" baseline="0"/>
            </a:lvl1pPr>
          </a:lstStyle>
          <a:p>
            <a:pPr lvl="0"/>
            <a:r>
              <a:rPr lang="en-US" dirty="0" smtClean="0"/>
              <a:t>text all lower case</a:t>
            </a:r>
          </a:p>
        </p:txBody>
      </p:sp>
      <p:sp>
        <p:nvSpPr>
          <p:cNvPr id="30" name="Picture Placeholder 15"/>
          <p:cNvSpPr>
            <a:spLocks noGrp="1"/>
          </p:cNvSpPr>
          <p:nvPr>
            <p:ph type="pic" sz="quarter" idx="16" hasCustomPrompt="1"/>
          </p:nvPr>
        </p:nvSpPr>
        <p:spPr bwMode="gray">
          <a:xfrm>
            <a:off x="423228" y="4008507"/>
            <a:ext cx="731520" cy="548640"/>
          </a:xfrm>
        </p:spPr>
        <p:txBody>
          <a:bodyPr/>
          <a:lstStyle>
            <a:lvl1pPr>
              <a:defRPr sz="900" baseline="0"/>
            </a:lvl1pPr>
          </a:lstStyle>
          <a:p>
            <a:r>
              <a:rPr lang="en-US" dirty="0" smtClean="0"/>
              <a:t>Select box to add icon</a:t>
            </a:r>
            <a:endParaRPr lang="en-US" dirty="0"/>
          </a:p>
        </p:txBody>
      </p:sp>
      <p:sp>
        <p:nvSpPr>
          <p:cNvPr id="31" name="Picture Placeholder 15"/>
          <p:cNvSpPr>
            <a:spLocks noGrp="1"/>
          </p:cNvSpPr>
          <p:nvPr>
            <p:ph type="pic" sz="quarter" idx="17" hasCustomPrompt="1"/>
          </p:nvPr>
        </p:nvSpPr>
        <p:spPr bwMode="gray">
          <a:xfrm>
            <a:off x="4267173" y="4008507"/>
            <a:ext cx="731520" cy="548640"/>
          </a:xfrm>
        </p:spPr>
        <p:txBody>
          <a:bodyPr/>
          <a:lstStyle>
            <a:lvl1pPr marL="0" marR="0" indent="0" algn="l" defTabSz="914400" rtl="0" eaLnBrk="1" fontAlgn="auto" latinLnBrk="0" hangingPunct="1">
              <a:lnSpc>
                <a:spcPct val="100000"/>
              </a:lnSpc>
              <a:spcBef>
                <a:spcPts val="1620"/>
              </a:spcBef>
              <a:spcAft>
                <a:spcPts val="0"/>
              </a:spcAft>
              <a:buClr>
                <a:schemeClr val="accent1"/>
              </a:buClr>
              <a:buSzPct val="80000"/>
              <a:buFontTx/>
              <a:buNone/>
              <a:tabLst/>
              <a:defRPr sz="900"/>
            </a:lvl1pPr>
          </a:lstStyle>
          <a:p>
            <a:r>
              <a:rPr lang="en-US" dirty="0" smtClean="0"/>
              <a:t>Select box to add icon</a:t>
            </a:r>
          </a:p>
        </p:txBody>
      </p:sp>
      <p:sp>
        <p:nvSpPr>
          <p:cNvPr id="32" name="Picture Placeholder 15"/>
          <p:cNvSpPr>
            <a:spLocks noGrp="1"/>
          </p:cNvSpPr>
          <p:nvPr>
            <p:ph type="pic" sz="quarter" idx="18" hasCustomPrompt="1"/>
          </p:nvPr>
        </p:nvSpPr>
        <p:spPr bwMode="gray">
          <a:xfrm>
            <a:off x="8113537" y="4008507"/>
            <a:ext cx="731520" cy="548640"/>
          </a:xfrm>
        </p:spPr>
        <p:txBody>
          <a:bodyPr/>
          <a:lstStyle>
            <a:lvl1pPr>
              <a:defRPr sz="900"/>
            </a:lvl1pPr>
          </a:lstStyle>
          <a:p>
            <a:r>
              <a:rPr lang="en-US" dirty="0" smtClean="0"/>
              <a:t>Select box to add icon</a:t>
            </a:r>
            <a:endParaRPr lang="en-US" dirty="0"/>
          </a:p>
        </p:txBody>
      </p:sp>
    </p:spTree>
    <p:extLst>
      <p:ext uri="{BB962C8B-B14F-4D97-AF65-F5344CB8AC3E}">
        <p14:creationId xmlns:p14="http://schemas.microsoft.com/office/powerpoint/2010/main" val="1422622765"/>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preserve="1" userDrawn="1">
  <p:cSld name="Case Study">
    <p:bg bwMode="gray">
      <p:bgRef idx="1001">
        <a:schemeClr val="bg1"/>
      </p:bgRef>
    </p:bg>
    <p:spTree>
      <p:nvGrpSpPr>
        <p:cNvPr id="1" name=""/>
        <p:cNvGrpSpPr/>
        <p:nvPr/>
      </p:nvGrpSpPr>
      <p:grpSpPr>
        <a:xfrm>
          <a:off x="0" y="0"/>
          <a:ext cx="0" cy="0"/>
          <a:chOff x="0" y="0"/>
          <a:chExt cx="0" cy="0"/>
        </a:xfrm>
      </p:grpSpPr>
      <p:sp>
        <p:nvSpPr>
          <p:cNvPr id="8" name="Picture Placeholder 7"/>
          <p:cNvSpPr>
            <a:spLocks noGrp="1"/>
          </p:cNvSpPr>
          <p:nvPr>
            <p:ph type="pic" sz="quarter" idx="11"/>
          </p:nvPr>
        </p:nvSpPr>
        <p:spPr>
          <a:xfrm>
            <a:off x="432000" y="162000"/>
            <a:ext cx="11328000" cy="2134800"/>
          </a:xfrm>
          <a:solidFill>
            <a:schemeClr val="bg1">
              <a:lumMod val="95000"/>
            </a:schemeClr>
          </a:solidFill>
        </p:spPr>
        <p:txBody>
          <a:bodyPr/>
          <a:lstStyle/>
          <a:p>
            <a:r>
              <a:rPr lang="en-US" dirty="0" smtClean="0"/>
              <a:t>Click icon to add picture</a:t>
            </a:r>
            <a:endParaRPr lang="en-US" dirty="0"/>
          </a:p>
        </p:txBody>
      </p:sp>
      <p:sp>
        <p:nvSpPr>
          <p:cNvPr id="12" name="Rectangle 11"/>
          <p:cNvSpPr/>
          <p:nvPr userDrawn="1"/>
        </p:nvSpPr>
        <p:spPr bwMode="gray">
          <a:xfrm>
            <a:off x="432000" y="0"/>
            <a:ext cx="11328000" cy="162000"/>
          </a:xfrm>
          <a:prstGeom prst="rect">
            <a:avLst/>
          </a:prstGeom>
          <a:solidFill>
            <a:schemeClr val="accent1"/>
          </a:solidFill>
          <a:ln w="9525" algn="ctr">
            <a:noFill/>
            <a:miter lim="800000"/>
            <a:headEnd/>
            <a:tailEnd/>
          </a:ln>
        </p:spPr>
        <p:txBody>
          <a:bodyPr lIns="90000" tIns="72000" rIns="90000" bIns="72000" rtlCol="0" anchor="ctr"/>
          <a:lstStyle/>
          <a:p>
            <a:pPr algn="ctr" fontAlgn="base">
              <a:spcBef>
                <a:spcPct val="50000"/>
              </a:spcBef>
              <a:spcAft>
                <a:spcPct val="0"/>
              </a:spcAft>
              <a:buClr>
                <a:srgbClr val="F0AB00"/>
              </a:buClr>
              <a:buSzPct val="80000"/>
            </a:pPr>
            <a:endParaRPr lang="en-US" sz="1600" kern="0" dirty="0" err="1" smtClean="0">
              <a:solidFill>
                <a:srgbClr val="000000"/>
              </a:solidFill>
              <a:ea typeface="Arial Unicode MS" pitchFamily="34" charset="-128"/>
              <a:cs typeface="Arial Unicode MS" pitchFamily="34" charset="-128"/>
            </a:endParaRPr>
          </a:p>
        </p:txBody>
      </p:sp>
      <p:sp>
        <p:nvSpPr>
          <p:cNvPr id="9" name="Rectangle 8"/>
          <p:cNvSpPr/>
          <p:nvPr userDrawn="1"/>
        </p:nvSpPr>
        <p:spPr bwMode="gray">
          <a:xfrm>
            <a:off x="432000" y="6535738"/>
            <a:ext cx="11328000" cy="324000"/>
          </a:xfrm>
          <a:prstGeom prst="rect">
            <a:avLst/>
          </a:prstGeom>
          <a:solidFill>
            <a:schemeClr val="tx1"/>
          </a:solidFill>
          <a:ln w="9525" algn="ctr">
            <a:noFill/>
            <a:miter lim="800000"/>
            <a:headEnd/>
            <a:tailEnd/>
          </a:ln>
        </p:spPr>
        <p:txBody>
          <a:bodyPr lIns="90000" tIns="72000" rIns="90000" bIns="72000" rtlCol="0" anchor="ctr"/>
          <a:lstStyle/>
          <a:p>
            <a:pPr algn="ctr" fontAlgn="base">
              <a:spcBef>
                <a:spcPct val="50000"/>
              </a:spcBef>
              <a:spcAft>
                <a:spcPct val="0"/>
              </a:spcAft>
              <a:buClr>
                <a:srgbClr val="F0AB00"/>
              </a:buClr>
              <a:buSzPct val="80000"/>
            </a:pPr>
            <a:endParaRPr lang="en-US" sz="1600" kern="0" dirty="0" err="1" smtClean="0">
              <a:solidFill>
                <a:srgbClr val="000000"/>
              </a:solidFill>
              <a:ea typeface="Arial Unicode MS" pitchFamily="34" charset="-128"/>
              <a:cs typeface="Arial Unicode MS" pitchFamily="34" charset="-128"/>
            </a:endParaRPr>
          </a:p>
        </p:txBody>
      </p:sp>
      <p:sp>
        <p:nvSpPr>
          <p:cNvPr id="10" name="TextBox 9"/>
          <p:cNvSpPr txBox="1"/>
          <p:nvPr userDrawn="1"/>
        </p:nvSpPr>
        <p:spPr bwMode="gray">
          <a:xfrm>
            <a:off x="432000" y="6636220"/>
            <a:ext cx="1762268" cy="123111"/>
          </a:xfrm>
          <a:prstGeom prst="rect">
            <a:avLst/>
          </a:prstGeom>
          <a:noFill/>
        </p:spPr>
        <p:txBody>
          <a:bodyPr wrap="none" lIns="72000" tIns="0" rIns="0" bIns="0" rtlCol="0">
            <a:spAutoFit/>
          </a:bodyPr>
          <a:lstStyle/>
          <a:p>
            <a:pPr marL="133350" indent="-133350">
              <a:buClr>
                <a:srgbClr val="FFFFFF"/>
              </a:buClr>
              <a:buFont typeface="Arial" pitchFamily="34" charset="0"/>
              <a:buChar char="©"/>
            </a:pPr>
            <a:r>
              <a:rPr lang="en-US" sz="800" dirty="0" smtClean="0">
                <a:solidFill>
                  <a:srgbClr val="FFFFFF"/>
                </a:solidFill>
              </a:rPr>
              <a:t>2012 SAP AG. All rights reserved.</a:t>
            </a:r>
          </a:p>
        </p:txBody>
      </p:sp>
      <p:sp>
        <p:nvSpPr>
          <p:cNvPr id="11" name="TextBox 10"/>
          <p:cNvSpPr txBox="1"/>
          <p:nvPr userDrawn="1"/>
        </p:nvSpPr>
        <p:spPr bwMode="gray">
          <a:xfrm>
            <a:off x="11566721" y="6636220"/>
            <a:ext cx="197737" cy="123111"/>
          </a:xfrm>
          <a:prstGeom prst="rect">
            <a:avLst/>
          </a:prstGeom>
          <a:noFill/>
        </p:spPr>
        <p:txBody>
          <a:bodyPr wrap="none" lIns="0" tIns="0" rIns="72000" bIns="0" rtlCol="0">
            <a:spAutoFit/>
          </a:bodyPr>
          <a:lstStyle/>
          <a:p>
            <a:pPr marL="93663" indent="-93663" algn="r">
              <a:buClr>
                <a:srgbClr val="666666"/>
              </a:buClr>
              <a:buFont typeface="Arial" pitchFamily="34" charset="0"/>
              <a:buNone/>
            </a:pPr>
            <a:fld id="{0BDC132A-5C91-4078-9777-31DA19A62E0A}" type="slidenum">
              <a:rPr lang="en-US" sz="800" smtClean="0">
                <a:solidFill>
                  <a:srgbClr val="FFFFFF"/>
                </a:solidFill>
              </a:rPr>
              <a:pPr marL="93663" indent="-93663" algn="r">
                <a:buClr>
                  <a:srgbClr val="666666"/>
                </a:buClr>
                <a:buFont typeface="Arial" pitchFamily="34" charset="0"/>
                <a:buNone/>
              </a:pPr>
              <a:t>‹#›</a:t>
            </a:fld>
            <a:endParaRPr lang="en-US" sz="800" dirty="0" smtClean="0">
              <a:solidFill>
                <a:srgbClr val="FFFFFF"/>
              </a:solidFill>
            </a:endParaRPr>
          </a:p>
        </p:txBody>
      </p:sp>
      <p:sp>
        <p:nvSpPr>
          <p:cNvPr id="22" name="Text Placeholder 21"/>
          <p:cNvSpPr>
            <a:spLocks noGrp="1"/>
          </p:cNvSpPr>
          <p:nvPr>
            <p:ph type="body" sz="quarter" idx="18" hasCustomPrompt="1"/>
          </p:nvPr>
        </p:nvSpPr>
        <p:spPr>
          <a:xfrm>
            <a:off x="549067" y="3186185"/>
            <a:ext cx="2792465" cy="2927614"/>
          </a:xfrm>
        </p:spPr>
        <p:txBody>
          <a:bodyPr/>
          <a:lstStyle>
            <a:lvl1pPr>
              <a:spcBef>
                <a:spcPts val="900"/>
              </a:spcBef>
              <a:defRPr sz="1400">
                <a:solidFill>
                  <a:schemeClr val="accent2"/>
                </a:solidFill>
              </a:defRPr>
            </a:lvl1pPr>
          </a:lstStyle>
          <a:p>
            <a:pPr lvl="0"/>
            <a:r>
              <a:rPr lang="en-US" dirty="0" smtClean="0"/>
              <a:t>Text sentence case</a:t>
            </a:r>
          </a:p>
        </p:txBody>
      </p:sp>
      <p:sp>
        <p:nvSpPr>
          <p:cNvPr id="25" name="Text Placeholder 24"/>
          <p:cNvSpPr>
            <a:spLocks noGrp="1"/>
          </p:cNvSpPr>
          <p:nvPr>
            <p:ph type="body" sz="quarter" idx="19" hasCustomPrompt="1"/>
          </p:nvPr>
        </p:nvSpPr>
        <p:spPr>
          <a:xfrm>
            <a:off x="4565651" y="4348517"/>
            <a:ext cx="7194348" cy="1764983"/>
          </a:xfrm>
        </p:spPr>
        <p:txBody>
          <a:bodyPr/>
          <a:lstStyle>
            <a:lvl1pPr>
              <a:spcBef>
                <a:spcPts val="900"/>
              </a:spcBef>
              <a:defRPr sz="1400"/>
            </a:lvl1pPr>
          </a:lstStyle>
          <a:p>
            <a:pPr lvl="0"/>
            <a:r>
              <a:rPr lang="en-US" dirty="0" smtClean="0"/>
              <a:t>Text sentence case</a:t>
            </a:r>
          </a:p>
        </p:txBody>
      </p:sp>
      <p:sp>
        <p:nvSpPr>
          <p:cNvPr id="27" name="Text Placeholder 26"/>
          <p:cNvSpPr>
            <a:spLocks noGrp="1"/>
          </p:cNvSpPr>
          <p:nvPr>
            <p:ph type="body" sz="quarter" idx="20" hasCustomPrompt="1"/>
          </p:nvPr>
        </p:nvSpPr>
        <p:spPr>
          <a:xfrm>
            <a:off x="4570091" y="2653714"/>
            <a:ext cx="902764" cy="356339"/>
          </a:xfrm>
        </p:spPr>
        <p:txBody>
          <a:bodyPr anchor="ctr" anchorCtr="0"/>
          <a:lstStyle>
            <a:lvl1pPr>
              <a:spcBef>
                <a:spcPts val="1800"/>
              </a:spcBef>
              <a:defRPr sz="2400" b="1" baseline="0">
                <a:solidFill>
                  <a:schemeClr val="tx1"/>
                </a:solidFill>
              </a:defRPr>
            </a:lvl1pPr>
          </a:lstStyle>
          <a:p>
            <a:pPr lvl="0"/>
            <a:r>
              <a:rPr lang="en-US" dirty="0" smtClean="0"/>
              <a:t>#%</a:t>
            </a:r>
          </a:p>
        </p:txBody>
      </p:sp>
      <p:sp>
        <p:nvSpPr>
          <p:cNvPr id="18" name="Text Placeholder 26"/>
          <p:cNvSpPr>
            <a:spLocks noGrp="1"/>
          </p:cNvSpPr>
          <p:nvPr>
            <p:ph type="body" sz="quarter" idx="21" hasCustomPrompt="1"/>
          </p:nvPr>
        </p:nvSpPr>
        <p:spPr>
          <a:xfrm>
            <a:off x="5472868" y="2653714"/>
            <a:ext cx="6287143" cy="356339"/>
          </a:xfrm>
        </p:spPr>
        <p:txBody>
          <a:bodyPr anchor="ctr" anchorCtr="0"/>
          <a:lstStyle>
            <a:lvl1pPr>
              <a:spcBef>
                <a:spcPts val="1800"/>
              </a:spcBef>
              <a:defRPr sz="1400" b="0" baseline="0">
                <a:solidFill>
                  <a:schemeClr val="tx1"/>
                </a:solidFill>
              </a:defRPr>
            </a:lvl1pPr>
          </a:lstStyle>
          <a:p>
            <a:pPr lvl="0"/>
            <a:r>
              <a:rPr lang="en-US" dirty="0" smtClean="0"/>
              <a:t>text all lower case</a:t>
            </a:r>
          </a:p>
        </p:txBody>
      </p:sp>
      <p:sp>
        <p:nvSpPr>
          <p:cNvPr id="19" name="Text Placeholder 26"/>
          <p:cNvSpPr>
            <a:spLocks noGrp="1"/>
          </p:cNvSpPr>
          <p:nvPr>
            <p:ph type="body" sz="quarter" idx="22" hasCustomPrompt="1"/>
          </p:nvPr>
        </p:nvSpPr>
        <p:spPr>
          <a:xfrm>
            <a:off x="4570091" y="3165832"/>
            <a:ext cx="902764" cy="356339"/>
          </a:xfrm>
        </p:spPr>
        <p:txBody>
          <a:bodyPr anchor="ctr" anchorCtr="0"/>
          <a:lstStyle>
            <a:lvl1pPr>
              <a:spcBef>
                <a:spcPts val="1800"/>
              </a:spcBef>
              <a:defRPr sz="2400" b="1" baseline="0">
                <a:solidFill>
                  <a:schemeClr val="tx1"/>
                </a:solidFill>
              </a:defRPr>
            </a:lvl1pPr>
          </a:lstStyle>
          <a:p>
            <a:pPr lvl="0"/>
            <a:r>
              <a:rPr lang="en-US" dirty="0" smtClean="0"/>
              <a:t>#%</a:t>
            </a:r>
          </a:p>
        </p:txBody>
      </p:sp>
      <p:sp>
        <p:nvSpPr>
          <p:cNvPr id="20" name="Text Placeholder 26"/>
          <p:cNvSpPr>
            <a:spLocks noGrp="1"/>
          </p:cNvSpPr>
          <p:nvPr>
            <p:ph type="body" sz="quarter" idx="23" hasCustomPrompt="1"/>
          </p:nvPr>
        </p:nvSpPr>
        <p:spPr>
          <a:xfrm>
            <a:off x="5472868" y="3165832"/>
            <a:ext cx="6287143" cy="356339"/>
          </a:xfrm>
        </p:spPr>
        <p:txBody>
          <a:bodyPr anchor="ctr" anchorCtr="0"/>
          <a:lstStyle>
            <a:lvl1pPr>
              <a:spcBef>
                <a:spcPts val="1800"/>
              </a:spcBef>
              <a:defRPr sz="1400" b="0" baseline="0">
                <a:solidFill>
                  <a:schemeClr val="tx1"/>
                </a:solidFill>
              </a:defRPr>
            </a:lvl1pPr>
          </a:lstStyle>
          <a:p>
            <a:pPr lvl="0"/>
            <a:r>
              <a:rPr lang="en-US" dirty="0" smtClean="0"/>
              <a:t>text all lower case</a:t>
            </a:r>
          </a:p>
        </p:txBody>
      </p:sp>
      <p:sp>
        <p:nvSpPr>
          <p:cNvPr id="21" name="Text Placeholder 26"/>
          <p:cNvSpPr>
            <a:spLocks noGrp="1"/>
          </p:cNvSpPr>
          <p:nvPr>
            <p:ph type="body" sz="quarter" idx="24" hasCustomPrompt="1"/>
          </p:nvPr>
        </p:nvSpPr>
        <p:spPr>
          <a:xfrm>
            <a:off x="4570091" y="3669678"/>
            <a:ext cx="902764" cy="356339"/>
          </a:xfrm>
        </p:spPr>
        <p:txBody>
          <a:bodyPr anchor="ctr" anchorCtr="0"/>
          <a:lstStyle>
            <a:lvl1pPr>
              <a:spcBef>
                <a:spcPts val="1800"/>
              </a:spcBef>
              <a:defRPr sz="2400" b="1" baseline="0">
                <a:solidFill>
                  <a:schemeClr val="tx1"/>
                </a:solidFill>
              </a:defRPr>
            </a:lvl1pPr>
          </a:lstStyle>
          <a:p>
            <a:pPr lvl="0"/>
            <a:r>
              <a:rPr lang="en-US" dirty="0" smtClean="0"/>
              <a:t>#%</a:t>
            </a:r>
          </a:p>
        </p:txBody>
      </p:sp>
      <p:sp>
        <p:nvSpPr>
          <p:cNvPr id="23" name="Text Placeholder 26"/>
          <p:cNvSpPr>
            <a:spLocks noGrp="1"/>
          </p:cNvSpPr>
          <p:nvPr>
            <p:ph type="body" sz="quarter" idx="25" hasCustomPrompt="1"/>
          </p:nvPr>
        </p:nvSpPr>
        <p:spPr>
          <a:xfrm>
            <a:off x="5472868" y="3669678"/>
            <a:ext cx="6287143" cy="356339"/>
          </a:xfrm>
        </p:spPr>
        <p:txBody>
          <a:bodyPr anchor="ctr" anchorCtr="0"/>
          <a:lstStyle>
            <a:lvl1pPr>
              <a:spcBef>
                <a:spcPts val="1800"/>
              </a:spcBef>
              <a:defRPr sz="1400" b="0" baseline="0">
                <a:solidFill>
                  <a:schemeClr val="tx1"/>
                </a:solidFill>
              </a:defRPr>
            </a:lvl1pPr>
          </a:lstStyle>
          <a:p>
            <a:pPr lvl="0"/>
            <a:r>
              <a:rPr lang="en-US" dirty="0" smtClean="0"/>
              <a:t>text all lower case</a:t>
            </a:r>
          </a:p>
        </p:txBody>
      </p:sp>
      <p:sp>
        <p:nvSpPr>
          <p:cNvPr id="16" name="Picture Placeholder 15"/>
          <p:cNvSpPr>
            <a:spLocks noGrp="1"/>
          </p:cNvSpPr>
          <p:nvPr>
            <p:ph type="pic" sz="quarter" idx="26" hasCustomPrompt="1"/>
          </p:nvPr>
        </p:nvSpPr>
        <p:spPr bwMode="gray">
          <a:xfrm>
            <a:off x="3800613" y="2620582"/>
            <a:ext cx="570473" cy="424069"/>
          </a:xfrm>
        </p:spPr>
        <p:txBody>
          <a:bodyPr/>
          <a:lstStyle>
            <a:lvl1pPr>
              <a:defRPr sz="800"/>
            </a:lvl1pPr>
          </a:lstStyle>
          <a:p>
            <a:r>
              <a:rPr lang="en-US" dirty="0" smtClean="0"/>
              <a:t>Select box to add icon</a:t>
            </a:r>
          </a:p>
        </p:txBody>
      </p:sp>
      <p:sp>
        <p:nvSpPr>
          <p:cNvPr id="17" name="Picture Placeholder 15"/>
          <p:cNvSpPr>
            <a:spLocks noGrp="1"/>
          </p:cNvSpPr>
          <p:nvPr>
            <p:ph type="pic" sz="quarter" idx="27" hasCustomPrompt="1"/>
          </p:nvPr>
        </p:nvSpPr>
        <p:spPr bwMode="gray">
          <a:xfrm>
            <a:off x="3800613" y="3131967"/>
            <a:ext cx="570473" cy="424069"/>
          </a:xfrm>
        </p:spPr>
        <p:txBody>
          <a:bodyPr/>
          <a:lstStyle>
            <a:lvl1pPr>
              <a:defRPr sz="800"/>
            </a:lvl1pPr>
          </a:lstStyle>
          <a:p>
            <a:r>
              <a:rPr lang="en-US" dirty="0" smtClean="0"/>
              <a:t>Select box to add icon</a:t>
            </a:r>
          </a:p>
        </p:txBody>
      </p:sp>
      <p:sp>
        <p:nvSpPr>
          <p:cNvPr id="24" name="Picture Placeholder 15"/>
          <p:cNvSpPr>
            <a:spLocks noGrp="1"/>
          </p:cNvSpPr>
          <p:nvPr>
            <p:ph type="pic" sz="quarter" idx="28" hasCustomPrompt="1"/>
          </p:nvPr>
        </p:nvSpPr>
        <p:spPr bwMode="gray">
          <a:xfrm>
            <a:off x="3800613" y="3635813"/>
            <a:ext cx="570473" cy="424069"/>
          </a:xfrm>
        </p:spPr>
        <p:txBody>
          <a:bodyPr/>
          <a:lstStyle>
            <a:lvl1pPr>
              <a:defRPr sz="800"/>
            </a:lvl1pPr>
          </a:lstStyle>
          <a:p>
            <a:r>
              <a:rPr lang="en-US" dirty="0" smtClean="0"/>
              <a:t>Select box to add icon</a:t>
            </a:r>
          </a:p>
        </p:txBody>
      </p:sp>
    </p:spTree>
    <p:extLst>
      <p:ext uri="{BB962C8B-B14F-4D97-AF65-F5344CB8AC3E}">
        <p14:creationId xmlns:p14="http://schemas.microsoft.com/office/powerpoint/2010/main" val="227993971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hf sldNum="0" hdr="0" ftr="0" dt="0"/>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preserve="1" userDrawn="1">
  <p:cSld name="1_Case Study">
    <p:bg bwMode="gray">
      <p:bgRef idx="1001">
        <a:schemeClr val="bg1"/>
      </p:bgRef>
    </p:bg>
    <p:spTree>
      <p:nvGrpSpPr>
        <p:cNvPr id="1" name=""/>
        <p:cNvGrpSpPr/>
        <p:nvPr/>
      </p:nvGrpSpPr>
      <p:grpSpPr>
        <a:xfrm>
          <a:off x="0" y="0"/>
          <a:ext cx="0" cy="0"/>
          <a:chOff x="0" y="0"/>
          <a:chExt cx="0" cy="0"/>
        </a:xfrm>
      </p:grpSpPr>
      <p:sp>
        <p:nvSpPr>
          <p:cNvPr id="8" name="Picture Placeholder 7"/>
          <p:cNvSpPr>
            <a:spLocks noGrp="1"/>
          </p:cNvSpPr>
          <p:nvPr>
            <p:ph type="pic" sz="quarter" idx="11"/>
          </p:nvPr>
        </p:nvSpPr>
        <p:spPr>
          <a:xfrm>
            <a:off x="432000" y="162000"/>
            <a:ext cx="11328000" cy="2134800"/>
          </a:xfrm>
          <a:solidFill>
            <a:schemeClr val="bg1">
              <a:lumMod val="95000"/>
            </a:schemeClr>
          </a:solidFill>
        </p:spPr>
        <p:txBody>
          <a:bodyPr/>
          <a:lstStyle/>
          <a:p>
            <a:r>
              <a:rPr lang="en-US" dirty="0" smtClean="0"/>
              <a:t>Click icon to add picture</a:t>
            </a:r>
            <a:endParaRPr lang="en-US" dirty="0"/>
          </a:p>
        </p:txBody>
      </p:sp>
      <p:sp>
        <p:nvSpPr>
          <p:cNvPr id="12" name="Rectangle 11"/>
          <p:cNvSpPr/>
          <p:nvPr userDrawn="1"/>
        </p:nvSpPr>
        <p:spPr bwMode="gray">
          <a:xfrm>
            <a:off x="432000" y="0"/>
            <a:ext cx="11328000" cy="162000"/>
          </a:xfrm>
          <a:prstGeom prst="rect">
            <a:avLst/>
          </a:prstGeom>
          <a:solidFill>
            <a:schemeClr val="accent1"/>
          </a:solidFill>
          <a:ln w="9525" algn="ctr">
            <a:noFill/>
            <a:miter lim="800000"/>
            <a:headEnd/>
            <a:tailEnd/>
          </a:ln>
        </p:spPr>
        <p:txBody>
          <a:bodyPr lIns="90000" tIns="72000" rIns="90000" bIns="72000" rtlCol="0" anchor="ctr"/>
          <a:lstStyle/>
          <a:p>
            <a:pPr algn="ctr" fontAlgn="base">
              <a:spcBef>
                <a:spcPct val="50000"/>
              </a:spcBef>
              <a:spcAft>
                <a:spcPct val="0"/>
              </a:spcAft>
              <a:buClr>
                <a:srgbClr val="F0AB00"/>
              </a:buClr>
              <a:buSzPct val="80000"/>
            </a:pPr>
            <a:endParaRPr lang="en-US" sz="1600" kern="0" dirty="0" err="1" smtClean="0">
              <a:solidFill>
                <a:srgbClr val="000000"/>
              </a:solidFill>
              <a:ea typeface="Arial Unicode MS" pitchFamily="34" charset="-128"/>
              <a:cs typeface="Arial Unicode MS" pitchFamily="34" charset="-128"/>
            </a:endParaRPr>
          </a:p>
        </p:txBody>
      </p:sp>
      <p:sp>
        <p:nvSpPr>
          <p:cNvPr id="9" name="Rectangle 8"/>
          <p:cNvSpPr/>
          <p:nvPr userDrawn="1"/>
        </p:nvSpPr>
        <p:spPr bwMode="gray">
          <a:xfrm>
            <a:off x="432000" y="6535738"/>
            <a:ext cx="11328000" cy="324000"/>
          </a:xfrm>
          <a:prstGeom prst="rect">
            <a:avLst/>
          </a:prstGeom>
          <a:solidFill>
            <a:schemeClr val="tx1"/>
          </a:solidFill>
          <a:ln w="9525" algn="ctr">
            <a:noFill/>
            <a:miter lim="800000"/>
            <a:headEnd/>
            <a:tailEnd/>
          </a:ln>
        </p:spPr>
        <p:txBody>
          <a:bodyPr lIns="90000" tIns="72000" rIns="90000" bIns="72000" rtlCol="0" anchor="ctr"/>
          <a:lstStyle/>
          <a:p>
            <a:pPr algn="ctr" fontAlgn="base">
              <a:spcBef>
                <a:spcPct val="50000"/>
              </a:spcBef>
              <a:spcAft>
                <a:spcPct val="0"/>
              </a:spcAft>
              <a:buClr>
                <a:srgbClr val="F0AB00"/>
              </a:buClr>
              <a:buSzPct val="80000"/>
            </a:pPr>
            <a:endParaRPr lang="en-US" sz="1600" kern="0" dirty="0" err="1" smtClean="0">
              <a:solidFill>
                <a:srgbClr val="000000"/>
              </a:solidFill>
              <a:ea typeface="Arial Unicode MS" pitchFamily="34" charset="-128"/>
              <a:cs typeface="Arial Unicode MS" pitchFamily="34" charset="-128"/>
            </a:endParaRPr>
          </a:p>
        </p:txBody>
      </p:sp>
      <p:sp>
        <p:nvSpPr>
          <p:cNvPr id="10" name="TextBox 9"/>
          <p:cNvSpPr txBox="1"/>
          <p:nvPr userDrawn="1"/>
        </p:nvSpPr>
        <p:spPr bwMode="gray">
          <a:xfrm>
            <a:off x="432000" y="6636220"/>
            <a:ext cx="1762268" cy="123111"/>
          </a:xfrm>
          <a:prstGeom prst="rect">
            <a:avLst/>
          </a:prstGeom>
          <a:noFill/>
        </p:spPr>
        <p:txBody>
          <a:bodyPr wrap="none" lIns="72000" tIns="0" rIns="0" bIns="0" rtlCol="0">
            <a:spAutoFit/>
          </a:bodyPr>
          <a:lstStyle/>
          <a:p>
            <a:pPr marL="133350" indent="-133350">
              <a:buClr>
                <a:srgbClr val="FFFFFF"/>
              </a:buClr>
              <a:buFont typeface="Arial" pitchFamily="34" charset="0"/>
              <a:buChar char="©"/>
            </a:pPr>
            <a:r>
              <a:rPr lang="en-US" sz="800" dirty="0" smtClean="0">
                <a:solidFill>
                  <a:srgbClr val="FFFFFF"/>
                </a:solidFill>
              </a:rPr>
              <a:t>2012 SAP AG. All rights reserved.</a:t>
            </a:r>
          </a:p>
        </p:txBody>
      </p:sp>
      <p:sp>
        <p:nvSpPr>
          <p:cNvPr id="11" name="TextBox 10"/>
          <p:cNvSpPr txBox="1"/>
          <p:nvPr userDrawn="1"/>
        </p:nvSpPr>
        <p:spPr bwMode="gray">
          <a:xfrm>
            <a:off x="11566721" y="6636220"/>
            <a:ext cx="197737" cy="123111"/>
          </a:xfrm>
          <a:prstGeom prst="rect">
            <a:avLst/>
          </a:prstGeom>
          <a:noFill/>
        </p:spPr>
        <p:txBody>
          <a:bodyPr wrap="none" lIns="0" tIns="0" rIns="72000" bIns="0" rtlCol="0">
            <a:spAutoFit/>
          </a:bodyPr>
          <a:lstStyle/>
          <a:p>
            <a:pPr marL="93663" indent="-93663" algn="r">
              <a:buClr>
                <a:srgbClr val="666666"/>
              </a:buClr>
              <a:buFont typeface="Arial" pitchFamily="34" charset="0"/>
              <a:buNone/>
            </a:pPr>
            <a:fld id="{0BDC132A-5C91-4078-9777-31DA19A62E0A}" type="slidenum">
              <a:rPr lang="en-US" sz="800" smtClean="0">
                <a:solidFill>
                  <a:srgbClr val="FFFFFF"/>
                </a:solidFill>
              </a:rPr>
              <a:pPr marL="93663" indent="-93663" algn="r">
                <a:buClr>
                  <a:srgbClr val="666666"/>
                </a:buClr>
                <a:buFont typeface="Arial" pitchFamily="34" charset="0"/>
                <a:buNone/>
              </a:pPr>
              <a:t>‹#›</a:t>
            </a:fld>
            <a:endParaRPr lang="en-US" sz="800" dirty="0" smtClean="0">
              <a:solidFill>
                <a:srgbClr val="FFFFFF"/>
              </a:solidFill>
            </a:endParaRPr>
          </a:p>
        </p:txBody>
      </p:sp>
      <p:sp>
        <p:nvSpPr>
          <p:cNvPr id="22" name="Text Placeholder 21"/>
          <p:cNvSpPr>
            <a:spLocks noGrp="1"/>
          </p:cNvSpPr>
          <p:nvPr>
            <p:ph type="body" sz="quarter" idx="18" hasCustomPrompt="1"/>
          </p:nvPr>
        </p:nvSpPr>
        <p:spPr>
          <a:xfrm>
            <a:off x="549067" y="3186185"/>
            <a:ext cx="2792465" cy="2927614"/>
          </a:xfrm>
        </p:spPr>
        <p:txBody>
          <a:bodyPr/>
          <a:lstStyle>
            <a:lvl1pPr>
              <a:spcBef>
                <a:spcPts val="900"/>
              </a:spcBef>
              <a:defRPr sz="1400">
                <a:solidFill>
                  <a:schemeClr val="accent2"/>
                </a:solidFill>
              </a:defRPr>
            </a:lvl1pPr>
          </a:lstStyle>
          <a:p>
            <a:pPr lvl="0"/>
            <a:r>
              <a:rPr lang="en-US" dirty="0" smtClean="0"/>
              <a:t>Text sentence case</a:t>
            </a:r>
          </a:p>
        </p:txBody>
      </p:sp>
      <p:sp>
        <p:nvSpPr>
          <p:cNvPr id="25" name="Text Placeholder 24"/>
          <p:cNvSpPr>
            <a:spLocks noGrp="1"/>
          </p:cNvSpPr>
          <p:nvPr>
            <p:ph type="body" sz="quarter" idx="19" hasCustomPrompt="1"/>
          </p:nvPr>
        </p:nvSpPr>
        <p:spPr>
          <a:xfrm>
            <a:off x="4565651" y="4348517"/>
            <a:ext cx="7194348" cy="1764983"/>
          </a:xfrm>
        </p:spPr>
        <p:txBody>
          <a:bodyPr/>
          <a:lstStyle>
            <a:lvl1pPr>
              <a:spcBef>
                <a:spcPts val="900"/>
              </a:spcBef>
              <a:defRPr sz="1400"/>
            </a:lvl1pPr>
          </a:lstStyle>
          <a:p>
            <a:pPr lvl="0"/>
            <a:r>
              <a:rPr lang="en-US" dirty="0" smtClean="0"/>
              <a:t>Text sentence case</a:t>
            </a:r>
          </a:p>
        </p:txBody>
      </p:sp>
      <p:sp>
        <p:nvSpPr>
          <p:cNvPr id="27" name="Text Placeholder 26"/>
          <p:cNvSpPr>
            <a:spLocks noGrp="1"/>
          </p:cNvSpPr>
          <p:nvPr>
            <p:ph type="body" sz="quarter" idx="20" hasCustomPrompt="1"/>
          </p:nvPr>
        </p:nvSpPr>
        <p:spPr>
          <a:xfrm>
            <a:off x="4570091" y="2653714"/>
            <a:ext cx="902764" cy="356339"/>
          </a:xfrm>
        </p:spPr>
        <p:txBody>
          <a:bodyPr anchor="ctr" anchorCtr="0"/>
          <a:lstStyle>
            <a:lvl1pPr>
              <a:spcBef>
                <a:spcPts val="1800"/>
              </a:spcBef>
              <a:defRPr sz="2400" b="1" baseline="0">
                <a:solidFill>
                  <a:schemeClr val="tx1"/>
                </a:solidFill>
              </a:defRPr>
            </a:lvl1pPr>
          </a:lstStyle>
          <a:p>
            <a:pPr lvl="0"/>
            <a:r>
              <a:rPr lang="en-US" dirty="0" smtClean="0"/>
              <a:t>#%</a:t>
            </a:r>
          </a:p>
        </p:txBody>
      </p:sp>
      <p:sp>
        <p:nvSpPr>
          <p:cNvPr id="18" name="Text Placeholder 26"/>
          <p:cNvSpPr>
            <a:spLocks noGrp="1"/>
          </p:cNvSpPr>
          <p:nvPr>
            <p:ph type="body" sz="quarter" idx="21" hasCustomPrompt="1"/>
          </p:nvPr>
        </p:nvSpPr>
        <p:spPr>
          <a:xfrm>
            <a:off x="5472868" y="2653714"/>
            <a:ext cx="6287143" cy="356339"/>
          </a:xfrm>
        </p:spPr>
        <p:txBody>
          <a:bodyPr anchor="ctr" anchorCtr="0"/>
          <a:lstStyle>
            <a:lvl1pPr>
              <a:spcBef>
                <a:spcPts val="1800"/>
              </a:spcBef>
              <a:defRPr sz="1400" b="0" baseline="0">
                <a:solidFill>
                  <a:schemeClr val="tx1"/>
                </a:solidFill>
              </a:defRPr>
            </a:lvl1pPr>
          </a:lstStyle>
          <a:p>
            <a:pPr lvl="0"/>
            <a:r>
              <a:rPr lang="en-US" dirty="0" smtClean="0"/>
              <a:t>text all lower case</a:t>
            </a:r>
          </a:p>
        </p:txBody>
      </p:sp>
      <p:sp>
        <p:nvSpPr>
          <p:cNvPr id="19" name="Text Placeholder 26"/>
          <p:cNvSpPr>
            <a:spLocks noGrp="1"/>
          </p:cNvSpPr>
          <p:nvPr>
            <p:ph type="body" sz="quarter" idx="22" hasCustomPrompt="1"/>
          </p:nvPr>
        </p:nvSpPr>
        <p:spPr>
          <a:xfrm>
            <a:off x="4570091" y="3348667"/>
            <a:ext cx="902764" cy="356339"/>
          </a:xfrm>
        </p:spPr>
        <p:txBody>
          <a:bodyPr anchor="ctr" anchorCtr="0"/>
          <a:lstStyle>
            <a:lvl1pPr>
              <a:spcBef>
                <a:spcPts val="1800"/>
              </a:spcBef>
              <a:defRPr sz="2400" b="1" baseline="0">
                <a:solidFill>
                  <a:schemeClr val="tx1"/>
                </a:solidFill>
              </a:defRPr>
            </a:lvl1pPr>
          </a:lstStyle>
          <a:p>
            <a:pPr lvl="0"/>
            <a:r>
              <a:rPr lang="en-US" dirty="0" smtClean="0"/>
              <a:t>#%</a:t>
            </a:r>
          </a:p>
        </p:txBody>
      </p:sp>
      <p:sp>
        <p:nvSpPr>
          <p:cNvPr id="20" name="Text Placeholder 26"/>
          <p:cNvSpPr>
            <a:spLocks noGrp="1"/>
          </p:cNvSpPr>
          <p:nvPr>
            <p:ph type="body" sz="quarter" idx="23" hasCustomPrompt="1"/>
          </p:nvPr>
        </p:nvSpPr>
        <p:spPr>
          <a:xfrm>
            <a:off x="5472868" y="3348667"/>
            <a:ext cx="6287143" cy="356339"/>
          </a:xfrm>
        </p:spPr>
        <p:txBody>
          <a:bodyPr anchor="ctr" anchorCtr="0"/>
          <a:lstStyle>
            <a:lvl1pPr>
              <a:spcBef>
                <a:spcPts val="1800"/>
              </a:spcBef>
              <a:defRPr sz="1400" b="0" baseline="0">
                <a:solidFill>
                  <a:schemeClr val="tx1"/>
                </a:solidFill>
              </a:defRPr>
            </a:lvl1pPr>
          </a:lstStyle>
          <a:p>
            <a:pPr lvl="0"/>
            <a:r>
              <a:rPr lang="en-US" dirty="0" smtClean="0"/>
              <a:t>text all lower case</a:t>
            </a:r>
          </a:p>
        </p:txBody>
      </p:sp>
      <p:sp>
        <p:nvSpPr>
          <p:cNvPr id="16" name="Picture Placeholder 15"/>
          <p:cNvSpPr>
            <a:spLocks noGrp="1"/>
          </p:cNvSpPr>
          <p:nvPr>
            <p:ph type="pic" sz="quarter" idx="26" hasCustomPrompt="1"/>
          </p:nvPr>
        </p:nvSpPr>
        <p:spPr bwMode="gray">
          <a:xfrm>
            <a:off x="3800613" y="2620582"/>
            <a:ext cx="570473" cy="424069"/>
          </a:xfrm>
        </p:spPr>
        <p:txBody>
          <a:bodyPr/>
          <a:lstStyle>
            <a:lvl1pPr marL="0" marR="0" indent="0" algn="l" defTabSz="914400" rtl="0" eaLnBrk="1" fontAlgn="auto" latinLnBrk="0" hangingPunct="1">
              <a:lnSpc>
                <a:spcPct val="100000"/>
              </a:lnSpc>
              <a:spcBef>
                <a:spcPts val="1620"/>
              </a:spcBef>
              <a:spcAft>
                <a:spcPts val="0"/>
              </a:spcAft>
              <a:buClr>
                <a:schemeClr val="accent1"/>
              </a:buClr>
              <a:buSzPct val="80000"/>
              <a:buFontTx/>
              <a:buNone/>
              <a:tabLst/>
              <a:defRPr sz="800"/>
            </a:lvl1pPr>
          </a:lstStyle>
          <a:p>
            <a:r>
              <a:rPr lang="en-US" dirty="0" smtClean="0"/>
              <a:t>Select box to add icon</a:t>
            </a:r>
          </a:p>
        </p:txBody>
      </p:sp>
      <p:sp>
        <p:nvSpPr>
          <p:cNvPr id="17" name="Picture Placeholder 15"/>
          <p:cNvSpPr>
            <a:spLocks noGrp="1"/>
          </p:cNvSpPr>
          <p:nvPr>
            <p:ph type="pic" sz="quarter" idx="27" hasCustomPrompt="1"/>
          </p:nvPr>
        </p:nvSpPr>
        <p:spPr bwMode="gray">
          <a:xfrm>
            <a:off x="3800613" y="3314802"/>
            <a:ext cx="570473" cy="424069"/>
          </a:xfrm>
        </p:spPr>
        <p:txBody>
          <a:bodyPr/>
          <a:lstStyle>
            <a:lvl1pPr marL="0" marR="0" indent="0" algn="l" defTabSz="914400" rtl="0" eaLnBrk="1" fontAlgn="auto" latinLnBrk="0" hangingPunct="1">
              <a:lnSpc>
                <a:spcPct val="100000"/>
              </a:lnSpc>
              <a:spcBef>
                <a:spcPts val="1620"/>
              </a:spcBef>
              <a:spcAft>
                <a:spcPts val="0"/>
              </a:spcAft>
              <a:buClr>
                <a:schemeClr val="accent1"/>
              </a:buClr>
              <a:buSzPct val="80000"/>
              <a:buFontTx/>
              <a:buNone/>
              <a:tabLst/>
              <a:defRPr sz="800"/>
            </a:lvl1pPr>
          </a:lstStyle>
          <a:p>
            <a:r>
              <a:rPr lang="en-US" dirty="0" smtClean="0"/>
              <a:t>Select box to add icon</a:t>
            </a:r>
          </a:p>
        </p:txBody>
      </p:sp>
    </p:spTree>
    <p:extLst>
      <p:ext uri="{BB962C8B-B14F-4D97-AF65-F5344CB8AC3E}">
        <p14:creationId xmlns:p14="http://schemas.microsoft.com/office/powerpoint/2010/main" val="193331625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hf sldNum="0" hdr="0" ftr="0" dt="0"/>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3 Strategies">
    <p:spTree>
      <p:nvGrpSpPr>
        <p:cNvPr id="1" name=""/>
        <p:cNvGrpSpPr/>
        <p:nvPr/>
      </p:nvGrpSpPr>
      <p:grpSpPr>
        <a:xfrm>
          <a:off x="0" y="0"/>
          <a:ext cx="0" cy="0"/>
          <a:chOff x="0" y="0"/>
          <a:chExt cx="0" cy="0"/>
        </a:xfrm>
      </p:grpSpPr>
      <p:sp>
        <p:nvSpPr>
          <p:cNvPr id="28" name="Picture Placeholder 27"/>
          <p:cNvSpPr>
            <a:spLocks noGrp="1"/>
          </p:cNvSpPr>
          <p:nvPr>
            <p:ph type="pic" sz="quarter" idx="15" hasCustomPrompt="1"/>
          </p:nvPr>
        </p:nvSpPr>
        <p:spPr>
          <a:xfrm>
            <a:off x="431803" y="1970088"/>
            <a:ext cx="3189817" cy="1420812"/>
          </a:xfrm>
          <a:noFill/>
        </p:spPr>
        <p:txBody>
          <a:bodyPr/>
          <a:lstStyle/>
          <a:p>
            <a:r>
              <a:rPr lang="en-US" dirty="0" smtClean="0"/>
              <a:t>Illustration</a:t>
            </a:r>
            <a:endParaRPr lang="en-US" dirty="0"/>
          </a:p>
        </p:txBody>
      </p:sp>
      <p:sp>
        <p:nvSpPr>
          <p:cNvPr id="12" name="Text Placeholder 9"/>
          <p:cNvSpPr>
            <a:spLocks noGrp="1"/>
          </p:cNvSpPr>
          <p:nvPr>
            <p:ph type="body" sz="quarter" idx="12" hasCustomPrompt="1"/>
          </p:nvPr>
        </p:nvSpPr>
        <p:spPr bwMode="gray">
          <a:xfrm>
            <a:off x="8570969" y="3706214"/>
            <a:ext cx="3189032" cy="2186587"/>
          </a:xfrm>
        </p:spPr>
        <p:txBody>
          <a:bodyPr anchor="t" anchorCtr="0"/>
          <a:lstStyle>
            <a:lvl1pPr>
              <a:defRPr sz="1800"/>
            </a:lvl1pPr>
          </a:lstStyle>
          <a:p>
            <a:pPr lvl="0"/>
            <a:r>
              <a:rPr lang="en-US" dirty="0" smtClean="0"/>
              <a:t>Text sentence case</a:t>
            </a:r>
          </a:p>
        </p:txBody>
      </p:sp>
      <p:sp>
        <p:nvSpPr>
          <p:cNvPr id="25" name="Text Placeholder 9"/>
          <p:cNvSpPr>
            <a:spLocks noGrp="1"/>
          </p:cNvSpPr>
          <p:nvPr>
            <p:ph type="body" sz="quarter" idx="13" hasCustomPrompt="1"/>
          </p:nvPr>
        </p:nvSpPr>
        <p:spPr bwMode="gray">
          <a:xfrm>
            <a:off x="4498527" y="3706214"/>
            <a:ext cx="3189032" cy="2186587"/>
          </a:xfrm>
        </p:spPr>
        <p:txBody>
          <a:bodyPr anchor="t" anchorCtr="0"/>
          <a:lstStyle>
            <a:lvl1pPr>
              <a:defRPr sz="1800"/>
            </a:lvl1pPr>
          </a:lstStyle>
          <a:p>
            <a:pPr lvl="0"/>
            <a:r>
              <a:rPr lang="en-US" dirty="0" smtClean="0"/>
              <a:t>Text sentence case</a:t>
            </a:r>
          </a:p>
        </p:txBody>
      </p:sp>
      <p:sp>
        <p:nvSpPr>
          <p:cNvPr id="26" name="Text Placeholder 9"/>
          <p:cNvSpPr>
            <a:spLocks noGrp="1"/>
          </p:cNvSpPr>
          <p:nvPr>
            <p:ph type="body" sz="quarter" idx="14" hasCustomPrompt="1"/>
          </p:nvPr>
        </p:nvSpPr>
        <p:spPr bwMode="gray">
          <a:xfrm>
            <a:off x="432004" y="3706214"/>
            <a:ext cx="3189032" cy="2186587"/>
          </a:xfrm>
        </p:spPr>
        <p:txBody>
          <a:bodyPr anchor="t" anchorCtr="0"/>
          <a:lstStyle>
            <a:lvl1pPr>
              <a:defRPr sz="1800"/>
            </a:lvl1pPr>
          </a:lstStyle>
          <a:p>
            <a:pPr lvl="0"/>
            <a:r>
              <a:rPr lang="en-US" dirty="0" smtClean="0"/>
              <a:t>Text sentence case</a:t>
            </a:r>
          </a:p>
        </p:txBody>
      </p:sp>
      <p:sp>
        <p:nvSpPr>
          <p:cNvPr id="2" name="Title 1"/>
          <p:cNvSpPr>
            <a:spLocks noGrp="1"/>
          </p:cNvSpPr>
          <p:nvPr>
            <p:ph type="title" hasCustomPrompt="1"/>
          </p:nvPr>
        </p:nvSpPr>
        <p:spPr/>
        <p:txBody>
          <a:bodyPr/>
          <a:lstStyle/>
          <a:p>
            <a:r>
              <a:rPr lang="en-US" dirty="0" smtClean="0"/>
              <a:t>Click to edit master title style</a:t>
            </a:r>
            <a:endParaRPr lang="en-US" dirty="0"/>
          </a:p>
        </p:txBody>
      </p:sp>
      <p:sp>
        <p:nvSpPr>
          <p:cNvPr id="29" name="Picture Placeholder 27"/>
          <p:cNvSpPr>
            <a:spLocks noGrp="1"/>
          </p:cNvSpPr>
          <p:nvPr>
            <p:ph type="pic" sz="quarter" idx="16" hasCustomPrompt="1"/>
          </p:nvPr>
        </p:nvSpPr>
        <p:spPr>
          <a:xfrm>
            <a:off x="4497766" y="1970088"/>
            <a:ext cx="3189817" cy="1420812"/>
          </a:xfrm>
          <a:noFill/>
        </p:spPr>
        <p:txBody>
          <a:bodyPr/>
          <a:lstStyle/>
          <a:p>
            <a:r>
              <a:rPr lang="en-US" dirty="0" smtClean="0"/>
              <a:t>Illustration</a:t>
            </a:r>
            <a:endParaRPr lang="en-US" dirty="0"/>
          </a:p>
        </p:txBody>
      </p:sp>
      <p:sp>
        <p:nvSpPr>
          <p:cNvPr id="30" name="Picture Placeholder 27"/>
          <p:cNvSpPr>
            <a:spLocks noGrp="1"/>
          </p:cNvSpPr>
          <p:nvPr>
            <p:ph type="pic" sz="quarter" idx="17" hasCustomPrompt="1"/>
          </p:nvPr>
        </p:nvSpPr>
        <p:spPr>
          <a:xfrm>
            <a:off x="8570994" y="1970088"/>
            <a:ext cx="3189817" cy="1420812"/>
          </a:xfrm>
          <a:noFill/>
        </p:spPr>
        <p:txBody>
          <a:bodyPr/>
          <a:lstStyle>
            <a:lvl1pPr>
              <a:defRPr/>
            </a:lvl1pPr>
          </a:lstStyle>
          <a:p>
            <a:r>
              <a:rPr lang="en-US" dirty="0" smtClean="0"/>
              <a:t>Illustration</a:t>
            </a:r>
            <a:endParaRPr lang="en-US" dirty="0"/>
          </a:p>
        </p:txBody>
      </p:sp>
    </p:spTree>
    <p:extLst>
      <p:ext uri="{BB962C8B-B14F-4D97-AF65-F5344CB8AC3E}">
        <p14:creationId xmlns:p14="http://schemas.microsoft.com/office/powerpoint/2010/main" val="3097016746"/>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pic>
        <p:nvPicPr>
          <p:cNvPr id="4" name="Picture 2" descr="Z:\Projects\Текущие\Проектная\FNS_2012\_БРЭНДБУК\out\PPT\3_1_present_A4-03.png"/>
          <p:cNvPicPr>
            <a:picLocks noChangeAspect="1" noChangeArrowheads="1"/>
          </p:cNvPicPr>
          <p:nvPr/>
        </p:nvPicPr>
        <p:blipFill>
          <a:blip r:embed="rId2" cstate="print"/>
          <a:srcRect/>
          <a:stretch>
            <a:fillRect/>
          </a:stretch>
        </p:blipFill>
        <p:spPr bwMode="auto">
          <a:xfrm>
            <a:off x="2" y="3"/>
            <a:ext cx="12189884" cy="6854825"/>
          </a:xfrm>
          <a:prstGeom prst="rect">
            <a:avLst/>
          </a:prstGeom>
          <a:noFill/>
          <a:ln w="9525">
            <a:noFill/>
            <a:miter lim="800000"/>
            <a:headEnd/>
            <a:tailEnd/>
          </a:ln>
        </p:spPr>
      </p:pic>
      <p:sp>
        <p:nvSpPr>
          <p:cNvPr id="2" name="Заголовок 1"/>
          <p:cNvSpPr>
            <a:spLocks noGrp="1"/>
          </p:cNvSpPr>
          <p:nvPr>
            <p:ph type="title"/>
          </p:nvPr>
        </p:nvSpPr>
        <p:spPr>
          <a:xfrm>
            <a:off x="1096873" y="1012506"/>
            <a:ext cx="9760919" cy="2024630"/>
          </a:xfrm>
        </p:spPr>
        <p:txBody>
          <a:bodyPr anchor="t"/>
          <a:lstStyle>
            <a:lvl1pPr algn="l">
              <a:defRPr sz="4000" b="1" cap="all"/>
            </a:lvl1pPr>
          </a:lstStyle>
          <a:p>
            <a:r>
              <a:rPr lang="ru-RU" smtClean="0"/>
              <a:t>Образец заголовка</a:t>
            </a:r>
            <a:endParaRPr lang="ru-RU" dirty="0"/>
          </a:p>
        </p:txBody>
      </p:sp>
      <p:sp>
        <p:nvSpPr>
          <p:cNvPr id="3" name="Текст 2"/>
          <p:cNvSpPr>
            <a:spLocks noGrp="1"/>
          </p:cNvSpPr>
          <p:nvPr>
            <p:ph type="body" idx="1"/>
          </p:nvPr>
        </p:nvSpPr>
        <p:spPr>
          <a:xfrm>
            <a:off x="1096873" y="3429720"/>
            <a:ext cx="9760919" cy="3006404"/>
          </a:xfrm>
        </p:spPr>
        <p:txBody>
          <a:bodyPr/>
          <a:lstStyle>
            <a:lvl1pPr marL="0" indent="0">
              <a:buNone/>
              <a:defRPr sz="2000">
                <a:solidFill>
                  <a:schemeClr val="tx1">
                    <a:tint val="75000"/>
                  </a:schemeClr>
                </a:solidFill>
              </a:defRPr>
            </a:lvl1pPr>
            <a:lvl2pPr marL="457119" indent="0">
              <a:buNone/>
              <a:defRPr sz="1800">
                <a:solidFill>
                  <a:schemeClr val="tx1">
                    <a:tint val="75000"/>
                  </a:schemeClr>
                </a:solidFill>
              </a:defRPr>
            </a:lvl2pPr>
            <a:lvl3pPr marL="914239" indent="0">
              <a:buNone/>
              <a:defRPr sz="1600">
                <a:solidFill>
                  <a:schemeClr val="tx1">
                    <a:tint val="75000"/>
                  </a:schemeClr>
                </a:solidFill>
              </a:defRPr>
            </a:lvl3pPr>
            <a:lvl4pPr marL="1371358" indent="0">
              <a:buNone/>
              <a:defRPr sz="1400">
                <a:solidFill>
                  <a:schemeClr val="tx1">
                    <a:tint val="75000"/>
                  </a:schemeClr>
                </a:solidFill>
              </a:defRPr>
            </a:lvl4pPr>
            <a:lvl5pPr marL="1828477" indent="0">
              <a:buNone/>
              <a:defRPr sz="1400">
                <a:solidFill>
                  <a:schemeClr val="tx1">
                    <a:tint val="75000"/>
                  </a:schemeClr>
                </a:solidFill>
              </a:defRPr>
            </a:lvl5pPr>
            <a:lvl6pPr marL="2285596" indent="0">
              <a:buNone/>
              <a:defRPr sz="1400">
                <a:solidFill>
                  <a:schemeClr val="tx1">
                    <a:tint val="75000"/>
                  </a:schemeClr>
                </a:solidFill>
              </a:defRPr>
            </a:lvl6pPr>
            <a:lvl7pPr marL="2742716" indent="0">
              <a:buNone/>
              <a:defRPr sz="1400">
                <a:solidFill>
                  <a:schemeClr val="tx1">
                    <a:tint val="75000"/>
                  </a:schemeClr>
                </a:solidFill>
              </a:defRPr>
            </a:lvl7pPr>
            <a:lvl8pPr marL="3199835" indent="0">
              <a:buNone/>
              <a:defRPr sz="1400">
                <a:solidFill>
                  <a:schemeClr val="tx1">
                    <a:tint val="75000"/>
                  </a:schemeClr>
                </a:solidFill>
              </a:defRPr>
            </a:lvl8pPr>
            <a:lvl9pPr marL="3656954" indent="0">
              <a:buNone/>
              <a:defRPr sz="1400">
                <a:solidFill>
                  <a:schemeClr val="tx1">
                    <a:tint val="75000"/>
                  </a:schemeClr>
                </a:solidFill>
              </a:defRPr>
            </a:lvl9pPr>
          </a:lstStyle>
          <a:p>
            <a:pPr lvl="0"/>
            <a:r>
              <a:rPr lang="ru-RU" smtClean="0"/>
              <a:t>Образец текста</a:t>
            </a:r>
          </a:p>
        </p:txBody>
      </p:sp>
      <p:sp>
        <p:nvSpPr>
          <p:cNvPr id="5" name="Номер слайда 13"/>
          <p:cNvSpPr>
            <a:spLocks noGrp="1"/>
          </p:cNvSpPr>
          <p:nvPr>
            <p:ph type="sldNum" sz="quarter" idx="10"/>
          </p:nvPr>
        </p:nvSpPr>
        <p:spPr/>
        <p:txBody>
          <a:bodyPr/>
          <a:lstStyle>
            <a:lvl1pPr>
              <a:defRPr/>
            </a:lvl1pPr>
          </a:lstStyle>
          <a:p>
            <a:pPr>
              <a:defRPr/>
            </a:pPr>
            <a:fld id="{7BE47153-C846-4E9D-BCA4-C5D28A27AE7C}" type="slidenum">
              <a:rPr lang="ru-RU">
                <a:solidFill>
                  <a:prstClr val="white"/>
                </a:solidFill>
              </a:rPr>
              <a:pPr>
                <a:defRPr/>
              </a:pPr>
              <a:t>‹#›</a:t>
            </a:fld>
            <a:endParaRPr lang="ru-RU">
              <a:solidFill>
                <a:prstClr val="white"/>
              </a:solidFill>
            </a:endParaRPr>
          </a:p>
        </p:txBody>
      </p:sp>
    </p:spTree>
    <p:extLst>
      <p:ext uri="{BB962C8B-B14F-4D97-AF65-F5344CB8AC3E}">
        <p14:creationId xmlns:p14="http://schemas.microsoft.com/office/powerpoint/2010/main" val="210656345"/>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
        <p:nvSpPr>
          <p:cNvPr id="8" name="Text Placeholder 7"/>
          <p:cNvSpPr>
            <a:spLocks noGrp="1"/>
          </p:cNvSpPr>
          <p:nvPr>
            <p:ph type="body" sz="quarter" idx="11" hasCustomPrompt="1"/>
          </p:nvPr>
        </p:nvSpPr>
        <p:spPr>
          <a:xfrm>
            <a:off x="1426916" y="3048037"/>
            <a:ext cx="10333083" cy="697653"/>
          </a:xfrm>
        </p:spPr>
        <p:txBody>
          <a:bodyPr anchor="ctr" anchorCtr="0"/>
          <a:lstStyle>
            <a:lvl1pPr>
              <a:spcBef>
                <a:spcPts val="2400"/>
              </a:spcBef>
              <a:defRPr sz="1600" b="0" baseline="0"/>
            </a:lvl1pPr>
            <a:lvl2pPr>
              <a:defRPr sz="1600"/>
            </a:lvl2pPr>
            <a:lvl3pPr>
              <a:defRPr sz="1600"/>
            </a:lvl3pPr>
            <a:lvl4pPr>
              <a:defRPr sz="1600"/>
            </a:lvl4pPr>
            <a:lvl5pPr>
              <a:defRPr sz="1600"/>
            </a:lvl5pPr>
          </a:lstStyle>
          <a:p>
            <a:pPr lvl="0"/>
            <a:r>
              <a:rPr lang="en-US" dirty="0" smtClean="0"/>
              <a:t>Text sentence case</a:t>
            </a:r>
          </a:p>
        </p:txBody>
      </p:sp>
      <p:sp>
        <p:nvSpPr>
          <p:cNvPr id="2" name="Title 1"/>
          <p:cNvSpPr>
            <a:spLocks noGrp="1"/>
          </p:cNvSpPr>
          <p:nvPr>
            <p:ph type="title" hasCustomPrompt="1"/>
          </p:nvPr>
        </p:nvSpPr>
        <p:spPr/>
        <p:txBody>
          <a:bodyPr/>
          <a:lstStyle/>
          <a:p>
            <a:r>
              <a:rPr lang="en-US" dirty="0" smtClean="0"/>
              <a:t>Click to edit master title style</a:t>
            </a:r>
            <a:endParaRPr lang="en-US" dirty="0"/>
          </a:p>
        </p:txBody>
      </p:sp>
      <p:sp>
        <p:nvSpPr>
          <p:cNvPr id="5" name="Text Placeholder 7"/>
          <p:cNvSpPr>
            <a:spLocks noGrp="1"/>
          </p:cNvSpPr>
          <p:nvPr>
            <p:ph type="body" sz="quarter" idx="12" hasCustomPrompt="1"/>
          </p:nvPr>
        </p:nvSpPr>
        <p:spPr>
          <a:xfrm>
            <a:off x="1426916" y="3840489"/>
            <a:ext cx="10333083" cy="697653"/>
          </a:xfrm>
        </p:spPr>
        <p:txBody>
          <a:bodyPr anchor="ctr" anchorCtr="0"/>
          <a:lstStyle>
            <a:lvl1pPr>
              <a:spcBef>
                <a:spcPts val="2400"/>
              </a:spcBef>
              <a:defRPr sz="1600" b="0"/>
            </a:lvl1pPr>
            <a:lvl2pPr>
              <a:defRPr sz="1600"/>
            </a:lvl2pPr>
            <a:lvl3pPr>
              <a:defRPr sz="1600"/>
            </a:lvl3pPr>
            <a:lvl4pPr>
              <a:defRPr sz="1600"/>
            </a:lvl4pPr>
            <a:lvl5pPr>
              <a:defRPr sz="1600"/>
            </a:lvl5pPr>
          </a:lstStyle>
          <a:p>
            <a:pPr lvl="0"/>
            <a:r>
              <a:rPr lang="en-US" dirty="0" smtClean="0"/>
              <a:t>Text sentence case</a:t>
            </a:r>
          </a:p>
        </p:txBody>
      </p:sp>
      <p:sp>
        <p:nvSpPr>
          <p:cNvPr id="7" name="Text Placeholder 7"/>
          <p:cNvSpPr>
            <a:spLocks noGrp="1"/>
          </p:cNvSpPr>
          <p:nvPr>
            <p:ph type="body" sz="quarter" idx="13" hasCustomPrompt="1"/>
          </p:nvPr>
        </p:nvSpPr>
        <p:spPr>
          <a:xfrm>
            <a:off x="1426916" y="4633000"/>
            <a:ext cx="10333083" cy="697653"/>
          </a:xfrm>
        </p:spPr>
        <p:txBody>
          <a:bodyPr anchor="ctr" anchorCtr="0"/>
          <a:lstStyle>
            <a:lvl1pPr>
              <a:spcBef>
                <a:spcPts val="2400"/>
              </a:spcBef>
              <a:defRPr sz="1600" b="0"/>
            </a:lvl1pPr>
            <a:lvl2pPr>
              <a:defRPr sz="1600"/>
            </a:lvl2pPr>
            <a:lvl3pPr>
              <a:defRPr sz="1600"/>
            </a:lvl3pPr>
            <a:lvl4pPr>
              <a:defRPr sz="1600"/>
            </a:lvl4pPr>
            <a:lvl5pPr>
              <a:defRPr sz="1600"/>
            </a:lvl5pPr>
          </a:lstStyle>
          <a:p>
            <a:pPr lvl="0"/>
            <a:r>
              <a:rPr lang="en-US" dirty="0" smtClean="0"/>
              <a:t>Text sentence case</a:t>
            </a:r>
          </a:p>
        </p:txBody>
      </p:sp>
      <p:sp>
        <p:nvSpPr>
          <p:cNvPr id="9" name="Text Placeholder 7"/>
          <p:cNvSpPr>
            <a:spLocks noGrp="1"/>
          </p:cNvSpPr>
          <p:nvPr>
            <p:ph type="body" sz="quarter" idx="14" hasCustomPrompt="1"/>
          </p:nvPr>
        </p:nvSpPr>
        <p:spPr>
          <a:xfrm>
            <a:off x="1426916" y="5425482"/>
            <a:ext cx="10333083" cy="697653"/>
          </a:xfrm>
        </p:spPr>
        <p:txBody>
          <a:bodyPr anchor="ctr" anchorCtr="0"/>
          <a:lstStyle>
            <a:lvl1pPr>
              <a:spcBef>
                <a:spcPts val="2400"/>
              </a:spcBef>
              <a:defRPr sz="1600" b="0"/>
            </a:lvl1pPr>
            <a:lvl2pPr>
              <a:defRPr sz="1600"/>
            </a:lvl2pPr>
            <a:lvl3pPr>
              <a:defRPr sz="1600"/>
            </a:lvl3pPr>
            <a:lvl4pPr>
              <a:defRPr sz="1600"/>
            </a:lvl4pPr>
            <a:lvl5pPr>
              <a:defRPr sz="1600"/>
            </a:lvl5pPr>
          </a:lstStyle>
          <a:p>
            <a:pPr lvl="0"/>
            <a:r>
              <a:rPr lang="en-US" dirty="0" smtClean="0"/>
              <a:t>Text sentence case</a:t>
            </a:r>
          </a:p>
        </p:txBody>
      </p:sp>
      <p:sp>
        <p:nvSpPr>
          <p:cNvPr id="11" name="Picture Placeholder 15"/>
          <p:cNvSpPr>
            <a:spLocks noGrp="1"/>
          </p:cNvSpPr>
          <p:nvPr>
            <p:ph type="pic" sz="quarter" idx="16" hasCustomPrompt="1"/>
          </p:nvPr>
        </p:nvSpPr>
        <p:spPr bwMode="gray">
          <a:xfrm>
            <a:off x="483015" y="3936077"/>
            <a:ext cx="707136" cy="548640"/>
          </a:xfrm>
        </p:spPr>
        <p:txBody>
          <a:bodyPr/>
          <a:lstStyle>
            <a:lvl1pPr>
              <a:defRPr sz="900"/>
            </a:lvl1pPr>
          </a:lstStyle>
          <a:p>
            <a:r>
              <a:rPr lang="en-US" dirty="0" smtClean="0"/>
              <a:t>Select box to add icon</a:t>
            </a:r>
            <a:endParaRPr lang="en-US" dirty="0"/>
          </a:p>
        </p:txBody>
      </p:sp>
      <p:sp>
        <p:nvSpPr>
          <p:cNvPr id="12" name="Picture Placeholder 15"/>
          <p:cNvSpPr>
            <a:spLocks noGrp="1"/>
          </p:cNvSpPr>
          <p:nvPr>
            <p:ph type="pic" sz="quarter" idx="17" hasCustomPrompt="1"/>
          </p:nvPr>
        </p:nvSpPr>
        <p:spPr bwMode="gray">
          <a:xfrm>
            <a:off x="483015" y="3123277"/>
            <a:ext cx="707136" cy="548640"/>
          </a:xfrm>
        </p:spPr>
        <p:txBody>
          <a:bodyPr/>
          <a:lstStyle>
            <a:lvl1pPr>
              <a:defRPr sz="900"/>
            </a:lvl1pPr>
          </a:lstStyle>
          <a:p>
            <a:r>
              <a:rPr lang="en-US" dirty="0" smtClean="0"/>
              <a:t>Select box to add icon</a:t>
            </a:r>
            <a:endParaRPr lang="en-US" dirty="0"/>
          </a:p>
        </p:txBody>
      </p:sp>
      <p:sp>
        <p:nvSpPr>
          <p:cNvPr id="13" name="Picture Placeholder 15"/>
          <p:cNvSpPr>
            <a:spLocks noGrp="1"/>
          </p:cNvSpPr>
          <p:nvPr>
            <p:ph type="pic" sz="quarter" idx="18" hasCustomPrompt="1"/>
          </p:nvPr>
        </p:nvSpPr>
        <p:spPr bwMode="gray">
          <a:xfrm>
            <a:off x="483015" y="4728558"/>
            <a:ext cx="707136" cy="548640"/>
          </a:xfrm>
        </p:spPr>
        <p:txBody>
          <a:bodyPr/>
          <a:lstStyle>
            <a:lvl1pPr>
              <a:defRPr sz="900"/>
            </a:lvl1pPr>
          </a:lstStyle>
          <a:p>
            <a:r>
              <a:rPr lang="en-US" dirty="0" smtClean="0"/>
              <a:t>Select box to add icon</a:t>
            </a:r>
            <a:endParaRPr lang="en-US" dirty="0"/>
          </a:p>
        </p:txBody>
      </p:sp>
      <p:sp>
        <p:nvSpPr>
          <p:cNvPr id="14" name="Picture Placeholder 15"/>
          <p:cNvSpPr>
            <a:spLocks noGrp="1"/>
          </p:cNvSpPr>
          <p:nvPr>
            <p:ph type="pic" sz="quarter" idx="19" hasCustomPrompt="1"/>
          </p:nvPr>
        </p:nvSpPr>
        <p:spPr bwMode="gray">
          <a:xfrm>
            <a:off x="483015" y="5521041"/>
            <a:ext cx="707136" cy="548640"/>
          </a:xfrm>
        </p:spPr>
        <p:txBody>
          <a:bodyPr/>
          <a:lstStyle>
            <a:lvl1pPr>
              <a:defRPr sz="900"/>
            </a:lvl1pPr>
          </a:lstStyle>
          <a:p>
            <a:r>
              <a:rPr lang="en-US" dirty="0" smtClean="0"/>
              <a:t>Select box to add icon</a:t>
            </a:r>
            <a:endParaRPr lang="en-US" dirty="0"/>
          </a:p>
        </p:txBody>
      </p:sp>
      <p:sp>
        <p:nvSpPr>
          <p:cNvPr id="15" name="Picture Placeholder 4"/>
          <p:cNvSpPr>
            <a:spLocks noGrp="1"/>
          </p:cNvSpPr>
          <p:nvPr>
            <p:ph type="pic" sz="quarter" idx="10"/>
          </p:nvPr>
        </p:nvSpPr>
        <p:spPr bwMode="gray">
          <a:xfrm>
            <a:off x="432400" y="1239468"/>
            <a:ext cx="11328000" cy="1618509"/>
          </a:xfrm>
        </p:spPr>
        <p:txBody>
          <a:bodyPr tIns="1296000" anchor="t" anchorCtr="0"/>
          <a:lstStyle>
            <a:lvl1pPr algn="ctr">
              <a:defRPr b="0"/>
            </a:lvl1pPr>
          </a:lstStyle>
          <a:p>
            <a:r>
              <a:rPr lang="en-US" dirty="0" smtClean="0"/>
              <a:t>Click icon to add picture</a:t>
            </a:r>
            <a:endParaRPr lang="de-DE" dirty="0"/>
          </a:p>
        </p:txBody>
      </p:sp>
    </p:spTree>
    <p:extLst>
      <p:ext uri="{BB962C8B-B14F-4D97-AF65-F5344CB8AC3E}">
        <p14:creationId xmlns:p14="http://schemas.microsoft.com/office/powerpoint/2010/main" val="666635294"/>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userDrawn="1">
  <p:cSld name="Title with picture - short">
    <p:bg>
      <p:bgPr>
        <a:solidFill>
          <a:schemeClr val="accent1"/>
        </a:solidFill>
        <a:effectLst/>
      </p:bgPr>
    </p:bg>
    <p:spTree>
      <p:nvGrpSpPr>
        <p:cNvPr id="1" name=""/>
        <p:cNvGrpSpPr/>
        <p:nvPr/>
      </p:nvGrpSpPr>
      <p:grpSpPr>
        <a:xfrm>
          <a:off x="0" y="0"/>
          <a:ext cx="0" cy="0"/>
          <a:chOff x="0" y="0"/>
          <a:chExt cx="0" cy="0"/>
        </a:xfrm>
      </p:grpSpPr>
      <p:sp>
        <p:nvSpPr>
          <p:cNvPr id="3" name="Rectangle 2"/>
          <p:cNvSpPr/>
          <p:nvPr userDrawn="1"/>
        </p:nvSpPr>
        <p:spPr bwMode="gray">
          <a:xfrm>
            <a:off x="432000" y="-1"/>
            <a:ext cx="11328000" cy="2143126"/>
          </a:xfrm>
          <a:prstGeom prst="rect">
            <a:avLst/>
          </a:prstGeom>
          <a:solidFill>
            <a:schemeClr val="bg1">
              <a:alpha val="75000"/>
            </a:schemeClr>
          </a:solidFill>
          <a:ln w="6350" algn="ctr">
            <a:noFill/>
            <a:miter lim="800000"/>
            <a:headEnd/>
            <a:tailEnd/>
          </a:ln>
        </p:spPr>
        <p:txBody>
          <a:bodyPr lIns="90000" tIns="72000" rIns="90000" bIns="72000" rtlCol="0" anchor="ctr"/>
          <a:lstStyle/>
          <a:p>
            <a:pPr algn="ctr" fontAlgn="base">
              <a:spcBef>
                <a:spcPct val="50000"/>
              </a:spcBef>
              <a:spcAft>
                <a:spcPct val="0"/>
              </a:spcAft>
              <a:buClr>
                <a:srgbClr val="F0AB00"/>
              </a:buClr>
              <a:buSzPct val="80000"/>
            </a:pPr>
            <a:endParaRPr lang="en-US" sz="1800" kern="0" dirty="0" smtClean="0">
              <a:solidFill>
                <a:srgbClr val="000000"/>
              </a:solidFill>
              <a:ea typeface="Arial Unicode MS" pitchFamily="34" charset="-128"/>
              <a:cs typeface="Arial Unicode MS" pitchFamily="34" charset="-128"/>
            </a:endParaRPr>
          </a:p>
        </p:txBody>
      </p:sp>
      <p:sp>
        <p:nvSpPr>
          <p:cNvPr id="2" name="Title 1"/>
          <p:cNvSpPr>
            <a:spLocks noGrp="1"/>
          </p:cNvSpPr>
          <p:nvPr>
            <p:ph type="title" hasCustomPrompt="1"/>
          </p:nvPr>
        </p:nvSpPr>
        <p:spPr>
          <a:xfrm>
            <a:off x="552000" y="324000"/>
            <a:ext cx="11040000" cy="738000"/>
          </a:xfrm>
        </p:spPr>
        <p:txBody>
          <a:bodyPr anchor="t" anchorCtr="0">
            <a:noAutofit/>
          </a:bodyPr>
          <a:lstStyle>
            <a:lvl1pPr>
              <a:defRPr sz="4800">
                <a:solidFill>
                  <a:schemeClr val="tx1"/>
                </a:solidFill>
              </a:defRPr>
            </a:lvl1pPr>
          </a:lstStyle>
          <a:p>
            <a:r>
              <a:rPr lang="en-US" dirty="0" smtClean="0"/>
              <a:t>Short Presentation Title</a:t>
            </a:r>
            <a:endParaRPr lang="en-US" dirty="0"/>
          </a:p>
        </p:txBody>
      </p:sp>
      <p:pic>
        <p:nvPicPr>
          <p:cNvPr id="4" name="Picture 3" descr="SAP_grad_R_pref.png"/>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438151" y="6081750"/>
            <a:ext cx="1222604" cy="454025"/>
          </a:xfrm>
          <a:prstGeom prst="rect">
            <a:avLst/>
          </a:prstGeom>
        </p:spPr>
      </p:pic>
      <p:sp>
        <p:nvSpPr>
          <p:cNvPr id="5" name="Rectangle 4"/>
          <p:cNvSpPr/>
          <p:nvPr userDrawn="1"/>
        </p:nvSpPr>
        <p:spPr bwMode="gray">
          <a:xfrm>
            <a:off x="432000" y="0"/>
            <a:ext cx="11328000" cy="162000"/>
          </a:xfrm>
          <a:prstGeom prst="rect">
            <a:avLst/>
          </a:prstGeom>
          <a:solidFill>
            <a:schemeClr val="accent1"/>
          </a:solidFill>
          <a:ln w="9525" algn="ctr">
            <a:noFill/>
            <a:miter lim="800000"/>
            <a:headEnd/>
            <a:tailEnd/>
          </a:ln>
        </p:spPr>
        <p:txBody>
          <a:bodyPr lIns="90000" tIns="72000" rIns="90000" bIns="72000" rtlCol="0" anchor="ctr"/>
          <a:lstStyle/>
          <a:p>
            <a:pPr algn="ctr" fontAlgn="base">
              <a:spcBef>
                <a:spcPct val="50000"/>
              </a:spcBef>
              <a:spcAft>
                <a:spcPct val="0"/>
              </a:spcAft>
              <a:buClr>
                <a:srgbClr val="F0AB00"/>
              </a:buClr>
              <a:buSzPct val="80000"/>
            </a:pPr>
            <a:endParaRPr lang="en-US" sz="1600" kern="0" dirty="0" err="1" smtClean="0">
              <a:solidFill>
                <a:srgbClr val="000000"/>
              </a:solidFill>
              <a:ea typeface="Arial Unicode MS" pitchFamily="34" charset="-128"/>
              <a:cs typeface="Arial Unicode MS" pitchFamily="34" charset="-128"/>
            </a:endParaRPr>
          </a:p>
        </p:txBody>
      </p:sp>
      <p:sp>
        <p:nvSpPr>
          <p:cNvPr id="6" name="Subtitle 2"/>
          <p:cNvSpPr>
            <a:spLocks noGrp="1"/>
          </p:cNvSpPr>
          <p:nvPr>
            <p:ph type="subTitle" idx="1" hasCustomPrompt="1"/>
          </p:nvPr>
        </p:nvSpPr>
        <p:spPr bwMode="gray">
          <a:xfrm>
            <a:off x="552000" y="1499874"/>
            <a:ext cx="9120000" cy="492443"/>
          </a:xfrm>
        </p:spPr>
        <p:txBody>
          <a:bodyPr anchor="t" anchorCtr="0">
            <a:noAutofit/>
          </a:bodyPr>
          <a:lstStyle>
            <a:lvl1pPr marL="0" marR="0" indent="0" algn="l" defTabSz="914400" rtl="0" eaLnBrk="1" fontAlgn="auto" latinLnBrk="0" hangingPunct="1">
              <a:lnSpc>
                <a:spcPct val="100000"/>
              </a:lnSpc>
              <a:spcBef>
                <a:spcPts val="0"/>
              </a:spcBef>
              <a:spcAft>
                <a:spcPts val="0"/>
              </a:spcAft>
              <a:buClr>
                <a:schemeClr val="accent1"/>
              </a:buClr>
              <a:buSzPct val="80000"/>
              <a:buFontTx/>
              <a:buNone/>
              <a:tabLst/>
              <a:defRPr sz="1600" b="0">
                <a:solidFill>
                  <a:sysClr val="windowText" lastClr="000000"/>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Speaker’s Name/Department (delete if not needed)</a:t>
            </a:r>
            <a:br>
              <a:rPr lang="en-US" dirty="0" smtClean="0"/>
            </a:br>
            <a:r>
              <a:rPr lang="en-US" dirty="0" smtClean="0"/>
              <a:t>Month 00, 2012</a:t>
            </a:r>
          </a:p>
        </p:txBody>
      </p:sp>
    </p:spTree>
    <p:extLst>
      <p:ext uri="{BB962C8B-B14F-4D97-AF65-F5344CB8AC3E}">
        <p14:creationId xmlns:p14="http://schemas.microsoft.com/office/powerpoint/2010/main" val="302435880"/>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p:cSld name="1_Title and Text with picture left">
    <p:spTree>
      <p:nvGrpSpPr>
        <p:cNvPr id="1" name=""/>
        <p:cNvGrpSpPr/>
        <p:nvPr/>
      </p:nvGrpSpPr>
      <p:grpSpPr>
        <a:xfrm>
          <a:off x="0" y="0"/>
          <a:ext cx="0" cy="0"/>
          <a:chOff x="0" y="0"/>
          <a:chExt cx="0" cy="0"/>
        </a:xfrm>
      </p:grpSpPr>
      <p:sp>
        <p:nvSpPr>
          <p:cNvPr id="2" name="Title 1"/>
          <p:cNvSpPr>
            <a:spLocks noGrp="1"/>
          </p:cNvSpPr>
          <p:nvPr>
            <p:ph type="title" hasCustomPrompt="1"/>
          </p:nvPr>
        </p:nvSpPr>
        <p:spPr bwMode="gray"/>
        <p:txBody>
          <a:bodyPr/>
          <a:lstStyle>
            <a:lvl1pPr>
              <a:defRPr/>
            </a:lvl1pPr>
          </a:lstStyle>
          <a:p>
            <a:r>
              <a:rPr lang="en-US" dirty="0" smtClean="0"/>
              <a:t>Click to Edit Master Title Style</a:t>
            </a:r>
            <a:endParaRPr lang="de-DE" dirty="0"/>
          </a:p>
        </p:txBody>
      </p:sp>
      <p:sp>
        <p:nvSpPr>
          <p:cNvPr id="5" name="Picture Placeholder 4"/>
          <p:cNvSpPr>
            <a:spLocks noGrp="1"/>
          </p:cNvSpPr>
          <p:nvPr>
            <p:ph type="pic" sz="quarter" idx="10"/>
          </p:nvPr>
        </p:nvSpPr>
        <p:spPr bwMode="gray">
          <a:xfrm>
            <a:off x="201603" y="1292400"/>
            <a:ext cx="6486244" cy="4827600"/>
          </a:xfrm>
          <a:prstGeom prst="rect">
            <a:avLst/>
          </a:prstGeom>
        </p:spPr>
        <p:txBody>
          <a:bodyPr/>
          <a:lstStyle/>
          <a:p>
            <a:r>
              <a:rPr lang="en-US" smtClean="0"/>
              <a:t>Click icon to add picture</a:t>
            </a:r>
            <a:endParaRPr lang="de-DE"/>
          </a:p>
        </p:txBody>
      </p:sp>
      <p:sp>
        <p:nvSpPr>
          <p:cNvPr id="7" name="Text Placeholder 6"/>
          <p:cNvSpPr>
            <a:spLocks noGrp="1"/>
          </p:cNvSpPr>
          <p:nvPr>
            <p:ph type="body" sz="quarter" idx="11"/>
          </p:nvPr>
        </p:nvSpPr>
        <p:spPr bwMode="gray">
          <a:xfrm>
            <a:off x="6865424" y="1292400"/>
            <a:ext cx="5125001" cy="4827600"/>
          </a:xfrm>
          <a:prstGeom prst="rect">
            <a:avLst/>
          </a:prstGeo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de-DE" dirty="0"/>
          </a:p>
        </p:txBody>
      </p:sp>
    </p:spTree>
    <p:extLst>
      <p:ext uri="{BB962C8B-B14F-4D97-AF65-F5344CB8AC3E}">
        <p14:creationId xmlns:p14="http://schemas.microsoft.com/office/powerpoint/2010/main" val="3356903539"/>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userDrawn="1">
  <p:cSld name="Roadmap - Overview">
    <p:spTree>
      <p:nvGrpSpPr>
        <p:cNvPr id="1" name=""/>
        <p:cNvGrpSpPr/>
        <p:nvPr/>
      </p:nvGrpSpPr>
      <p:grpSpPr>
        <a:xfrm>
          <a:off x="0" y="0"/>
          <a:ext cx="0" cy="0"/>
          <a:chOff x="0" y="0"/>
          <a:chExt cx="0" cy="0"/>
        </a:xfrm>
      </p:grpSpPr>
      <p:sp>
        <p:nvSpPr>
          <p:cNvPr id="17" name="Freeform 16"/>
          <p:cNvSpPr/>
          <p:nvPr userDrawn="1"/>
        </p:nvSpPr>
        <p:spPr>
          <a:xfrm flipV="1">
            <a:off x="11308729" y="1968760"/>
            <a:ext cx="476895" cy="3116425"/>
          </a:xfrm>
          <a:custGeom>
            <a:avLst/>
            <a:gdLst>
              <a:gd name="connsiteX0" fmla="*/ 0 w 3108960"/>
              <a:gd name="connsiteY0" fmla="*/ 0 h 2838298"/>
              <a:gd name="connsiteX1" fmla="*/ 2611526 w 3108960"/>
              <a:gd name="connsiteY1" fmla="*/ 0 h 2838298"/>
              <a:gd name="connsiteX2" fmla="*/ 3108960 w 3108960"/>
              <a:gd name="connsiteY2" fmla="*/ 1419149 h 2838298"/>
              <a:gd name="connsiteX3" fmla="*/ 2626157 w 3108960"/>
              <a:gd name="connsiteY3" fmla="*/ 2838298 h 2838298"/>
              <a:gd name="connsiteX4" fmla="*/ 0 w 3108960"/>
              <a:gd name="connsiteY4" fmla="*/ 2838298 h 2838298"/>
              <a:gd name="connsiteX5" fmla="*/ 0 w 3108960"/>
              <a:gd name="connsiteY5" fmla="*/ 2838298 h 2838298"/>
              <a:gd name="connsiteX0" fmla="*/ 0 w 3108960"/>
              <a:gd name="connsiteY0" fmla="*/ 0 h 2838298"/>
              <a:gd name="connsiteX1" fmla="*/ 2611526 w 3108960"/>
              <a:gd name="connsiteY1" fmla="*/ 0 h 2838298"/>
              <a:gd name="connsiteX2" fmla="*/ 3108960 w 3108960"/>
              <a:gd name="connsiteY2" fmla="*/ 1419149 h 2838298"/>
              <a:gd name="connsiteX3" fmla="*/ 2626157 w 3108960"/>
              <a:gd name="connsiteY3" fmla="*/ 2838298 h 2838298"/>
              <a:gd name="connsiteX4" fmla="*/ 0 w 3108960"/>
              <a:gd name="connsiteY4" fmla="*/ 2838298 h 2838298"/>
              <a:gd name="connsiteX0" fmla="*/ 2611526 w 3108960"/>
              <a:gd name="connsiteY0" fmla="*/ 0 h 2838298"/>
              <a:gd name="connsiteX1" fmla="*/ 3108960 w 3108960"/>
              <a:gd name="connsiteY1" fmla="*/ 1419149 h 2838298"/>
              <a:gd name="connsiteX2" fmla="*/ 2626157 w 3108960"/>
              <a:gd name="connsiteY2" fmla="*/ 2838298 h 2838298"/>
              <a:gd name="connsiteX3" fmla="*/ 0 w 3108960"/>
              <a:gd name="connsiteY3" fmla="*/ 2838298 h 2838298"/>
              <a:gd name="connsiteX0" fmla="*/ 2611526 w 3108960"/>
              <a:gd name="connsiteY0" fmla="*/ 0 h 2838298"/>
              <a:gd name="connsiteX1" fmla="*/ 3108960 w 3108960"/>
              <a:gd name="connsiteY1" fmla="*/ 1419149 h 2838298"/>
              <a:gd name="connsiteX2" fmla="*/ 2874391 w 3108960"/>
              <a:gd name="connsiteY2" fmla="*/ 2833912 h 2838298"/>
              <a:gd name="connsiteX3" fmla="*/ 0 w 3108960"/>
              <a:gd name="connsiteY3" fmla="*/ 2838298 h 2838298"/>
              <a:gd name="connsiteX0" fmla="*/ 2874391 w 3108960"/>
              <a:gd name="connsiteY0" fmla="*/ 0 h 2857348"/>
              <a:gd name="connsiteX1" fmla="*/ 3108960 w 3108960"/>
              <a:gd name="connsiteY1" fmla="*/ 1438199 h 2857348"/>
              <a:gd name="connsiteX2" fmla="*/ 2874391 w 3108960"/>
              <a:gd name="connsiteY2" fmla="*/ 2852962 h 2857348"/>
              <a:gd name="connsiteX3" fmla="*/ 0 w 3108960"/>
              <a:gd name="connsiteY3" fmla="*/ 2857348 h 2857348"/>
              <a:gd name="connsiteX0" fmla="*/ 2874391 w 3108960"/>
              <a:gd name="connsiteY0" fmla="*/ 0 h 2857348"/>
              <a:gd name="connsiteX1" fmla="*/ 3108960 w 3108960"/>
              <a:gd name="connsiteY1" fmla="*/ 1438199 h 2857348"/>
              <a:gd name="connsiteX2" fmla="*/ 2789589 w 3108960"/>
              <a:gd name="connsiteY2" fmla="*/ 2852962 h 2857348"/>
              <a:gd name="connsiteX3" fmla="*/ 0 w 3108960"/>
              <a:gd name="connsiteY3" fmla="*/ 2857348 h 2857348"/>
              <a:gd name="connsiteX0" fmla="*/ 2874391 w 3108960"/>
              <a:gd name="connsiteY0" fmla="*/ 6125 h 2863473"/>
              <a:gd name="connsiteX1" fmla="*/ 2789589 w 3108960"/>
              <a:gd name="connsiteY1" fmla="*/ 0 h 2863473"/>
              <a:gd name="connsiteX2" fmla="*/ 3108960 w 3108960"/>
              <a:gd name="connsiteY2" fmla="*/ 1444324 h 2863473"/>
              <a:gd name="connsiteX3" fmla="*/ 2789589 w 3108960"/>
              <a:gd name="connsiteY3" fmla="*/ 2859087 h 2863473"/>
              <a:gd name="connsiteX4" fmla="*/ 0 w 3108960"/>
              <a:gd name="connsiteY4" fmla="*/ 2863473 h 2863473"/>
              <a:gd name="connsiteX0" fmla="*/ 2789589 w 3108960"/>
              <a:gd name="connsiteY0" fmla="*/ 0 h 2863473"/>
              <a:gd name="connsiteX1" fmla="*/ 3108960 w 3108960"/>
              <a:gd name="connsiteY1" fmla="*/ 1444324 h 2863473"/>
              <a:gd name="connsiteX2" fmla="*/ 2789589 w 3108960"/>
              <a:gd name="connsiteY2" fmla="*/ 2859087 h 2863473"/>
              <a:gd name="connsiteX3" fmla="*/ 0 w 3108960"/>
              <a:gd name="connsiteY3" fmla="*/ 2863473 h 2863473"/>
              <a:gd name="connsiteX0" fmla="*/ 2789589 w 3108960"/>
              <a:gd name="connsiteY0" fmla="*/ 0 h 2863473"/>
              <a:gd name="connsiteX1" fmla="*/ 3108960 w 3108960"/>
              <a:gd name="connsiteY1" fmla="*/ 1444324 h 2863473"/>
              <a:gd name="connsiteX2" fmla="*/ 2954966 w 3108960"/>
              <a:gd name="connsiteY2" fmla="*/ 2855185 h 2863473"/>
              <a:gd name="connsiteX3" fmla="*/ 0 w 3108960"/>
              <a:gd name="connsiteY3" fmla="*/ 2863473 h 2863473"/>
              <a:gd name="connsiteX0" fmla="*/ 2789589 w 3108960"/>
              <a:gd name="connsiteY0" fmla="*/ 0 h 2863473"/>
              <a:gd name="connsiteX1" fmla="*/ 2954966 w 3108960"/>
              <a:gd name="connsiteY1" fmla="*/ 0 h 2863473"/>
              <a:gd name="connsiteX2" fmla="*/ 3108960 w 3108960"/>
              <a:gd name="connsiteY2" fmla="*/ 1444324 h 2863473"/>
              <a:gd name="connsiteX3" fmla="*/ 2954966 w 3108960"/>
              <a:gd name="connsiteY3" fmla="*/ 2855185 h 2863473"/>
              <a:gd name="connsiteX4" fmla="*/ 0 w 3108960"/>
              <a:gd name="connsiteY4" fmla="*/ 2863473 h 2863473"/>
              <a:gd name="connsiteX0" fmla="*/ 2954966 w 3108960"/>
              <a:gd name="connsiteY0" fmla="*/ 0 h 2863473"/>
              <a:gd name="connsiteX1" fmla="*/ 3108960 w 3108960"/>
              <a:gd name="connsiteY1" fmla="*/ 1444324 h 2863473"/>
              <a:gd name="connsiteX2" fmla="*/ 2954966 w 3108960"/>
              <a:gd name="connsiteY2" fmla="*/ 2855185 h 2863473"/>
              <a:gd name="connsiteX3" fmla="*/ 0 w 3108960"/>
              <a:gd name="connsiteY3" fmla="*/ 2863473 h 2863473"/>
              <a:gd name="connsiteX0" fmla="*/ 2954966 w 3108960"/>
              <a:gd name="connsiteY0" fmla="*/ 0 h 2863473"/>
              <a:gd name="connsiteX1" fmla="*/ 2973328 w 3108960"/>
              <a:gd name="connsiteY1" fmla="*/ 134408 h 2863473"/>
              <a:gd name="connsiteX2" fmla="*/ 3108960 w 3108960"/>
              <a:gd name="connsiteY2" fmla="*/ 1444324 h 2863473"/>
              <a:gd name="connsiteX3" fmla="*/ 2954966 w 3108960"/>
              <a:gd name="connsiteY3" fmla="*/ 2855185 h 2863473"/>
              <a:gd name="connsiteX4" fmla="*/ 0 w 3108960"/>
              <a:gd name="connsiteY4" fmla="*/ 2863473 h 2863473"/>
              <a:gd name="connsiteX0" fmla="*/ 2973328 w 3108960"/>
              <a:gd name="connsiteY0" fmla="*/ 0 h 2729065"/>
              <a:gd name="connsiteX1" fmla="*/ 3108960 w 3108960"/>
              <a:gd name="connsiteY1" fmla="*/ 1309916 h 2729065"/>
              <a:gd name="connsiteX2" fmla="*/ 2954966 w 3108960"/>
              <a:gd name="connsiteY2" fmla="*/ 2720777 h 2729065"/>
              <a:gd name="connsiteX3" fmla="*/ 0 w 3108960"/>
              <a:gd name="connsiteY3" fmla="*/ 2729065 h 2729065"/>
              <a:gd name="connsiteX0" fmla="*/ 18362 w 153994"/>
              <a:gd name="connsiteY0" fmla="*/ 0 h 2720777"/>
              <a:gd name="connsiteX1" fmla="*/ 153994 w 153994"/>
              <a:gd name="connsiteY1" fmla="*/ 1309916 h 2720777"/>
              <a:gd name="connsiteX2" fmla="*/ 0 w 153994"/>
              <a:gd name="connsiteY2" fmla="*/ 2720777 h 2720777"/>
              <a:gd name="connsiteX0" fmla="*/ 18362 w 152058"/>
              <a:gd name="connsiteY0" fmla="*/ 0 h 2720777"/>
              <a:gd name="connsiteX1" fmla="*/ 152058 w 152058"/>
              <a:gd name="connsiteY1" fmla="*/ 1359842 h 2720777"/>
              <a:gd name="connsiteX2" fmla="*/ 0 w 152058"/>
              <a:gd name="connsiteY2" fmla="*/ 2720777 h 2720777"/>
            </a:gdLst>
            <a:ahLst/>
            <a:cxnLst>
              <a:cxn ang="0">
                <a:pos x="connsiteX0" y="connsiteY0"/>
              </a:cxn>
              <a:cxn ang="0">
                <a:pos x="connsiteX1" y="connsiteY1"/>
              </a:cxn>
              <a:cxn ang="0">
                <a:pos x="connsiteX2" y="connsiteY2"/>
              </a:cxn>
            </a:cxnLst>
            <a:rect l="l" t="t" r="r" b="b"/>
            <a:pathLst>
              <a:path w="152058" h="2720777">
                <a:moveTo>
                  <a:pt x="18362" y="0"/>
                </a:moveTo>
                <a:lnTo>
                  <a:pt x="152058" y="1359842"/>
                </a:lnTo>
                <a:lnTo>
                  <a:pt x="0" y="2720777"/>
                </a:lnTo>
              </a:path>
            </a:pathLst>
          </a:custGeom>
          <a:ln w="57150">
            <a:solidFill>
              <a:schemeClr val="accent2">
                <a:lumMod val="40000"/>
                <a:lumOff val="60000"/>
              </a:schemeClr>
            </a:solidFill>
          </a:ln>
          <a:effectLst/>
        </p:spPr>
        <p:style>
          <a:lnRef idx="1">
            <a:schemeClr val="accent1"/>
          </a:lnRef>
          <a:fillRef idx="0">
            <a:schemeClr val="accent1"/>
          </a:fillRef>
          <a:effectRef idx="0">
            <a:schemeClr val="accent1"/>
          </a:effectRef>
          <a:fontRef idx="minor">
            <a:schemeClr val="tx1"/>
          </a:fontRef>
        </p:style>
        <p:txBody>
          <a:bodyPr lIns="91425" tIns="45712" rIns="91425" bIns="45712" rtlCol="0" anchor="ctr"/>
          <a:lstStyle/>
          <a:p>
            <a:pPr algn="ctr" defTabSz="914245"/>
            <a:endParaRPr lang="en-US" sz="1800" dirty="0">
              <a:solidFill>
                <a:srgbClr val="000000"/>
              </a:solidFill>
            </a:endParaRPr>
          </a:p>
        </p:txBody>
      </p:sp>
      <p:sp>
        <p:nvSpPr>
          <p:cNvPr id="19" name="Freeform 18"/>
          <p:cNvSpPr/>
          <p:nvPr userDrawn="1"/>
        </p:nvSpPr>
        <p:spPr>
          <a:xfrm flipV="1">
            <a:off x="7557804" y="1968760"/>
            <a:ext cx="476895" cy="3116425"/>
          </a:xfrm>
          <a:custGeom>
            <a:avLst/>
            <a:gdLst>
              <a:gd name="connsiteX0" fmla="*/ 0 w 3108960"/>
              <a:gd name="connsiteY0" fmla="*/ 0 h 2838298"/>
              <a:gd name="connsiteX1" fmla="*/ 2611526 w 3108960"/>
              <a:gd name="connsiteY1" fmla="*/ 0 h 2838298"/>
              <a:gd name="connsiteX2" fmla="*/ 3108960 w 3108960"/>
              <a:gd name="connsiteY2" fmla="*/ 1419149 h 2838298"/>
              <a:gd name="connsiteX3" fmla="*/ 2626157 w 3108960"/>
              <a:gd name="connsiteY3" fmla="*/ 2838298 h 2838298"/>
              <a:gd name="connsiteX4" fmla="*/ 0 w 3108960"/>
              <a:gd name="connsiteY4" fmla="*/ 2838298 h 2838298"/>
              <a:gd name="connsiteX5" fmla="*/ 0 w 3108960"/>
              <a:gd name="connsiteY5" fmla="*/ 2838298 h 2838298"/>
              <a:gd name="connsiteX0" fmla="*/ 0 w 3108960"/>
              <a:gd name="connsiteY0" fmla="*/ 0 h 2838298"/>
              <a:gd name="connsiteX1" fmla="*/ 2611526 w 3108960"/>
              <a:gd name="connsiteY1" fmla="*/ 0 h 2838298"/>
              <a:gd name="connsiteX2" fmla="*/ 3108960 w 3108960"/>
              <a:gd name="connsiteY2" fmla="*/ 1419149 h 2838298"/>
              <a:gd name="connsiteX3" fmla="*/ 2626157 w 3108960"/>
              <a:gd name="connsiteY3" fmla="*/ 2838298 h 2838298"/>
              <a:gd name="connsiteX4" fmla="*/ 0 w 3108960"/>
              <a:gd name="connsiteY4" fmla="*/ 2838298 h 2838298"/>
              <a:gd name="connsiteX0" fmla="*/ 2611526 w 3108960"/>
              <a:gd name="connsiteY0" fmla="*/ 0 h 2838298"/>
              <a:gd name="connsiteX1" fmla="*/ 3108960 w 3108960"/>
              <a:gd name="connsiteY1" fmla="*/ 1419149 h 2838298"/>
              <a:gd name="connsiteX2" fmla="*/ 2626157 w 3108960"/>
              <a:gd name="connsiteY2" fmla="*/ 2838298 h 2838298"/>
              <a:gd name="connsiteX3" fmla="*/ 0 w 3108960"/>
              <a:gd name="connsiteY3" fmla="*/ 2838298 h 2838298"/>
              <a:gd name="connsiteX0" fmla="*/ 2611526 w 3108960"/>
              <a:gd name="connsiteY0" fmla="*/ 0 h 2838298"/>
              <a:gd name="connsiteX1" fmla="*/ 3108960 w 3108960"/>
              <a:gd name="connsiteY1" fmla="*/ 1419149 h 2838298"/>
              <a:gd name="connsiteX2" fmla="*/ 2874391 w 3108960"/>
              <a:gd name="connsiteY2" fmla="*/ 2833912 h 2838298"/>
              <a:gd name="connsiteX3" fmla="*/ 0 w 3108960"/>
              <a:gd name="connsiteY3" fmla="*/ 2838298 h 2838298"/>
              <a:gd name="connsiteX0" fmla="*/ 2874391 w 3108960"/>
              <a:gd name="connsiteY0" fmla="*/ 0 h 2857348"/>
              <a:gd name="connsiteX1" fmla="*/ 3108960 w 3108960"/>
              <a:gd name="connsiteY1" fmla="*/ 1438199 h 2857348"/>
              <a:gd name="connsiteX2" fmla="*/ 2874391 w 3108960"/>
              <a:gd name="connsiteY2" fmla="*/ 2852962 h 2857348"/>
              <a:gd name="connsiteX3" fmla="*/ 0 w 3108960"/>
              <a:gd name="connsiteY3" fmla="*/ 2857348 h 2857348"/>
              <a:gd name="connsiteX0" fmla="*/ 2874391 w 3108960"/>
              <a:gd name="connsiteY0" fmla="*/ 0 h 2857348"/>
              <a:gd name="connsiteX1" fmla="*/ 3108960 w 3108960"/>
              <a:gd name="connsiteY1" fmla="*/ 1438199 h 2857348"/>
              <a:gd name="connsiteX2" fmla="*/ 2789589 w 3108960"/>
              <a:gd name="connsiteY2" fmla="*/ 2852962 h 2857348"/>
              <a:gd name="connsiteX3" fmla="*/ 0 w 3108960"/>
              <a:gd name="connsiteY3" fmla="*/ 2857348 h 2857348"/>
              <a:gd name="connsiteX0" fmla="*/ 2874391 w 3108960"/>
              <a:gd name="connsiteY0" fmla="*/ 6125 h 2863473"/>
              <a:gd name="connsiteX1" fmla="*/ 2789589 w 3108960"/>
              <a:gd name="connsiteY1" fmla="*/ 0 h 2863473"/>
              <a:gd name="connsiteX2" fmla="*/ 3108960 w 3108960"/>
              <a:gd name="connsiteY2" fmla="*/ 1444324 h 2863473"/>
              <a:gd name="connsiteX3" fmla="*/ 2789589 w 3108960"/>
              <a:gd name="connsiteY3" fmla="*/ 2859087 h 2863473"/>
              <a:gd name="connsiteX4" fmla="*/ 0 w 3108960"/>
              <a:gd name="connsiteY4" fmla="*/ 2863473 h 2863473"/>
              <a:gd name="connsiteX0" fmla="*/ 2789589 w 3108960"/>
              <a:gd name="connsiteY0" fmla="*/ 0 h 2863473"/>
              <a:gd name="connsiteX1" fmla="*/ 3108960 w 3108960"/>
              <a:gd name="connsiteY1" fmla="*/ 1444324 h 2863473"/>
              <a:gd name="connsiteX2" fmla="*/ 2789589 w 3108960"/>
              <a:gd name="connsiteY2" fmla="*/ 2859087 h 2863473"/>
              <a:gd name="connsiteX3" fmla="*/ 0 w 3108960"/>
              <a:gd name="connsiteY3" fmla="*/ 2863473 h 2863473"/>
              <a:gd name="connsiteX0" fmla="*/ 2789589 w 3108960"/>
              <a:gd name="connsiteY0" fmla="*/ 0 h 2863473"/>
              <a:gd name="connsiteX1" fmla="*/ 3108960 w 3108960"/>
              <a:gd name="connsiteY1" fmla="*/ 1444324 h 2863473"/>
              <a:gd name="connsiteX2" fmla="*/ 2954966 w 3108960"/>
              <a:gd name="connsiteY2" fmla="*/ 2855185 h 2863473"/>
              <a:gd name="connsiteX3" fmla="*/ 0 w 3108960"/>
              <a:gd name="connsiteY3" fmla="*/ 2863473 h 2863473"/>
              <a:gd name="connsiteX0" fmla="*/ 2789589 w 3108960"/>
              <a:gd name="connsiteY0" fmla="*/ 0 h 2863473"/>
              <a:gd name="connsiteX1" fmla="*/ 2954966 w 3108960"/>
              <a:gd name="connsiteY1" fmla="*/ 0 h 2863473"/>
              <a:gd name="connsiteX2" fmla="*/ 3108960 w 3108960"/>
              <a:gd name="connsiteY2" fmla="*/ 1444324 h 2863473"/>
              <a:gd name="connsiteX3" fmla="*/ 2954966 w 3108960"/>
              <a:gd name="connsiteY3" fmla="*/ 2855185 h 2863473"/>
              <a:gd name="connsiteX4" fmla="*/ 0 w 3108960"/>
              <a:gd name="connsiteY4" fmla="*/ 2863473 h 2863473"/>
              <a:gd name="connsiteX0" fmla="*/ 2954966 w 3108960"/>
              <a:gd name="connsiteY0" fmla="*/ 0 h 2863473"/>
              <a:gd name="connsiteX1" fmla="*/ 3108960 w 3108960"/>
              <a:gd name="connsiteY1" fmla="*/ 1444324 h 2863473"/>
              <a:gd name="connsiteX2" fmla="*/ 2954966 w 3108960"/>
              <a:gd name="connsiteY2" fmla="*/ 2855185 h 2863473"/>
              <a:gd name="connsiteX3" fmla="*/ 0 w 3108960"/>
              <a:gd name="connsiteY3" fmla="*/ 2863473 h 2863473"/>
              <a:gd name="connsiteX0" fmla="*/ 2954966 w 3108960"/>
              <a:gd name="connsiteY0" fmla="*/ 0 h 2863473"/>
              <a:gd name="connsiteX1" fmla="*/ 2973328 w 3108960"/>
              <a:gd name="connsiteY1" fmla="*/ 134408 h 2863473"/>
              <a:gd name="connsiteX2" fmla="*/ 3108960 w 3108960"/>
              <a:gd name="connsiteY2" fmla="*/ 1444324 h 2863473"/>
              <a:gd name="connsiteX3" fmla="*/ 2954966 w 3108960"/>
              <a:gd name="connsiteY3" fmla="*/ 2855185 h 2863473"/>
              <a:gd name="connsiteX4" fmla="*/ 0 w 3108960"/>
              <a:gd name="connsiteY4" fmla="*/ 2863473 h 2863473"/>
              <a:gd name="connsiteX0" fmla="*/ 2973328 w 3108960"/>
              <a:gd name="connsiteY0" fmla="*/ 0 h 2729065"/>
              <a:gd name="connsiteX1" fmla="*/ 3108960 w 3108960"/>
              <a:gd name="connsiteY1" fmla="*/ 1309916 h 2729065"/>
              <a:gd name="connsiteX2" fmla="*/ 2954966 w 3108960"/>
              <a:gd name="connsiteY2" fmla="*/ 2720777 h 2729065"/>
              <a:gd name="connsiteX3" fmla="*/ 0 w 3108960"/>
              <a:gd name="connsiteY3" fmla="*/ 2729065 h 2729065"/>
              <a:gd name="connsiteX0" fmla="*/ 18362 w 153994"/>
              <a:gd name="connsiteY0" fmla="*/ 0 h 2720777"/>
              <a:gd name="connsiteX1" fmla="*/ 153994 w 153994"/>
              <a:gd name="connsiteY1" fmla="*/ 1309916 h 2720777"/>
              <a:gd name="connsiteX2" fmla="*/ 0 w 153994"/>
              <a:gd name="connsiteY2" fmla="*/ 2720777 h 2720777"/>
              <a:gd name="connsiteX0" fmla="*/ 18362 w 152058"/>
              <a:gd name="connsiteY0" fmla="*/ 0 h 2720777"/>
              <a:gd name="connsiteX1" fmla="*/ 152058 w 152058"/>
              <a:gd name="connsiteY1" fmla="*/ 1359842 h 2720777"/>
              <a:gd name="connsiteX2" fmla="*/ 0 w 152058"/>
              <a:gd name="connsiteY2" fmla="*/ 2720777 h 2720777"/>
            </a:gdLst>
            <a:ahLst/>
            <a:cxnLst>
              <a:cxn ang="0">
                <a:pos x="connsiteX0" y="connsiteY0"/>
              </a:cxn>
              <a:cxn ang="0">
                <a:pos x="connsiteX1" y="connsiteY1"/>
              </a:cxn>
              <a:cxn ang="0">
                <a:pos x="connsiteX2" y="connsiteY2"/>
              </a:cxn>
            </a:cxnLst>
            <a:rect l="l" t="t" r="r" b="b"/>
            <a:pathLst>
              <a:path w="152058" h="2720777">
                <a:moveTo>
                  <a:pt x="18362" y="0"/>
                </a:moveTo>
                <a:lnTo>
                  <a:pt x="152058" y="1359842"/>
                </a:lnTo>
                <a:lnTo>
                  <a:pt x="0" y="2720777"/>
                </a:lnTo>
              </a:path>
            </a:pathLst>
          </a:custGeom>
          <a:ln w="57150">
            <a:solidFill>
              <a:schemeClr val="accent2">
                <a:lumMod val="40000"/>
                <a:lumOff val="60000"/>
              </a:schemeClr>
            </a:solidFill>
          </a:ln>
          <a:effectLst/>
        </p:spPr>
        <p:style>
          <a:lnRef idx="1">
            <a:schemeClr val="accent1"/>
          </a:lnRef>
          <a:fillRef idx="0">
            <a:schemeClr val="accent1"/>
          </a:fillRef>
          <a:effectRef idx="0">
            <a:schemeClr val="accent1"/>
          </a:effectRef>
          <a:fontRef idx="minor">
            <a:schemeClr val="tx1"/>
          </a:fontRef>
        </p:style>
        <p:txBody>
          <a:bodyPr lIns="91425" tIns="45712" rIns="91425" bIns="45712" rtlCol="0" anchor="ctr"/>
          <a:lstStyle/>
          <a:p>
            <a:pPr algn="ctr" defTabSz="914245"/>
            <a:endParaRPr lang="en-US" sz="1800" dirty="0">
              <a:solidFill>
                <a:srgbClr val="000000"/>
              </a:solidFill>
            </a:endParaRPr>
          </a:p>
        </p:txBody>
      </p:sp>
      <p:sp>
        <p:nvSpPr>
          <p:cNvPr id="20" name="Freeform 19"/>
          <p:cNvSpPr/>
          <p:nvPr userDrawn="1"/>
        </p:nvSpPr>
        <p:spPr>
          <a:xfrm flipV="1">
            <a:off x="3806917" y="1968760"/>
            <a:ext cx="476895" cy="3116425"/>
          </a:xfrm>
          <a:custGeom>
            <a:avLst/>
            <a:gdLst>
              <a:gd name="connsiteX0" fmla="*/ 0 w 3108960"/>
              <a:gd name="connsiteY0" fmla="*/ 0 h 2838298"/>
              <a:gd name="connsiteX1" fmla="*/ 2611526 w 3108960"/>
              <a:gd name="connsiteY1" fmla="*/ 0 h 2838298"/>
              <a:gd name="connsiteX2" fmla="*/ 3108960 w 3108960"/>
              <a:gd name="connsiteY2" fmla="*/ 1419149 h 2838298"/>
              <a:gd name="connsiteX3" fmla="*/ 2626157 w 3108960"/>
              <a:gd name="connsiteY3" fmla="*/ 2838298 h 2838298"/>
              <a:gd name="connsiteX4" fmla="*/ 0 w 3108960"/>
              <a:gd name="connsiteY4" fmla="*/ 2838298 h 2838298"/>
              <a:gd name="connsiteX5" fmla="*/ 0 w 3108960"/>
              <a:gd name="connsiteY5" fmla="*/ 2838298 h 2838298"/>
              <a:gd name="connsiteX0" fmla="*/ 0 w 3108960"/>
              <a:gd name="connsiteY0" fmla="*/ 0 h 2838298"/>
              <a:gd name="connsiteX1" fmla="*/ 2611526 w 3108960"/>
              <a:gd name="connsiteY1" fmla="*/ 0 h 2838298"/>
              <a:gd name="connsiteX2" fmla="*/ 3108960 w 3108960"/>
              <a:gd name="connsiteY2" fmla="*/ 1419149 h 2838298"/>
              <a:gd name="connsiteX3" fmla="*/ 2626157 w 3108960"/>
              <a:gd name="connsiteY3" fmla="*/ 2838298 h 2838298"/>
              <a:gd name="connsiteX4" fmla="*/ 0 w 3108960"/>
              <a:gd name="connsiteY4" fmla="*/ 2838298 h 2838298"/>
              <a:gd name="connsiteX0" fmla="*/ 2611526 w 3108960"/>
              <a:gd name="connsiteY0" fmla="*/ 0 h 2838298"/>
              <a:gd name="connsiteX1" fmla="*/ 3108960 w 3108960"/>
              <a:gd name="connsiteY1" fmla="*/ 1419149 h 2838298"/>
              <a:gd name="connsiteX2" fmla="*/ 2626157 w 3108960"/>
              <a:gd name="connsiteY2" fmla="*/ 2838298 h 2838298"/>
              <a:gd name="connsiteX3" fmla="*/ 0 w 3108960"/>
              <a:gd name="connsiteY3" fmla="*/ 2838298 h 2838298"/>
              <a:gd name="connsiteX0" fmla="*/ 2611526 w 3108960"/>
              <a:gd name="connsiteY0" fmla="*/ 0 h 2838298"/>
              <a:gd name="connsiteX1" fmla="*/ 3108960 w 3108960"/>
              <a:gd name="connsiteY1" fmla="*/ 1419149 h 2838298"/>
              <a:gd name="connsiteX2" fmla="*/ 2874391 w 3108960"/>
              <a:gd name="connsiteY2" fmla="*/ 2833912 h 2838298"/>
              <a:gd name="connsiteX3" fmla="*/ 0 w 3108960"/>
              <a:gd name="connsiteY3" fmla="*/ 2838298 h 2838298"/>
              <a:gd name="connsiteX0" fmla="*/ 2874391 w 3108960"/>
              <a:gd name="connsiteY0" fmla="*/ 0 h 2857348"/>
              <a:gd name="connsiteX1" fmla="*/ 3108960 w 3108960"/>
              <a:gd name="connsiteY1" fmla="*/ 1438199 h 2857348"/>
              <a:gd name="connsiteX2" fmla="*/ 2874391 w 3108960"/>
              <a:gd name="connsiteY2" fmla="*/ 2852962 h 2857348"/>
              <a:gd name="connsiteX3" fmla="*/ 0 w 3108960"/>
              <a:gd name="connsiteY3" fmla="*/ 2857348 h 2857348"/>
              <a:gd name="connsiteX0" fmla="*/ 2874391 w 3108960"/>
              <a:gd name="connsiteY0" fmla="*/ 0 h 2857348"/>
              <a:gd name="connsiteX1" fmla="*/ 3108960 w 3108960"/>
              <a:gd name="connsiteY1" fmla="*/ 1438199 h 2857348"/>
              <a:gd name="connsiteX2" fmla="*/ 2789589 w 3108960"/>
              <a:gd name="connsiteY2" fmla="*/ 2852962 h 2857348"/>
              <a:gd name="connsiteX3" fmla="*/ 0 w 3108960"/>
              <a:gd name="connsiteY3" fmla="*/ 2857348 h 2857348"/>
              <a:gd name="connsiteX0" fmla="*/ 2874391 w 3108960"/>
              <a:gd name="connsiteY0" fmla="*/ 6125 h 2863473"/>
              <a:gd name="connsiteX1" fmla="*/ 2789589 w 3108960"/>
              <a:gd name="connsiteY1" fmla="*/ 0 h 2863473"/>
              <a:gd name="connsiteX2" fmla="*/ 3108960 w 3108960"/>
              <a:gd name="connsiteY2" fmla="*/ 1444324 h 2863473"/>
              <a:gd name="connsiteX3" fmla="*/ 2789589 w 3108960"/>
              <a:gd name="connsiteY3" fmla="*/ 2859087 h 2863473"/>
              <a:gd name="connsiteX4" fmla="*/ 0 w 3108960"/>
              <a:gd name="connsiteY4" fmla="*/ 2863473 h 2863473"/>
              <a:gd name="connsiteX0" fmla="*/ 2789589 w 3108960"/>
              <a:gd name="connsiteY0" fmla="*/ 0 h 2863473"/>
              <a:gd name="connsiteX1" fmla="*/ 3108960 w 3108960"/>
              <a:gd name="connsiteY1" fmla="*/ 1444324 h 2863473"/>
              <a:gd name="connsiteX2" fmla="*/ 2789589 w 3108960"/>
              <a:gd name="connsiteY2" fmla="*/ 2859087 h 2863473"/>
              <a:gd name="connsiteX3" fmla="*/ 0 w 3108960"/>
              <a:gd name="connsiteY3" fmla="*/ 2863473 h 2863473"/>
              <a:gd name="connsiteX0" fmla="*/ 2789589 w 3108960"/>
              <a:gd name="connsiteY0" fmla="*/ 0 h 2863473"/>
              <a:gd name="connsiteX1" fmla="*/ 3108960 w 3108960"/>
              <a:gd name="connsiteY1" fmla="*/ 1444324 h 2863473"/>
              <a:gd name="connsiteX2" fmla="*/ 2954966 w 3108960"/>
              <a:gd name="connsiteY2" fmla="*/ 2855185 h 2863473"/>
              <a:gd name="connsiteX3" fmla="*/ 0 w 3108960"/>
              <a:gd name="connsiteY3" fmla="*/ 2863473 h 2863473"/>
              <a:gd name="connsiteX0" fmla="*/ 2789589 w 3108960"/>
              <a:gd name="connsiteY0" fmla="*/ 0 h 2863473"/>
              <a:gd name="connsiteX1" fmla="*/ 2954966 w 3108960"/>
              <a:gd name="connsiteY1" fmla="*/ 0 h 2863473"/>
              <a:gd name="connsiteX2" fmla="*/ 3108960 w 3108960"/>
              <a:gd name="connsiteY2" fmla="*/ 1444324 h 2863473"/>
              <a:gd name="connsiteX3" fmla="*/ 2954966 w 3108960"/>
              <a:gd name="connsiteY3" fmla="*/ 2855185 h 2863473"/>
              <a:gd name="connsiteX4" fmla="*/ 0 w 3108960"/>
              <a:gd name="connsiteY4" fmla="*/ 2863473 h 2863473"/>
              <a:gd name="connsiteX0" fmla="*/ 2954966 w 3108960"/>
              <a:gd name="connsiteY0" fmla="*/ 0 h 2863473"/>
              <a:gd name="connsiteX1" fmla="*/ 3108960 w 3108960"/>
              <a:gd name="connsiteY1" fmla="*/ 1444324 h 2863473"/>
              <a:gd name="connsiteX2" fmla="*/ 2954966 w 3108960"/>
              <a:gd name="connsiteY2" fmla="*/ 2855185 h 2863473"/>
              <a:gd name="connsiteX3" fmla="*/ 0 w 3108960"/>
              <a:gd name="connsiteY3" fmla="*/ 2863473 h 2863473"/>
              <a:gd name="connsiteX0" fmla="*/ 2954966 w 3108960"/>
              <a:gd name="connsiteY0" fmla="*/ 0 h 2863473"/>
              <a:gd name="connsiteX1" fmla="*/ 2973328 w 3108960"/>
              <a:gd name="connsiteY1" fmla="*/ 134408 h 2863473"/>
              <a:gd name="connsiteX2" fmla="*/ 3108960 w 3108960"/>
              <a:gd name="connsiteY2" fmla="*/ 1444324 h 2863473"/>
              <a:gd name="connsiteX3" fmla="*/ 2954966 w 3108960"/>
              <a:gd name="connsiteY3" fmla="*/ 2855185 h 2863473"/>
              <a:gd name="connsiteX4" fmla="*/ 0 w 3108960"/>
              <a:gd name="connsiteY4" fmla="*/ 2863473 h 2863473"/>
              <a:gd name="connsiteX0" fmla="*/ 2973328 w 3108960"/>
              <a:gd name="connsiteY0" fmla="*/ 0 h 2729065"/>
              <a:gd name="connsiteX1" fmla="*/ 3108960 w 3108960"/>
              <a:gd name="connsiteY1" fmla="*/ 1309916 h 2729065"/>
              <a:gd name="connsiteX2" fmla="*/ 2954966 w 3108960"/>
              <a:gd name="connsiteY2" fmla="*/ 2720777 h 2729065"/>
              <a:gd name="connsiteX3" fmla="*/ 0 w 3108960"/>
              <a:gd name="connsiteY3" fmla="*/ 2729065 h 2729065"/>
              <a:gd name="connsiteX0" fmla="*/ 18362 w 153994"/>
              <a:gd name="connsiteY0" fmla="*/ 0 h 2720777"/>
              <a:gd name="connsiteX1" fmla="*/ 153994 w 153994"/>
              <a:gd name="connsiteY1" fmla="*/ 1309916 h 2720777"/>
              <a:gd name="connsiteX2" fmla="*/ 0 w 153994"/>
              <a:gd name="connsiteY2" fmla="*/ 2720777 h 2720777"/>
              <a:gd name="connsiteX0" fmla="*/ 18362 w 152058"/>
              <a:gd name="connsiteY0" fmla="*/ 0 h 2720777"/>
              <a:gd name="connsiteX1" fmla="*/ 152058 w 152058"/>
              <a:gd name="connsiteY1" fmla="*/ 1359842 h 2720777"/>
              <a:gd name="connsiteX2" fmla="*/ 0 w 152058"/>
              <a:gd name="connsiteY2" fmla="*/ 2720777 h 2720777"/>
            </a:gdLst>
            <a:ahLst/>
            <a:cxnLst>
              <a:cxn ang="0">
                <a:pos x="connsiteX0" y="connsiteY0"/>
              </a:cxn>
              <a:cxn ang="0">
                <a:pos x="connsiteX1" y="connsiteY1"/>
              </a:cxn>
              <a:cxn ang="0">
                <a:pos x="connsiteX2" y="connsiteY2"/>
              </a:cxn>
            </a:cxnLst>
            <a:rect l="l" t="t" r="r" b="b"/>
            <a:pathLst>
              <a:path w="152058" h="2720777">
                <a:moveTo>
                  <a:pt x="18362" y="0"/>
                </a:moveTo>
                <a:lnTo>
                  <a:pt x="152058" y="1359842"/>
                </a:lnTo>
                <a:lnTo>
                  <a:pt x="0" y="2720777"/>
                </a:lnTo>
              </a:path>
            </a:pathLst>
          </a:custGeom>
          <a:ln w="57150">
            <a:solidFill>
              <a:schemeClr val="accent2">
                <a:lumMod val="40000"/>
                <a:lumOff val="60000"/>
              </a:schemeClr>
            </a:solidFill>
          </a:ln>
          <a:effectLst/>
        </p:spPr>
        <p:style>
          <a:lnRef idx="1">
            <a:schemeClr val="accent1"/>
          </a:lnRef>
          <a:fillRef idx="0">
            <a:schemeClr val="accent1"/>
          </a:fillRef>
          <a:effectRef idx="0">
            <a:schemeClr val="accent1"/>
          </a:effectRef>
          <a:fontRef idx="minor">
            <a:schemeClr val="tx1"/>
          </a:fontRef>
        </p:style>
        <p:txBody>
          <a:bodyPr lIns="91425" tIns="45712" rIns="91425" bIns="45712" rtlCol="0" anchor="ctr"/>
          <a:lstStyle/>
          <a:p>
            <a:pPr algn="ctr"/>
            <a:endParaRPr lang="en-US" sz="1800">
              <a:solidFill>
                <a:srgbClr val="000000"/>
              </a:solidFill>
            </a:endParaRPr>
          </a:p>
        </p:txBody>
      </p:sp>
      <p:sp>
        <p:nvSpPr>
          <p:cNvPr id="21" name="Text Placeholder 20"/>
          <p:cNvSpPr>
            <a:spLocks noGrp="1"/>
          </p:cNvSpPr>
          <p:nvPr>
            <p:ph type="body" sz="quarter" idx="11" hasCustomPrompt="1"/>
          </p:nvPr>
        </p:nvSpPr>
        <p:spPr>
          <a:xfrm>
            <a:off x="4445191" y="2391199"/>
            <a:ext cx="3052800" cy="396000"/>
          </a:xfrm>
          <a:solidFill>
            <a:schemeClr val="accent2">
              <a:lumMod val="20000"/>
              <a:lumOff val="80000"/>
            </a:schemeClr>
          </a:solidFill>
          <a:ln w="25400" algn="ctr">
            <a:noFill/>
            <a:miter lim="800000"/>
            <a:headEnd/>
            <a:tailEnd/>
          </a:ln>
        </p:spPr>
        <p:txBody>
          <a:bodyPr lIns="35994" tIns="35994" rIns="35994" bIns="35994" anchor="ctr" anchorCtr="1"/>
          <a:lstStyle>
            <a:lvl1pPr algn="ctr">
              <a:lnSpc>
                <a:spcPts val="1400"/>
              </a:lnSpc>
              <a:spcBef>
                <a:spcPts val="0"/>
              </a:spcBef>
              <a:defRPr kumimoji="0" lang="de-DE" sz="1200" b="0" i="0" u="none" strike="noStrike" kern="0" cap="none" spc="0" normalizeH="0" baseline="0" noProof="0" dirty="0" smtClean="0">
                <a:ln>
                  <a:noFill/>
                </a:ln>
                <a:solidFill>
                  <a:schemeClr val="tx1"/>
                </a:solidFill>
                <a:effectLst/>
                <a:uLnTx/>
                <a:uFillTx/>
                <a:latin typeface="Arial"/>
                <a:ea typeface="+mn-ea"/>
                <a:cs typeface="+mn-cs"/>
              </a:defRPr>
            </a:lvl1pPr>
          </a:lstStyle>
          <a:p>
            <a:pPr lvl="0"/>
            <a:r>
              <a:rPr lang="en-US" dirty="0" smtClean="0"/>
              <a:t>Click to add text</a:t>
            </a:r>
          </a:p>
        </p:txBody>
      </p:sp>
      <p:sp>
        <p:nvSpPr>
          <p:cNvPr id="2" name="Title 1"/>
          <p:cNvSpPr>
            <a:spLocks noGrp="1"/>
          </p:cNvSpPr>
          <p:nvPr>
            <p:ph type="title" hasCustomPrompt="1"/>
          </p:nvPr>
        </p:nvSpPr>
        <p:spPr bwMode="gray"/>
        <p:txBody>
          <a:bodyPr/>
          <a:lstStyle>
            <a:lvl1pPr>
              <a:defRPr/>
            </a:lvl1pPr>
          </a:lstStyle>
          <a:p>
            <a:r>
              <a:rPr lang="en-US" noProof="0" smtClean="0"/>
              <a:t>Insert page title</a:t>
            </a:r>
            <a:endParaRPr lang="en-US" dirty="0"/>
          </a:p>
        </p:txBody>
      </p:sp>
      <p:sp>
        <p:nvSpPr>
          <p:cNvPr id="8" name="Rectangle 7"/>
          <p:cNvSpPr/>
          <p:nvPr/>
        </p:nvSpPr>
        <p:spPr bwMode="gray">
          <a:xfrm>
            <a:off x="4176201" y="5312759"/>
            <a:ext cx="3360000" cy="360517"/>
          </a:xfrm>
          <a:prstGeom prst="rect">
            <a:avLst/>
          </a:prstGeom>
          <a:solidFill>
            <a:schemeClr val="bg1"/>
          </a:solidFill>
          <a:ln w="6350" algn="ctr">
            <a:noFill/>
            <a:miter lim="800000"/>
            <a:headEnd/>
            <a:tailEnd/>
          </a:ln>
        </p:spPr>
        <p:txBody>
          <a:bodyPr lIns="0" tIns="71987" rIns="0" bIns="71987" rtlCol="0" anchor="ctr"/>
          <a:lstStyle/>
          <a:p>
            <a:pPr algn="ctr" defTabSz="914245" fontAlgn="base">
              <a:spcBef>
                <a:spcPct val="50000"/>
              </a:spcBef>
              <a:spcAft>
                <a:spcPct val="0"/>
              </a:spcAft>
              <a:buClr>
                <a:srgbClr val="F0AB00"/>
              </a:buClr>
              <a:buSzPct val="80000"/>
            </a:pPr>
            <a:r>
              <a:rPr lang="en-US" sz="1800" kern="0" dirty="0" smtClean="0">
                <a:solidFill>
                  <a:srgbClr val="000000"/>
                </a:solidFill>
                <a:ea typeface="Arial Unicode MS" pitchFamily="34" charset="-128"/>
                <a:cs typeface="Arial Unicode MS" pitchFamily="34" charset="-128"/>
              </a:rPr>
              <a:t>Planned Innovations</a:t>
            </a:r>
          </a:p>
        </p:txBody>
      </p:sp>
      <p:cxnSp>
        <p:nvCxnSpPr>
          <p:cNvPr id="9" name="Straight Connector 8"/>
          <p:cNvCxnSpPr/>
          <p:nvPr/>
        </p:nvCxnSpPr>
        <p:spPr bwMode="gray">
          <a:xfrm>
            <a:off x="4176201" y="5248610"/>
            <a:ext cx="3360000" cy="0"/>
          </a:xfrm>
          <a:prstGeom prst="line">
            <a:avLst/>
          </a:prstGeom>
          <a:ln w="12700">
            <a:solidFill>
              <a:srgbClr val="B2B2B2"/>
            </a:solidFill>
          </a:ln>
          <a:effectLst/>
        </p:spPr>
        <p:style>
          <a:lnRef idx="1">
            <a:schemeClr val="accent1"/>
          </a:lnRef>
          <a:fillRef idx="0">
            <a:schemeClr val="accent1"/>
          </a:fillRef>
          <a:effectRef idx="0">
            <a:schemeClr val="accent1"/>
          </a:effectRef>
          <a:fontRef idx="minor">
            <a:schemeClr val="tx1"/>
          </a:fontRef>
        </p:style>
      </p:cxnSp>
      <p:sp>
        <p:nvSpPr>
          <p:cNvPr id="11" name="Rectangle 10"/>
          <p:cNvSpPr/>
          <p:nvPr/>
        </p:nvSpPr>
        <p:spPr bwMode="gray">
          <a:xfrm>
            <a:off x="7920721" y="5312759"/>
            <a:ext cx="3360000" cy="360517"/>
          </a:xfrm>
          <a:prstGeom prst="rect">
            <a:avLst/>
          </a:prstGeom>
          <a:solidFill>
            <a:schemeClr val="bg1"/>
          </a:solidFill>
          <a:ln w="6350" algn="ctr">
            <a:noFill/>
            <a:miter lim="800000"/>
            <a:headEnd/>
            <a:tailEnd/>
          </a:ln>
        </p:spPr>
        <p:txBody>
          <a:bodyPr lIns="0" tIns="71987" rIns="0" bIns="71987" rtlCol="0" anchor="ctr"/>
          <a:lstStyle/>
          <a:p>
            <a:pPr algn="ctr" defTabSz="914245" fontAlgn="base">
              <a:spcBef>
                <a:spcPct val="50000"/>
              </a:spcBef>
              <a:spcAft>
                <a:spcPct val="0"/>
              </a:spcAft>
              <a:buClr>
                <a:srgbClr val="F0AB00"/>
              </a:buClr>
              <a:buSzPct val="80000"/>
            </a:pPr>
            <a:r>
              <a:rPr lang="en-US" sz="1800" kern="0" dirty="0" smtClean="0">
                <a:solidFill>
                  <a:srgbClr val="000000"/>
                </a:solidFill>
                <a:ea typeface="Arial Unicode MS" pitchFamily="34" charset="-128"/>
                <a:cs typeface="Arial Unicode MS" pitchFamily="34" charset="-128"/>
              </a:rPr>
              <a:t>Future Direction</a:t>
            </a:r>
          </a:p>
        </p:txBody>
      </p:sp>
      <p:cxnSp>
        <p:nvCxnSpPr>
          <p:cNvPr id="12" name="Straight Connector 11"/>
          <p:cNvCxnSpPr/>
          <p:nvPr/>
        </p:nvCxnSpPr>
        <p:spPr bwMode="gray">
          <a:xfrm>
            <a:off x="7920721" y="5248610"/>
            <a:ext cx="3360000" cy="0"/>
          </a:xfrm>
          <a:prstGeom prst="line">
            <a:avLst/>
          </a:prstGeom>
          <a:ln w="12700">
            <a:solidFill>
              <a:srgbClr val="B2B2B2"/>
            </a:solidFill>
          </a:ln>
          <a:effectLst/>
        </p:spPr>
        <p:style>
          <a:lnRef idx="1">
            <a:schemeClr val="accent1"/>
          </a:lnRef>
          <a:fillRef idx="0">
            <a:schemeClr val="accent1"/>
          </a:fillRef>
          <a:effectRef idx="0">
            <a:schemeClr val="accent1"/>
          </a:effectRef>
          <a:fontRef idx="minor">
            <a:schemeClr val="tx1"/>
          </a:fontRef>
        </p:style>
      </p:cxnSp>
      <p:sp>
        <p:nvSpPr>
          <p:cNvPr id="15" name="Rectangle 14"/>
          <p:cNvSpPr/>
          <p:nvPr userDrawn="1"/>
        </p:nvSpPr>
        <p:spPr bwMode="gray">
          <a:xfrm>
            <a:off x="438152" y="5312759"/>
            <a:ext cx="3360000" cy="360517"/>
          </a:xfrm>
          <a:prstGeom prst="rect">
            <a:avLst/>
          </a:prstGeom>
          <a:solidFill>
            <a:schemeClr val="bg1"/>
          </a:solidFill>
          <a:ln w="6350" algn="ctr">
            <a:noFill/>
            <a:miter lim="800000"/>
            <a:headEnd/>
            <a:tailEnd/>
          </a:ln>
        </p:spPr>
        <p:txBody>
          <a:bodyPr lIns="0" tIns="71987" rIns="0" bIns="71987" rtlCol="0" anchor="ctr"/>
          <a:lstStyle/>
          <a:p>
            <a:pPr algn="ctr" defTabSz="914245" fontAlgn="base">
              <a:spcBef>
                <a:spcPct val="50000"/>
              </a:spcBef>
              <a:spcAft>
                <a:spcPct val="0"/>
              </a:spcAft>
              <a:buClr>
                <a:srgbClr val="F0AB00"/>
              </a:buClr>
              <a:buSzPct val="80000"/>
            </a:pPr>
            <a:r>
              <a:rPr lang="en-US" sz="1800" kern="0" dirty="0" smtClean="0">
                <a:solidFill>
                  <a:srgbClr val="000000"/>
                </a:solidFill>
                <a:ea typeface="Arial Unicode MS" pitchFamily="34" charset="-128"/>
                <a:cs typeface="Arial Unicode MS" pitchFamily="34" charset="-128"/>
              </a:rPr>
              <a:t>Solution Today</a:t>
            </a:r>
          </a:p>
        </p:txBody>
      </p:sp>
      <p:cxnSp>
        <p:nvCxnSpPr>
          <p:cNvPr id="16" name="Straight Connector 15"/>
          <p:cNvCxnSpPr/>
          <p:nvPr userDrawn="1"/>
        </p:nvCxnSpPr>
        <p:spPr bwMode="gray">
          <a:xfrm>
            <a:off x="438152" y="5248610"/>
            <a:ext cx="3360000" cy="0"/>
          </a:xfrm>
          <a:prstGeom prst="line">
            <a:avLst/>
          </a:prstGeom>
          <a:ln w="12700">
            <a:solidFill>
              <a:srgbClr val="B2B2B2"/>
            </a:solidFill>
          </a:ln>
          <a:effectLst/>
        </p:spPr>
        <p:style>
          <a:lnRef idx="1">
            <a:schemeClr val="accent1"/>
          </a:lnRef>
          <a:fillRef idx="0">
            <a:schemeClr val="accent1"/>
          </a:fillRef>
          <a:effectRef idx="0">
            <a:schemeClr val="accent1"/>
          </a:effectRef>
          <a:fontRef idx="minor">
            <a:schemeClr val="tx1"/>
          </a:fontRef>
        </p:style>
      </p:cxnSp>
      <p:sp>
        <p:nvSpPr>
          <p:cNvPr id="13" name="Text Placeholder 20"/>
          <p:cNvSpPr>
            <a:spLocks noGrp="1"/>
          </p:cNvSpPr>
          <p:nvPr>
            <p:ph type="body" sz="quarter" idx="12" hasCustomPrompt="1"/>
          </p:nvPr>
        </p:nvSpPr>
        <p:spPr>
          <a:xfrm>
            <a:off x="4445191" y="2855543"/>
            <a:ext cx="3052800" cy="396000"/>
          </a:xfrm>
          <a:solidFill>
            <a:schemeClr val="accent2">
              <a:lumMod val="20000"/>
              <a:lumOff val="80000"/>
            </a:schemeClr>
          </a:solidFill>
          <a:ln w="25400" algn="ctr">
            <a:noFill/>
            <a:miter lim="800000"/>
            <a:headEnd/>
            <a:tailEnd/>
          </a:ln>
        </p:spPr>
        <p:txBody>
          <a:bodyPr lIns="35994" tIns="35994" rIns="35994" bIns="35994" anchor="ctr" anchorCtr="1"/>
          <a:lstStyle>
            <a:lvl1pPr algn="ctr">
              <a:lnSpc>
                <a:spcPts val="1400"/>
              </a:lnSpc>
              <a:spcBef>
                <a:spcPts val="0"/>
              </a:spcBef>
              <a:defRPr kumimoji="0" lang="de-DE" sz="1200" b="0" i="0" u="none" strike="noStrike" kern="0" cap="none" spc="0" normalizeH="0" baseline="0" noProof="0" dirty="0" smtClean="0">
                <a:ln>
                  <a:noFill/>
                </a:ln>
                <a:solidFill>
                  <a:schemeClr val="tx1"/>
                </a:solidFill>
                <a:effectLst/>
                <a:uLnTx/>
                <a:uFillTx/>
                <a:latin typeface="Arial"/>
                <a:ea typeface="+mn-ea"/>
                <a:cs typeface="+mn-cs"/>
              </a:defRPr>
            </a:lvl1pPr>
          </a:lstStyle>
          <a:p>
            <a:pPr lvl="0"/>
            <a:r>
              <a:rPr lang="en-US" dirty="0" smtClean="0"/>
              <a:t>Click to add text</a:t>
            </a:r>
          </a:p>
        </p:txBody>
      </p:sp>
      <p:sp>
        <p:nvSpPr>
          <p:cNvPr id="14" name="Text Placeholder 20"/>
          <p:cNvSpPr>
            <a:spLocks noGrp="1"/>
          </p:cNvSpPr>
          <p:nvPr>
            <p:ph type="body" sz="quarter" idx="13" hasCustomPrompt="1"/>
          </p:nvPr>
        </p:nvSpPr>
        <p:spPr>
          <a:xfrm>
            <a:off x="4445191" y="3319887"/>
            <a:ext cx="3052800" cy="396000"/>
          </a:xfrm>
          <a:solidFill>
            <a:schemeClr val="accent2">
              <a:lumMod val="20000"/>
              <a:lumOff val="80000"/>
            </a:schemeClr>
          </a:solidFill>
          <a:ln w="25400" algn="ctr">
            <a:noFill/>
            <a:miter lim="800000"/>
            <a:headEnd/>
            <a:tailEnd/>
          </a:ln>
        </p:spPr>
        <p:txBody>
          <a:bodyPr lIns="35994" tIns="35994" rIns="35994" bIns="35994" anchor="ctr" anchorCtr="1"/>
          <a:lstStyle>
            <a:lvl1pPr algn="ctr">
              <a:lnSpc>
                <a:spcPts val="1400"/>
              </a:lnSpc>
              <a:spcBef>
                <a:spcPts val="0"/>
              </a:spcBef>
              <a:defRPr kumimoji="0" lang="de-DE" sz="1200" b="0" i="0" u="none" strike="noStrike" kern="0" cap="none" spc="0" normalizeH="0" baseline="0" noProof="0" dirty="0" smtClean="0">
                <a:ln>
                  <a:noFill/>
                </a:ln>
                <a:solidFill>
                  <a:schemeClr val="tx1"/>
                </a:solidFill>
                <a:effectLst/>
                <a:uLnTx/>
                <a:uFillTx/>
                <a:latin typeface="Arial"/>
                <a:ea typeface="+mn-ea"/>
                <a:cs typeface="+mn-cs"/>
              </a:defRPr>
            </a:lvl1pPr>
          </a:lstStyle>
          <a:p>
            <a:pPr lvl="0"/>
            <a:r>
              <a:rPr lang="en-US" dirty="0" smtClean="0"/>
              <a:t>Click to add text</a:t>
            </a:r>
          </a:p>
        </p:txBody>
      </p:sp>
      <p:sp>
        <p:nvSpPr>
          <p:cNvPr id="18" name="Text Placeholder 20"/>
          <p:cNvSpPr>
            <a:spLocks noGrp="1"/>
          </p:cNvSpPr>
          <p:nvPr>
            <p:ph type="body" sz="quarter" idx="14" hasCustomPrompt="1"/>
          </p:nvPr>
        </p:nvSpPr>
        <p:spPr>
          <a:xfrm>
            <a:off x="4445191" y="3784231"/>
            <a:ext cx="3052800" cy="396000"/>
          </a:xfrm>
          <a:solidFill>
            <a:schemeClr val="accent2">
              <a:lumMod val="20000"/>
              <a:lumOff val="80000"/>
            </a:schemeClr>
          </a:solidFill>
          <a:ln w="25400" algn="ctr">
            <a:noFill/>
            <a:miter lim="800000"/>
            <a:headEnd/>
            <a:tailEnd/>
          </a:ln>
        </p:spPr>
        <p:txBody>
          <a:bodyPr lIns="35994" tIns="35994" rIns="35994" bIns="35994" anchor="ctr" anchorCtr="1"/>
          <a:lstStyle>
            <a:lvl1pPr algn="ctr">
              <a:lnSpc>
                <a:spcPts val="1400"/>
              </a:lnSpc>
              <a:spcBef>
                <a:spcPts val="0"/>
              </a:spcBef>
              <a:defRPr kumimoji="0" lang="de-DE" sz="1200" b="0" i="0" u="none" strike="noStrike" kern="0" cap="none" spc="0" normalizeH="0" baseline="0" noProof="0" dirty="0" smtClean="0">
                <a:ln>
                  <a:noFill/>
                </a:ln>
                <a:solidFill>
                  <a:schemeClr val="tx1"/>
                </a:solidFill>
                <a:effectLst/>
                <a:uLnTx/>
                <a:uFillTx/>
                <a:latin typeface="Arial"/>
                <a:ea typeface="+mn-ea"/>
                <a:cs typeface="+mn-cs"/>
              </a:defRPr>
            </a:lvl1pPr>
          </a:lstStyle>
          <a:p>
            <a:pPr lvl="0"/>
            <a:r>
              <a:rPr lang="en-US" dirty="0" smtClean="0"/>
              <a:t>Click to add text</a:t>
            </a:r>
          </a:p>
        </p:txBody>
      </p:sp>
      <p:sp>
        <p:nvSpPr>
          <p:cNvPr id="22" name="Text Placeholder 20"/>
          <p:cNvSpPr>
            <a:spLocks noGrp="1"/>
          </p:cNvSpPr>
          <p:nvPr>
            <p:ph type="body" sz="quarter" idx="15" hasCustomPrompt="1"/>
          </p:nvPr>
        </p:nvSpPr>
        <p:spPr>
          <a:xfrm>
            <a:off x="4445191" y="4248574"/>
            <a:ext cx="3052800" cy="396000"/>
          </a:xfrm>
          <a:solidFill>
            <a:schemeClr val="accent2">
              <a:lumMod val="20000"/>
              <a:lumOff val="80000"/>
            </a:schemeClr>
          </a:solidFill>
          <a:ln w="25400" algn="ctr">
            <a:noFill/>
            <a:miter lim="800000"/>
            <a:headEnd/>
            <a:tailEnd/>
          </a:ln>
        </p:spPr>
        <p:txBody>
          <a:bodyPr lIns="35994" tIns="35994" rIns="35994" bIns="35994" anchor="ctr" anchorCtr="1"/>
          <a:lstStyle>
            <a:lvl1pPr algn="ctr">
              <a:lnSpc>
                <a:spcPts val="1400"/>
              </a:lnSpc>
              <a:spcBef>
                <a:spcPts val="0"/>
              </a:spcBef>
              <a:defRPr kumimoji="0" lang="de-DE" sz="1200" b="0" i="0" u="none" strike="noStrike" kern="0" cap="none" spc="0" normalizeH="0" baseline="0" noProof="0" dirty="0" smtClean="0">
                <a:ln>
                  <a:noFill/>
                </a:ln>
                <a:solidFill>
                  <a:schemeClr val="tx1"/>
                </a:solidFill>
                <a:effectLst/>
                <a:uLnTx/>
                <a:uFillTx/>
                <a:latin typeface="Arial"/>
                <a:ea typeface="+mn-ea"/>
                <a:cs typeface="+mn-cs"/>
              </a:defRPr>
            </a:lvl1pPr>
          </a:lstStyle>
          <a:p>
            <a:pPr lvl="0"/>
            <a:r>
              <a:rPr lang="en-US" dirty="0" smtClean="0"/>
              <a:t>Click to add text</a:t>
            </a:r>
          </a:p>
        </p:txBody>
      </p:sp>
    </p:spTree>
    <p:extLst>
      <p:ext uri="{BB962C8B-B14F-4D97-AF65-F5344CB8AC3E}">
        <p14:creationId xmlns:p14="http://schemas.microsoft.com/office/powerpoint/2010/main" val="2420114966"/>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userDrawn="1">
  <p:cSld name="Copyright">
    <p:bg bwMode="gray">
      <p:bgRef idx="1001">
        <a:schemeClr val="bg1"/>
      </p:bgRef>
    </p:bg>
    <p:spTree>
      <p:nvGrpSpPr>
        <p:cNvPr id="1" name=""/>
        <p:cNvGrpSpPr/>
        <p:nvPr/>
      </p:nvGrpSpPr>
      <p:grpSpPr>
        <a:xfrm>
          <a:off x="0" y="0"/>
          <a:ext cx="0" cy="0"/>
          <a:chOff x="0" y="0"/>
          <a:chExt cx="0" cy="0"/>
        </a:xfrm>
      </p:grpSpPr>
      <p:sp>
        <p:nvSpPr>
          <p:cNvPr id="7" name="TextBox 6"/>
          <p:cNvSpPr txBox="1"/>
          <p:nvPr/>
        </p:nvSpPr>
        <p:spPr bwMode="gray">
          <a:xfrm>
            <a:off x="432000" y="1692000"/>
            <a:ext cx="5553600" cy="3656386"/>
          </a:xfrm>
          <a:prstGeom prst="rect">
            <a:avLst/>
          </a:prstGeom>
          <a:noFill/>
        </p:spPr>
        <p:txBody>
          <a:bodyPr wrap="square" lIns="0" tIns="0" rIns="0" bIns="0" rtlCol="0">
            <a:spAutoFit/>
          </a:bodyPr>
          <a:lstStyle/>
          <a:p>
            <a:pPr>
              <a:lnSpc>
                <a:spcPct val="95000"/>
              </a:lnSpc>
              <a:spcBef>
                <a:spcPts val="400"/>
              </a:spcBef>
            </a:pPr>
            <a:r>
              <a:rPr lang="en-GB" sz="800" noProof="1" smtClean="0">
                <a:solidFill>
                  <a:srgbClr val="000000"/>
                </a:solidFill>
                <a:ea typeface="MS PGothic" pitchFamily="34" charset="-128"/>
              </a:rPr>
              <a:t>No part of this publication may be reproduced or transmitted in any form or for any purpose without the express permission of SAP AG. The information contained herein may be changed without prior notice.</a:t>
            </a:r>
            <a:endParaRPr lang="de-DE" sz="800" noProof="1" smtClean="0">
              <a:solidFill>
                <a:srgbClr val="000000"/>
              </a:solidFill>
              <a:ea typeface="MS PGothic" pitchFamily="34" charset="-128"/>
            </a:endParaRPr>
          </a:p>
          <a:p>
            <a:pPr>
              <a:lnSpc>
                <a:spcPct val="95000"/>
              </a:lnSpc>
              <a:spcBef>
                <a:spcPts val="400"/>
              </a:spcBef>
            </a:pPr>
            <a:r>
              <a:rPr lang="en-GB" sz="800" noProof="1" smtClean="0">
                <a:solidFill>
                  <a:srgbClr val="000000"/>
                </a:solidFill>
                <a:ea typeface="MS PGothic" pitchFamily="34" charset="-128"/>
              </a:rPr>
              <a:t>Some software products marketed by SAP AG and its distributors contain proprietary software components of other software vendors.</a:t>
            </a:r>
            <a:endParaRPr lang="de-DE" sz="800" noProof="1" smtClean="0">
              <a:solidFill>
                <a:srgbClr val="000000"/>
              </a:solidFill>
              <a:ea typeface="MS PGothic" pitchFamily="34" charset="-128"/>
            </a:endParaRPr>
          </a:p>
          <a:p>
            <a:pPr>
              <a:lnSpc>
                <a:spcPct val="95000"/>
              </a:lnSpc>
              <a:spcBef>
                <a:spcPts val="400"/>
              </a:spcBef>
            </a:pPr>
            <a:r>
              <a:rPr lang="en-GB" sz="800" noProof="1" smtClean="0">
                <a:solidFill>
                  <a:srgbClr val="000000"/>
                </a:solidFill>
                <a:ea typeface="MS PGothic" pitchFamily="34" charset="-128"/>
              </a:rPr>
              <a:t>Microsoft, Windows, Excel, Outlook, and PowerPoint are registered trademarks of Microsoft Corporation. </a:t>
            </a:r>
            <a:endParaRPr lang="de-DE" sz="800" noProof="1" smtClean="0">
              <a:solidFill>
                <a:srgbClr val="000000"/>
              </a:solidFill>
              <a:ea typeface="MS PGothic" pitchFamily="34" charset="-128"/>
            </a:endParaRPr>
          </a:p>
          <a:p>
            <a:pPr>
              <a:lnSpc>
                <a:spcPct val="95000"/>
              </a:lnSpc>
              <a:spcBef>
                <a:spcPts val="400"/>
              </a:spcBef>
            </a:pPr>
            <a:r>
              <a:rPr lang="en-GB" sz="800" noProof="1" smtClean="0">
                <a:solidFill>
                  <a:srgbClr val="000000"/>
                </a:solidFill>
                <a:ea typeface="MS PGothic" pitchFamily="34" charset="-128"/>
              </a:rPr>
              <a:t>IBM, DB2, DB2 Universal Database, System i, System i5, System p, System p5, System x, System z, System z10, System z9, z10, z9, iSeries, pSeries, xSeries, zSeries, eServer, z/VM, z/OS, i5/OS, S/390, OS/390, OS/400, AS/400, S/390 Parallel Enterprise Server, PowerVM, Power Architecture, POWER6+, POWER6, POWER5+, POWER5, POWER, OpenPower, PowerPC, BatchPipes, BladeCenter, System Storage, GPFS, HACMP, RETAIN, DB2 Connect, RACF, Redbooks, OS/2, Parallel Sysplex, MVS/ESA, AIX, Intelligent Miner, WebSphere, Netfinity, Tivoli and Informix are trademarks or registered trademarks of IBM Corporation.</a:t>
            </a:r>
            <a:endParaRPr lang="de-DE" sz="800" noProof="1" smtClean="0">
              <a:solidFill>
                <a:srgbClr val="000000"/>
              </a:solidFill>
              <a:ea typeface="MS PGothic" pitchFamily="34" charset="-128"/>
            </a:endParaRPr>
          </a:p>
          <a:p>
            <a:pPr>
              <a:lnSpc>
                <a:spcPct val="95000"/>
              </a:lnSpc>
              <a:spcBef>
                <a:spcPts val="400"/>
              </a:spcBef>
            </a:pPr>
            <a:r>
              <a:rPr lang="en-GB" sz="800" noProof="1" smtClean="0">
                <a:solidFill>
                  <a:srgbClr val="000000"/>
                </a:solidFill>
                <a:ea typeface="MS PGothic" pitchFamily="34" charset="-128"/>
              </a:rPr>
              <a:t>Linux is the registered trademark of Linus Torvalds in the U.S. and other countries.</a:t>
            </a:r>
            <a:endParaRPr lang="de-DE" sz="800" noProof="1" smtClean="0">
              <a:solidFill>
                <a:srgbClr val="000000"/>
              </a:solidFill>
              <a:ea typeface="MS PGothic" pitchFamily="34" charset="-128"/>
            </a:endParaRPr>
          </a:p>
          <a:p>
            <a:pPr>
              <a:lnSpc>
                <a:spcPct val="95000"/>
              </a:lnSpc>
              <a:spcBef>
                <a:spcPts val="400"/>
              </a:spcBef>
            </a:pPr>
            <a:r>
              <a:rPr lang="en-GB" sz="800" noProof="1" smtClean="0">
                <a:solidFill>
                  <a:srgbClr val="000000"/>
                </a:solidFill>
                <a:ea typeface="MS PGothic" pitchFamily="34" charset="-128"/>
              </a:rPr>
              <a:t>Adobe, the Adobe logo, Acrobat, PostScript, and Reader are either trademarks or registered trademarks of Adobe Systems Incorporated in the United States and/or other countries.</a:t>
            </a:r>
            <a:endParaRPr lang="de-DE" sz="800" noProof="1" smtClean="0">
              <a:solidFill>
                <a:srgbClr val="000000"/>
              </a:solidFill>
              <a:ea typeface="MS PGothic" pitchFamily="34" charset="-128"/>
            </a:endParaRPr>
          </a:p>
          <a:p>
            <a:pPr>
              <a:lnSpc>
                <a:spcPct val="95000"/>
              </a:lnSpc>
              <a:spcBef>
                <a:spcPts val="400"/>
              </a:spcBef>
            </a:pPr>
            <a:r>
              <a:rPr lang="en-GB" sz="800" noProof="1" smtClean="0">
                <a:solidFill>
                  <a:srgbClr val="000000"/>
                </a:solidFill>
                <a:ea typeface="MS PGothic" pitchFamily="34" charset="-128"/>
              </a:rPr>
              <a:t>Oracle is a registered trademark of Oracle Corporation.</a:t>
            </a:r>
            <a:endParaRPr lang="de-DE" sz="800" noProof="1" smtClean="0">
              <a:solidFill>
                <a:srgbClr val="000000"/>
              </a:solidFill>
              <a:ea typeface="MS PGothic" pitchFamily="34" charset="-128"/>
            </a:endParaRPr>
          </a:p>
          <a:p>
            <a:pPr>
              <a:lnSpc>
                <a:spcPct val="95000"/>
              </a:lnSpc>
              <a:spcBef>
                <a:spcPts val="400"/>
              </a:spcBef>
            </a:pPr>
            <a:r>
              <a:rPr lang="en-GB" sz="800" noProof="1" smtClean="0">
                <a:solidFill>
                  <a:srgbClr val="000000"/>
                </a:solidFill>
                <a:ea typeface="MS PGothic" pitchFamily="34" charset="-128"/>
              </a:rPr>
              <a:t>UNIX, X/Open, OSF/1, and Motif are registered trademarks of the Open Group.</a:t>
            </a:r>
            <a:endParaRPr lang="de-DE" sz="800" noProof="1" smtClean="0">
              <a:solidFill>
                <a:srgbClr val="000000"/>
              </a:solidFill>
              <a:ea typeface="MS PGothic" pitchFamily="34" charset="-128"/>
            </a:endParaRPr>
          </a:p>
          <a:p>
            <a:pPr>
              <a:lnSpc>
                <a:spcPct val="95000"/>
              </a:lnSpc>
              <a:spcBef>
                <a:spcPts val="400"/>
              </a:spcBef>
            </a:pPr>
            <a:r>
              <a:rPr lang="en-US" sz="800" noProof="1" smtClean="0">
                <a:solidFill>
                  <a:srgbClr val="000000"/>
                </a:solidFill>
                <a:ea typeface="MS PGothic" pitchFamily="34" charset="-128"/>
              </a:rPr>
              <a:t>Citrix, ICA, Program Neighborhood, MetaFrame, WinFrame, VideoFrame, and MultiWin are trademarks or registered trademarks of Citrix Systems, Inc.</a:t>
            </a:r>
            <a:endParaRPr lang="de-DE" sz="800" noProof="1" smtClean="0">
              <a:solidFill>
                <a:srgbClr val="000000"/>
              </a:solidFill>
              <a:ea typeface="MS PGothic" pitchFamily="34" charset="-128"/>
            </a:endParaRPr>
          </a:p>
          <a:p>
            <a:pPr>
              <a:lnSpc>
                <a:spcPct val="95000"/>
              </a:lnSpc>
              <a:spcBef>
                <a:spcPts val="400"/>
              </a:spcBef>
            </a:pPr>
            <a:r>
              <a:rPr lang="en-GB" sz="800" noProof="1" smtClean="0">
                <a:solidFill>
                  <a:srgbClr val="000000"/>
                </a:solidFill>
                <a:ea typeface="MS PGothic" pitchFamily="34" charset="-128"/>
              </a:rPr>
              <a:t>HTML, XML, XHTML and W3C are trademarks or registered trademarks of W3C®, World Wide Web Consortium, Massachusetts Institute of Technology. </a:t>
            </a:r>
            <a:endParaRPr lang="de-DE" sz="800" noProof="1" smtClean="0">
              <a:solidFill>
                <a:srgbClr val="000000"/>
              </a:solidFill>
              <a:ea typeface="MS PGothic" pitchFamily="34" charset="-128"/>
            </a:endParaRPr>
          </a:p>
          <a:p>
            <a:pPr>
              <a:lnSpc>
                <a:spcPct val="95000"/>
              </a:lnSpc>
              <a:spcBef>
                <a:spcPts val="400"/>
              </a:spcBef>
            </a:pPr>
            <a:r>
              <a:rPr lang="en-GB" sz="800" noProof="1" smtClean="0">
                <a:solidFill>
                  <a:srgbClr val="000000"/>
                </a:solidFill>
                <a:ea typeface="MS PGothic" pitchFamily="34" charset="-128"/>
              </a:rPr>
              <a:t>Java is a registered trademark of Sun Microsystems, Inc.</a:t>
            </a:r>
            <a:endParaRPr lang="de-DE" sz="800" noProof="1" smtClean="0">
              <a:solidFill>
                <a:srgbClr val="000000"/>
              </a:solidFill>
              <a:ea typeface="MS PGothic" pitchFamily="34" charset="-128"/>
            </a:endParaRPr>
          </a:p>
          <a:p>
            <a:pPr>
              <a:lnSpc>
                <a:spcPct val="95000"/>
              </a:lnSpc>
              <a:spcBef>
                <a:spcPts val="400"/>
              </a:spcBef>
            </a:pPr>
            <a:r>
              <a:rPr lang="en-GB" sz="800" noProof="1" smtClean="0">
                <a:solidFill>
                  <a:srgbClr val="000000"/>
                </a:solidFill>
                <a:ea typeface="MS PGothic" pitchFamily="34" charset="-128"/>
              </a:rPr>
              <a:t>JavaScript is a registered trademark of Sun Microsystems, Inc., used under license for technology invented and implemented by Netscape. </a:t>
            </a:r>
            <a:endParaRPr lang="de-DE" sz="800" noProof="1" smtClean="0">
              <a:solidFill>
                <a:srgbClr val="000000"/>
              </a:solidFill>
              <a:ea typeface="MS PGothic" pitchFamily="34" charset="-128"/>
            </a:endParaRPr>
          </a:p>
          <a:p>
            <a:pPr>
              <a:lnSpc>
                <a:spcPct val="95000"/>
              </a:lnSpc>
              <a:spcBef>
                <a:spcPts val="400"/>
              </a:spcBef>
            </a:pPr>
            <a:r>
              <a:rPr lang="en-US" sz="800" noProof="1" smtClean="0">
                <a:solidFill>
                  <a:srgbClr val="000000"/>
                </a:solidFill>
                <a:ea typeface="MS PGothic" pitchFamily="34" charset="-128"/>
              </a:rPr>
              <a:t>SAP, R/3, SAP NetWeaver, Duet, PartnerEdge, ByDesign, SAP BusinessObjects Explorer, StreamWork, and other SAP products and services mentioned herein as well as their respective logos are trademarks or registered trademarks of SAP AG in Germany and other countries.</a:t>
            </a:r>
            <a:endParaRPr lang="de-DE" sz="800" noProof="1" smtClean="0">
              <a:solidFill>
                <a:srgbClr val="000000"/>
              </a:solidFill>
              <a:ea typeface="MS PGothic" pitchFamily="34" charset="-128"/>
            </a:endParaRPr>
          </a:p>
        </p:txBody>
      </p:sp>
      <p:sp>
        <p:nvSpPr>
          <p:cNvPr id="11" name="TextBox 10"/>
          <p:cNvSpPr txBox="1"/>
          <p:nvPr userDrawn="1"/>
        </p:nvSpPr>
        <p:spPr bwMode="gray">
          <a:xfrm>
            <a:off x="432000" y="324000"/>
            <a:ext cx="7081597" cy="756000"/>
          </a:xfrm>
          <a:prstGeom prst="rect">
            <a:avLst/>
          </a:prstGeom>
        </p:spPr>
        <p:txBody>
          <a:bodyPr vert="horz" lIns="0" tIns="0" rIns="0" bIns="0" rtlCol="0" anchor="ctr" anchorCtr="0">
            <a:noAutofit/>
          </a:bodyPr>
          <a:lstStyle/>
          <a:p>
            <a:pPr>
              <a:spcBef>
                <a:spcPct val="0"/>
              </a:spcBef>
            </a:pPr>
            <a:r>
              <a:rPr lang="en-GB" sz="2400" b="1" dirty="0" smtClean="0">
                <a:solidFill>
                  <a:srgbClr val="666666"/>
                </a:solidFill>
              </a:rPr>
              <a:t>© </a:t>
            </a:r>
            <a:r>
              <a:rPr lang="de-DE" sz="2400" b="1" dirty="0" smtClean="0">
                <a:solidFill>
                  <a:srgbClr val="666666"/>
                </a:solidFill>
              </a:rPr>
              <a:t>2012 SAP AG. All rights reserved</a:t>
            </a:r>
          </a:p>
        </p:txBody>
      </p:sp>
      <p:sp>
        <p:nvSpPr>
          <p:cNvPr id="6" name="TextBox 5"/>
          <p:cNvSpPr txBox="1"/>
          <p:nvPr userDrawn="1"/>
        </p:nvSpPr>
        <p:spPr bwMode="gray">
          <a:xfrm>
            <a:off x="6206400" y="1692007"/>
            <a:ext cx="5553600" cy="3165995"/>
          </a:xfrm>
          <a:prstGeom prst="rect">
            <a:avLst/>
          </a:prstGeom>
          <a:noFill/>
        </p:spPr>
        <p:txBody>
          <a:bodyPr wrap="square" lIns="0" tIns="0" rIns="0" bIns="0" rtlCol="0">
            <a:spAutoFit/>
          </a:bodyPr>
          <a:lstStyle/>
          <a:p>
            <a:pPr fontAlgn="t">
              <a:lnSpc>
                <a:spcPct val="95000"/>
              </a:lnSpc>
              <a:spcBef>
                <a:spcPts val="400"/>
              </a:spcBef>
            </a:pPr>
            <a:r>
              <a:rPr lang="en-US" sz="800" noProof="1" smtClean="0">
                <a:solidFill>
                  <a:srgbClr val="000000"/>
                </a:solidFill>
                <a:ea typeface="MS PGothic" pitchFamily="34" charset="-128"/>
              </a:rPr>
              <a:t>Business Objects and the Business Objects logo, BusinessObjects, Crystal Reports, Crystal Decisions, Web Intelligence, Xcelsius, and other Business Objects products and services mentioned herein as well as their respective logos are trademarks or registered trademarks of Business Objects Software Ltd. Business Objects is an SAP company.</a:t>
            </a:r>
            <a:endParaRPr lang="de-DE" sz="800" noProof="1" smtClean="0">
              <a:solidFill>
                <a:srgbClr val="000000"/>
              </a:solidFill>
              <a:ea typeface="MS PGothic" pitchFamily="34" charset="-128"/>
            </a:endParaRPr>
          </a:p>
          <a:p>
            <a:pPr>
              <a:lnSpc>
                <a:spcPct val="95000"/>
              </a:lnSpc>
              <a:spcBef>
                <a:spcPts val="400"/>
              </a:spcBef>
            </a:pPr>
            <a:r>
              <a:rPr lang="en-GB" sz="800" noProof="1" smtClean="0">
                <a:solidFill>
                  <a:srgbClr val="000000"/>
                </a:solidFill>
                <a:ea typeface="MS PGothic" pitchFamily="34" charset="-128"/>
              </a:rPr>
              <a:t>Sybase and Adaptive Server, iAnywhere, Sybase 365, SQL Anywhere, and other Sybase products and services mentioned herein as well as their respective logos are trademarks or registered trademarks of Sybase, Inc. Sybase is an SAP company.</a:t>
            </a:r>
            <a:endParaRPr lang="de-DE" sz="800" noProof="1" smtClean="0">
              <a:solidFill>
                <a:srgbClr val="000000"/>
              </a:solidFill>
              <a:ea typeface="MS PGothic" pitchFamily="34" charset="-128"/>
            </a:endParaRPr>
          </a:p>
          <a:p>
            <a:pPr>
              <a:lnSpc>
                <a:spcPct val="95000"/>
              </a:lnSpc>
              <a:spcBef>
                <a:spcPts val="400"/>
              </a:spcBef>
            </a:pPr>
            <a:r>
              <a:rPr lang="en-GB" sz="800" noProof="1" smtClean="0">
                <a:solidFill>
                  <a:srgbClr val="000000"/>
                </a:solidFill>
                <a:ea typeface="MS PGothic" pitchFamily="34" charset="-128"/>
              </a:rPr>
              <a:t>All other product and service names mentioned are the trademarks of their respective companies. Data contained in this document serves informational purposes only. National product specifications may vary.</a:t>
            </a:r>
            <a:endParaRPr lang="de-DE" sz="800" noProof="1" smtClean="0">
              <a:solidFill>
                <a:srgbClr val="000000"/>
              </a:solidFill>
              <a:ea typeface="MS PGothic" pitchFamily="34" charset="-128"/>
            </a:endParaRPr>
          </a:p>
          <a:p>
            <a:pPr>
              <a:lnSpc>
                <a:spcPct val="95000"/>
              </a:lnSpc>
              <a:spcBef>
                <a:spcPts val="400"/>
              </a:spcBef>
            </a:pPr>
            <a:r>
              <a:rPr lang="en-US" sz="800" noProof="1" smtClean="0">
                <a:solidFill>
                  <a:srgbClr val="000000"/>
                </a:solidFill>
                <a:ea typeface="MS PGothic" pitchFamily="34" charset="-128"/>
              </a:rPr>
              <a:t>The information in this document is proprietary to SAP. No part of this document may be reproduced, copied, or transmitted in any form or for any purpose without the express prior written permission of SAP AG.</a:t>
            </a:r>
            <a:endParaRPr lang="de-DE" sz="800" noProof="1" smtClean="0">
              <a:solidFill>
                <a:srgbClr val="000000"/>
              </a:solidFill>
              <a:ea typeface="MS PGothic" pitchFamily="34" charset="-128"/>
            </a:endParaRPr>
          </a:p>
          <a:p>
            <a:pPr>
              <a:lnSpc>
                <a:spcPct val="95000"/>
              </a:lnSpc>
              <a:spcBef>
                <a:spcPts val="400"/>
              </a:spcBef>
            </a:pPr>
            <a:r>
              <a:rPr lang="en-US" sz="800" noProof="1" smtClean="0">
                <a:solidFill>
                  <a:srgbClr val="000000"/>
                </a:solidFill>
                <a:ea typeface="MS PGothic" pitchFamily="34" charset="-128"/>
              </a:rPr>
              <a:t>This document is a preliminary version and not subject to your license agreement or any other agreement with SAP. This document contains only intended strategies, developments, and functionalities of the SAP® product and is not intended to be binding upon SAP to any particular course of business, product strategy, and/or development. Please note that this document is subject to change and may be changed by SAP at any time without notice.</a:t>
            </a:r>
            <a:endParaRPr lang="de-DE" sz="800" noProof="1" smtClean="0">
              <a:solidFill>
                <a:srgbClr val="000000"/>
              </a:solidFill>
              <a:ea typeface="MS PGothic" pitchFamily="34" charset="-128"/>
            </a:endParaRPr>
          </a:p>
          <a:p>
            <a:pPr>
              <a:lnSpc>
                <a:spcPct val="95000"/>
              </a:lnSpc>
              <a:spcBef>
                <a:spcPts val="400"/>
              </a:spcBef>
            </a:pPr>
            <a:r>
              <a:rPr lang="en-US" sz="800" noProof="1" smtClean="0">
                <a:solidFill>
                  <a:srgbClr val="000000"/>
                </a:solidFill>
                <a:ea typeface="MS PGothic" pitchFamily="34" charset="-128"/>
              </a:rPr>
              <a:t>SAP assumes no responsibility for errors or omissions in this document. SAP does not warrant the accuracy or completeness of the information, text, graphics, links, or other items contained within this material. This document is provided without a warranty of any kind, either express or implied, including but not limited to the implied warranties of merchantability, fitness for a particular purpose, or non-infringement.</a:t>
            </a:r>
            <a:endParaRPr lang="de-DE" sz="800" noProof="1" smtClean="0">
              <a:solidFill>
                <a:srgbClr val="000000"/>
              </a:solidFill>
              <a:ea typeface="MS PGothic" pitchFamily="34" charset="-128"/>
            </a:endParaRPr>
          </a:p>
          <a:p>
            <a:pPr>
              <a:lnSpc>
                <a:spcPct val="95000"/>
              </a:lnSpc>
              <a:spcBef>
                <a:spcPts val="400"/>
              </a:spcBef>
            </a:pPr>
            <a:r>
              <a:rPr lang="en-US" sz="800" noProof="1" smtClean="0">
                <a:solidFill>
                  <a:srgbClr val="000000"/>
                </a:solidFill>
                <a:ea typeface="MS PGothic" pitchFamily="34" charset="-128"/>
              </a:rPr>
              <a:t>SAP shall have no liability for damages of any kind including without limitation direct, special, indirect, or consequential damages that may result from the use of these materials. This limitation shall not apply in cases of intent or gross negligence.</a:t>
            </a:r>
            <a:endParaRPr lang="de-DE" sz="800" noProof="1" smtClean="0">
              <a:solidFill>
                <a:srgbClr val="000000"/>
              </a:solidFill>
              <a:ea typeface="MS PGothic" pitchFamily="34" charset="-128"/>
            </a:endParaRPr>
          </a:p>
          <a:p>
            <a:pPr>
              <a:lnSpc>
                <a:spcPct val="95000"/>
              </a:lnSpc>
              <a:spcBef>
                <a:spcPts val="400"/>
              </a:spcBef>
            </a:pPr>
            <a:r>
              <a:rPr lang="en-US" sz="800" noProof="1" smtClean="0">
                <a:solidFill>
                  <a:srgbClr val="000000"/>
                </a:solidFill>
                <a:ea typeface="MS PGothic" pitchFamily="34" charset="-128"/>
              </a:rPr>
              <a:t>The statutory liability for personal injury and defective products is not affected. SAP has no control over the information that you may access through the use of hot links contained in these materials and does not endorse your use of third-party Web pages nor provide any warranty whatsoever relating to third-party Web pages.</a:t>
            </a:r>
            <a:endParaRPr lang="en-US" sz="800" noProof="1">
              <a:solidFill>
                <a:srgbClr val="000000"/>
              </a:solidFill>
              <a:ea typeface="MS PGothic" pitchFamily="34" charset="-128"/>
            </a:endParaRPr>
          </a:p>
        </p:txBody>
      </p:sp>
    </p:spTree>
    <p:extLst>
      <p:ext uri="{BB962C8B-B14F-4D97-AF65-F5344CB8AC3E}">
        <p14:creationId xmlns:p14="http://schemas.microsoft.com/office/powerpoint/2010/main" val="2115872172"/>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userDrawn="1">
  <p:cSld name="With Release name, two lines - Solution Enhancements">
    <p:spTree>
      <p:nvGrpSpPr>
        <p:cNvPr id="1" name=""/>
        <p:cNvGrpSpPr/>
        <p:nvPr/>
      </p:nvGrpSpPr>
      <p:grpSpPr>
        <a:xfrm>
          <a:off x="0" y="0"/>
          <a:ext cx="0" cy="0"/>
          <a:chOff x="0" y="0"/>
          <a:chExt cx="0" cy="0"/>
        </a:xfrm>
      </p:grpSpPr>
      <p:sp>
        <p:nvSpPr>
          <p:cNvPr id="14" name="TextBox 13"/>
          <p:cNvSpPr txBox="1"/>
          <p:nvPr userDrawn="1"/>
        </p:nvSpPr>
        <p:spPr>
          <a:xfrm>
            <a:off x="432000" y="2318891"/>
            <a:ext cx="2016578" cy="215444"/>
          </a:xfrm>
          <a:prstGeom prst="rect">
            <a:avLst/>
          </a:prstGeom>
          <a:noFill/>
        </p:spPr>
        <p:txBody>
          <a:bodyPr wrap="none" lIns="0" tIns="0" rIns="0" bIns="0" rtlCol="0">
            <a:spAutoFit/>
          </a:bodyPr>
          <a:lstStyle/>
          <a:p>
            <a:pPr fontAlgn="base">
              <a:spcBef>
                <a:spcPct val="50000"/>
              </a:spcBef>
              <a:spcAft>
                <a:spcPct val="0"/>
              </a:spcAft>
              <a:buClr>
                <a:srgbClr val="F0AB00"/>
              </a:buClr>
              <a:buSzPct val="80000"/>
            </a:pPr>
            <a:r>
              <a:rPr lang="en-US" sz="1400" b="1" kern="0" dirty="0" smtClean="0">
                <a:solidFill>
                  <a:srgbClr val="000000"/>
                </a:solidFill>
                <a:ea typeface="Arial Unicode MS" pitchFamily="34" charset="-128"/>
                <a:cs typeface="Arial Unicode MS" pitchFamily="34" charset="-128"/>
              </a:rPr>
              <a:t>Solution enhancements</a:t>
            </a:r>
          </a:p>
        </p:txBody>
      </p:sp>
      <p:cxnSp>
        <p:nvCxnSpPr>
          <p:cNvPr id="16" name="Straight Connector 15"/>
          <p:cNvCxnSpPr/>
          <p:nvPr userDrawn="1"/>
        </p:nvCxnSpPr>
        <p:spPr>
          <a:xfrm>
            <a:off x="432000" y="2580909"/>
            <a:ext cx="55200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7" name="TextBox 16"/>
          <p:cNvSpPr txBox="1"/>
          <p:nvPr userDrawn="1"/>
        </p:nvSpPr>
        <p:spPr>
          <a:xfrm>
            <a:off x="6246175" y="2318891"/>
            <a:ext cx="1062791" cy="215444"/>
          </a:xfrm>
          <a:prstGeom prst="rect">
            <a:avLst/>
          </a:prstGeom>
          <a:noFill/>
        </p:spPr>
        <p:txBody>
          <a:bodyPr wrap="none" lIns="0" tIns="0" rIns="0" bIns="0" rtlCol="0">
            <a:spAutoFit/>
          </a:bodyPr>
          <a:lstStyle/>
          <a:p>
            <a:pPr fontAlgn="base">
              <a:spcBef>
                <a:spcPct val="50000"/>
              </a:spcBef>
              <a:spcAft>
                <a:spcPct val="0"/>
              </a:spcAft>
              <a:buClr>
                <a:srgbClr val="F0AB00"/>
              </a:buClr>
              <a:buSzPct val="80000"/>
            </a:pPr>
            <a:r>
              <a:rPr lang="en-US" sz="1400" b="1" kern="0" dirty="0" smtClean="0">
                <a:solidFill>
                  <a:srgbClr val="000000"/>
                </a:solidFill>
                <a:ea typeface="Arial Unicode MS" pitchFamily="34" charset="-128"/>
                <a:cs typeface="Arial Unicode MS" pitchFamily="34" charset="-128"/>
              </a:rPr>
              <a:t>Key benefits</a:t>
            </a:r>
          </a:p>
        </p:txBody>
      </p:sp>
      <p:cxnSp>
        <p:nvCxnSpPr>
          <p:cNvPr id="18" name="Straight Connector 17"/>
          <p:cNvCxnSpPr/>
          <p:nvPr userDrawn="1"/>
        </p:nvCxnSpPr>
        <p:spPr>
          <a:xfrm>
            <a:off x="6246151" y="2580909"/>
            <a:ext cx="55200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userDrawn="1">
            <p:ph type="title" hasCustomPrompt="1"/>
          </p:nvPr>
        </p:nvSpPr>
        <p:spPr bwMode="gray"/>
        <p:txBody>
          <a:bodyPr/>
          <a:lstStyle>
            <a:lvl1pPr>
              <a:defRPr/>
            </a:lvl1pPr>
          </a:lstStyle>
          <a:p>
            <a:r>
              <a:rPr lang="en-US" noProof="0" smtClean="0"/>
              <a:t>Insert page title</a:t>
            </a:r>
            <a:endParaRPr lang="en-US" dirty="0"/>
          </a:p>
        </p:txBody>
      </p:sp>
      <p:sp>
        <p:nvSpPr>
          <p:cNvPr id="10" name="Text Placeholder 12"/>
          <p:cNvSpPr>
            <a:spLocks noGrp="1"/>
          </p:cNvSpPr>
          <p:nvPr userDrawn="1">
            <p:ph type="body" sz="quarter" idx="13" hasCustomPrompt="1"/>
          </p:nvPr>
        </p:nvSpPr>
        <p:spPr>
          <a:xfrm>
            <a:off x="432000" y="2580912"/>
            <a:ext cx="5520000" cy="3224579"/>
          </a:xfrm>
        </p:spPr>
        <p:txBody>
          <a:bodyPr tIns="108000"/>
          <a:lstStyle>
            <a:lvl1pPr marL="180000" marR="0" indent="-180000" algn="l" defTabSz="914400" rtl="0" eaLnBrk="1" fontAlgn="auto" latinLnBrk="0" hangingPunct="1">
              <a:lnSpc>
                <a:spcPct val="100000"/>
              </a:lnSpc>
              <a:spcBef>
                <a:spcPts val="400"/>
              </a:spcBef>
              <a:spcAft>
                <a:spcPts val="0"/>
              </a:spcAft>
              <a:buClr>
                <a:schemeClr val="accent1"/>
              </a:buClr>
              <a:buSzPct val="100000"/>
              <a:buFont typeface="Wingdings" pitchFamily="2" charset="2"/>
              <a:buChar char=""/>
              <a:tabLst/>
              <a:defRPr sz="1200" b="0"/>
            </a:lvl1pPr>
            <a:lvl2pPr marL="270000" indent="-180000">
              <a:spcBef>
                <a:spcPts val="400"/>
              </a:spcBef>
              <a:buSzPct val="100000"/>
              <a:buFont typeface="Wingdings" pitchFamily="2" charset="2"/>
              <a:buChar char=""/>
              <a:defRPr sz="1400"/>
            </a:lvl2pPr>
            <a:lvl3pPr marL="360000" indent="-180000">
              <a:buClr>
                <a:schemeClr val="accent2"/>
              </a:buClr>
              <a:buFont typeface="Arial" pitchFamily="34" charset="0"/>
              <a:buChar char="–"/>
              <a:defRPr sz="1200"/>
            </a:lvl3pPr>
            <a:lvl4pPr marL="447675" marR="0" indent="-177800" algn="l" defTabSz="914400" rtl="0" eaLnBrk="1" fontAlgn="auto" latinLnBrk="0" hangingPunct="1">
              <a:lnSpc>
                <a:spcPct val="100000"/>
              </a:lnSpc>
              <a:spcBef>
                <a:spcPts val="420"/>
              </a:spcBef>
              <a:spcAft>
                <a:spcPts val="0"/>
              </a:spcAft>
              <a:buClr>
                <a:schemeClr val="accent2"/>
              </a:buClr>
              <a:buSzPct val="100000"/>
              <a:buFont typeface="Arial" pitchFamily="34" charset="0"/>
              <a:buNone/>
              <a:tabLst/>
              <a:defRPr sz="1200"/>
            </a:lvl4pPr>
          </a:lstStyle>
          <a:p>
            <a:pPr lvl="0"/>
            <a:r>
              <a:rPr lang="en-US" dirty="0" smtClean="0"/>
              <a:t>Add text</a:t>
            </a:r>
          </a:p>
          <a:p>
            <a:pPr lvl="2"/>
            <a:r>
              <a:rPr lang="en-US" dirty="0" smtClean="0"/>
              <a:t>text</a:t>
            </a:r>
          </a:p>
        </p:txBody>
      </p:sp>
      <p:sp>
        <p:nvSpPr>
          <p:cNvPr id="11" name="Text Placeholder 12"/>
          <p:cNvSpPr>
            <a:spLocks noGrp="1"/>
          </p:cNvSpPr>
          <p:nvPr userDrawn="1">
            <p:ph type="body" sz="quarter" idx="14" hasCustomPrompt="1"/>
          </p:nvPr>
        </p:nvSpPr>
        <p:spPr>
          <a:xfrm>
            <a:off x="6243175" y="2580912"/>
            <a:ext cx="5520000" cy="3224579"/>
          </a:xfrm>
        </p:spPr>
        <p:txBody>
          <a:bodyPr tIns="108000"/>
          <a:lstStyle>
            <a:lvl1pPr marL="180000" marR="0" indent="-180000" algn="l" defTabSz="914400" rtl="0" eaLnBrk="1" fontAlgn="auto" latinLnBrk="0" hangingPunct="1">
              <a:lnSpc>
                <a:spcPct val="100000"/>
              </a:lnSpc>
              <a:spcBef>
                <a:spcPts val="400"/>
              </a:spcBef>
              <a:spcAft>
                <a:spcPts val="0"/>
              </a:spcAft>
              <a:buClr>
                <a:schemeClr val="accent1"/>
              </a:buClr>
              <a:buSzPct val="100000"/>
              <a:buFont typeface="Wingdings" pitchFamily="2" charset="2"/>
              <a:buChar char=""/>
              <a:tabLst/>
              <a:defRPr sz="1200" b="0"/>
            </a:lvl1pPr>
            <a:lvl2pPr marL="270000" indent="-180000">
              <a:spcBef>
                <a:spcPts val="400"/>
              </a:spcBef>
              <a:buSzPct val="100000"/>
              <a:buFont typeface="Wingdings" pitchFamily="2" charset="2"/>
              <a:buChar char=""/>
              <a:defRPr sz="1400"/>
            </a:lvl2pPr>
            <a:lvl3pPr marL="360000" indent="-180000">
              <a:buClr>
                <a:schemeClr val="accent2"/>
              </a:buClr>
              <a:buFont typeface="Arial" pitchFamily="34" charset="0"/>
              <a:buChar char="–"/>
              <a:defRPr sz="1200"/>
            </a:lvl3pPr>
            <a:lvl4pPr marL="447675" marR="0" indent="-177800" algn="l" defTabSz="914400" rtl="0" eaLnBrk="1" fontAlgn="auto" latinLnBrk="0" hangingPunct="1">
              <a:lnSpc>
                <a:spcPct val="100000"/>
              </a:lnSpc>
              <a:spcBef>
                <a:spcPts val="420"/>
              </a:spcBef>
              <a:spcAft>
                <a:spcPts val="0"/>
              </a:spcAft>
              <a:buClr>
                <a:schemeClr val="accent2"/>
              </a:buClr>
              <a:buSzPct val="100000"/>
              <a:buFont typeface="Arial" pitchFamily="34" charset="0"/>
              <a:buNone/>
              <a:tabLst/>
              <a:defRPr sz="1200"/>
            </a:lvl4pPr>
          </a:lstStyle>
          <a:p>
            <a:pPr lvl="0"/>
            <a:r>
              <a:rPr lang="en-US" dirty="0" smtClean="0"/>
              <a:t>Add text</a:t>
            </a:r>
          </a:p>
          <a:p>
            <a:pPr lvl="2"/>
            <a:r>
              <a:rPr lang="en-US" dirty="0" smtClean="0"/>
              <a:t>text</a:t>
            </a:r>
          </a:p>
        </p:txBody>
      </p:sp>
      <p:sp>
        <p:nvSpPr>
          <p:cNvPr id="12" name="Text Placeholder 11"/>
          <p:cNvSpPr>
            <a:spLocks noGrp="1"/>
          </p:cNvSpPr>
          <p:nvPr>
            <p:ph type="body" sz="quarter" idx="12" hasCustomPrompt="1"/>
          </p:nvPr>
        </p:nvSpPr>
        <p:spPr>
          <a:xfrm>
            <a:off x="432000" y="1690691"/>
            <a:ext cx="11328000" cy="430887"/>
          </a:xfrm>
        </p:spPr>
        <p:txBody>
          <a:bodyPr>
            <a:spAutoFit/>
          </a:bodyPr>
          <a:lstStyle>
            <a:lvl1pPr>
              <a:defRPr sz="1400">
                <a:solidFill>
                  <a:schemeClr val="tx1"/>
                </a:solidFill>
              </a:defRPr>
            </a:lvl1pPr>
            <a:lvl2pPr marL="180000" indent="-180000">
              <a:spcBef>
                <a:spcPts val="400"/>
              </a:spcBef>
              <a:buSzPct val="100000"/>
              <a:buFont typeface="Wingdings" pitchFamily="2" charset="2"/>
              <a:buChar char=""/>
              <a:defRPr sz="1400"/>
            </a:lvl2pPr>
            <a:lvl3pPr>
              <a:defRPr sz="1400" baseline="0"/>
            </a:lvl3pPr>
          </a:lstStyle>
          <a:p>
            <a:pPr lvl="0"/>
            <a:r>
              <a:rPr lang="en-US" dirty="0" smtClean="0"/>
              <a:t>Add text</a:t>
            </a:r>
            <a:br>
              <a:rPr lang="en-US" dirty="0" smtClean="0"/>
            </a:br>
            <a:endParaRPr lang="en-US" dirty="0" smtClean="0"/>
          </a:p>
        </p:txBody>
      </p:sp>
      <p:sp>
        <p:nvSpPr>
          <p:cNvPr id="13" name="Content Placeholder 5"/>
          <p:cNvSpPr>
            <a:spLocks noGrp="1"/>
          </p:cNvSpPr>
          <p:nvPr>
            <p:ph sz="quarter" idx="15" hasCustomPrompt="1"/>
          </p:nvPr>
        </p:nvSpPr>
        <p:spPr>
          <a:xfrm>
            <a:off x="0" y="6086475"/>
            <a:ext cx="12192000" cy="252000"/>
          </a:xfrm>
          <a:solidFill>
            <a:schemeClr val="accent1"/>
          </a:solidFill>
          <a:ln w="9525">
            <a:noFill/>
            <a:round/>
            <a:headEnd/>
            <a:tailEnd/>
          </a:ln>
        </p:spPr>
        <p:txBody>
          <a:bodyPr vert="horz" lIns="0" tIns="0" rIns="0" bIns="0" rtlCol="0" anchor="ctr" anchorCtr="0">
            <a:noAutofit/>
          </a:bodyPr>
          <a:lstStyle>
            <a:lvl1pPr marL="0" marR="0" indent="0" algn="ctr" defTabSz="914400" rtl="0" eaLnBrk="1" fontAlgn="base" latinLnBrk="0" hangingPunct="1">
              <a:lnSpc>
                <a:spcPct val="100000"/>
              </a:lnSpc>
              <a:spcBef>
                <a:spcPts val="1620"/>
              </a:spcBef>
              <a:spcAft>
                <a:spcPct val="0"/>
              </a:spcAft>
              <a:buClr>
                <a:schemeClr val="accent1"/>
              </a:buClr>
              <a:buSzPct val="80000"/>
              <a:buFontTx/>
              <a:buNone/>
              <a:tabLst/>
              <a:defRPr lang="en-US" sz="1200" b="1" kern="1200" baseline="0" noProof="0" dirty="0" smtClean="0">
                <a:solidFill>
                  <a:schemeClr val="tx1"/>
                </a:solidFill>
                <a:latin typeface="Arial"/>
                <a:ea typeface="+mn-ea"/>
                <a:cs typeface="+mn-cs"/>
              </a:defRPr>
            </a:lvl1pPr>
            <a:lvl2pPr algn="ctr">
              <a:defRPr/>
            </a:lvl2pPr>
            <a:lvl3pPr algn="ctr">
              <a:defRPr/>
            </a:lvl3pPr>
            <a:lvl4pPr algn="ctr">
              <a:defRPr/>
            </a:lvl4pPr>
            <a:lvl5pPr algn="ctr">
              <a:buNone/>
              <a:defRPr/>
            </a:lvl5pPr>
          </a:lstStyle>
          <a:p>
            <a:pPr marL="0" marR="0" lvl="0" indent="0" algn="ctr" defTabSz="914400" rtl="0" eaLnBrk="1" fontAlgn="base" latinLnBrk="0" hangingPunct="1">
              <a:lnSpc>
                <a:spcPct val="100000"/>
              </a:lnSpc>
              <a:spcBef>
                <a:spcPts val="1620"/>
              </a:spcBef>
              <a:spcAft>
                <a:spcPct val="0"/>
              </a:spcAft>
              <a:buClr>
                <a:schemeClr val="accent1"/>
              </a:buClr>
              <a:buSzPct val="80000"/>
              <a:buFontTx/>
              <a:buNone/>
              <a:tabLst/>
            </a:pPr>
            <a:r>
              <a:rPr lang="en-US" dirty="0" smtClean="0"/>
              <a:t>Add Solution today / Planned innovations or Future direction</a:t>
            </a:r>
          </a:p>
        </p:txBody>
      </p:sp>
    </p:spTree>
    <p:extLst>
      <p:ext uri="{BB962C8B-B14F-4D97-AF65-F5344CB8AC3E}">
        <p14:creationId xmlns:p14="http://schemas.microsoft.com/office/powerpoint/2010/main" val="3229867678"/>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userDrawn="1">
  <p:cSld name="With Release name - Solution Enhancements">
    <p:spTree>
      <p:nvGrpSpPr>
        <p:cNvPr id="1" name=""/>
        <p:cNvGrpSpPr/>
        <p:nvPr/>
      </p:nvGrpSpPr>
      <p:grpSpPr>
        <a:xfrm>
          <a:off x="0" y="0"/>
          <a:ext cx="0" cy="0"/>
          <a:chOff x="0" y="0"/>
          <a:chExt cx="0" cy="0"/>
        </a:xfrm>
      </p:grpSpPr>
      <p:sp>
        <p:nvSpPr>
          <p:cNvPr id="14" name="TextBox 13"/>
          <p:cNvSpPr txBox="1"/>
          <p:nvPr userDrawn="1"/>
        </p:nvSpPr>
        <p:spPr>
          <a:xfrm>
            <a:off x="432000" y="2112633"/>
            <a:ext cx="2016578" cy="215444"/>
          </a:xfrm>
          <a:prstGeom prst="rect">
            <a:avLst/>
          </a:prstGeom>
          <a:noFill/>
        </p:spPr>
        <p:txBody>
          <a:bodyPr wrap="none" lIns="0" tIns="0" rIns="0" bIns="0" rtlCol="0">
            <a:spAutoFit/>
          </a:bodyPr>
          <a:lstStyle/>
          <a:p>
            <a:pPr fontAlgn="base">
              <a:spcBef>
                <a:spcPct val="50000"/>
              </a:spcBef>
              <a:spcAft>
                <a:spcPct val="0"/>
              </a:spcAft>
              <a:buClr>
                <a:srgbClr val="F0AB00"/>
              </a:buClr>
              <a:buSzPct val="80000"/>
            </a:pPr>
            <a:r>
              <a:rPr lang="en-US" sz="1400" b="1" kern="0" dirty="0" smtClean="0">
                <a:solidFill>
                  <a:srgbClr val="000000"/>
                </a:solidFill>
                <a:ea typeface="Arial Unicode MS" pitchFamily="34" charset="-128"/>
                <a:cs typeface="Arial Unicode MS" pitchFamily="34" charset="-128"/>
              </a:rPr>
              <a:t>Solution enhancements</a:t>
            </a:r>
          </a:p>
        </p:txBody>
      </p:sp>
      <p:cxnSp>
        <p:nvCxnSpPr>
          <p:cNvPr id="16" name="Straight Connector 15"/>
          <p:cNvCxnSpPr/>
          <p:nvPr userDrawn="1"/>
        </p:nvCxnSpPr>
        <p:spPr>
          <a:xfrm>
            <a:off x="432000" y="2374651"/>
            <a:ext cx="55200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7" name="TextBox 16"/>
          <p:cNvSpPr txBox="1"/>
          <p:nvPr userDrawn="1"/>
        </p:nvSpPr>
        <p:spPr>
          <a:xfrm>
            <a:off x="6246175" y="2112633"/>
            <a:ext cx="1062791" cy="215444"/>
          </a:xfrm>
          <a:prstGeom prst="rect">
            <a:avLst/>
          </a:prstGeom>
          <a:noFill/>
        </p:spPr>
        <p:txBody>
          <a:bodyPr wrap="none" lIns="0" tIns="0" rIns="0" bIns="0" rtlCol="0">
            <a:spAutoFit/>
          </a:bodyPr>
          <a:lstStyle/>
          <a:p>
            <a:pPr fontAlgn="base">
              <a:spcBef>
                <a:spcPct val="50000"/>
              </a:spcBef>
              <a:spcAft>
                <a:spcPct val="0"/>
              </a:spcAft>
              <a:buClr>
                <a:srgbClr val="F0AB00"/>
              </a:buClr>
              <a:buSzPct val="80000"/>
            </a:pPr>
            <a:r>
              <a:rPr lang="en-US" sz="1400" b="1" kern="0" dirty="0" smtClean="0">
                <a:solidFill>
                  <a:srgbClr val="000000"/>
                </a:solidFill>
                <a:ea typeface="Arial Unicode MS" pitchFamily="34" charset="-128"/>
                <a:cs typeface="Arial Unicode MS" pitchFamily="34" charset="-128"/>
              </a:rPr>
              <a:t>Key benefits</a:t>
            </a:r>
          </a:p>
        </p:txBody>
      </p:sp>
      <p:cxnSp>
        <p:nvCxnSpPr>
          <p:cNvPr id="18" name="Straight Connector 17"/>
          <p:cNvCxnSpPr/>
          <p:nvPr userDrawn="1"/>
        </p:nvCxnSpPr>
        <p:spPr>
          <a:xfrm>
            <a:off x="6246151" y="2374651"/>
            <a:ext cx="55200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userDrawn="1">
            <p:ph type="title" hasCustomPrompt="1"/>
          </p:nvPr>
        </p:nvSpPr>
        <p:spPr bwMode="gray"/>
        <p:txBody>
          <a:bodyPr/>
          <a:lstStyle>
            <a:lvl1pPr>
              <a:defRPr/>
            </a:lvl1pPr>
          </a:lstStyle>
          <a:p>
            <a:r>
              <a:rPr lang="en-US" noProof="0" smtClean="0"/>
              <a:t>Insert page title</a:t>
            </a:r>
            <a:endParaRPr lang="en-US" dirty="0"/>
          </a:p>
        </p:txBody>
      </p:sp>
      <p:sp>
        <p:nvSpPr>
          <p:cNvPr id="10" name="Text Placeholder 12"/>
          <p:cNvSpPr>
            <a:spLocks noGrp="1"/>
          </p:cNvSpPr>
          <p:nvPr userDrawn="1">
            <p:ph type="body" sz="quarter" idx="13" hasCustomPrompt="1"/>
          </p:nvPr>
        </p:nvSpPr>
        <p:spPr>
          <a:xfrm>
            <a:off x="432000" y="2374656"/>
            <a:ext cx="5520000" cy="3430837"/>
          </a:xfrm>
        </p:spPr>
        <p:txBody>
          <a:bodyPr tIns="108000"/>
          <a:lstStyle>
            <a:lvl1pPr marL="180000" marR="0" indent="-180000" algn="l" defTabSz="914400" rtl="0" eaLnBrk="1" fontAlgn="auto" latinLnBrk="0" hangingPunct="1">
              <a:lnSpc>
                <a:spcPct val="100000"/>
              </a:lnSpc>
              <a:spcBef>
                <a:spcPts val="400"/>
              </a:spcBef>
              <a:spcAft>
                <a:spcPts val="0"/>
              </a:spcAft>
              <a:buClr>
                <a:schemeClr val="accent1"/>
              </a:buClr>
              <a:buSzPct val="100000"/>
              <a:buFont typeface="Wingdings" pitchFamily="2" charset="2"/>
              <a:buChar char=""/>
              <a:tabLst/>
              <a:defRPr sz="1200" b="0"/>
            </a:lvl1pPr>
            <a:lvl2pPr marL="270000" indent="-180000">
              <a:spcBef>
                <a:spcPts val="400"/>
              </a:spcBef>
              <a:buSzPct val="100000"/>
              <a:buFont typeface="Wingdings" pitchFamily="2" charset="2"/>
              <a:buChar char=""/>
              <a:defRPr sz="1400"/>
            </a:lvl2pPr>
            <a:lvl3pPr marL="360000" indent="-180000">
              <a:buClr>
                <a:schemeClr val="accent2"/>
              </a:buClr>
              <a:buFont typeface="Arial" pitchFamily="34" charset="0"/>
              <a:buChar char="–"/>
              <a:defRPr sz="1200"/>
            </a:lvl3pPr>
            <a:lvl4pPr marL="447675" marR="0" indent="-177800" algn="l" defTabSz="914400" rtl="0" eaLnBrk="1" fontAlgn="auto" latinLnBrk="0" hangingPunct="1">
              <a:lnSpc>
                <a:spcPct val="100000"/>
              </a:lnSpc>
              <a:spcBef>
                <a:spcPts val="420"/>
              </a:spcBef>
              <a:spcAft>
                <a:spcPts val="0"/>
              </a:spcAft>
              <a:buClr>
                <a:schemeClr val="accent2"/>
              </a:buClr>
              <a:buSzPct val="100000"/>
              <a:buFont typeface="Arial" pitchFamily="34" charset="0"/>
              <a:buNone/>
              <a:tabLst/>
              <a:defRPr sz="1200"/>
            </a:lvl4pPr>
          </a:lstStyle>
          <a:p>
            <a:pPr lvl="0"/>
            <a:r>
              <a:rPr lang="en-US" dirty="0" smtClean="0"/>
              <a:t>Add text</a:t>
            </a:r>
          </a:p>
          <a:p>
            <a:pPr lvl="2"/>
            <a:r>
              <a:rPr lang="en-US" dirty="0" smtClean="0"/>
              <a:t>text</a:t>
            </a:r>
          </a:p>
        </p:txBody>
      </p:sp>
      <p:sp>
        <p:nvSpPr>
          <p:cNvPr id="11" name="Text Placeholder 12"/>
          <p:cNvSpPr>
            <a:spLocks noGrp="1"/>
          </p:cNvSpPr>
          <p:nvPr userDrawn="1">
            <p:ph type="body" sz="quarter" idx="14" hasCustomPrompt="1"/>
          </p:nvPr>
        </p:nvSpPr>
        <p:spPr>
          <a:xfrm>
            <a:off x="6243175" y="2374656"/>
            <a:ext cx="5520000" cy="3430837"/>
          </a:xfrm>
        </p:spPr>
        <p:txBody>
          <a:bodyPr tIns="108000"/>
          <a:lstStyle>
            <a:lvl1pPr marL="180000" marR="0" indent="-180000" algn="l" defTabSz="914400" rtl="0" eaLnBrk="1" fontAlgn="auto" latinLnBrk="0" hangingPunct="1">
              <a:lnSpc>
                <a:spcPct val="100000"/>
              </a:lnSpc>
              <a:spcBef>
                <a:spcPts val="400"/>
              </a:spcBef>
              <a:spcAft>
                <a:spcPts val="0"/>
              </a:spcAft>
              <a:buClr>
                <a:schemeClr val="accent1"/>
              </a:buClr>
              <a:buSzPct val="100000"/>
              <a:buFont typeface="Wingdings" pitchFamily="2" charset="2"/>
              <a:buChar char=""/>
              <a:tabLst/>
              <a:defRPr sz="1200" b="0"/>
            </a:lvl1pPr>
            <a:lvl2pPr marL="270000" indent="-180000">
              <a:spcBef>
                <a:spcPts val="400"/>
              </a:spcBef>
              <a:buSzPct val="100000"/>
              <a:buFont typeface="Wingdings" pitchFamily="2" charset="2"/>
              <a:buChar char=""/>
              <a:defRPr sz="1400"/>
            </a:lvl2pPr>
            <a:lvl3pPr marL="360000" indent="-180000">
              <a:buClr>
                <a:schemeClr val="accent2"/>
              </a:buClr>
              <a:buFont typeface="Arial" pitchFamily="34" charset="0"/>
              <a:buChar char="–"/>
              <a:defRPr sz="1200"/>
            </a:lvl3pPr>
            <a:lvl4pPr marL="447675" marR="0" indent="-177800" algn="l" defTabSz="914400" rtl="0" eaLnBrk="1" fontAlgn="auto" latinLnBrk="0" hangingPunct="1">
              <a:lnSpc>
                <a:spcPct val="100000"/>
              </a:lnSpc>
              <a:spcBef>
                <a:spcPts val="420"/>
              </a:spcBef>
              <a:spcAft>
                <a:spcPts val="0"/>
              </a:spcAft>
              <a:buClr>
                <a:schemeClr val="accent2"/>
              </a:buClr>
              <a:buSzPct val="100000"/>
              <a:buFont typeface="Arial" pitchFamily="34" charset="0"/>
              <a:buNone/>
              <a:tabLst/>
              <a:defRPr sz="1200"/>
            </a:lvl4pPr>
          </a:lstStyle>
          <a:p>
            <a:pPr lvl="0"/>
            <a:r>
              <a:rPr lang="en-US" dirty="0" smtClean="0"/>
              <a:t>Add text</a:t>
            </a:r>
          </a:p>
          <a:p>
            <a:pPr lvl="2"/>
            <a:r>
              <a:rPr lang="en-US" dirty="0" smtClean="0"/>
              <a:t>text</a:t>
            </a:r>
          </a:p>
        </p:txBody>
      </p:sp>
      <p:sp>
        <p:nvSpPr>
          <p:cNvPr id="12" name="Text Placeholder 11"/>
          <p:cNvSpPr>
            <a:spLocks noGrp="1"/>
          </p:cNvSpPr>
          <p:nvPr>
            <p:ph type="body" sz="quarter" idx="12" hasCustomPrompt="1"/>
          </p:nvPr>
        </p:nvSpPr>
        <p:spPr>
          <a:xfrm>
            <a:off x="432000" y="1690688"/>
            <a:ext cx="11328000" cy="215444"/>
          </a:xfrm>
        </p:spPr>
        <p:txBody>
          <a:bodyPr>
            <a:spAutoFit/>
          </a:bodyPr>
          <a:lstStyle>
            <a:lvl1pPr>
              <a:defRPr sz="1400">
                <a:solidFill>
                  <a:schemeClr val="tx1"/>
                </a:solidFill>
              </a:defRPr>
            </a:lvl1pPr>
            <a:lvl2pPr marL="180000" indent="-180000">
              <a:spcBef>
                <a:spcPts val="400"/>
              </a:spcBef>
              <a:buSzPct val="100000"/>
              <a:buFont typeface="Wingdings" pitchFamily="2" charset="2"/>
              <a:buChar char=""/>
              <a:defRPr sz="1400"/>
            </a:lvl2pPr>
            <a:lvl3pPr>
              <a:defRPr sz="1400" baseline="0"/>
            </a:lvl3pPr>
          </a:lstStyle>
          <a:p>
            <a:pPr lvl="0"/>
            <a:r>
              <a:rPr lang="en-US" dirty="0" smtClean="0"/>
              <a:t>Add text</a:t>
            </a:r>
          </a:p>
        </p:txBody>
      </p:sp>
      <p:sp>
        <p:nvSpPr>
          <p:cNvPr id="13" name="Content Placeholder 5"/>
          <p:cNvSpPr>
            <a:spLocks noGrp="1"/>
          </p:cNvSpPr>
          <p:nvPr>
            <p:ph sz="quarter" idx="15" hasCustomPrompt="1"/>
          </p:nvPr>
        </p:nvSpPr>
        <p:spPr>
          <a:xfrm>
            <a:off x="0" y="6086475"/>
            <a:ext cx="12192000" cy="252000"/>
          </a:xfrm>
          <a:solidFill>
            <a:schemeClr val="accent1"/>
          </a:solidFill>
          <a:ln w="9525">
            <a:noFill/>
            <a:round/>
            <a:headEnd/>
            <a:tailEnd/>
          </a:ln>
        </p:spPr>
        <p:txBody>
          <a:bodyPr vert="horz" lIns="0" tIns="0" rIns="0" bIns="0" rtlCol="0" anchor="ctr" anchorCtr="0">
            <a:noAutofit/>
          </a:bodyPr>
          <a:lstStyle>
            <a:lvl1pPr marL="0" marR="0" indent="0" algn="ctr" defTabSz="914400" rtl="0" eaLnBrk="1" fontAlgn="base" latinLnBrk="0" hangingPunct="1">
              <a:lnSpc>
                <a:spcPct val="100000"/>
              </a:lnSpc>
              <a:spcBef>
                <a:spcPts val="1620"/>
              </a:spcBef>
              <a:spcAft>
                <a:spcPct val="0"/>
              </a:spcAft>
              <a:buClr>
                <a:schemeClr val="accent1"/>
              </a:buClr>
              <a:buSzPct val="80000"/>
              <a:buFontTx/>
              <a:buNone/>
              <a:tabLst/>
              <a:defRPr lang="en-US" sz="1200" b="1" kern="1200" baseline="0" noProof="0" dirty="0" smtClean="0">
                <a:solidFill>
                  <a:schemeClr val="tx1"/>
                </a:solidFill>
                <a:latin typeface="Arial"/>
                <a:ea typeface="+mn-ea"/>
                <a:cs typeface="+mn-cs"/>
              </a:defRPr>
            </a:lvl1pPr>
            <a:lvl2pPr algn="ctr">
              <a:defRPr/>
            </a:lvl2pPr>
            <a:lvl3pPr algn="ctr">
              <a:defRPr/>
            </a:lvl3pPr>
            <a:lvl4pPr algn="ctr">
              <a:defRPr/>
            </a:lvl4pPr>
            <a:lvl5pPr algn="ctr">
              <a:buNone/>
              <a:defRPr/>
            </a:lvl5pPr>
          </a:lstStyle>
          <a:p>
            <a:pPr marL="0" marR="0" lvl="0" indent="0" algn="ctr" defTabSz="914400" rtl="0" eaLnBrk="1" fontAlgn="base" latinLnBrk="0" hangingPunct="1">
              <a:lnSpc>
                <a:spcPct val="100000"/>
              </a:lnSpc>
              <a:spcBef>
                <a:spcPts val="1620"/>
              </a:spcBef>
              <a:spcAft>
                <a:spcPct val="0"/>
              </a:spcAft>
              <a:buClr>
                <a:schemeClr val="accent1"/>
              </a:buClr>
              <a:buSzPct val="80000"/>
              <a:buFontTx/>
              <a:buNone/>
              <a:tabLst/>
            </a:pPr>
            <a:r>
              <a:rPr lang="en-US" dirty="0" smtClean="0"/>
              <a:t>Add Solution today / Planned innovations or Future direction</a:t>
            </a:r>
          </a:p>
        </p:txBody>
      </p:sp>
    </p:spTree>
    <p:extLst>
      <p:ext uri="{BB962C8B-B14F-4D97-AF65-F5344CB8AC3E}">
        <p14:creationId xmlns:p14="http://schemas.microsoft.com/office/powerpoint/2010/main" val="3251812359"/>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pic>
        <p:nvPicPr>
          <p:cNvPr id="4" name="Picture 2" descr="Z:\Projects\Текущие\Проектная\FNS_2012\_БРЭНДБУК\out\PPT\3_1_present-01.jpg"/>
          <p:cNvPicPr>
            <a:picLocks noChangeAspect="1" noChangeArrowheads="1"/>
          </p:cNvPicPr>
          <p:nvPr/>
        </p:nvPicPr>
        <p:blipFill>
          <a:blip r:embed="rId2" cstate="print"/>
          <a:srcRect/>
          <a:stretch>
            <a:fillRect/>
          </a:stretch>
        </p:blipFill>
        <p:spPr bwMode="auto">
          <a:xfrm>
            <a:off x="2117" y="1591"/>
            <a:ext cx="12189883" cy="6854825"/>
          </a:xfrm>
          <a:prstGeom prst="rect">
            <a:avLst/>
          </a:prstGeom>
          <a:noFill/>
          <a:ln w="9525">
            <a:noFill/>
            <a:miter lim="800000"/>
            <a:headEnd/>
            <a:tailEnd/>
          </a:ln>
        </p:spPr>
      </p:pic>
      <p:sp>
        <p:nvSpPr>
          <p:cNvPr id="2" name="Заголовок 1"/>
          <p:cNvSpPr>
            <a:spLocks noGrp="1"/>
          </p:cNvSpPr>
          <p:nvPr>
            <p:ph type="ctrTitle"/>
          </p:nvPr>
        </p:nvSpPr>
        <p:spPr>
          <a:xfrm>
            <a:off x="914400" y="3363691"/>
            <a:ext cx="10363200" cy="1470025"/>
          </a:xfrm>
        </p:spPr>
        <p:txBody>
          <a:bodyPr>
            <a:normAutofit/>
          </a:bodyPr>
          <a:lstStyle>
            <a:lvl1pPr>
              <a:defRPr sz="5000" b="1">
                <a:solidFill>
                  <a:schemeClr val="bg1"/>
                </a:solidFill>
                <a:latin typeface="+mj-lt"/>
              </a:defRPr>
            </a:lvl1pPr>
          </a:lstStyle>
          <a:p>
            <a:r>
              <a:rPr lang="ru-RU" smtClean="0"/>
              <a:t>Образец заголовка</a:t>
            </a:r>
            <a:endParaRPr lang="ru-RU" dirty="0"/>
          </a:p>
        </p:txBody>
      </p:sp>
      <p:sp>
        <p:nvSpPr>
          <p:cNvPr id="3" name="Подзаголовок 2"/>
          <p:cNvSpPr>
            <a:spLocks noGrp="1"/>
          </p:cNvSpPr>
          <p:nvPr>
            <p:ph type="subTitle" idx="1"/>
          </p:nvPr>
        </p:nvSpPr>
        <p:spPr>
          <a:xfrm>
            <a:off x="1828800" y="4865834"/>
            <a:ext cx="8534400" cy="1752600"/>
          </a:xfrm>
        </p:spPr>
        <p:txBody>
          <a:bodyPr>
            <a:normAutofit/>
          </a:bodyPr>
          <a:lstStyle>
            <a:lvl1pPr marL="0" indent="0" algn="ctr">
              <a:buNone/>
              <a:defRPr sz="2800" b="0">
                <a:solidFill>
                  <a:schemeClr val="bg1"/>
                </a:solidFill>
                <a:latin typeface="+mj-lt"/>
              </a:defRPr>
            </a:lvl1pPr>
            <a:lvl2pPr marL="457119" indent="0" algn="ctr">
              <a:buNone/>
              <a:defRPr>
                <a:solidFill>
                  <a:schemeClr val="tx1">
                    <a:tint val="75000"/>
                  </a:schemeClr>
                </a:solidFill>
              </a:defRPr>
            </a:lvl2pPr>
            <a:lvl3pPr marL="914239" indent="0" algn="ctr">
              <a:buNone/>
              <a:defRPr>
                <a:solidFill>
                  <a:schemeClr val="tx1">
                    <a:tint val="75000"/>
                  </a:schemeClr>
                </a:solidFill>
              </a:defRPr>
            </a:lvl3pPr>
            <a:lvl4pPr marL="1371358" indent="0" algn="ctr">
              <a:buNone/>
              <a:defRPr>
                <a:solidFill>
                  <a:schemeClr val="tx1">
                    <a:tint val="75000"/>
                  </a:schemeClr>
                </a:solidFill>
              </a:defRPr>
            </a:lvl4pPr>
            <a:lvl5pPr marL="1828477" indent="0" algn="ctr">
              <a:buNone/>
              <a:defRPr>
                <a:solidFill>
                  <a:schemeClr val="tx1">
                    <a:tint val="75000"/>
                  </a:schemeClr>
                </a:solidFill>
              </a:defRPr>
            </a:lvl5pPr>
            <a:lvl6pPr marL="2285596" indent="0" algn="ctr">
              <a:buNone/>
              <a:defRPr>
                <a:solidFill>
                  <a:schemeClr val="tx1">
                    <a:tint val="75000"/>
                  </a:schemeClr>
                </a:solidFill>
              </a:defRPr>
            </a:lvl6pPr>
            <a:lvl7pPr marL="2742716" indent="0" algn="ctr">
              <a:buNone/>
              <a:defRPr>
                <a:solidFill>
                  <a:schemeClr val="tx1">
                    <a:tint val="75000"/>
                  </a:schemeClr>
                </a:solidFill>
              </a:defRPr>
            </a:lvl7pPr>
            <a:lvl8pPr marL="3199835" indent="0" algn="ctr">
              <a:buNone/>
              <a:defRPr>
                <a:solidFill>
                  <a:schemeClr val="tx1">
                    <a:tint val="75000"/>
                  </a:schemeClr>
                </a:solidFill>
              </a:defRPr>
            </a:lvl8pPr>
            <a:lvl9pPr marL="3656954" indent="0" algn="ctr">
              <a:buNone/>
              <a:defRPr>
                <a:solidFill>
                  <a:schemeClr val="tx1">
                    <a:tint val="75000"/>
                  </a:schemeClr>
                </a:solidFill>
              </a:defRPr>
            </a:lvl9pPr>
          </a:lstStyle>
          <a:p>
            <a:r>
              <a:rPr lang="ru-RU" smtClean="0"/>
              <a:t>Образец подзаголовка</a:t>
            </a:r>
            <a:endParaRPr lang="ru-RU" dirty="0"/>
          </a:p>
        </p:txBody>
      </p:sp>
    </p:spTree>
    <p:extLst>
      <p:ext uri="{BB962C8B-B14F-4D97-AF65-F5344CB8AC3E}">
        <p14:creationId xmlns:p14="http://schemas.microsoft.com/office/powerpoint/2010/main" val="2535814492"/>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p:cSld name="Заголовок и объект">
    <p:spTree>
      <p:nvGrpSpPr>
        <p:cNvPr id="1" name=""/>
        <p:cNvGrpSpPr/>
        <p:nvPr/>
      </p:nvGrpSpPr>
      <p:grpSpPr>
        <a:xfrm>
          <a:off x="0" y="0"/>
          <a:ext cx="0" cy="0"/>
          <a:chOff x="0" y="0"/>
          <a:chExt cx="0" cy="0"/>
        </a:xfrm>
      </p:grpSpPr>
      <p:pic>
        <p:nvPicPr>
          <p:cNvPr id="4" name="Picture 2" descr="Z:\Projects\Текущие\Проектная\FNS_2012\_БРЭНДБУК\out\PPT\3_1_present_A4-03.png"/>
          <p:cNvPicPr>
            <a:picLocks noChangeAspect="1" noChangeArrowheads="1"/>
          </p:cNvPicPr>
          <p:nvPr/>
        </p:nvPicPr>
        <p:blipFill>
          <a:blip r:embed="rId2" cstate="print"/>
          <a:srcRect/>
          <a:stretch>
            <a:fillRect/>
          </a:stretch>
        </p:blipFill>
        <p:spPr bwMode="auto">
          <a:xfrm>
            <a:off x="2117" y="1588"/>
            <a:ext cx="12189883" cy="6856412"/>
          </a:xfrm>
          <a:prstGeom prst="rect">
            <a:avLst/>
          </a:prstGeom>
          <a:noFill/>
          <a:ln w="9525">
            <a:noFill/>
            <a:miter lim="800000"/>
            <a:headEnd/>
            <a:tailEnd/>
          </a:ln>
        </p:spPr>
      </p:pic>
      <p:sp>
        <p:nvSpPr>
          <p:cNvPr id="5" name="TextBox 4"/>
          <p:cNvSpPr txBox="1"/>
          <p:nvPr/>
        </p:nvSpPr>
        <p:spPr>
          <a:xfrm>
            <a:off x="7901519" y="5127625"/>
            <a:ext cx="1231900" cy="376238"/>
          </a:xfrm>
          <a:prstGeom prst="rect">
            <a:avLst/>
          </a:prstGeom>
          <a:noFill/>
        </p:spPr>
        <p:txBody>
          <a:bodyPr lIns="80147" tIns="40074" rIns="80147" bIns="40074"/>
          <a:lstStyle/>
          <a:p>
            <a:pPr fontAlgn="base">
              <a:spcBef>
                <a:spcPct val="0"/>
              </a:spcBef>
              <a:spcAft>
                <a:spcPct val="0"/>
              </a:spcAft>
              <a:defRPr/>
            </a:pPr>
            <a:endParaRPr lang="ru-RU" dirty="0">
              <a:solidFill>
                <a:prstClr val="black"/>
              </a:solidFill>
            </a:endParaRPr>
          </a:p>
        </p:txBody>
      </p:sp>
      <p:sp>
        <p:nvSpPr>
          <p:cNvPr id="3" name="Содержимое 2"/>
          <p:cNvSpPr>
            <a:spLocks noGrp="1"/>
          </p:cNvSpPr>
          <p:nvPr>
            <p:ph idx="1"/>
          </p:nvPr>
        </p:nvSpPr>
        <p:spPr>
          <a:xfrm>
            <a:off x="1096875" y="1606877"/>
            <a:ext cx="9760919" cy="4829253"/>
          </a:xfrm>
        </p:spPr>
        <p:txBody>
          <a:bodyPr/>
          <a:lstStyle>
            <a:lvl1pPr marL="318641" indent="0">
              <a:buFontTx/>
              <a:buNone/>
              <a:defRPr b="1">
                <a:latin typeface="+mj-lt"/>
              </a:defRPr>
            </a:lvl1pPr>
            <a:lvl2pPr marL="315858" indent="2783">
              <a:defRPr>
                <a:latin typeface="+mj-lt"/>
              </a:defRPr>
            </a:lvl2pPr>
            <a:lvl3pPr marL="551012" indent="-228197">
              <a:tabLst/>
              <a:defRPr>
                <a:latin typeface="+mj-lt"/>
              </a:defRPr>
            </a:lvl3pPr>
            <a:lvl4pPr marL="0" indent="315858">
              <a:lnSpc>
                <a:spcPts val="1578"/>
              </a:lnSpc>
              <a:spcBef>
                <a:spcPts val="351"/>
              </a:spcBef>
              <a:defRPr>
                <a:latin typeface="+mj-lt"/>
              </a:defRPr>
            </a:lvl4pPr>
            <a:lvl5pPr>
              <a:lnSpc>
                <a:spcPts val="1578"/>
              </a:lnSpc>
              <a:spcBef>
                <a:spcPts val="351"/>
              </a:spcBef>
              <a:buNone/>
              <a:defRPr>
                <a:latin typeface="+mj-lt"/>
              </a:defRPr>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13" name="Заголовок 12"/>
          <p:cNvSpPr>
            <a:spLocks noGrp="1"/>
          </p:cNvSpPr>
          <p:nvPr>
            <p:ph type="title"/>
          </p:nvPr>
        </p:nvSpPr>
        <p:spPr>
          <a:xfrm>
            <a:off x="1096849" y="501076"/>
            <a:ext cx="9782923" cy="1105803"/>
          </a:xfrm>
        </p:spPr>
        <p:txBody>
          <a:bodyPr/>
          <a:lstStyle>
            <a:lvl1pPr marL="0" marR="0" indent="0" defTabSz="914239" rtl="0" eaLnBrk="1" fontAlgn="auto" latinLnBrk="0" hangingPunct="1">
              <a:lnSpc>
                <a:spcPct val="100000"/>
              </a:lnSpc>
              <a:spcBef>
                <a:spcPct val="0"/>
              </a:spcBef>
              <a:spcAft>
                <a:spcPts val="0"/>
              </a:spcAft>
              <a:tabLst/>
              <a:defRPr sz="4700"/>
            </a:lvl1pPr>
          </a:lstStyle>
          <a:p>
            <a:pPr lvl="0"/>
            <a:r>
              <a:rPr lang="ru-RU" noProof="0" smtClean="0"/>
              <a:t>Образец заголовка</a:t>
            </a:r>
            <a:endParaRPr lang="ru-RU" noProof="0" dirty="0" smtClean="0"/>
          </a:p>
        </p:txBody>
      </p:sp>
      <p:sp>
        <p:nvSpPr>
          <p:cNvPr id="6" name="Номер слайда 13"/>
          <p:cNvSpPr>
            <a:spLocks noGrp="1"/>
          </p:cNvSpPr>
          <p:nvPr>
            <p:ph type="sldNum" sz="quarter" idx="10"/>
          </p:nvPr>
        </p:nvSpPr>
        <p:spPr/>
        <p:txBody>
          <a:bodyPr/>
          <a:lstStyle>
            <a:lvl1pPr>
              <a:defRPr/>
            </a:lvl1pPr>
          </a:lstStyle>
          <a:p>
            <a:pPr>
              <a:defRPr/>
            </a:pPr>
            <a:fld id="{2239DDAF-0AF6-4ABE-B83B-855404764931}" type="slidenum">
              <a:rPr lang="ru-RU">
                <a:solidFill>
                  <a:prstClr val="white"/>
                </a:solidFill>
              </a:rPr>
              <a:pPr>
                <a:defRPr/>
              </a:pPr>
              <a:t>‹#›</a:t>
            </a:fld>
            <a:endParaRPr lang="ru-RU">
              <a:solidFill>
                <a:prstClr val="white"/>
              </a:solidFill>
            </a:endParaRPr>
          </a:p>
        </p:txBody>
      </p:sp>
    </p:spTree>
    <p:extLst>
      <p:ext uri="{BB962C8B-B14F-4D97-AF65-F5344CB8AC3E}">
        <p14:creationId xmlns:p14="http://schemas.microsoft.com/office/powerpoint/2010/main" val="1344450945"/>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p:cSld name="1_Заголовок и объект">
    <p:spTree>
      <p:nvGrpSpPr>
        <p:cNvPr id="1" name=""/>
        <p:cNvGrpSpPr/>
        <p:nvPr/>
      </p:nvGrpSpPr>
      <p:grpSpPr>
        <a:xfrm>
          <a:off x="0" y="0"/>
          <a:ext cx="0" cy="0"/>
          <a:chOff x="0" y="0"/>
          <a:chExt cx="0" cy="0"/>
        </a:xfrm>
      </p:grpSpPr>
      <p:pic>
        <p:nvPicPr>
          <p:cNvPr id="4" name="Picture 2" descr="Z:\Projects\Текущие\Проектная\FNS_2012\_БРЭНДБУК\out\PPT\3_1_present_A4-04.png"/>
          <p:cNvPicPr>
            <a:picLocks noChangeAspect="1" noChangeArrowheads="1"/>
          </p:cNvPicPr>
          <p:nvPr/>
        </p:nvPicPr>
        <p:blipFill>
          <a:blip r:embed="rId2" cstate="print"/>
          <a:srcRect/>
          <a:stretch>
            <a:fillRect/>
          </a:stretch>
        </p:blipFill>
        <p:spPr bwMode="auto">
          <a:xfrm>
            <a:off x="3" y="6"/>
            <a:ext cx="12189884" cy="6856413"/>
          </a:xfrm>
          <a:prstGeom prst="rect">
            <a:avLst/>
          </a:prstGeom>
          <a:noFill/>
          <a:ln w="9525">
            <a:noFill/>
            <a:miter lim="800000"/>
            <a:headEnd/>
            <a:tailEnd/>
          </a:ln>
        </p:spPr>
      </p:pic>
      <p:sp>
        <p:nvSpPr>
          <p:cNvPr id="3" name="Содержимое 2"/>
          <p:cNvSpPr>
            <a:spLocks noGrp="1"/>
          </p:cNvSpPr>
          <p:nvPr>
            <p:ph idx="1"/>
          </p:nvPr>
        </p:nvSpPr>
        <p:spPr>
          <a:xfrm>
            <a:off x="1096875" y="1606877"/>
            <a:ext cx="9760919" cy="4829253"/>
          </a:xfrm>
        </p:spPr>
        <p:txBody>
          <a:bodyPr/>
          <a:lstStyle>
            <a:lvl1pPr marL="318641" indent="0">
              <a:buFontTx/>
              <a:buNone/>
              <a:defRPr b="1">
                <a:latin typeface="+mj-lt"/>
              </a:defRPr>
            </a:lvl1pPr>
            <a:lvl2pPr marL="318641" indent="0">
              <a:defRPr>
                <a:latin typeface="+mj-lt"/>
              </a:defRPr>
            </a:lvl2pPr>
            <a:lvl3pPr marL="551012" indent="-228197">
              <a:defRPr>
                <a:latin typeface="+mj-lt"/>
              </a:defRPr>
            </a:lvl3pPr>
            <a:lvl4pPr marL="0" indent="315858">
              <a:defRPr>
                <a:latin typeface="+mj-lt"/>
              </a:defRPr>
            </a:lvl4pPr>
            <a:lvl5pPr marL="1257865" indent="0">
              <a:buNone/>
              <a:defRPr>
                <a:latin typeface="+mj-lt"/>
              </a:defRPr>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10" name="Заголовок 9"/>
          <p:cNvSpPr>
            <a:spLocks noGrp="1"/>
          </p:cNvSpPr>
          <p:nvPr>
            <p:ph type="title"/>
          </p:nvPr>
        </p:nvSpPr>
        <p:spPr>
          <a:xfrm>
            <a:off x="1095903" y="501076"/>
            <a:ext cx="9783868" cy="1105803"/>
          </a:xfrm>
        </p:spPr>
        <p:txBody>
          <a:bodyPr/>
          <a:lstStyle>
            <a:lvl1pPr marL="0" marR="0" indent="0" defTabSz="914239" rtl="0" eaLnBrk="1" fontAlgn="auto" latinLnBrk="0" hangingPunct="1">
              <a:lnSpc>
                <a:spcPct val="100000"/>
              </a:lnSpc>
              <a:spcBef>
                <a:spcPct val="0"/>
              </a:spcBef>
              <a:spcAft>
                <a:spcPts val="0"/>
              </a:spcAft>
              <a:tabLst/>
              <a:defRPr sz="4700"/>
            </a:lvl1pPr>
          </a:lstStyle>
          <a:p>
            <a:pPr lvl="0"/>
            <a:r>
              <a:rPr lang="ru-RU" noProof="0" smtClean="0"/>
              <a:t>Образец заголовка</a:t>
            </a:r>
            <a:endParaRPr lang="ru-RU" noProof="0" dirty="0" smtClean="0"/>
          </a:p>
        </p:txBody>
      </p:sp>
      <p:sp>
        <p:nvSpPr>
          <p:cNvPr id="5" name="Номер слайда 19"/>
          <p:cNvSpPr>
            <a:spLocks noGrp="1"/>
          </p:cNvSpPr>
          <p:nvPr>
            <p:ph type="sldNum" sz="quarter" idx="10"/>
          </p:nvPr>
        </p:nvSpPr>
        <p:spPr/>
        <p:txBody>
          <a:bodyPr/>
          <a:lstStyle>
            <a:lvl1pPr>
              <a:defRPr/>
            </a:lvl1pPr>
          </a:lstStyle>
          <a:p>
            <a:pPr>
              <a:defRPr/>
            </a:pPr>
            <a:fld id="{6A93CD11-3589-4FC4-BAD3-9C961FFE7BBB}" type="slidenum">
              <a:rPr lang="ru-RU">
                <a:solidFill>
                  <a:prstClr val="white"/>
                </a:solidFill>
              </a:rPr>
              <a:pPr>
                <a:defRPr/>
              </a:pPr>
              <a:t>‹#›</a:t>
            </a:fld>
            <a:endParaRPr lang="ru-RU">
              <a:solidFill>
                <a:prstClr val="white"/>
              </a:solidFill>
            </a:endParaRPr>
          </a:p>
        </p:txBody>
      </p:sp>
    </p:spTree>
    <p:extLst>
      <p:ext uri="{BB962C8B-B14F-4D97-AF65-F5344CB8AC3E}">
        <p14:creationId xmlns:p14="http://schemas.microsoft.com/office/powerpoint/2010/main" val="164975369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pic>
        <p:nvPicPr>
          <p:cNvPr id="5" name="Picture 2" descr="Z:\Projects\Текущие\Проектная\FNS_2012\_БРЭНДБУК\out\PPT\3_1_present_A4-03.png"/>
          <p:cNvPicPr>
            <a:picLocks noChangeAspect="1" noChangeArrowheads="1"/>
          </p:cNvPicPr>
          <p:nvPr/>
        </p:nvPicPr>
        <p:blipFill>
          <a:blip r:embed="rId2" cstate="print"/>
          <a:srcRect/>
          <a:stretch>
            <a:fillRect/>
          </a:stretch>
        </p:blipFill>
        <p:spPr bwMode="auto">
          <a:xfrm>
            <a:off x="2117" y="1588"/>
            <a:ext cx="12189883" cy="6856412"/>
          </a:xfrm>
          <a:prstGeom prst="rect">
            <a:avLst/>
          </a:prstGeom>
          <a:noFill/>
          <a:ln w="9525">
            <a:noFill/>
            <a:miter lim="800000"/>
            <a:headEnd/>
            <a:tailEnd/>
          </a:ln>
        </p:spPr>
      </p:pic>
      <p:sp>
        <p:nvSpPr>
          <p:cNvPr id="2" name="Заголовок 1"/>
          <p:cNvSpPr>
            <a:spLocks noGrp="1"/>
          </p:cNvSpPr>
          <p:nvPr>
            <p:ph type="title"/>
          </p:nvPr>
        </p:nvSpPr>
        <p:spPr>
          <a:xfrm>
            <a:off x="1096849" y="501068"/>
            <a:ext cx="9782923" cy="1105804"/>
          </a:xfrm>
        </p:spPr>
        <p:txBody>
          <a:bodyPr/>
          <a:lstStyle>
            <a:lvl1pPr algn="l">
              <a:defRPr/>
            </a:lvl1pPr>
          </a:lstStyle>
          <a:p>
            <a:r>
              <a:rPr lang="ru-RU" smtClean="0"/>
              <a:t>Образец заголовка</a:t>
            </a:r>
            <a:endParaRPr lang="ru-RU" dirty="0"/>
          </a:p>
        </p:txBody>
      </p:sp>
      <p:sp>
        <p:nvSpPr>
          <p:cNvPr id="3" name="Содержимое 2"/>
          <p:cNvSpPr>
            <a:spLocks noGrp="1"/>
          </p:cNvSpPr>
          <p:nvPr>
            <p:ph sz="half" idx="1"/>
          </p:nvPr>
        </p:nvSpPr>
        <p:spPr>
          <a:xfrm>
            <a:off x="1096848" y="1606874"/>
            <a:ext cx="4827685" cy="469579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4" name="Содержимое 3"/>
          <p:cNvSpPr>
            <a:spLocks noGrp="1"/>
          </p:cNvSpPr>
          <p:nvPr>
            <p:ph sz="half" idx="2"/>
          </p:nvPr>
        </p:nvSpPr>
        <p:spPr>
          <a:xfrm>
            <a:off x="6019920" y="1606874"/>
            <a:ext cx="4859863" cy="469579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6" name="Номер слайда 12"/>
          <p:cNvSpPr>
            <a:spLocks noGrp="1"/>
          </p:cNvSpPr>
          <p:nvPr>
            <p:ph type="sldNum" sz="quarter" idx="10"/>
          </p:nvPr>
        </p:nvSpPr>
        <p:spPr/>
        <p:txBody>
          <a:bodyPr/>
          <a:lstStyle>
            <a:lvl1pPr>
              <a:defRPr/>
            </a:lvl1pPr>
          </a:lstStyle>
          <a:p>
            <a:pPr>
              <a:defRPr/>
            </a:pPr>
            <a:fld id="{A9F28B09-27F3-4B3E-BCBA-42713A63654D}" type="slidenum">
              <a:rPr lang="ru-RU">
                <a:solidFill>
                  <a:prstClr val="white"/>
                </a:solidFill>
              </a:rPr>
              <a:pPr>
                <a:defRPr/>
              </a:pPr>
              <a:t>‹#›</a:t>
            </a:fld>
            <a:endParaRPr lang="ru-RU">
              <a:solidFill>
                <a:prstClr val="white"/>
              </a:solidFill>
            </a:endParaRPr>
          </a:p>
        </p:txBody>
      </p:sp>
    </p:spTree>
    <p:extLst>
      <p:ext uri="{BB962C8B-B14F-4D97-AF65-F5344CB8AC3E}">
        <p14:creationId xmlns:p14="http://schemas.microsoft.com/office/powerpoint/2010/main" val="1592115488"/>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pic>
        <p:nvPicPr>
          <p:cNvPr id="4" name="Picture 2" descr="Z:\Projects\Текущие\Проектная\FNS_2012\_БРЭНДБУК\out\PPT\3_1_present_A4-03.png"/>
          <p:cNvPicPr>
            <a:picLocks noChangeAspect="1" noChangeArrowheads="1"/>
          </p:cNvPicPr>
          <p:nvPr/>
        </p:nvPicPr>
        <p:blipFill>
          <a:blip r:embed="rId2" cstate="print"/>
          <a:srcRect/>
          <a:stretch>
            <a:fillRect/>
          </a:stretch>
        </p:blipFill>
        <p:spPr bwMode="auto">
          <a:xfrm>
            <a:off x="3" y="5"/>
            <a:ext cx="12189884" cy="6854825"/>
          </a:xfrm>
          <a:prstGeom prst="rect">
            <a:avLst/>
          </a:prstGeom>
          <a:noFill/>
          <a:ln w="9525">
            <a:noFill/>
            <a:miter lim="800000"/>
            <a:headEnd/>
            <a:tailEnd/>
          </a:ln>
        </p:spPr>
      </p:pic>
      <p:sp>
        <p:nvSpPr>
          <p:cNvPr id="2" name="Заголовок 1"/>
          <p:cNvSpPr>
            <a:spLocks noGrp="1"/>
          </p:cNvSpPr>
          <p:nvPr>
            <p:ph type="title"/>
          </p:nvPr>
        </p:nvSpPr>
        <p:spPr>
          <a:xfrm>
            <a:off x="1096875" y="1012506"/>
            <a:ext cx="9760919" cy="2024630"/>
          </a:xfrm>
        </p:spPr>
        <p:txBody>
          <a:bodyPr anchor="t"/>
          <a:lstStyle>
            <a:lvl1pPr algn="l">
              <a:defRPr sz="4000" b="1" cap="all"/>
            </a:lvl1pPr>
          </a:lstStyle>
          <a:p>
            <a:r>
              <a:rPr lang="ru-RU" smtClean="0"/>
              <a:t>Образец заголовка</a:t>
            </a:r>
            <a:endParaRPr lang="ru-RU" dirty="0"/>
          </a:p>
        </p:txBody>
      </p:sp>
      <p:sp>
        <p:nvSpPr>
          <p:cNvPr id="3" name="Текст 2"/>
          <p:cNvSpPr>
            <a:spLocks noGrp="1"/>
          </p:cNvSpPr>
          <p:nvPr>
            <p:ph type="body" idx="1"/>
          </p:nvPr>
        </p:nvSpPr>
        <p:spPr>
          <a:xfrm>
            <a:off x="1096875" y="3429720"/>
            <a:ext cx="9760919" cy="3006404"/>
          </a:xfrm>
        </p:spPr>
        <p:txBody>
          <a:bodyPr/>
          <a:lstStyle>
            <a:lvl1pPr marL="0" indent="0">
              <a:buNone/>
              <a:defRPr sz="2000">
                <a:solidFill>
                  <a:schemeClr val="tx1">
                    <a:tint val="75000"/>
                  </a:schemeClr>
                </a:solidFill>
              </a:defRPr>
            </a:lvl1pPr>
            <a:lvl2pPr marL="457119" indent="0">
              <a:buNone/>
              <a:defRPr sz="1800">
                <a:solidFill>
                  <a:schemeClr val="tx1">
                    <a:tint val="75000"/>
                  </a:schemeClr>
                </a:solidFill>
              </a:defRPr>
            </a:lvl2pPr>
            <a:lvl3pPr marL="914239" indent="0">
              <a:buNone/>
              <a:defRPr sz="1600">
                <a:solidFill>
                  <a:schemeClr val="tx1">
                    <a:tint val="75000"/>
                  </a:schemeClr>
                </a:solidFill>
              </a:defRPr>
            </a:lvl3pPr>
            <a:lvl4pPr marL="1371358" indent="0">
              <a:buNone/>
              <a:defRPr sz="1400">
                <a:solidFill>
                  <a:schemeClr val="tx1">
                    <a:tint val="75000"/>
                  </a:schemeClr>
                </a:solidFill>
              </a:defRPr>
            </a:lvl4pPr>
            <a:lvl5pPr marL="1828477" indent="0">
              <a:buNone/>
              <a:defRPr sz="1400">
                <a:solidFill>
                  <a:schemeClr val="tx1">
                    <a:tint val="75000"/>
                  </a:schemeClr>
                </a:solidFill>
              </a:defRPr>
            </a:lvl5pPr>
            <a:lvl6pPr marL="2285596" indent="0">
              <a:buNone/>
              <a:defRPr sz="1400">
                <a:solidFill>
                  <a:schemeClr val="tx1">
                    <a:tint val="75000"/>
                  </a:schemeClr>
                </a:solidFill>
              </a:defRPr>
            </a:lvl6pPr>
            <a:lvl7pPr marL="2742716" indent="0">
              <a:buNone/>
              <a:defRPr sz="1400">
                <a:solidFill>
                  <a:schemeClr val="tx1">
                    <a:tint val="75000"/>
                  </a:schemeClr>
                </a:solidFill>
              </a:defRPr>
            </a:lvl7pPr>
            <a:lvl8pPr marL="3199835" indent="0">
              <a:buNone/>
              <a:defRPr sz="1400">
                <a:solidFill>
                  <a:schemeClr val="tx1">
                    <a:tint val="75000"/>
                  </a:schemeClr>
                </a:solidFill>
              </a:defRPr>
            </a:lvl8pPr>
            <a:lvl9pPr marL="3656954" indent="0">
              <a:buNone/>
              <a:defRPr sz="1400">
                <a:solidFill>
                  <a:schemeClr val="tx1">
                    <a:tint val="75000"/>
                  </a:schemeClr>
                </a:solidFill>
              </a:defRPr>
            </a:lvl9pPr>
          </a:lstStyle>
          <a:p>
            <a:pPr lvl="0"/>
            <a:r>
              <a:rPr lang="ru-RU" smtClean="0"/>
              <a:t>Образец текста</a:t>
            </a:r>
          </a:p>
        </p:txBody>
      </p:sp>
      <p:sp>
        <p:nvSpPr>
          <p:cNvPr id="5" name="Номер слайда 13"/>
          <p:cNvSpPr>
            <a:spLocks noGrp="1"/>
          </p:cNvSpPr>
          <p:nvPr>
            <p:ph type="sldNum" sz="quarter" idx="10"/>
          </p:nvPr>
        </p:nvSpPr>
        <p:spPr/>
        <p:txBody>
          <a:bodyPr/>
          <a:lstStyle>
            <a:lvl1pPr>
              <a:defRPr/>
            </a:lvl1pPr>
          </a:lstStyle>
          <a:p>
            <a:pPr>
              <a:defRPr/>
            </a:pPr>
            <a:fld id="{7BE47153-C846-4E9D-BCA4-C5D28A27AE7C}" type="slidenum">
              <a:rPr lang="ru-RU">
                <a:solidFill>
                  <a:prstClr val="white"/>
                </a:solidFill>
              </a:rPr>
              <a:pPr>
                <a:defRPr/>
              </a:pPr>
              <a:t>‹#›</a:t>
            </a:fld>
            <a:endParaRPr lang="ru-RU">
              <a:solidFill>
                <a:prstClr val="white"/>
              </a:solidFill>
            </a:endParaRPr>
          </a:p>
        </p:txBody>
      </p:sp>
    </p:spTree>
    <p:extLst>
      <p:ext uri="{BB962C8B-B14F-4D97-AF65-F5344CB8AC3E}">
        <p14:creationId xmlns:p14="http://schemas.microsoft.com/office/powerpoint/2010/main" val="68400825"/>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pic>
        <p:nvPicPr>
          <p:cNvPr id="5" name="Picture 2" descr="Z:\Projects\Текущие\Проектная\FNS_2012\_БРЭНДБУК\out\PPT\3_1_present_A4-03.png"/>
          <p:cNvPicPr>
            <a:picLocks noChangeAspect="1" noChangeArrowheads="1"/>
          </p:cNvPicPr>
          <p:nvPr/>
        </p:nvPicPr>
        <p:blipFill>
          <a:blip r:embed="rId2" cstate="print"/>
          <a:srcRect/>
          <a:stretch>
            <a:fillRect/>
          </a:stretch>
        </p:blipFill>
        <p:spPr bwMode="auto">
          <a:xfrm>
            <a:off x="2117" y="1588"/>
            <a:ext cx="12189883" cy="6856412"/>
          </a:xfrm>
          <a:prstGeom prst="rect">
            <a:avLst/>
          </a:prstGeom>
          <a:noFill/>
          <a:ln w="9525">
            <a:noFill/>
            <a:miter lim="800000"/>
            <a:headEnd/>
            <a:tailEnd/>
          </a:ln>
        </p:spPr>
      </p:pic>
      <p:sp>
        <p:nvSpPr>
          <p:cNvPr id="2" name="Заголовок 1"/>
          <p:cNvSpPr>
            <a:spLocks noGrp="1"/>
          </p:cNvSpPr>
          <p:nvPr>
            <p:ph type="title"/>
          </p:nvPr>
        </p:nvSpPr>
        <p:spPr>
          <a:xfrm>
            <a:off x="1096849" y="501068"/>
            <a:ext cx="9782923" cy="1105804"/>
          </a:xfrm>
        </p:spPr>
        <p:txBody>
          <a:bodyPr/>
          <a:lstStyle>
            <a:lvl1pPr algn="l">
              <a:defRPr/>
            </a:lvl1pPr>
          </a:lstStyle>
          <a:p>
            <a:r>
              <a:rPr lang="ru-RU" smtClean="0"/>
              <a:t>Образец заголовка</a:t>
            </a:r>
            <a:endParaRPr lang="ru-RU" dirty="0"/>
          </a:p>
        </p:txBody>
      </p:sp>
      <p:sp>
        <p:nvSpPr>
          <p:cNvPr id="3" name="Содержимое 2"/>
          <p:cNvSpPr>
            <a:spLocks noGrp="1"/>
          </p:cNvSpPr>
          <p:nvPr>
            <p:ph sz="half" idx="1"/>
          </p:nvPr>
        </p:nvSpPr>
        <p:spPr>
          <a:xfrm>
            <a:off x="1096848" y="1606874"/>
            <a:ext cx="4827685" cy="469579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4" name="Содержимое 3"/>
          <p:cNvSpPr>
            <a:spLocks noGrp="1"/>
          </p:cNvSpPr>
          <p:nvPr>
            <p:ph sz="half" idx="2"/>
          </p:nvPr>
        </p:nvSpPr>
        <p:spPr>
          <a:xfrm>
            <a:off x="6019946" y="1606874"/>
            <a:ext cx="4859863" cy="469579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6" name="Номер слайда 12"/>
          <p:cNvSpPr>
            <a:spLocks noGrp="1"/>
          </p:cNvSpPr>
          <p:nvPr>
            <p:ph type="sldNum" sz="quarter" idx="10"/>
          </p:nvPr>
        </p:nvSpPr>
        <p:spPr/>
        <p:txBody>
          <a:bodyPr/>
          <a:lstStyle>
            <a:lvl1pPr>
              <a:defRPr/>
            </a:lvl1pPr>
          </a:lstStyle>
          <a:p>
            <a:pPr>
              <a:defRPr/>
            </a:pPr>
            <a:fld id="{A9F28B09-27F3-4B3E-BCBA-42713A63654D}" type="slidenum">
              <a:rPr lang="ru-RU">
                <a:solidFill>
                  <a:prstClr val="white"/>
                </a:solidFill>
              </a:rPr>
              <a:pPr>
                <a:defRPr/>
              </a:pPr>
              <a:t>‹#›</a:t>
            </a:fld>
            <a:endParaRPr lang="ru-RU">
              <a:solidFill>
                <a:prstClr val="white"/>
              </a:solidFill>
            </a:endParaRPr>
          </a:p>
        </p:txBody>
      </p:sp>
    </p:spTree>
    <p:extLst>
      <p:ext uri="{BB962C8B-B14F-4D97-AF65-F5344CB8AC3E}">
        <p14:creationId xmlns:p14="http://schemas.microsoft.com/office/powerpoint/2010/main" val="2263518473"/>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96845" y="501067"/>
            <a:ext cx="10485555" cy="1105804"/>
          </a:xfrm>
        </p:spPr>
        <p:txBody>
          <a:bodyPr/>
          <a:lstStyle>
            <a:lvl1pPr>
              <a:defRPr/>
            </a:lvl1pPr>
          </a:lstStyle>
          <a:p>
            <a:r>
              <a:rPr lang="ru-RU" smtClean="0"/>
              <a:t>Образец заголовка</a:t>
            </a:r>
            <a:endParaRPr lang="ru-RU" dirty="0"/>
          </a:p>
        </p:txBody>
      </p:sp>
      <p:sp>
        <p:nvSpPr>
          <p:cNvPr id="3" name="Текст 2"/>
          <p:cNvSpPr>
            <a:spLocks noGrp="1"/>
          </p:cNvSpPr>
          <p:nvPr>
            <p:ph type="body" idx="1"/>
          </p:nvPr>
        </p:nvSpPr>
        <p:spPr>
          <a:xfrm>
            <a:off x="1096864" y="1606872"/>
            <a:ext cx="4899671" cy="568003"/>
          </a:xfrm>
        </p:spPr>
        <p:txBody>
          <a:bodyPr anchor="b"/>
          <a:lstStyle>
            <a:lvl1pPr marL="0" indent="0">
              <a:buNone/>
              <a:defRPr sz="2400" b="1"/>
            </a:lvl1pPr>
            <a:lvl2pPr marL="457119" indent="0">
              <a:buNone/>
              <a:defRPr sz="2000" b="1"/>
            </a:lvl2pPr>
            <a:lvl3pPr marL="914239" indent="0">
              <a:buNone/>
              <a:defRPr sz="1800" b="1"/>
            </a:lvl3pPr>
            <a:lvl4pPr marL="1371358" indent="0">
              <a:buNone/>
              <a:defRPr sz="1600" b="1"/>
            </a:lvl4pPr>
            <a:lvl5pPr marL="1828477" indent="0">
              <a:buNone/>
              <a:defRPr sz="1600" b="1"/>
            </a:lvl5pPr>
            <a:lvl6pPr marL="2285596" indent="0">
              <a:buNone/>
              <a:defRPr sz="1600" b="1"/>
            </a:lvl6pPr>
            <a:lvl7pPr marL="2742716" indent="0">
              <a:buNone/>
              <a:defRPr sz="1600" b="1"/>
            </a:lvl7pPr>
            <a:lvl8pPr marL="3199835" indent="0">
              <a:buNone/>
              <a:defRPr sz="1600" b="1"/>
            </a:lvl8pPr>
            <a:lvl9pPr marL="3656954"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1096864" y="2174876"/>
            <a:ext cx="4899671" cy="426124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5" name="Текст 4"/>
          <p:cNvSpPr>
            <a:spLocks noGrp="1"/>
          </p:cNvSpPr>
          <p:nvPr>
            <p:ph type="body" sz="quarter" idx="3"/>
          </p:nvPr>
        </p:nvSpPr>
        <p:spPr>
          <a:xfrm>
            <a:off x="6096042" y="1606872"/>
            <a:ext cx="4783767" cy="568003"/>
          </a:xfrm>
        </p:spPr>
        <p:txBody>
          <a:bodyPr anchor="b"/>
          <a:lstStyle>
            <a:lvl1pPr marL="0" indent="0">
              <a:buNone/>
              <a:defRPr sz="2400" b="1"/>
            </a:lvl1pPr>
            <a:lvl2pPr marL="457119" indent="0">
              <a:buNone/>
              <a:defRPr sz="2000" b="1"/>
            </a:lvl2pPr>
            <a:lvl3pPr marL="914239" indent="0">
              <a:buNone/>
              <a:defRPr sz="1800" b="1"/>
            </a:lvl3pPr>
            <a:lvl4pPr marL="1371358" indent="0">
              <a:buNone/>
              <a:defRPr sz="1600" b="1"/>
            </a:lvl4pPr>
            <a:lvl5pPr marL="1828477" indent="0">
              <a:buNone/>
              <a:defRPr sz="1600" b="1"/>
            </a:lvl5pPr>
            <a:lvl6pPr marL="2285596" indent="0">
              <a:buNone/>
              <a:defRPr sz="1600" b="1"/>
            </a:lvl6pPr>
            <a:lvl7pPr marL="2742716" indent="0">
              <a:buNone/>
              <a:defRPr sz="1600" b="1"/>
            </a:lvl7pPr>
            <a:lvl8pPr marL="3199835" indent="0">
              <a:buNone/>
              <a:defRPr sz="1600" b="1"/>
            </a:lvl8pPr>
            <a:lvl9pPr marL="3656954"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6096042" y="2188098"/>
            <a:ext cx="4783767" cy="424802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7" name="Дата 3"/>
          <p:cNvSpPr>
            <a:spLocks noGrp="1"/>
          </p:cNvSpPr>
          <p:nvPr>
            <p:ph type="dt" sz="half" idx="10"/>
          </p:nvPr>
        </p:nvSpPr>
        <p:spPr/>
        <p:txBody>
          <a:bodyPr/>
          <a:lstStyle>
            <a:lvl1pPr>
              <a:defRPr/>
            </a:lvl1pPr>
          </a:lstStyle>
          <a:p>
            <a:pPr>
              <a:defRPr/>
            </a:pPr>
            <a:endParaRPr lang="ru-RU">
              <a:solidFill>
                <a:prstClr val="black">
                  <a:tint val="75000"/>
                </a:prstClr>
              </a:solidFill>
            </a:endParaRPr>
          </a:p>
        </p:txBody>
      </p:sp>
      <p:sp>
        <p:nvSpPr>
          <p:cNvPr id="8"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9" name="Номер слайда 5"/>
          <p:cNvSpPr>
            <a:spLocks noGrp="1"/>
          </p:cNvSpPr>
          <p:nvPr>
            <p:ph type="sldNum" sz="quarter" idx="12"/>
          </p:nvPr>
        </p:nvSpPr>
        <p:spPr/>
        <p:txBody>
          <a:bodyPr/>
          <a:lstStyle>
            <a:lvl1pPr>
              <a:defRPr/>
            </a:lvl1pPr>
          </a:lstStyle>
          <a:p>
            <a:pPr>
              <a:defRPr/>
            </a:pPr>
            <a:fld id="{2911AA50-C0A9-4626-8184-7DADBFECA2C9}" type="slidenum">
              <a:rPr lang="ru-RU">
                <a:solidFill>
                  <a:prstClr val="white"/>
                </a:solidFill>
              </a:rPr>
              <a:pPr>
                <a:defRPr/>
              </a:pPr>
              <a:t>‹#›</a:t>
            </a:fld>
            <a:endParaRPr lang="ru-RU">
              <a:solidFill>
                <a:prstClr val="white"/>
              </a:solidFill>
            </a:endParaRPr>
          </a:p>
        </p:txBody>
      </p:sp>
    </p:spTree>
    <p:extLst>
      <p:ext uri="{BB962C8B-B14F-4D97-AF65-F5344CB8AC3E}">
        <p14:creationId xmlns:p14="http://schemas.microsoft.com/office/powerpoint/2010/main" val="3668261434"/>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pic>
        <p:nvPicPr>
          <p:cNvPr id="3" name="Picture 2" descr="Z:\Projects\Текущие\Проектная\FNS_2012\_БРЭНДБУК\out\PPT\3_1_present_A4-03.png"/>
          <p:cNvPicPr>
            <a:picLocks noChangeAspect="1" noChangeArrowheads="1"/>
          </p:cNvPicPr>
          <p:nvPr/>
        </p:nvPicPr>
        <p:blipFill>
          <a:blip r:embed="rId2" cstate="print"/>
          <a:srcRect/>
          <a:stretch>
            <a:fillRect/>
          </a:stretch>
        </p:blipFill>
        <p:spPr bwMode="auto">
          <a:xfrm>
            <a:off x="2117" y="1588"/>
            <a:ext cx="12189883" cy="6856412"/>
          </a:xfrm>
          <a:prstGeom prst="rect">
            <a:avLst/>
          </a:prstGeom>
          <a:noFill/>
          <a:ln w="9525">
            <a:noFill/>
            <a:miter lim="800000"/>
            <a:headEnd/>
            <a:tailEnd/>
          </a:ln>
        </p:spPr>
      </p:pic>
      <p:sp>
        <p:nvSpPr>
          <p:cNvPr id="2" name="Заголовок 1"/>
          <p:cNvSpPr>
            <a:spLocks noGrp="1"/>
          </p:cNvSpPr>
          <p:nvPr>
            <p:ph type="title"/>
          </p:nvPr>
        </p:nvSpPr>
        <p:spPr>
          <a:xfrm>
            <a:off x="1096846" y="501068"/>
            <a:ext cx="10485555" cy="1105804"/>
          </a:xfrm>
        </p:spPr>
        <p:txBody>
          <a:bodyPr/>
          <a:lstStyle>
            <a:lvl1pPr algn="l">
              <a:defRPr/>
            </a:lvl1pPr>
          </a:lstStyle>
          <a:p>
            <a:r>
              <a:rPr lang="ru-RU" smtClean="0"/>
              <a:t>Образец заголовка</a:t>
            </a:r>
            <a:endParaRPr lang="ru-RU" dirty="0"/>
          </a:p>
        </p:txBody>
      </p:sp>
      <p:sp>
        <p:nvSpPr>
          <p:cNvPr id="4" name="Дата 10"/>
          <p:cNvSpPr>
            <a:spLocks noGrp="1"/>
          </p:cNvSpPr>
          <p:nvPr>
            <p:ph type="dt" sz="half" idx="10"/>
          </p:nvPr>
        </p:nvSpPr>
        <p:spPr/>
        <p:txBody>
          <a:bodyPr/>
          <a:lstStyle>
            <a:lvl1pPr>
              <a:defRPr/>
            </a:lvl1pPr>
          </a:lstStyle>
          <a:p>
            <a:pPr>
              <a:defRPr/>
            </a:pPr>
            <a:endParaRPr lang="ru-RU">
              <a:solidFill>
                <a:prstClr val="black">
                  <a:tint val="75000"/>
                </a:prstClr>
              </a:solidFill>
            </a:endParaRPr>
          </a:p>
        </p:txBody>
      </p:sp>
      <p:sp>
        <p:nvSpPr>
          <p:cNvPr id="5" name="Номер слайда 11"/>
          <p:cNvSpPr>
            <a:spLocks noGrp="1"/>
          </p:cNvSpPr>
          <p:nvPr>
            <p:ph type="sldNum" sz="quarter" idx="11"/>
          </p:nvPr>
        </p:nvSpPr>
        <p:spPr/>
        <p:txBody>
          <a:bodyPr/>
          <a:lstStyle>
            <a:lvl1pPr>
              <a:defRPr/>
            </a:lvl1pPr>
          </a:lstStyle>
          <a:p>
            <a:pPr>
              <a:defRPr/>
            </a:pPr>
            <a:fld id="{562C4A87-A01D-4F22-955E-864C60B22584}" type="slidenum">
              <a:rPr lang="ru-RU">
                <a:solidFill>
                  <a:prstClr val="white"/>
                </a:solidFill>
              </a:rPr>
              <a:pPr>
                <a:defRPr/>
              </a:pPr>
              <a:t>‹#›</a:t>
            </a:fld>
            <a:endParaRPr lang="ru-RU">
              <a:solidFill>
                <a:prstClr val="white"/>
              </a:solidFill>
            </a:endParaRPr>
          </a:p>
        </p:txBody>
      </p:sp>
      <p:sp>
        <p:nvSpPr>
          <p:cNvPr id="6" name="Нижний колонтитул 12"/>
          <p:cNvSpPr>
            <a:spLocks noGrp="1"/>
          </p:cNvSpPr>
          <p:nvPr>
            <p:ph type="ftr" sz="quarter" idx="12"/>
          </p:nvPr>
        </p:nvSpPr>
        <p:spPr/>
        <p:txBody>
          <a:bodyPr/>
          <a:lstStyle>
            <a:lvl1pPr>
              <a:defRPr/>
            </a:lvl1pPr>
          </a:lstStyle>
          <a:p>
            <a:pPr>
              <a:defRPr/>
            </a:pPr>
            <a:endParaRPr lang="ru-RU">
              <a:solidFill>
                <a:prstClr val="black">
                  <a:tint val="75000"/>
                </a:prstClr>
              </a:solidFill>
            </a:endParaRPr>
          </a:p>
        </p:txBody>
      </p:sp>
    </p:spTree>
    <p:extLst>
      <p:ext uri="{BB962C8B-B14F-4D97-AF65-F5344CB8AC3E}">
        <p14:creationId xmlns:p14="http://schemas.microsoft.com/office/powerpoint/2010/main" val="2534580227"/>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lvl1pPr>
              <a:defRPr/>
            </a:lvl1pPr>
          </a:lstStyle>
          <a:p>
            <a:pPr>
              <a:defRPr/>
            </a:pPr>
            <a:endParaRPr lang="ru-RU">
              <a:solidFill>
                <a:prstClr val="black">
                  <a:tint val="75000"/>
                </a:prstClr>
              </a:solidFill>
            </a:endParaRPr>
          </a:p>
        </p:txBody>
      </p:sp>
      <p:sp>
        <p:nvSpPr>
          <p:cNvPr id="3" name="Нижний колонтитул 2"/>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4" name="Номер слайда 5"/>
          <p:cNvSpPr>
            <a:spLocks noGrp="1"/>
          </p:cNvSpPr>
          <p:nvPr>
            <p:ph type="sldNum" sz="quarter" idx="12"/>
          </p:nvPr>
        </p:nvSpPr>
        <p:spPr>
          <a:xfrm>
            <a:off x="10922001" y="5872163"/>
            <a:ext cx="755651" cy="654050"/>
          </a:xfrm>
        </p:spPr>
        <p:txBody>
          <a:bodyPr/>
          <a:lstStyle>
            <a:lvl1pPr algn="ctr">
              <a:defRPr sz="2400" i="0" smtClean="0">
                <a:solidFill>
                  <a:schemeClr val="bg1"/>
                </a:solidFill>
                <a:latin typeface="+mj-lt"/>
              </a:defRPr>
            </a:lvl1pPr>
          </a:lstStyle>
          <a:p>
            <a:pPr>
              <a:defRPr/>
            </a:pPr>
            <a:fld id="{0BBD6A6B-995D-4DB0-B583-8D3A1356F194}" type="slidenum">
              <a:rPr lang="ru-RU">
                <a:solidFill>
                  <a:prstClr val="white"/>
                </a:solidFill>
              </a:rPr>
              <a:pPr>
                <a:defRPr/>
              </a:pPr>
              <a:t>‹#›</a:t>
            </a:fld>
            <a:endParaRPr lang="ru-RU">
              <a:solidFill>
                <a:prstClr val="white"/>
              </a:solidFill>
            </a:endParaRPr>
          </a:p>
        </p:txBody>
      </p:sp>
    </p:spTree>
    <p:extLst>
      <p:ext uri="{BB962C8B-B14F-4D97-AF65-F5344CB8AC3E}">
        <p14:creationId xmlns:p14="http://schemas.microsoft.com/office/powerpoint/2010/main" val="2083392744"/>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9603" y="273050"/>
            <a:ext cx="4011084"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4766733" y="273057"/>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609603" y="1435103"/>
            <a:ext cx="4011084" cy="4691063"/>
          </a:xfrm>
        </p:spPr>
        <p:txBody>
          <a:bodyPr/>
          <a:lstStyle>
            <a:lvl1pPr marL="0" indent="0">
              <a:buNone/>
              <a:defRPr sz="1400"/>
            </a:lvl1pPr>
            <a:lvl2pPr marL="457119" indent="0">
              <a:buNone/>
              <a:defRPr sz="1200"/>
            </a:lvl2pPr>
            <a:lvl3pPr marL="914239" indent="0">
              <a:buNone/>
              <a:defRPr sz="1000"/>
            </a:lvl3pPr>
            <a:lvl4pPr marL="1371358" indent="0">
              <a:buNone/>
              <a:defRPr sz="900"/>
            </a:lvl4pPr>
            <a:lvl5pPr marL="1828477" indent="0">
              <a:buNone/>
              <a:defRPr sz="900"/>
            </a:lvl5pPr>
            <a:lvl6pPr marL="2285596" indent="0">
              <a:buNone/>
              <a:defRPr sz="900"/>
            </a:lvl6pPr>
            <a:lvl7pPr marL="2742716" indent="0">
              <a:buNone/>
              <a:defRPr sz="900"/>
            </a:lvl7pPr>
            <a:lvl8pPr marL="3199835" indent="0">
              <a:buNone/>
              <a:defRPr sz="900"/>
            </a:lvl8pPr>
            <a:lvl9pPr marL="3656954" indent="0">
              <a:buNone/>
              <a:defRPr sz="900"/>
            </a:lvl9pPr>
          </a:lstStyle>
          <a:p>
            <a:pPr lvl="0"/>
            <a:r>
              <a:rPr lang="ru-RU" smtClean="0"/>
              <a:t>Образец текста</a:t>
            </a:r>
          </a:p>
        </p:txBody>
      </p:sp>
      <p:sp>
        <p:nvSpPr>
          <p:cNvPr id="5" name="Дата 3"/>
          <p:cNvSpPr>
            <a:spLocks noGrp="1"/>
          </p:cNvSpPr>
          <p:nvPr>
            <p:ph type="dt" sz="half" idx="10"/>
          </p:nvPr>
        </p:nvSpPr>
        <p:spPr/>
        <p:txBody>
          <a:bodyPr/>
          <a:lstStyle>
            <a:lvl1pPr>
              <a:defRPr/>
            </a:lvl1pPr>
          </a:lstStyle>
          <a:p>
            <a:pPr>
              <a:defRPr/>
            </a:pPr>
            <a:endParaRPr lang="ru-RU">
              <a:solidFill>
                <a:prstClr val="black">
                  <a:tint val="75000"/>
                </a:prstClr>
              </a:solidFill>
            </a:endParaRPr>
          </a:p>
        </p:txBody>
      </p:sp>
      <p:sp>
        <p:nvSpPr>
          <p:cNvPr id="6"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7" name="Номер слайда 5"/>
          <p:cNvSpPr>
            <a:spLocks noGrp="1"/>
          </p:cNvSpPr>
          <p:nvPr>
            <p:ph type="sldNum" sz="quarter" idx="12"/>
          </p:nvPr>
        </p:nvSpPr>
        <p:spPr/>
        <p:txBody>
          <a:bodyPr/>
          <a:lstStyle>
            <a:lvl1pPr>
              <a:defRPr/>
            </a:lvl1pPr>
          </a:lstStyle>
          <a:p>
            <a:pPr>
              <a:defRPr/>
            </a:pPr>
            <a:fld id="{D972F5D9-17FF-4B8A-9086-F903DD3587A6}" type="slidenum">
              <a:rPr lang="ru-RU">
                <a:solidFill>
                  <a:prstClr val="white"/>
                </a:solidFill>
              </a:rPr>
              <a:pPr>
                <a:defRPr/>
              </a:pPr>
              <a:t>‹#›</a:t>
            </a:fld>
            <a:endParaRPr lang="ru-RU">
              <a:solidFill>
                <a:prstClr val="white"/>
              </a:solidFill>
            </a:endParaRPr>
          </a:p>
        </p:txBody>
      </p:sp>
    </p:spTree>
    <p:extLst>
      <p:ext uri="{BB962C8B-B14F-4D97-AF65-F5344CB8AC3E}">
        <p14:creationId xmlns:p14="http://schemas.microsoft.com/office/powerpoint/2010/main" val="3884919776"/>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389717" y="4800600"/>
            <a:ext cx="73152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2389717" y="612775"/>
            <a:ext cx="7315200" cy="4114800"/>
          </a:xfrm>
        </p:spPr>
        <p:txBody>
          <a:bodyPr rtlCol="0">
            <a:normAutofit/>
          </a:bodyPr>
          <a:lstStyle>
            <a:lvl1pPr marL="0" indent="0">
              <a:buNone/>
              <a:defRPr sz="3200"/>
            </a:lvl1pPr>
            <a:lvl2pPr marL="457119" indent="0">
              <a:buNone/>
              <a:defRPr sz="2800"/>
            </a:lvl2pPr>
            <a:lvl3pPr marL="914239" indent="0">
              <a:buNone/>
              <a:defRPr sz="2400"/>
            </a:lvl3pPr>
            <a:lvl4pPr marL="1371358" indent="0">
              <a:buNone/>
              <a:defRPr sz="2000"/>
            </a:lvl4pPr>
            <a:lvl5pPr marL="1828477" indent="0">
              <a:buNone/>
              <a:defRPr sz="2000"/>
            </a:lvl5pPr>
            <a:lvl6pPr marL="2285596" indent="0">
              <a:buNone/>
              <a:defRPr sz="2000"/>
            </a:lvl6pPr>
            <a:lvl7pPr marL="2742716" indent="0">
              <a:buNone/>
              <a:defRPr sz="2000"/>
            </a:lvl7pPr>
            <a:lvl8pPr marL="3199835" indent="0">
              <a:buNone/>
              <a:defRPr sz="2000"/>
            </a:lvl8pPr>
            <a:lvl9pPr marL="3656954" indent="0">
              <a:buNone/>
              <a:defRPr sz="2000"/>
            </a:lvl9pPr>
          </a:lstStyle>
          <a:p>
            <a:pPr lvl="0"/>
            <a:r>
              <a:rPr lang="ru-RU" noProof="0" smtClean="0"/>
              <a:t>Вставка рисунка</a:t>
            </a:r>
            <a:endParaRPr lang="ru-RU" noProof="0"/>
          </a:p>
        </p:txBody>
      </p:sp>
      <p:sp>
        <p:nvSpPr>
          <p:cNvPr id="4" name="Текст 3"/>
          <p:cNvSpPr>
            <a:spLocks noGrp="1"/>
          </p:cNvSpPr>
          <p:nvPr>
            <p:ph type="body" sz="half" idx="2"/>
          </p:nvPr>
        </p:nvSpPr>
        <p:spPr>
          <a:xfrm>
            <a:off x="2389717" y="5367338"/>
            <a:ext cx="7315200" cy="804862"/>
          </a:xfrm>
        </p:spPr>
        <p:txBody>
          <a:bodyPr/>
          <a:lstStyle>
            <a:lvl1pPr marL="0" indent="0">
              <a:buNone/>
              <a:defRPr sz="1400"/>
            </a:lvl1pPr>
            <a:lvl2pPr marL="457119" indent="0">
              <a:buNone/>
              <a:defRPr sz="1200"/>
            </a:lvl2pPr>
            <a:lvl3pPr marL="914239" indent="0">
              <a:buNone/>
              <a:defRPr sz="1000"/>
            </a:lvl3pPr>
            <a:lvl4pPr marL="1371358" indent="0">
              <a:buNone/>
              <a:defRPr sz="900"/>
            </a:lvl4pPr>
            <a:lvl5pPr marL="1828477" indent="0">
              <a:buNone/>
              <a:defRPr sz="900"/>
            </a:lvl5pPr>
            <a:lvl6pPr marL="2285596" indent="0">
              <a:buNone/>
              <a:defRPr sz="900"/>
            </a:lvl6pPr>
            <a:lvl7pPr marL="2742716" indent="0">
              <a:buNone/>
              <a:defRPr sz="900"/>
            </a:lvl7pPr>
            <a:lvl8pPr marL="3199835" indent="0">
              <a:buNone/>
              <a:defRPr sz="900"/>
            </a:lvl8pPr>
            <a:lvl9pPr marL="3656954" indent="0">
              <a:buNone/>
              <a:defRPr sz="900"/>
            </a:lvl9pPr>
          </a:lstStyle>
          <a:p>
            <a:pPr lvl="0"/>
            <a:r>
              <a:rPr lang="ru-RU" smtClean="0"/>
              <a:t>Образец текста</a:t>
            </a:r>
          </a:p>
        </p:txBody>
      </p:sp>
      <p:sp>
        <p:nvSpPr>
          <p:cNvPr id="5" name="Дата 3"/>
          <p:cNvSpPr>
            <a:spLocks noGrp="1"/>
          </p:cNvSpPr>
          <p:nvPr>
            <p:ph type="dt" sz="half" idx="10"/>
          </p:nvPr>
        </p:nvSpPr>
        <p:spPr/>
        <p:txBody>
          <a:bodyPr/>
          <a:lstStyle>
            <a:lvl1pPr>
              <a:defRPr/>
            </a:lvl1pPr>
          </a:lstStyle>
          <a:p>
            <a:pPr>
              <a:defRPr/>
            </a:pPr>
            <a:endParaRPr lang="ru-RU">
              <a:solidFill>
                <a:prstClr val="black">
                  <a:tint val="75000"/>
                </a:prstClr>
              </a:solidFill>
            </a:endParaRPr>
          </a:p>
        </p:txBody>
      </p:sp>
      <p:sp>
        <p:nvSpPr>
          <p:cNvPr id="6"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7" name="Номер слайда 5"/>
          <p:cNvSpPr>
            <a:spLocks noGrp="1"/>
          </p:cNvSpPr>
          <p:nvPr>
            <p:ph type="sldNum" sz="quarter" idx="12"/>
          </p:nvPr>
        </p:nvSpPr>
        <p:spPr/>
        <p:txBody>
          <a:bodyPr/>
          <a:lstStyle>
            <a:lvl1pPr>
              <a:defRPr/>
            </a:lvl1pPr>
          </a:lstStyle>
          <a:p>
            <a:pPr>
              <a:defRPr/>
            </a:pPr>
            <a:fld id="{86DC74DC-DA40-4C44-82D9-EFD05A28A752}" type="slidenum">
              <a:rPr lang="ru-RU">
                <a:solidFill>
                  <a:prstClr val="white"/>
                </a:solidFill>
              </a:rPr>
              <a:pPr>
                <a:defRPr/>
              </a:pPr>
              <a:t>‹#›</a:t>
            </a:fld>
            <a:endParaRPr lang="ru-RU">
              <a:solidFill>
                <a:prstClr val="white"/>
              </a:solidFill>
            </a:endParaRPr>
          </a:p>
        </p:txBody>
      </p:sp>
    </p:spTree>
    <p:extLst>
      <p:ext uri="{BB962C8B-B14F-4D97-AF65-F5344CB8AC3E}">
        <p14:creationId xmlns:p14="http://schemas.microsoft.com/office/powerpoint/2010/main" val="477346852"/>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lvl1pPr>
              <a:defRPr/>
            </a:lvl1pPr>
          </a:lstStyle>
          <a:p>
            <a:pPr>
              <a:defRPr/>
            </a:pPr>
            <a:fld id="{059EC3CA-9670-47C7-BE9D-1F57EBE932B9}" type="slidenum">
              <a:rPr lang="ru-RU">
                <a:solidFill>
                  <a:prstClr val="white"/>
                </a:solidFill>
              </a:rPr>
              <a:pPr>
                <a:defRPr/>
              </a:pPr>
              <a:t>‹#›</a:t>
            </a:fld>
            <a:endParaRPr lang="ru-RU">
              <a:solidFill>
                <a:prstClr val="white"/>
              </a:solidFill>
            </a:endParaRPr>
          </a:p>
        </p:txBody>
      </p:sp>
    </p:spTree>
    <p:extLst>
      <p:ext uri="{BB962C8B-B14F-4D97-AF65-F5344CB8AC3E}">
        <p14:creationId xmlns:p14="http://schemas.microsoft.com/office/powerpoint/2010/main" val="1913941068"/>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10337841" y="303213"/>
            <a:ext cx="3206751" cy="6451600"/>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713317" y="303213"/>
            <a:ext cx="9421283" cy="6451600"/>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lvl1pPr>
              <a:defRPr/>
            </a:lvl1pPr>
          </a:lstStyle>
          <a:p>
            <a:pPr>
              <a:defRPr/>
            </a:pPr>
            <a:fld id="{F8A6C408-D565-4E51-B25E-D0DA0F38DA50}" type="slidenum">
              <a:rPr lang="ru-RU">
                <a:solidFill>
                  <a:prstClr val="white"/>
                </a:solidFill>
              </a:rPr>
              <a:pPr>
                <a:defRPr/>
              </a:pPr>
              <a:t>‹#›</a:t>
            </a:fld>
            <a:endParaRPr lang="ru-RU">
              <a:solidFill>
                <a:prstClr val="white"/>
              </a:solidFill>
            </a:endParaRPr>
          </a:p>
        </p:txBody>
      </p:sp>
    </p:spTree>
    <p:extLst>
      <p:ext uri="{BB962C8B-B14F-4D97-AF65-F5344CB8AC3E}">
        <p14:creationId xmlns:p14="http://schemas.microsoft.com/office/powerpoint/2010/main" val="2987178283"/>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pic>
        <p:nvPicPr>
          <p:cNvPr id="4" name="Picture 2" descr="Z:\Projects\Текущие\Проектная\FNS_2012\_БРЭНДБУК\out\PPT\3_1_present-01.jpg"/>
          <p:cNvPicPr>
            <a:picLocks noChangeAspect="1" noChangeArrowheads="1"/>
          </p:cNvPicPr>
          <p:nvPr/>
        </p:nvPicPr>
        <p:blipFill>
          <a:blip r:embed="rId2" cstate="print"/>
          <a:srcRect/>
          <a:stretch>
            <a:fillRect/>
          </a:stretch>
        </p:blipFill>
        <p:spPr bwMode="auto">
          <a:xfrm>
            <a:off x="2117" y="1589"/>
            <a:ext cx="12189883" cy="6854825"/>
          </a:xfrm>
          <a:prstGeom prst="rect">
            <a:avLst/>
          </a:prstGeom>
          <a:noFill/>
          <a:ln w="9525">
            <a:noFill/>
            <a:miter lim="800000"/>
            <a:headEnd/>
            <a:tailEnd/>
          </a:ln>
        </p:spPr>
      </p:pic>
      <p:sp>
        <p:nvSpPr>
          <p:cNvPr id="2" name="Заголовок 1"/>
          <p:cNvSpPr>
            <a:spLocks noGrp="1"/>
          </p:cNvSpPr>
          <p:nvPr>
            <p:ph type="ctrTitle"/>
          </p:nvPr>
        </p:nvSpPr>
        <p:spPr>
          <a:xfrm>
            <a:off x="914400" y="3363691"/>
            <a:ext cx="10363200" cy="1470025"/>
          </a:xfrm>
        </p:spPr>
        <p:txBody>
          <a:bodyPr>
            <a:normAutofit/>
          </a:bodyPr>
          <a:lstStyle>
            <a:lvl1pPr>
              <a:defRPr sz="5000" b="1">
                <a:solidFill>
                  <a:schemeClr val="bg1"/>
                </a:solidFill>
                <a:latin typeface="+mj-lt"/>
              </a:defRPr>
            </a:lvl1pPr>
          </a:lstStyle>
          <a:p>
            <a:r>
              <a:rPr lang="ru-RU" smtClean="0"/>
              <a:t>Образец заголовка</a:t>
            </a:r>
            <a:endParaRPr lang="ru-RU" dirty="0"/>
          </a:p>
        </p:txBody>
      </p:sp>
      <p:sp>
        <p:nvSpPr>
          <p:cNvPr id="3" name="Подзаголовок 2"/>
          <p:cNvSpPr>
            <a:spLocks noGrp="1"/>
          </p:cNvSpPr>
          <p:nvPr>
            <p:ph type="subTitle" idx="1"/>
          </p:nvPr>
        </p:nvSpPr>
        <p:spPr>
          <a:xfrm>
            <a:off x="1828800" y="4865834"/>
            <a:ext cx="8534400" cy="1752600"/>
          </a:xfrm>
        </p:spPr>
        <p:txBody>
          <a:bodyPr>
            <a:normAutofit/>
          </a:bodyPr>
          <a:lstStyle>
            <a:lvl1pPr marL="0" indent="0" algn="ctr">
              <a:buNone/>
              <a:defRPr sz="2800" b="0">
                <a:solidFill>
                  <a:schemeClr val="bg1"/>
                </a:solidFill>
                <a:latin typeface="+mj-lt"/>
              </a:defRPr>
            </a:lvl1pPr>
            <a:lvl2pPr marL="457119" indent="0" algn="ctr">
              <a:buNone/>
              <a:defRPr>
                <a:solidFill>
                  <a:schemeClr val="tx1">
                    <a:tint val="75000"/>
                  </a:schemeClr>
                </a:solidFill>
              </a:defRPr>
            </a:lvl2pPr>
            <a:lvl3pPr marL="914239" indent="0" algn="ctr">
              <a:buNone/>
              <a:defRPr>
                <a:solidFill>
                  <a:schemeClr val="tx1">
                    <a:tint val="75000"/>
                  </a:schemeClr>
                </a:solidFill>
              </a:defRPr>
            </a:lvl3pPr>
            <a:lvl4pPr marL="1371358" indent="0" algn="ctr">
              <a:buNone/>
              <a:defRPr>
                <a:solidFill>
                  <a:schemeClr val="tx1">
                    <a:tint val="75000"/>
                  </a:schemeClr>
                </a:solidFill>
              </a:defRPr>
            </a:lvl4pPr>
            <a:lvl5pPr marL="1828477" indent="0" algn="ctr">
              <a:buNone/>
              <a:defRPr>
                <a:solidFill>
                  <a:schemeClr val="tx1">
                    <a:tint val="75000"/>
                  </a:schemeClr>
                </a:solidFill>
              </a:defRPr>
            </a:lvl5pPr>
            <a:lvl6pPr marL="2285596" indent="0" algn="ctr">
              <a:buNone/>
              <a:defRPr>
                <a:solidFill>
                  <a:schemeClr val="tx1">
                    <a:tint val="75000"/>
                  </a:schemeClr>
                </a:solidFill>
              </a:defRPr>
            </a:lvl6pPr>
            <a:lvl7pPr marL="2742716" indent="0" algn="ctr">
              <a:buNone/>
              <a:defRPr>
                <a:solidFill>
                  <a:schemeClr val="tx1">
                    <a:tint val="75000"/>
                  </a:schemeClr>
                </a:solidFill>
              </a:defRPr>
            </a:lvl7pPr>
            <a:lvl8pPr marL="3199835" indent="0" algn="ctr">
              <a:buNone/>
              <a:defRPr>
                <a:solidFill>
                  <a:schemeClr val="tx1">
                    <a:tint val="75000"/>
                  </a:schemeClr>
                </a:solidFill>
              </a:defRPr>
            </a:lvl8pPr>
            <a:lvl9pPr marL="3656954" indent="0" algn="ctr">
              <a:buNone/>
              <a:defRPr>
                <a:solidFill>
                  <a:schemeClr val="tx1">
                    <a:tint val="75000"/>
                  </a:schemeClr>
                </a:solidFill>
              </a:defRPr>
            </a:lvl9pPr>
          </a:lstStyle>
          <a:p>
            <a:r>
              <a:rPr lang="ru-RU" smtClean="0"/>
              <a:t>Образец подзаголовка</a:t>
            </a:r>
            <a:endParaRPr lang="ru-RU" dirty="0"/>
          </a:p>
        </p:txBody>
      </p:sp>
    </p:spTree>
    <p:extLst>
      <p:ext uri="{BB962C8B-B14F-4D97-AF65-F5344CB8AC3E}">
        <p14:creationId xmlns:p14="http://schemas.microsoft.com/office/powerpoint/2010/main" val="33872121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96845" y="501067"/>
            <a:ext cx="10485555" cy="1105804"/>
          </a:xfrm>
        </p:spPr>
        <p:txBody>
          <a:bodyPr/>
          <a:lstStyle>
            <a:lvl1pPr>
              <a:defRPr/>
            </a:lvl1pPr>
          </a:lstStyle>
          <a:p>
            <a:r>
              <a:rPr lang="ru-RU" smtClean="0"/>
              <a:t>Образец заголовка</a:t>
            </a:r>
            <a:endParaRPr lang="ru-RU" dirty="0"/>
          </a:p>
        </p:txBody>
      </p:sp>
      <p:sp>
        <p:nvSpPr>
          <p:cNvPr id="3" name="Текст 2"/>
          <p:cNvSpPr>
            <a:spLocks noGrp="1"/>
          </p:cNvSpPr>
          <p:nvPr>
            <p:ph type="body" idx="1"/>
          </p:nvPr>
        </p:nvSpPr>
        <p:spPr>
          <a:xfrm>
            <a:off x="1096856" y="1606872"/>
            <a:ext cx="4899671" cy="568003"/>
          </a:xfrm>
        </p:spPr>
        <p:txBody>
          <a:bodyPr anchor="b"/>
          <a:lstStyle>
            <a:lvl1pPr marL="0" indent="0">
              <a:buNone/>
              <a:defRPr sz="2400" b="1"/>
            </a:lvl1pPr>
            <a:lvl2pPr marL="457119" indent="0">
              <a:buNone/>
              <a:defRPr sz="2000" b="1"/>
            </a:lvl2pPr>
            <a:lvl3pPr marL="914239" indent="0">
              <a:buNone/>
              <a:defRPr sz="1800" b="1"/>
            </a:lvl3pPr>
            <a:lvl4pPr marL="1371358" indent="0">
              <a:buNone/>
              <a:defRPr sz="1600" b="1"/>
            </a:lvl4pPr>
            <a:lvl5pPr marL="1828477" indent="0">
              <a:buNone/>
              <a:defRPr sz="1600" b="1"/>
            </a:lvl5pPr>
            <a:lvl6pPr marL="2285596" indent="0">
              <a:buNone/>
              <a:defRPr sz="1600" b="1"/>
            </a:lvl6pPr>
            <a:lvl7pPr marL="2742716" indent="0">
              <a:buNone/>
              <a:defRPr sz="1600" b="1"/>
            </a:lvl7pPr>
            <a:lvl8pPr marL="3199835" indent="0">
              <a:buNone/>
              <a:defRPr sz="1600" b="1"/>
            </a:lvl8pPr>
            <a:lvl9pPr marL="3656954"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1096856" y="2174876"/>
            <a:ext cx="4899671" cy="426124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5" name="Текст 4"/>
          <p:cNvSpPr>
            <a:spLocks noGrp="1"/>
          </p:cNvSpPr>
          <p:nvPr>
            <p:ph type="body" sz="quarter" idx="3"/>
          </p:nvPr>
        </p:nvSpPr>
        <p:spPr>
          <a:xfrm>
            <a:off x="6096039" y="1606872"/>
            <a:ext cx="4783767" cy="568003"/>
          </a:xfrm>
        </p:spPr>
        <p:txBody>
          <a:bodyPr anchor="b"/>
          <a:lstStyle>
            <a:lvl1pPr marL="0" indent="0">
              <a:buNone/>
              <a:defRPr sz="2400" b="1"/>
            </a:lvl1pPr>
            <a:lvl2pPr marL="457119" indent="0">
              <a:buNone/>
              <a:defRPr sz="2000" b="1"/>
            </a:lvl2pPr>
            <a:lvl3pPr marL="914239" indent="0">
              <a:buNone/>
              <a:defRPr sz="1800" b="1"/>
            </a:lvl3pPr>
            <a:lvl4pPr marL="1371358" indent="0">
              <a:buNone/>
              <a:defRPr sz="1600" b="1"/>
            </a:lvl4pPr>
            <a:lvl5pPr marL="1828477" indent="0">
              <a:buNone/>
              <a:defRPr sz="1600" b="1"/>
            </a:lvl5pPr>
            <a:lvl6pPr marL="2285596" indent="0">
              <a:buNone/>
              <a:defRPr sz="1600" b="1"/>
            </a:lvl6pPr>
            <a:lvl7pPr marL="2742716" indent="0">
              <a:buNone/>
              <a:defRPr sz="1600" b="1"/>
            </a:lvl7pPr>
            <a:lvl8pPr marL="3199835" indent="0">
              <a:buNone/>
              <a:defRPr sz="1600" b="1"/>
            </a:lvl8pPr>
            <a:lvl9pPr marL="3656954"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6096039" y="2188098"/>
            <a:ext cx="4783767" cy="424802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7" name="Дата 3"/>
          <p:cNvSpPr>
            <a:spLocks noGrp="1"/>
          </p:cNvSpPr>
          <p:nvPr>
            <p:ph type="dt" sz="half" idx="10"/>
          </p:nvPr>
        </p:nvSpPr>
        <p:spPr/>
        <p:txBody>
          <a:bodyPr/>
          <a:lstStyle>
            <a:lvl1pPr>
              <a:defRPr/>
            </a:lvl1pPr>
          </a:lstStyle>
          <a:p>
            <a:pPr>
              <a:defRPr/>
            </a:pPr>
            <a:endParaRPr lang="ru-RU">
              <a:solidFill>
                <a:prstClr val="black">
                  <a:tint val="75000"/>
                </a:prstClr>
              </a:solidFill>
            </a:endParaRPr>
          </a:p>
        </p:txBody>
      </p:sp>
      <p:sp>
        <p:nvSpPr>
          <p:cNvPr id="8"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9" name="Номер слайда 5"/>
          <p:cNvSpPr>
            <a:spLocks noGrp="1"/>
          </p:cNvSpPr>
          <p:nvPr>
            <p:ph type="sldNum" sz="quarter" idx="12"/>
          </p:nvPr>
        </p:nvSpPr>
        <p:spPr/>
        <p:txBody>
          <a:bodyPr/>
          <a:lstStyle>
            <a:lvl1pPr>
              <a:defRPr/>
            </a:lvl1pPr>
          </a:lstStyle>
          <a:p>
            <a:pPr>
              <a:defRPr/>
            </a:pPr>
            <a:fld id="{2911AA50-C0A9-4626-8184-7DADBFECA2C9}" type="slidenum">
              <a:rPr lang="ru-RU">
                <a:solidFill>
                  <a:prstClr val="white"/>
                </a:solidFill>
              </a:rPr>
              <a:pPr>
                <a:defRPr/>
              </a:pPr>
              <a:t>‹#›</a:t>
            </a:fld>
            <a:endParaRPr lang="ru-RU">
              <a:solidFill>
                <a:prstClr val="white"/>
              </a:solidFill>
            </a:endParaRPr>
          </a:p>
        </p:txBody>
      </p:sp>
    </p:spTree>
    <p:extLst>
      <p:ext uri="{BB962C8B-B14F-4D97-AF65-F5344CB8AC3E}">
        <p14:creationId xmlns:p14="http://schemas.microsoft.com/office/powerpoint/2010/main" val="659833664"/>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p:cSld name="Заголовок и объект">
    <p:spTree>
      <p:nvGrpSpPr>
        <p:cNvPr id="1" name=""/>
        <p:cNvGrpSpPr/>
        <p:nvPr/>
      </p:nvGrpSpPr>
      <p:grpSpPr>
        <a:xfrm>
          <a:off x="0" y="0"/>
          <a:ext cx="0" cy="0"/>
          <a:chOff x="0" y="0"/>
          <a:chExt cx="0" cy="0"/>
        </a:xfrm>
      </p:grpSpPr>
      <p:pic>
        <p:nvPicPr>
          <p:cNvPr id="4" name="Picture 2" descr="Z:\Projects\Текущие\Проектная\FNS_2012\_БРЭНДБУК\out\PPT\3_1_present_A4-03.png"/>
          <p:cNvPicPr>
            <a:picLocks noChangeAspect="1" noChangeArrowheads="1"/>
          </p:cNvPicPr>
          <p:nvPr/>
        </p:nvPicPr>
        <p:blipFill>
          <a:blip r:embed="rId2" cstate="print"/>
          <a:srcRect/>
          <a:stretch>
            <a:fillRect/>
          </a:stretch>
        </p:blipFill>
        <p:spPr bwMode="auto">
          <a:xfrm>
            <a:off x="2117" y="1588"/>
            <a:ext cx="12189883" cy="6856412"/>
          </a:xfrm>
          <a:prstGeom prst="rect">
            <a:avLst/>
          </a:prstGeom>
          <a:noFill/>
          <a:ln w="9525">
            <a:noFill/>
            <a:miter lim="800000"/>
            <a:headEnd/>
            <a:tailEnd/>
          </a:ln>
        </p:spPr>
      </p:pic>
      <p:sp>
        <p:nvSpPr>
          <p:cNvPr id="5" name="TextBox 4"/>
          <p:cNvSpPr txBox="1"/>
          <p:nvPr/>
        </p:nvSpPr>
        <p:spPr>
          <a:xfrm>
            <a:off x="7901519" y="5127625"/>
            <a:ext cx="1231900" cy="376238"/>
          </a:xfrm>
          <a:prstGeom prst="rect">
            <a:avLst/>
          </a:prstGeom>
          <a:noFill/>
        </p:spPr>
        <p:txBody>
          <a:bodyPr lIns="80147" tIns="40074" rIns="80147" bIns="40074"/>
          <a:lstStyle/>
          <a:p>
            <a:pPr fontAlgn="base">
              <a:spcBef>
                <a:spcPct val="0"/>
              </a:spcBef>
              <a:spcAft>
                <a:spcPct val="0"/>
              </a:spcAft>
              <a:defRPr/>
            </a:pPr>
            <a:endParaRPr lang="ru-RU" dirty="0">
              <a:solidFill>
                <a:prstClr val="black"/>
              </a:solidFill>
            </a:endParaRPr>
          </a:p>
        </p:txBody>
      </p:sp>
      <p:sp>
        <p:nvSpPr>
          <p:cNvPr id="3" name="Содержимое 2"/>
          <p:cNvSpPr>
            <a:spLocks noGrp="1"/>
          </p:cNvSpPr>
          <p:nvPr>
            <p:ph idx="1"/>
          </p:nvPr>
        </p:nvSpPr>
        <p:spPr>
          <a:xfrm>
            <a:off x="1096859" y="1606877"/>
            <a:ext cx="9760919" cy="4829253"/>
          </a:xfrm>
        </p:spPr>
        <p:txBody>
          <a:bodyPr/>
          <a:lstStyle>
            <a:lvl1pPr marL="318641" indent="0">
              <a:buFontTx/>
              <a:buNone/>
              <a:defRPr b="1">
                <a:latin typeface="+mj-lt"/>
              </a:defRPr>
            </a:lvl1pPr>
            <a:lvl2pPr marL="315858" indent="2783">
              <a:defRPr>
                <a:latin typeface="+mj-lt"/>
              </a:defRPr>
            </a:lvl2pPr>
            <a:lvl3pPr marL="551012" indent="-228197">
              <a:tabLst/>
              <a:defRPr>
                <a:latin typeface="+mj-lt"/>
              </a:defRPr>
            </a:lvl3pPr>
            <a:lvl4pPr marL="0" indent="315858">
              <a:lnSpc>
                <a:spcPts val="1578"/>
              </a:lnSpc>
              <a:spcBef>
                <a:spcPts val="351"/>
              </a:spcBef>
              <a:defRPr>
                <a:latin typeface="+mj-lt"/>
              </a:defRPr>
            </a:lvl4pPr>
            <a:lvl5pPr>
              <a:lnSpc>
                <a:spcPts val="1578"/>
              </a:lnSpc>
              <a:spcBef>
                <a:spcPts val="351"/>
              </a:spcBef>
              <a:buNone/>
              <a:defRPr>
                <a:latin typeface="+mj-lt"/>
              </a:defRPr>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13" name="Заголовок 12"/>
          <p:cNvSpPr>
            <a:spLocks noGrp="1"/>
          </p:cNvSpPr>
          <p:nvPr>
            <p:ph type="title"/>
          </p:nvPr>
        </p:nvSpPr>
        <p:spPr>
          <a:xfrm>
            <a:off x="1096849" y="501073"/>
            <a:ext cx="9782923" cy="1105803"/>
          </a:xfrm>
        </p:spPr>
        <p:txBody>
          <a:bodyPr/>
          <a:lstStyle>
            <a:lvl1pPr marL="0" marR="0" indent="0" defTabSz="914239" rtl="0" eaLnBrk="1" fontAlgn="auto" latinLnBrk="0" hangingPunct="1">
              <a:lnSpc>
                <a:spcPct val="100000"/>
              </a:lnSpc>
              <a:spcBef>
                <a:spcPct val="0"/>
              </a:spcBef>
              <a:spcAft>
                <a:spcPts val="0"/>
              </a:spcAft>
              <a:tabLst/>
              <a:defRPr sz="4700"/>
            </a:lvl1pPr>
          </a:lstStyle>
          <a:p>
            <a:pPr lvl="0"/>
            <a:r>
              <a:rPr lang="ru-RU" noProof="0" smtClean="0"/>
              <a:t>Образец заголовка</a:t>
            </a:r>
            <a:endParaRPr lang="ru-RU" noProof="0" dirty="0" smtClean="0"/>
          </a:p>
        </p:txBody>
      </p:sp>
      <p:sp>
        <p:nvSpPr>
          <p:cNvPr id="6" name="Номер слайда 13"/>
          <p:cNvSpPr>
            <a:spLocks noGrp="1"/>
          </p:cNvSpPr>
          <p:nvPr>
            <p:ph type="sldNum" sz="quarter" idx="10"/>
          </p:nvPr>
        </p:nvSpPr>
        <p:spPr/>
        <p:txBody>
          <a:bodyPr/>
          <a:lstStyle>
            <a:lvl1pPr>
              <a:defRPr/>
            </a:lvl1pPr>
          </a:lstStyle>
          <a:p>
            <a:pPr>
              <a:defRPr/>
            </a:pPr>
            <a:fld id="{2239DDAF-0AF6-4ABE-B83B-855404764931}" type="slidenum">
              <a:rPr lang="ru-RU">
                <a:solidFill>
                  <a:prstClr val="white"/>
                </a:solidFill>
              </a:rPr>
              <a:pPr>
                <a:defRPr/>
              </a:pPr>
              <a:t>‹#›</a:t>
            </a:fld>
            <a:endParaRPr lang="ru-RU">
              <a:solidFill>
                <a:prstClr val="white"/>
              </a:solidFill>
            </a:endParaRPr>
          </a:p>
        </p:txBody>
      </p:sp>
    </p:spTree>
    <p:extLst>
      <p:ext uri="{BB962C8B-B14F-4D97-AF65-F5344CB8AC3E}">
        <p14:creationId xmlns:p14="http://schemas.microsoft.com/office/powerpoint/2010/main" val="2984253971"/>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p:cSld name="1_Заголовок и объект">
    <p:spTree>
      <p:nvGrpSpPr>
        <p:cNvPr id="1" name=""/>
        <p:cNvGrpSpPr/>
        <p:nvPr/>
      </p:nvGrpSpPr>
      <p:grpSpPr>
        <a:xfrm>
          <a:off x="0" y="0"/>
          <a:ext cx="0" cy="0"/>
          <a:chOff x="0" y="0"/>
          <a:chExt cx="0" cy="0"/>
        </a:xfrm>
      </p:grpSpPr>
      <p:pic>
        <p:nvPicPr>
          <p:cNvPr id="4" name="Picture 2" descr="Z:\Projects\Текущие\Проектная\FNS_2012\_БРЭНДБУК\out\PPT\3_1_present_A4-04.png"/>
          <p:cNvPicPr>
            <a:picLocks noChangeAspect="1" noChangeArrowheads="1"/>
          </p:cNvPicPr>
          <p:nvPr/>
        </p:nvPicPr>
        <p:blipFill>
          <a:blip r:embed="rId2" cstate="print"/>
          <a:srcRect/>
          <a:stretch>
            <a:fillRect/>
          </a:stretch>
        </p:blipFill>
        <p:spPr bwMode="auto">
          <a:xfrm>
            <a:off x="2" y="2"/>
            <a:ext cx="12189884" cy="6856413"/>
          </a:xfrm>
          <a:prstGeom prst="rect">
            <a:avLst/>
          </a:prstGeom>
          <a:noFill/>
          <a:ln w="9525">
            <a:noFill/>
            <a:miter lim="800000"/>
            <a:headEnd/>
            <a:tailEnd/>
          </a:ln>
        </p:spPr>
      </p:pic>
      <p:sp>
        <p:nvSpPr>
          <p:cNvPr id="3" name="Содержимое 2"/>
          <p:cNvSpPr>
            <a:spLocks noGrp="1"/>
          </p:cNvSpPr>
          <p:nvPr>
            <p:ph idx="1"/>
          </p:nvPr>
        </p:nvSpPr>
        <p:spPr>
          <a:xfrm>
            <a:off x="1096859" y="1606877"/>
            <a:ext cx="9760919" cy="4829253"/>
          </a:xfrm>
        </p:spPr>
        <p:txBody>
          <a:bodyPr/>
          <a:lstStyle>
            <a:lvl1pPr marL="318641" indent="0">
              <a:buFontTx/>
              <a:buNone/>
              <a:defRPr b="1">
                <a:latin typeface="+mj-lt"/>
              </a:defRPr>
            </a:lvl1pPr>
            <a:lvl2pPr marL="318641" indent="0">
              <a:defRPr>
                <a:latin typeface="+mj-lt"/>
              </a:defRPr>
            </a:lvl2pPr>
            <a:lvl3pPr marL="551012" indent="-228197">
              <a:defRPr>
                <a:latin typeface="+mj-lt"/>
              </a:defRPr>
            </a:lvl3pPr>
            <a:lvl4pPr marL="0" indent="315858">
              <a:defRPr>
                <a:latin typeface="+mj-lt"/>
              </a:defRPr>
            </a:lvl4pPr>
            <a:lvl5pPr marL="1257865" indent="0">
              <a:buNone/>
              <a:defRPr>
                <a:latin typeface="+mj-lt"/>
              </a:defRPr>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10" name="Заголовок 9"/>
          <p:cNvSpPr>
            <a:spLocks noGrp="1"/>
          </p:cNvSpPr>
          <p:nvPr>
            <p:ph type="title"/>
          </p:nvPr>
        </p:nvSpPr>
        <p:spPr>
          <a:xfrm>
            <a:off x="1095903" y="501073"/>
            <a:ext cx="9783868" cy="1105803"/>
          </a:xfrm>
        </p:spPr>
        <p:txBody>
          <a:bodyPr/>
          <a:lstStyle>
            <a:lvl1pPr marL="0" marR="0" indent="0" defTabSz="914239" rtl="0" eaLnBrk="1" fontAlgn="auto" latinLnBrk="0" hangingPunct="1">
              <a:lnSpc>
                <a:spcPct val="100000"/>
              </a:lnSpc>
              <a:spcBef>
                <a:spcPct val="0"/>
              </a:spcBef>
              <a:spcAft>
                <a:spcPts val="0"/>
              </a:spcAft>
              <a:tabLst/>
              <a:defRPr sz="4700"/>
            </a:lvl1pPr>
          </a:lstStyle>
          <a:p>
            <a:pPr lvl="0"/>
            <a:r>
              <a:rPr lang="ru-RU" noProof="0" smtClean="0"/>
              <a:t>Образец заголовка</a:t>
            </a:r>
            <a:endParaRPr lang="ru-RU" noProof="0" dirty="0" smtClean="0"/>
          </a:p>
        </p:txBody>
      </p:sp>
      <p:sp>
        <p:nvSpPr>
          <p:cNvPr id="5" name="Номер слайда 19"/>
          <p:cNvSpPr>
            <a:spLocks noGrp="1"/>
          </p:cNvSpPr>
          <p:nvPr>
            <p:ph type="sldNum" sz="quarter" idx="10"/>
          </p:nvPr>
        </p:nvSpPr>
        <p:spPr/>
        <p:txBody>
          <a:bodyPr/>
          <a:lstStyle>
            <a:lvl1pPr>
              <a:defRPr/>
            </a:lvl1pPr>
          </a:lstStyle>
          <a:p>
            <a:pPr>
              <a:defRPr/>
            </a:pPr>
            <a:fld id="{6A93CD11-3589-4FC4-BAD3-9C961FFE7BBB}" type="slidenum">
              <a:rPr lang="ru-RU">
                <a:solidFill>
                  <a:prstClr val="white"/>
                </a:solidFill>
              </a:rPr>
              <a:pPr>
                <a:defRPr/>
              </a:pPr>
              <a:t>‹#›</a:t>
            </a:fld>
            <a:endParaRPr lang="ru-RU">
              <a:solidFill>
                <a:prstClr val="white"/>
              </a:solidFill>
            </a:endParaRPr>
          </a:p>
        </p:txBody>
      </p:sp>
    </p:spTree>
    <p:extLst>
      <p:ext uri="{BB962C8B-B14F-4D97-AF65-F5344CB8AC3E}">
        <p14:creationId xmlns:p14="http://schemas.microsoft.com/office/powerpoint/2010/main" val="3644804130"/>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pic>
        <p:nvPicPr>
          <p:cNvPr id="4" name="Picture 2" descr="Z:\Projects\Текущие\Проектная\FNS_2012\_БРЭНДБУК\out\PPT\3_1_present_A4-03.png"/>
          <p:cNvPicPr>
            <a:picLocks noChangeAspect="1" noChangeArrowheads="1"/>
          </p:cNvPicPr>
          <p:nvPr/>
        </p:nvPicPr>
        <p:blipFill>
          <a:blip r:embed="rId2" cstate="print"/>
          <a:srcRect/>
          <a:stretch>
            <a:fillRect/>
          </a:stretch>
        </p:blipFill>
        <p:spPr bwMode="auto">
          <a:xfrm>
            <a:off x="2" y="3"/>
            <a:ext cx="12189884" cy="6854825"/>
          </a:xfrm>
          <a:prstGeom prst="rect">
            <a:avLst/>
          </a:prstGeom>
          <a:noFill/>
          <a:ln w="9525">
            <a:noFill/>
            <a:miter lim="800000"/>
            <a:headEnd/>
            <a:tailEnd/>
          </a:ln>
        </p:spPr>
      </p:pic>
      <p:sp>
        <p:nvSpPr>
          <p:cNvPr id="2" name="Заголовок 1"/>
          <p:cNvSpPr>
            <a:spLocks noGrp="1"/>
          </p:cNvSpPr>
          <p:nvPr>
            <p:ph type="title"/>
          </p:nvPr>
        </p:nvSpPr>
        <p:spPr>
          <a:xfrm>
            <a:off x="1096859" y="1012506"/>
            <a:ext cx="9760919" cy="2024630"/>
          </a:xfrm>
        </p:spPr>
        <p:txBody>
          <a:bodyPr anchor="t"/>
          <a:lstStyle>
            <a:lvl1pPr algn="l">
              <a:defRPr sz="4000" b="1" cap="all"/>
            </a:lvl1pPr>
          </a:lstStyle>
          <a:p>
            <a:r>
              <a:rPr lang="ru-RU" smtClean="0"/>
              <a:t>Образец заголовка</a:t>
            </a:r>
            <a:endParaRPr lang="ru-RU" dirty="0"/>
          </a:p>
        </p:txBody>
      </p:sp>
      <p:sp>
        <p:nvSpPr>
          <p:cNvPr id="3" name="Текст 2"/>
          <p:cNvSpPr>
            <a:spLocks noGrp="1"/>
          </p:cNvSpPr>
          <p:nvPr>
            <p:ph type="body" idx="1"/>
          </p:nvPr>
        </p:nvSpPr>
        <p:spPr>
          <a:xfrm>
            <a:off x="1096859" y="3429720"/>
            <a:ext cx="9760919" cy="3006404"/>
          </a:xfrm>
        </p:spPr>
        <p:txBody>
          <a:bodyPr/>
          <a:lstStyle>
            <a:lvl1pPr marL="0" indent="0">
              <a:buNone/>
              <a:defRPr sz="2000">
                <a:solidFill>
                  <a:schemeClr val="tx1">
                    <a:tint val="75000"/>
                  </a:schemeClr>
                </a:solidFill>
              </a:defRPr>
            </a:lvl1pPr>
            <a:lvl2pPr marL="457119" indent="0">
              <a:buNone/>
              <a:defRPr sz="1800">
                <a:solidFill>
                  <a:schemeClr val="tx1">
                    <a:tint val="75000"/>
                  </a:schemeClr>
                </a:solidFill>
              </a:defRPr>
            </a:lvl2pPr>
            <a:lvl3pPr marL="914239" indent="0">
              <a:buNone/>
              <a:defRPr sz="1600">
                <a:solidFill>
                  <a:schemeClr val="tx1">
                    <a:tint val="75000"/>
                  </a:schemeClr>
                </a:solidFill>
              </a:defRPr>
            </a:lvl3pPr>
            <a:lvl4pPr marL="1371358" indent="0">
              <a:buNone/>
              <a:defRPr sz="1400">
                <a:solidFill>
                  <a:schemeClr val="tx1">
                    <a:tint val="75000"/>
                  </a:schemeClr>
                </a:solidFill>
              </a:defRPr>
            </a:lvl4pPr>
            <a:lvl5pPr marL="1828477" indent="0">
              <a:buNone/>
              <a:defRPr sz="1400">
                <a:solidFill>
                  <a:schemeClr val="tx1">
                    <a:tint val="75000"/>
                  </a:schemeClr>
                </a:solidFill>
              </a:defRPr>
            </a:lvl5pPr>
            <a:lvl6pPr marL="2285596" indent="0">
              <a:buNone/>
              <a:defRPr sz="1400">
                <a:solidFill>
                  <a:schemeClr val="tx1">
                    <a:tint val="75000"/>
                  </a:schemeClr>
                </a:solidFill>
              </a:defRPr>
            </a:lvl6pPr>
            <a:lvl7pPr marL="2742716" indent="0">
              <a:buNone/>
              <a:defRPr sz="1400">
                <a:solidFill>
                  <a:schemeClr val="tx1">
                    <a:tint val="75000"/>
                  </a:schemeClr>
                </a:solidFill>
              </a:defRPr>
            </a:lvl7pPr>
            <a:lvl8pPr marL="3199835" indent="0">
              <a:buNone/>
              <a:defRPr sz="1400">
                <a:solidFill>
                  <a:schemeClr val="tx1">
                    <a:tint val="75000"/>
                  </a:schemeClr>
                </a:solidFill>
              </a:defRPr>
            </a:lvl8pPr>
            <a:lvl9pPr marL="3656954" indent="0">
              <a:buNone/>
              <a:defRPr sz="1400">
                <a:solidFill>
                  <a:schemeClr val="tx1">
                    <a:tint val="75000"/>
                  </a:schemeClr>
                </a:solidFill>
              </a:defRPr>
            </a:lvl9pPr>
          </a:lstStyle>
          <a:p>
            <a:pPr lvl="0"/>
            <a:r>
              <a:rPr lang="ru-RU" smtClean="0"/>
              <a:t>Образец текста</a:t>
            </a:r>
          </a:p>
        </p:txBody>
      </p:sp>
      <p:sp>
        <p:nvSpPr>
          <p:cNvPr id="5" name="Номер слайда 13"/>
          <p:cNvSpPr>
            <a:spLocks noGrp="1"/>
          </p:cNvSpPr>
          <p:nvPr>
            <p:ph type="sldNum" sz="quarter" idx="10"/>
          </p:nvPr>
        </p:nvSpPr>
        <p:spPr/>
        <p:txBody>
          <a:bodyPr/>
          <a:lstStyle>
            <a:lvl1pPr>
              <a:defRPr/>
            </a:lvl1pPr>
          </a:lstStyle>
          <a:p>
            <a:pPr>
              <a:defRPr/>
            </a:pPr>
            <a:fld id="{7BE47153-C846-4E9D-BCA4-C5D28A27AE7C}" type="slidenum">
              <a:rPr lang="ru-RU">
                <a:solidFill>
                  <a:prstClr val="white"/>
                </a:solidFill>
              </a:rPr>
              <a:pPr>
                <a:defRPr/>
              </a:pPr>
              <a:t>‹#›</a:t>
            </a:fld>
            <a:endParaRPr lang="ru-RU">
              <a:solidFill>
                <a:prstClr val="white"/>
              </a:solidFill>
            </a:endParaRPr>
          </a:p>
        </p:txBody>
      </p:sp>
    </p:spTree>
    <p:extLst>
      <p:ext uri="{BB962C8B-B14F-4D97-AF65-F5344CB8AC3E}">
        <p14:creationId xmlns:p14="http://schemas.microsoft.com/office/powerpoint/2010/main" val="4061659169"/>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pic>
        <p:nvPicPr>
          <p:cNvPr id="5" name="Picture 2" descr="Z:\Projects\Текущие\Проектная\FNS_2012\_БРЭНДБУК\out\PPT\3_1_present_A4-03.png"/>
          <p:cNvPicPr>
            <a:picLocks noChangeAspect="1" noChangeArrowheads="1"/>
          </p:cNvPicPr>
          <p:nvPr/>
        </p:nvPicPr>
        <p:blipFill>
          <a:blip r:embed="rId2" cstate="print"/>
          <a:srcRect/>
          <a:stretch>
            <a:fillRect/>
          </a:stretch>
        </p:blipFill>
        <p:spPr bwMode="auto">
          <a:xfrm>
            <a:off x="2117" y="1588"/>
            <a:ext cx="12189883" cy="6856412"/>
          </a:xfrm>
          <a:prstGeom prst="rect">
            <a:avLst/>
          </a:prstGeom>
          <a:noFill/>
          <a:ln w="9525">
            <a:noFill/>
            <a:miter lim="800000"/>
            <a:headEnd/>
            <a:tailEnd/>
          </a:ln>
        </p:spPr>
      </p:pic>
      <p:sp>
        <p:nvSpPr>
          <p:cNvPr id="2" name="Заголовок 1"/>
          <p:cNvSpPr>
            <a:spLocks noGrp="1"/>
          </p:cNvSpPr>
          <p:nvPr>
            <p:ph type="title"/>
          </p:nvPr>
        </p:nvSpPr>
        <p:spPr>
          <a:xfrm>
            <a:off x="1096849" y="501068"/>
            <a:ext cx="9782923" cy="1105804"/>
          </a:xfrm>
        </p:spPr>
        <p:txBody>
          <a:bodyPr/>
          <a:lstStyle>
            <a:lvl1pPr algn="l">
              <a:defRPr/>
            </a:lvl1pPr>
          </a:lstStyle>
          <a:p>
            <a:r>
              <a:rPr lang="ru-RU" smtClean="0"/>
              <a:t>Образец заголовка</a:t>
            </a:r>
            <a:endParaRPr lang="ru-RU" dirty="0"/>
          </a:p>
        </p:txBody>
      </p:sp>
      <p:sp>
        <p:nvSpPr>
          <p:cNvPr id="3" name="Содержимое 2"/>
          <p:cNvSpPr>
            <a:spLocks noGrp="1"/>
          </p:cNvSpPr>
          <p:nvPr>
            <p:ph sz="half" idx="1"/>
          </p:nvPr>
        </p:nvSpPr>
        <p:spPr>
          <a:xfrm>
            <a:off x="1096848" y="1606874"/>
            <a:ext cx="4827685" cy="469579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4" name="Содержимое 3"/>
          <p:cNvSpPr>
            <a:spLocks noGrp="1"/>
          </p:cNvSpPr>
          <p:nvPr>
            <p:ph sz="half" idx="2"/>
          </p:nvPr>
        </p:nvSpPr>
        <p:spPr>
          <a:xfrm>
            <a:off x="6019920" y="1606874"/>
            <a:ext cx="4859863" cy="469579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6" name="Номер слайда 12"/>
          <p:cNvSpPr>
            <a:spLocks noGrp="1"/>
          </p:cNvSpPr>
          <p:nvPr>
            <p:ph type="sldNum" sz="quarter" idx="10"/>
          </p:nvPr>
        </p:nvSpPr>
        <p:spPr/>
        <p:txBody>
          <a:bodyPr/>
          <a:lstStyle>
            <a:lvl1pPr>
              <a:defRPr/>
            </a:lvl1pPr>
          </a:lstStyle>
          <a:p>
            <a:pPr>
              <a:defRPr/>
            </a:pPr>
            <a:fld id="{A9F28B09-27F3-4B3E-BCBA-42713A63654D}" type="slidenum">
              <a:rPr lang="ru-RU">
                <a:solidFill>
                  <a:prstClr val="white"/>
                </a:solidFill>
              </a:rPr>
              <a:pPr>
                <a:defRPr/>
              </a:pPr>
              <a:t>‹#›</a:t>
            </a:fld>
            <a:endParaRPr lang="ru-RU">
              <a:solidFill>
                <a:prstClr val="white"/>
              </a:solidFill>
            </a:endParaRPr>
          </a:p>
        </p:txBody>
      </p:sp>
    </p:spTree>
    <p:extLst>
      <p:ext uri="{BB962C8B-B14F-4D97-AF65-F5344CB8AC3E}">
        <p14:creationId xmlns:p14="http://schemas.microsoft.com/office/powerpoint/2010/main" val="2275504899"/>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96845" y="501067"/>
            <a:ext cx="10485555" cy="1105804"/>
          </a:xfrm>
        </p:spPr>
        <p:txBody>
          <a:bodyPr/>
          <a:lstStyle>
            <a:lvl1pPr>
              <a:defRPr/>
            </a:lvl1pPr>
          </a:lstStyle>
          <a:p>
            <a:r>
              <a:rPr lang="ru-RU" smtClean="0"/>
              <a:t>Образец заголовка</a:t>
            </a:r>
            <a:endParaRPr lang="ru-RU" dirty="0"/>
          </a:p>
        </p:txBody>
      </p:sp>
      <p:sp>
        <p:nvSpPr>
          <p:cNvPr id="3" name="Текст 2"/>
          <p:cNvSpPr>
            <a:spLocks noGrp="1"/>
          </p:cNvSpPr>
          <p:nvPr>
            <p:ph type="body" idx="1"/>
          </p:nvPr>
        </p:nvSpPr>
        <p:spPr>
          <a:xfrm>
            <a:off x="1096856" y="1606872"/>
            <a:ext cx="4899671" cy="568003"/>
          </a:xfrm>
        </p:spPr>
        <p:txBody>
          <a:bodyPr anchor="b"/>
          <a:lstStyle>
            <a:lvl1pPr marL="0" indent="0">
              <a:buNone/>
              <a:defRPr sz="2400" b="1"/>
            </a:lvl1pPr>
            <a:lvl2pPr marL="457119" indent="0">
              <a:buNone/>
              <a:defRPr sz="2000" b="1"/>
            </a:lvl2pPr>
            <a:lvl3pPr marL="914239" indent="0">
              <a:buNone/>
              <a:defRPr sz="1800" b="1"/>
            </a:lvl3pPr>
            <a:lvl4pPr marL="1371358" indent="0">
              <a:buNone/>
              <a:defRPr sz="1600" b="1"/>
            </a:lvl4pPr>
            <a:lvl5pPr marL="1828477" indent="0">
              <a:buNone/>
              <a:defRPr sz="1600" b="1"/>
            </a:lvl5pPr>
            <a:lvl6pPr marL="2285596" indent="0">
              <a:buNone/>
              <a:defRPr sz="1600" b="1"/>
            </a:lvl6pPr>
            <a:lvl7pPr marL="2742716" indent="0">
              <a:buNone/>
              <a:defRPr sz="1600" b="1"/>
            </a:lvl7pPr>
            <a:lvl8pPr marL="3199835" indent="0">
              <a:buNone/>
              <a:defRPr sz="1600" b="1"/>
            </a:lvl8pPr>
            <a:lvl9pPr marL="3656954"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1096856" y="2174876"/>
            <a:ext cx="4899671" cy="426124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5" name="Текст 4"/>
          <p:cNvSpPr>
            <a:spLocks noGrp="1"/>
          </p:cNvSpPr>
          <p:nvPr>
            <p:ph type="body" sz="quarter" idx="3"/>
          </p:nvPr>
        </p:nvSpPr>
        <p:spPr>
          <a:xfrm>
            <a:off x="6096026" y="1606872"/>
            <a:ext cx="4783767" cy="568003"/>
          </a:xfrm>
        </p:spPr>
        <p:txBody>
          <a:bodyPr anchor="b"/>
          <a:lstStyle>
            <a:lvl1pPr marL="0" indent="0">
              <a:buNone/>
              <a:defRPr sz="2400" b="1"/>
            </a:lvl1pPr>
            <a:lvl2pPr marL="457119" indent="0">
              <a:buNone/>
              <a:defRPr sz="2000" b="1"/>
            </a:lvl2pPr>
            <a:lvl3pPr marL="914239" indent="0">
              <a:buNone/>
              <a:defRPr sz="1800" b="1"/>
            </a:lvl3pPr>
            <a:lvl4pPr marL="1371358" indent="0">
              <a:buNone/>
              <a:defRPr sz="1600" b="1"/>
            </a:lvl4pPr>
            <a:lvl5pPr marL="1828477" indent="0">
              <a:buNone/>
              <a:defRPr sz="1600" b="1"/>
            </a:lvl5pPr>
            <a:lvl6pPr marL="2285596" indent="0">
              <a:buNone/>
              <a:defRPr sz="1600" b="1"/>
            </a:lvl6pPr>
            <a:lvl7pPr marL="2742716" indent="0">
              <a:buNone/>
              <a:defRPr sz="1600" b="1"/>
            </a:lvl7pPr>
            <a:lvl8pPr marL="3199835" indent="0">
              <a:buNone/>
              <a:defRPr sz="1600" b="1"/>
            </a:lvl8pPr>
            <a:lvl9pPr marL="3656954"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6096026" y="2188098"/>
            <a:ext cx="4783767" cy="424802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7" name="Дата 3"/>
          <p:cNvSpPr>
            <a:spLocks noGrp="1"/>
          </p:cNvSpPr>
          <p:nvPr>
            <p:ph type="dt" sz="half" idx="10"/>
          </p:nvPr>
        </p:nvSpPr>
        <p:spPr/>
        <p:txBody>
          <a:bodyPr/>
          <a:lstStyle>
            <a:lvl1pPr>
              <a:defRPr/>
            </a:lvl1pPr>
          </a:lstStyle>
          <a:p>
            <a:pPr>
              <a:defRPr/>
            </a:pPr>
            <a:endParaRPr lang="ru-RU">
              <a:solidFill>
                <a:prstClr val="black">
                  <a:tint val="75000"/>
                </a:prstClr>
              </a:solidFill>
            </a:endParaRPr>
          </a:p>
        </p:txBody>
      </p:sp>
      <p:sp>
        <p:nvSpPr>
          <p:cNvPr id="8"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9" name="Номер слайда 5"/>
          <p:cNvSpPr>
            <a:spLocks noGrp="1"/>
          </p:cNvSpPr>
          <p:nvPr>
            <p:ph type="sldNum" sz="quarter" idx="12"/>
          </p:nvPr>
        </p:nvSpPr>
        <p:spPr/>
        <p:txBody>
          <a:bodyPr/>
          <a:lstStyle>
            <a:lvl1pPr>
              <a:defRPr/>
            </a:lvl1pPr>
          </a:lstStyle>
          <a:p>
            <a:pPr>
              <a:defRPr/>
            </a:pPr>
            <a:fld id="{2911AA50-C0A9-4626-8184-7DADBFECA2C9}" type="slidenum">
              <a:rPr lang="ru-RU">
                <a:solidFill>
                  <a:prstClr val="white"/>
                </a:solidFill>
              </a:rPr>
              <a:pPr>
                <a:defRPr/>
              </a:pPr>
              <a:t>‹#›</a:t>
            </a:fld>
            <a:endParaRPr lang="ru-RU">
              <a:solidFill>
                <a:prstClr val="white"/>
              </a:solidFill>
            </a:endParaRPr>
          </a:p>
        </p:txBody>
      </p:sp>
    </p:spTree>
    <p:extLst>
      <p:ext uri="{BB962C8B-B14F-4D97-AF65-F5344CB8AC3E}">
        <p14:creationId xmlns:p14="http://schemas.microsoft.com/office/powerpoint/2010/main" val="4068663551"/>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pic>
        <p:nvPicPr>
          <p:cNvPr id="3" name="Picture 2" descr="Z:\Projects\Текущие\Проектная\FNS_2012\_БРЭНДБУК\out\PPT\3_1_present_A4-03.png"/>
          <p:cNvPicPr>
            <a:picLocks noChangeAspect="1" noChangeArrowheads="1"/>
          </p:cNvPicPr>
          <p:nvPr/>
        </p:nvPicPr>
        <p:blipFill>
          <a:blip r:embed="rId2" cstate="print"/>
          <a:srcRect/>
          <a:stretch>
            <a:fillRect/>
          </a:stretch>
        </p:blipFill>
        <p:spPr bwMode="auto">
          <a:xfrm>
            <a:off x="2117" y="1588"/>
            <a:ext cx="12189883" cy="6856412"/>
          </a:xfrm>
          <a:prstGeom prst="rect">
            <a:avLst/>
          </a:prstGeom>
          <a:noFill/>
          <a:ln w="9525">
            <a:noFill/>
            <a:miter lim="800000"/>
            <a:headEnd/>
            <a:tailEnd/>
          </a:ln>
        </p:spPr>
      </p:pic>
      <p:sp>
        <p:nvSpPr>
          <p:cNvPr id="2" name="Заголовок 1"/>
          <p:cNvSpPr>
            <a:spLocks noGrp="1"/>
          </p:cNvSpPr>
          <p:nvPr>
            <p:ph type="title"/>
          </p:nvPr>
        </p:nvSpPr>
        <p:spPr>
          <a:xfrm>
            <a:off x="1096846" y="501068"/>
            <a:ext cx="10485555" cy="1105804"/>
          </a:xfrm>
        </p:spPr>
        <p:txBody>
          <a:bodyPr/>
          <a:lstStyle>
            <a:lvl1pPr algn="l">
              <a:defRPr/>
            </a:lvl1pPr>
          </a:lstStyle>
          <a:p>
            <a:r>
              <a:rPr lang="ru-RU" smtClean="0"/>
              <a:t>Образец заголовка</a:t>
            </a:r>
            <a:endParaRPr lang="ru-RU" dirty="0"/>
          </a:p>
        </p:txBody>
      </p:sp>
      <p:sp>
        <p:nvSpPr>
          <p:cNvPr id="4" name="Дата 10"/>
          <p:cNvSpPr>
            <a:spLocks noGrp="1"/>
          </p:cNvSpPr>
          <p:nvPr>
            <p:ph type="dt" sz="half" idx="10"/>
          </p:nvPr>
        </p:nvSpPr>
        <p:spPr/>
        <p:txBody>
          <a:bodyPr/>
          <a:lstStyle>
            <a:lvl1pPr>
              <a:defRPr/>
            </a:lvl1pPr>
          </a:lstStyle>
          <a:p>
            <a:pPr>
              <a:defRPr/>
            </a:pPr>
            <a:endParaRPr lang="ru-RU">
              <a:solidFill>
                <a:prstClr val="black">
                  <a:tint val="75000"/>
                </a:prstClr>
              </a:solidFill>
            </a:endParaRPr>
          </a:p>
        </p:txBody>
      </p:sp>
      <p:sp>
        <p:nvSpPr>
          <p:cNvPr id="5" name="Номер слайда 11"/>
          <p:cNvSpPr>
            <a:spLocks noGrp="1"/>
          </p:cNvSpPr>
          <p:nvPr>
            <p:ph type="sldNum" sz="quarter" idx="11"/>
          </p:nvPr>
        </p:nvSpPr>
        <p:spPr/>
        <p:txBody>
          <a:bodyPr/>
          <a:lstStyle>
            <a:lvl1pPr>
              <a:defRPr/>
            </a:lvl1pPr>
          </a:lstStyle>
          <a:p>
            <a:pPr>
              <a:defRPr/>
            </a:pPr>
            <a:fld id="{562C4A87-A01D-4F22-955E-864C60B22584}" type="slidenum">
              <a:rPr lang="ru-RU">
                <a:solidFill>
                  <a:prstClr val="white"/>
                </a:solidFill>
              </a:rPr>
              <a:pPr>
                <a:defRPr/>
              </a:pPr>
              <a:t>‹#›</a:t>
            </a:fld>
            <a:endParaRPr lang="ru-RU">
              <a:solidFill>
                <a:prstClr val="white"/>
              </a:solidFill>
            </a:endParaRPr>
          </a:p>
        </p:txBody>
      </p:sp>
      <p:sp>
        <p:nvSpPr>
          <p:cNvPr id="6" name="Нижний колонтитул 12"/>
          <p:cNvSpPr>
            <a:spLocks noGrp="1"/>
          </p:cNvSpPr>
          <p:nvPr>
            <p:ph type="ftr" sz="quarter" idx="12"/>
          </p:nvPr>
        </p:nvSpPr>
        <p:spPr/>
        <p:txBody>
          <a:bodyPr/>
          <a:lstStyle>
            <a:lvl1pPr>
              <a:defRPr/>
            </a:lvl1pPr>
          </a:lstStyle>
          <a:p>
            <a:pPr>
              <a:defRPr/>
            </a:pPr>
            <a:endParaRPr lang="ru-RU">
              <a:solidFill>
                <a:prstClr val="black">
                  <a:tint val="75000"/>
                </a:prstClr>
              </a:solidFill>
            </a:endParaRPr>
          </a:p>
        </p:txBody>
      </p:sp>
    </p:spTree>
    <p:extLst>
      <p:ext uri="{BB962C8B-B14F-4D97-AF65-F5344CB8AC3E}">
        <p14:creationId xmlns:p14="http://schemas.microsoft.com/office/powerpoint/2010/main" val="4226813772"/>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lvl1pPr>
              <a:defRPr/>
            </a:lvl1pPr>
          </a:lstStyle>
          <a:p>
            <a:pPr>
              <a:defRPr/>
            </a:pPr>
            <a:endParaRPr lang="ru-RU">
              <a:solidFill>
                <a:prstClr val="black">
                  <a:tint val="75000"/>
                </a:prstClr>
              </a:solidFill>
            </a:endParaRPr>
          </a:p>
        </p:txBody>
      </p:sp>
      <p:sp>
        <p:nvSpPr>
          <p:cNvPr id="3" name="Нижний колонтитул 2"/>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4" name="Номер слайда 5"/>
          <p:cNvSpPr>
            <a:spLocks noGrp="1"/>
          </p:cNvSpPr>
          <p:nvPr>
            <p:ph type="sldNum" sz="quarter" idx="12"/>
          </p:nvPr>
        </p:nvSpPr>
        <p:spPr>
          <a:xfrm>
            <a:off x="10922001" y="5872163"/>
            <a:ext cx="755651" cy="654050"/>
          </a:xfrm>
        </p:spPr>
        <p:txBody>
          <a:bodyPr/>
          <a:lstStyle>
            <a:lvl1pPr algn="ctr">
              <a:defRPr sz="2400" i="0" smtClean="0">
                <a:solidFill>
                  <a:schemeClr val="bg1"/>
                </a:solidFill>
                <a:latin typeface="+mj-lt"/>
              </a:defRPr>
            </a:lvl1pPr>
          </a:lstStyle>
          <a:p>
            <a:pPr>
              <a:defRPr/>
            </a:pPr>
            <a:fld id="{0BBD6A6B-995D-4DB0-B583-8D3A1356F194}" type="slidenum">
              <a:rPr lang="ru-RU">
                <a:solidFill>
                  <a:prstClr val="white"/>
                </a:solidFill>
              </a:rPr>
              <a:pPr>
                <a:defRPr/>
              </a:pPr>
              <a:t>‹#›</a:t>
            </a:fld>
            <a:endParaRPr lang="ru-RU">
              <a:solidFill>
                <a:prstClr val="white"/>
              </a:solidFill>
            </a:endParaRPr>
          </a:p>
        </p:txBody>
      </p:sp>
    </p:spTree>
    <p:extLst>
      <p:ext uri="{BB962C8B-B14F-4D97-AF65-F5344CB8AC3E}">
        <p14:creationId xmlns:p14="http://schemas.microsoft.com/office/powerpoint/2010/main" val="3344357005"/>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9603" y="273050"/>
            <a:ext cx="4011084"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4766733" y="27305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609603" y="1435103"/>
            <a:ext cx="4011084" cy="4691063"/>
          </a:xfrm>
        </p:spPr>
        <p:txBody>
          <a:bodyPr/>
          <a:lstStyle>
            <a:lvl1pPr marL="0" indent="0">
              <a:buNone/>
              <a:defRPr sz="1400"/>
            </a:lvl1pPr>
            <a:lvl2pPr marL="457119" indent="0">
              <a:buNone/>
              <a:defRPr sz="1200"/>
            </a:lvl2pPr>
            <a:lvl3pPr marL="914239" indent="0">
              <a:buNone/>
              <a:defRPr sz="1000"/>
            </a:lvl3pPr>
            <a:lvl4pPr marL="1371358" indent="0">
              <a:buNone/>
              <a:defRPr sz="900"/>
            </a:lvl4pPr>
            <a:lvl5pPr marL="1828477" indent="0">
              <a:buNone/>
              <a:defRPr sz="900"/>
            </a:lvl5pPr>
            <a:lvl6pPr marL="2285596" indent="0">
              <a:buNone/>
              <a:defRPr sz="900"/>
            </a:lvl6pPr>
            <a:lvl7pPr marL="2742716" indent="0">
              <a:buNone/>
              <a:defRPr sz="900"/>
            </a:lvl7pPr>
            <a:lvl8pPr marL="3199835" indent="0">
              <a:buNone/>
              <a:defRPr sz="900"/>
            </a:lvl8pPr>
            <a:lvl9pPr marL="3656954" indent="0">
              <a:buNone/>
              <a:defRPr sz="900"/>
            </a:lvl9pPr>
          </a:lstStyle>
          <a:p>
            <a:pPr lvl="0"/>
            <a:r>
              <a:rPr lang="ru-RU" smtClean="0"/>
              <a:t>Образец текста</a:t>
            </a:r>
          </a:p>
        </p:txBody>
      </p:sp>
      <p:sp>
        <p:nvSpPr>
          <p:cNvPr id="5" name="Дата 3"/>
          <p:cNvSpPr>
            <a:spLocks noGrp="1"/>
          </p:cNvSpPr>
          <p:nvPr>
            <p:ph type="dt" sz="half" idx="10"/>
          </p:nvPr>
        </p:nvSpPr>
        <p:spPr/>
        <p:txBody>
          <a:bodyPr/>
          <a:lstStyle>
            <a:lvl1pPr>
              <a:defRPr/>
            </a:lvl1pPr>
          </a:lstStyle>
          <a:p>
            <a:pPr>
              <a:defRPr/>
            </a:pPr>
            <a:endParaRPr lang="ru-RU">
              <a:solidFill>
                <a:prstClr val="black">
                  <a:tint val="75000"/>
                </a:prstClr>
              </a:solidFill>
            </a:endParaRPr>
          </a:p>
        </p:txBody>
      </p:sp>
      <p:sp>
        <p:nvSpPr>
          <p:cNvPr id="6"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7" name="Номер слайда 5"/>
          <p:cNvSpPr>
            <a:spLocks noGrp="1"/>
          </p:cNvSpPr>
          <p:nvPr>
            <p:ph type="sldNum" sz="quarter" idx="12"/>
          </p:nvPr>
        </p:nvSpPr>
        <p:spPr/>
        <p:txBody>
          <a:bodyPr/>
          <a:lstStyle>
            <a:lvl1pPr>
              <a:defRPr/>
            </a:lvl1pPr>
          </a:lstStyle>
          <a:p>
            <a:pPr>
              <a:defRPr/>
            </a:pPr>
            <a:fld id="{D972F5D9-17FF-4B8A-9086-F903DD3587A6}" type="slidenum">
              <a:rPr lang="ru-RU">
                <a:solidFill>
                  <a:prstClr val="white"/>
                </a:solidFill>
              </a:rPr>
              <a:pPr>
                <a:defRPr/>
              </a:pPr>
              <a:t>‹#›</a:t>
            </a:fld>
            <a:endParaRPr lang="ru-RU">
              <a:solidFill>
                <a:prstClr val="white"/>
              </a:solidFill>
            </a:endParaRPr>
          </a:p>
        </p:txBody>
      </p:sp>
    </p:spTree>
    <p:extLst>
      <p:ext uri="{BB962C8B-B14F-4D97-AF65-F5344CB8AC3E}">
        <p14:creationId xmlns:p14="http://schemas.microsoft.com/office/powerpoint/2010/main" val="3673946223"/>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389717" y="4800600"/>
            <a:ext cx="73152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2389717" y="612775"/>
            <a:ext cx="7315200" cy="4114800"/>
          </a:xfrm>
        </p:spPr>
        <p:txBody>
          <a:bodyPr rtlCol="0">
            <a:normAutofit/>
          </a:bodyPr>
          <a:lstStyle>
            <a:lvl1pPr marL="0" indent="0">
              <a:buNone/>
              <a:defRPr sz="3200"/>
            </a:lvl1pPr>
            <a:lvl2pPr marL="457119" indent="0">
              <a:buNone/>
              <a:defRPr sz="2800"/>
            </a:lvl2pPr>
            <a:lvl3pPr marL="914239" indent="0">
              <a:buNone/>
              <a:defRPr sz="2400"/>
            </a:lvl3pPr>
            <a:lvl4pPr marL="1371358" indent="0">
              <a:buNone/>
              <a:defRPr sz="2000"/>
            </a:lvl4pPr>
            <a:lvl5pPr marL="1828477" indent="0">
              <a:buNone/>
              <a:defRPr sz="2000"/>
            </a:lvl5pPr>
            <a:lvl6pPr marL="2285596" indent="0">
              <a:buNone/>
              <a:defRPr sz="2000"/>
            </a:lvl6pPr>
            <a:lvl7pPr marL="2742716" indent="0">
              <a:buNone/>
              <a:defRPr sz="2000"/>
            </a:lvl7pPr>
            <a:lvl8pPr marL="3199835" indent="0">
              <a:buNone/>
              <a:defRPr sz="2000"/>
            </a:lvl8pPr>
            <a:lvl9pPr marL="3656954" indent="0">
              <a:buNone/>
              <a:defRPr sz="2000"/>
            </a:lvl9pPr>
          </a:lstStyle>
          <a:p>
            <a:pPr lvl="0"/>
            <a:r>
              <a:rPr lang="ru-RU" noProof="0" smtClean="0"/>
              <a:t>Вставка рисунка</a:t>
            </a:r>
            <a:endParaRPr lang="ru-RU" noProof="0"/>
          </a:p>
        </p:txBody>
      </p:sp>
      <p:sp>
        <p:nvSpPr>
          <p:cNvPr id="4" name="Текст 3"/>
          <p:cNvSpPr>
            <a:spLocks noGrp="1"/>
          </p:cNvSpPr>
          <p:nvPr>
            <p:ph type="body" sz="half" idx="2"/>
          </p:nvPr>
        </p:nvSpPr>
        <p:spPr>
          <a:xfrm>
            <a:off x="2389717" y="5367338"/>
            <a:ext cx="7315200" cy="804862"/>
          </a:xfrm>
        </p:spPr>
        <p:txBody>
          <a:bodyPr/>
          <a:lstStyle>
            <a:lvl1pPr marL="0" indent="0">
              <a:buNone/>
              <a:defRPr sz="1400"/>
            </a:lvl1pPr>
            <a:lvl2pPr marL="457119" indent="0">
              <a:buNone/>
              <a:defRPr sz="1200"/>
            </a:lvl2pPr>
            <a:lvl3pPr marL="914239" indent="0">
              <a:buNone/>
              <a:defRPr sz="1000"/>
            </a:lvl3pPr>
            <a:lvl4pPr marL="1371358" indent="0">
              <a:buNone/>
              <a:defRPr sz="900"/>
            </a:lvl4pPr>
            <a:lvl5pPr marL="1828477" indent="0">
              <a:buNone/>
              <a:defRPr sz="900"/>
            </a:lvl5pPr>
            <a:lvl6pPr marL="2285596" indent="0">
              <a:buNone/>
              <a:defRPr sz="900"/>
            </a:lvl6pPr>
            <a:lvl7pPr marL="2742716" indent="0">
              <a:buNone/>
              <a:defRPr sz="900"/>
            </a:lvl7pPr>
            <a:lvl8pPr marL="3199835" indent="0">
              <a:buNone/>
              <a:defRPr sz="900"/>
            </a:lvl8pPr>
            <a:lvl9pPr marL="3656954" indent="0">
              <a:buNone/>
              <a:defRPr sz="900"/>
            </a:lvl9pPr>
          </a:lstStyle>
          <a:p>
            <a:pPr lvl="0"/>
            <a:r>
              <a:rPr lang="ru-RU" smtClean="0"/>
              <a:t>Образец текста</a:t>
            </a:r>
          </a:p>
        </p:txBody>
      </p:sp>
      <p:sp>
        <p:nvSpPr>
          <p:cNvPr id="5" name="Дата 3"/>
          <p:cNvSpPr>
            <a:spLocks noGrp="1"/>
          </p:cNvSpPr>
          <p:nvPr>
            <p:ph type="dt" sz="half" idx="10"/>
          </p:nvPr>
        </p:nvSpPr>
        <p:spPr/>
        <p:txBody>
          <a:bodyPr/>
          <a:lstStyle>
            <a:lvl1pPr>
              <a:defRPr/>
            </a:lvl1pPr>
          </a:lstStyle>
          <a:p>
            <a:pPr>
              <a:defRPr/>
            </a:pPr>
            <a:endParaRPr lang="ru-RU">
              <a:solidFill>
                <a:prstClr val="black">
                  <a:tint val="75000"/>
                </a:prstClr>
              </a:solidFill>
            </a:endParaRPr>
          </a:p>
        </p:txBody>
      </p:sp>
      <p:sp>
        <p:nvSpPr>
          <p:cNvPr id="6"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7" name="Номер слайда 5"/>
          <p:cNvSpPr>
            <a:spLocks noGrp="1"/>
          </p:cNvSpPr>
          <p:nvPr>
            <p:ph type="sldNum" sz="quarter" idx="12"/>
          </p:nvPr>
        </p:nvSpPr>
        <p:spPr/>
        <p:txBody>
          <a:bodyPr/>
          <a:lstStyle>
            <a:lvl1pPr>
              <a:defRPr/>
            </a:lvl1pPr>
          </a:lstStyle>
          <a:p>
            <a:pPr>
              <a:defRPr/>
            </a:pPr>
            <a:fld id="{86DC74DC-DA40-4C44-82D9-EFD05A28A752}" type="slidenum">
              <a:rPr lang="ru-RU">
                <a:solidFill>
                  <a:prstClr val="white"/>
                </a:solidFill>
              </a:rPr>
              <a:pPr>
                <a:defRPr/>
              </a:pPr>
              <a:t>‹#›</a:t>
            </a:fld>
            <a:endParaRPr lang="ru-RU">
              <a:solidFill>
                <a:prstClr val="white"/>
              </a:solidFill>
            </a:endParaRPr>
          </a:p>
        </p:txBody>
      </p:sp>
    </p:spTree>
    <p:extLst>
      <p:ext uri="{BB962C8B-B14F-4D97-AF65-F5344CB8AC3E}">
        <p14:creationId xmlns:p14="http://schemas.microsoft.com/office/powerpoint/2010/main" val="2198279056"/>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lvl1pPr>
              <a:defRPr/>
            </a:lvl1pPr>
          </a:lstStyle>
          <a:p>
            <a:pPr>
              <a:defRPr/>
            </a:pPr>
            <a:fld id="{059EC3CA-9670-47C7-BE9D-1F57EBE932B9}" type="slidenum">
              <a:rPr lang="ru-RU">
                <a:solidFill>
                  <a:prstClr val="white"/>
                </a:solidFill>
              </a:rPr>
              <a:pPr>
                <a:defRPr/>
              </a:pPr>
              <a:t>‹#›</a:t>
            </a:fld>
            <a:endParaRPr lang="ru-RU">
              <a:solidFill>
                <a:prstClr val="white"/>
              </a:solidFill>
            </a:endParaRPr>
          </a:p>
        </p:txBody>
      </p:sp>
    </p:spTree>
    <p:extLst>
      <p:ext uri="{BB962C8B-B14F-4D97-AF65-F5344CB8AC3E}">
        <p14:creationId xmlns:p14="http://schemas.microsoft.com/office/powerpoint/2010/main" val="95346431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pic>
        <p:nvPicPr>
          <p:cNvPr id="3" name="Picture 2" descr="Z:\Projects\Текущие\Проектная\FNS_2012\_БРЭНДБУК\out\PPT\3_1_present_A4-03.png"/>
          <p:cNvPicPr>
            <a:picLocks noChangeAspect="1" noChangeArrowheads="1"/>
          </p:cNvPicPr>
          <p:nvPr/>
        </p:nvPicPr>
        <p:blipFill>
          <a:blip r:embed="rId2" cstate="print"/>
          <a:srcRect/>
          <a:stretch>
            <a:fillRect/>
          </a:stretch>
        </p:blipFill>
        <p:spPr bwMode="auto">
          <a:xfrm>
            <a:off x="2117" y="1588"/>
            <a:ext cx="12189883" cy="6856412"/>
          </a:xfrm>
          <a:prstGeom prst="rect">
            <a:avLst/>
          </a:prstGeom>
          <a:noFill/>
          <a:ln w="9525">
            <a:noFill/>
            <a:miter lim="800000"/>
            <a:headEnd/>
            <a:tailEnd/>
          </a:ln>
        </p:spPr>
      </p:pic>
      <p:sp>
        <p:nvSpPr>
          <p:cNvPr id="2" name="Заголовок 1"/>
          <p:cNvSpPr>
            <a:spLocks noGrp="1"/>
          </p:cNvSpPr>
          <p:nvPr>
            <p:ph type="title"/>
          </p:nvPr>
        </p:nvSpPr>
        <p:spPr>
          <a:xfrm>
            <a:off x="1096846" y="501068"/>
            <a:ext cx="10485555" cy="1105804"/>
          </a:xfrm>
        </p:spPr>
        <p:txBody>
          <a:bodyPr/>
          <a:lstStyle>
            <a:lvl1pPr algn="l">
              <a:defRPr/>
            </a:lvl1pPr>
          </a:lstStyle>
          <a:p>
            <a:r>
              <a:rPr lang="ru-RU" smtClean="0"/>
              <a:t>Образец заголовка</a:t>
            </a:r>
            <a:endParaRPr lang="ru-RU" dirty="0"/>
          </a:p>
        </p:txBody>
      </p:sp>
      <p:sp>
        <p:nvSpPr>
          <p:cNvPr id="4" name="Дата 10"/>
          <p:cNvSpPr>
            <a:spLocks noGrp="1"/>
          </p:cNvSpPr>
          <p:nvPr>
            <p:ph type="dt" sz="half" idx="10"/>
          </p:nvPr>
        </p:nvSpPr>
        <p:spPr/>
        <p:txBody>
          <a:bodyPr/>
          <a:lstStyle>
            <a:lvl1pPr>
              <a:defRPr/>
            </a:lvl1pPr>
          </a:lstStyle>
          <a:p>
            <a:pPr>
              <a:defRPr/>
            </a:pPr>
            <a:endParaRPr lang="ru-RU">
              <a:solidFill>
                <a:prstClr val="black">
                  <a:tint val="75000"/>
                </a:prstClr>
              </a:solidFill>
            </a:endParaRPr>
          </a:p>
        </p:txBody>
      </p:sp>
      <p:sp>
        <p:nvSpPr>
          <p:cNvPr id="5" name="Номер слайда 11"/>
          <p:cNvSpPr>
            <a:spLocks noGrp="1"/>
          </p:cNvSpPr>
          <p:nvPr>
            <p:ph type="sldNum" sz="quarter" idx="11"/>
          </p:nvPr>
        </p:nvSpPr>
        <p:spPr/>
        <p:txBody>
          <a:bodyPr/>
          <a:lstStyle>
            <a:lvl1pPr>
              <a:defRPr/>
            </a:lvl1pPr>
          </a:lstStyle>
          <a:p>
            <a:pPr>
              <a:defRPr/>
            </a:pPr>
            <a:fld id="{562C4A87-A01D-4F22-955E-864C60B22584}" type="slidenum">
              <a:rPr lang="ru-RU">
                <a:solidFill>
                  <a:prstClr val="white"/>
                </a:solidFill>
              </a:rPr>
              <a:pPr>
                <a:defRPr/>
              </a:pPr>
              <a:t>‹#›</a:t>
            </a:fld>
            <a:endParaRPr lang="ru-RU">
              <a:solidFill>
                <a:prstClr val="white"/>
              </a:solidFill>
            </a:endParaRPr>
          </a:p>
        </p:txBody>
      </p:sp>
      <p:sp>
        <p:nvSpPr>
          <p:cNvPr id="6" name="Нижний колонтитул 12"/>
          <p:cNvSpPr>
            <a:spLocks noGrp="1"/>
          </p:cNvSpPr>
          <p:nvPr>
            <p:ph type="ftr" sz="quarter" idx="12"/>
          </p:nvPr>
        </p:nvSpPr>
        <p:spPr/>
        <p:txBody>
          <a:bodyPr/>
          <a:lstStyle>
            <a:lvl1pPr>
              <a:defRPr/>
            </a:lvl1pPr>
          </a:lstStyle>
          <a:p>
            <a:pPr>
              <a:defRPr/>
            </a:pPr>
            <a:endParaRPr lang="ru-RU">
              <a:solidFill>
                <a:prstClr val="black">
                  <a:tint val="75000"/>
                </a:prstClr>
              </a:solidFill>
            </a:endParaRPr>
          </a:p>
        </p:txBody>
      </p:sp>
    </p:spTree>
    <p:extLst>
      <p:ext uri="{BB962C8B-B14F-4D97-AF65-F5344CB8AC3E}">
        <p14:creationId xmlns:p14="http://schemas.microsoft.com/office/powerpoint/2010/main" val="3532017018"/>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10337825" y="303213"/>
            <a:ext cx="3206751" cy="6451600"/>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713317" y="303213"/>
            <a:ext cx="9421283" cy="6451600"/>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lvl1pPr>
              <a:defRPr/>
            </a:lvl1pPr>
          </a:lstStyle>
          <a:p>
            <a:pPr>
              <a:defRPr/>
            </a:pPr>
            <a:fld id="{F8A6C408-D565-4E51-B25E-D0DA0F38DA50}" type="slidenum">
              <a:rPr lang="ru-RU">
                <a:solidFill>
                  <a:prstClr val="white"/>
                </a:solidFill>
              </a:rPr>
              <a:pPr>
                <a:defRPr/>
              </a:pPr>
              <a:t>‹#›</a:t>
            </a:fld>
            <a:endParaRPr lang="ru-RU">
              <a:solidFill>
                <a:prstClr val="white"/>
              </a:solidFill>
            </a:endParaRPr>
          </a:p>
        </p:txBody>
      </p:sp>
    </p:spTree>
    <p:extLst>
      <p:ext uri="{BB962C8B-B14F-4D97-AF65-F5344CB8AC3E}">
        <p14:creationId xmlns:p14="http://schemas.microsoft.com/office/powerpoint/2010/main" val="20379792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lvl1pPr>
              <a:defRPr/>
            </a:lvl1pPr>
          </a:lstStyle>
          <a:p>
            <a:pPr>
              <a:defRPr/>
            </a:pPr>
            <a:endParaRPr lang="ru-RU">
              <a:solidFill>
                <a:prstClr val="black">
                  <a:tint val="75000"/>
                </a:prstClr>
              </a:solidFill>
            </a:endParaRPr>
          </a:p>
        </p:txBody>
      </p:sp>
      <p:sp>
        <p:nvSpPr>
          <p:cNvPr id="3" name="Нижний колонтитул 2"/>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4" name="Номер слайда 5"/>
          <p:cNvSpPr>
            <a:spLocks noGrp="1"/>
          </p:cNvSpPr>
          <p:nvPr>
            <p:ph type="sldNum" sz="quarter" idx="12"/>
          </p:nvPr>
        </p:nvSpPr>
        <p:spPr>
          <a:xfrm>
            <a:off x="10922001" y="5872163"/>
            <a:ext cx="755651" cy="654050"/>
          </a:xfrm>
        </p:spPr>
        <p:txBody>
          <a:bodyPr/>
          <a:lstStyle>
            <a:lvl1pPr algn="ctr">
              <a:defRPr sz="2400" i="0" smtClean="0">
                <a:solidFill>
                  <a:schemeClr val="bg1"/>
                </a:solidFill>
                <a:latin typeface="+mj-lt"/>
              </a:defRPr>
            </a:lvl1pPr>
          </a:lstStyle>
          <a:p>
            <a:pPr>
              <a:defRPr/>
            </a:pPr>
            <a:fld id="{0BBD6A6B-995D-4DB0-B583-8D3A1356F194}" type="slidenum">
              <a:rPr lang="ru-RU">
                <a:solidFill>
                  <a:prstClr val="white"/>
                </a:solidFill>
              </a:rPr>
              <a:pPr>
                <a:defRPr/>
              </a:pPr>
              <a:t>‹#›</a:t>
            </a:fld>
            <a:endParaRPr lang="ru-RU">
              <a:solidFill>
                <a:prstClr val="white"/>
              </a:solidFill>
            </a:endParaRPr>
          </a:p>
        </p:txBody>
      </p:sp>
    </p:spTree>
    <p:extLst>
      <p:ext uri="{BB962C8B-B14F-4D97-AF65-F5344CB8AC3E}">
        <p14:creationId xmlns:p14="http://schemas.microsoft.com/office/powerpoint/2010/main" val="219189594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26.xml"/><Relationship Id="rId18" Type="http://schemas.openxmlformats.org/officeDocument/2006/relationships/slideLayout" Target="../slideLayouts/slideLayout31.xml"/><Relationship Id="rId26" Type="http://schemas.openxmlformats.org/officeDocument/2006/relationships/slideLayout" Target="../slideLayouts/slideLayout39.xml"/><Relationship Id="rId39" Type="http://schemas.openxmlformats.org/officeDocument/2006/relationships/slideLayout" Target="../slideLayouts/slideLayout52.xml"/><Relationship Id="rId21" Type="http://schemas.openxmlformats.org/officeDocument/2006/relationships/slideLayout" Target="../slideLayouts/slideLayout34.xml"/><Relationship Id="rId34" Type="http://schemas.openxmlformats.org/officeDocument/2006/relationships/slideLayout" Target="../slideLayouts/slideLayout47.xml"/><Relationship Id="rId42" Type="http://schemas.openxmlformats.org/officeDocument/2006/relationships/slideLayout" Target="../slideLayouts/slideLayout55.xml"/><Relationship Id="rId7" Type="http://schemas.openxmlformats.org/officeDocument/2006/relationships/slideLayout" Target="../slideLayouts/slideLayout20.xml"/><Relationship Id="rId2" Type="http://schemas.openxmlformats.org/officeDocument/2006/relationships/slideLayout" Target="../slideLayouts/slideLayout15.xml"/><Relationship Id="rId16" Type="http://schemas.openxmlformats.org/officeDocument/2006/relationships/slideLayout" Target="../slideLayouts/slideLayout29.xml"/><Relationship Id="rId20" Type="http://schemas.openxmlformats.org/officeDocument/2006/relationships/slideLayout" Target="../slideLayouts/slideLayout33.xml"/><Relationship Id="rId29" Type="http://schemas.openxmlformats.org/officeDocument/2006/relationships/slideLayout" Target="../slideLayouts/slideLayout42.xml"/><Relationship Id="rId41" Type="http://schemas.openxmlformats.org/officeDocument/2006/relationships/slideLayout" Target="../slideLayouts/slideLayout54.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24" Type="http://schemas.openxmlformats.org/officeDocument/2006/relationships/slideLayout" Target="../slideLayouts/slideLayout37.xml"/><Relationship Id="rId32" Type="http://schemas.openxmlformats.org/officeDocument/2006/relationships/slideLayout" Target="../slideLayouts/slideLayout45.xml"/><Relationship Id="rId37" Type="http://schemas.openxmlformats.org/officeDocument/2006/relationships/slideLayout" Target="../slideLayouts/slideLayout50.xml"/><Relationship Id="rId40" Type="http://schemas.openxmlformats.org/officeDocument/2006/relationships/slideLayout" Target="../slideLayouts/slideLayout53.xml"/><Relationship Id="rId5" Type="http://schemas.openxmlformats.org/officeDocument/2006/relationships/slideLayout" Target="../slideLayouts/slideLayout18.xml"/><Relationship Id="rId15" Type="http://schemas.openxmlformats.org/officeDocument/2006/relationships/slideLayout" Target="../slideLayouts/slideLayout28.xml"/><Relationship Id="rId23" Type="http://schemas.openxmlformats.org/officeDocument/2006/relationships/slideLayout" Target="../slideLayouts/slideLayout36.xml"/><Relationship Id="rId28" Type="http://schemas.openxmlformats.org/officeDocument/2006/relationships/slideLayout" Target="../slideLayouts/slideLayout41.xml"/><Relationship Id="rId36" Type="http://schemas.openxmlformats.org/officeDocument/2006/relationships/slideLayout" Target="../slideLayouts/slideLayout49.xml"/><Relationship Id="rId10" Type="http://schemas.openxmlformats.org/officeDocument/2006/relationships/slideLayout" Target="../slideLayouts/slideLayout23.xml"/><Relationship Id="rId19" Type="http://schemas.openxmlformats.org/officeDocument/2006/relationships/slideLayout" Target="../slideLayouts/slideLayout32.xml"/><Relationship Id="rId31" Type="http://schemas.openxmlformats.org/officeDocument/2006/relationships/slideLayout" Target="../slideLayouts/slideLayout44.xml"/><Relationship Id="rId44" Type="http://schemas.openxmlformats.org/officeDocument/2006/relationships/theme" Target="../theme/theme2.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4" Type="http://schemas.openxmlformats.org/officeDocument/2006/relationships/slideLayout" Target="../slideLayouts/slideLayout27.xml"/><Relationship Id="rId22" Type="http://schemas.openxmlformats.org/officeDocument/2006/relationships/slideLayout" Target="../slideLayouts/slideLayout35.xml"/><Relationship Id="rId27" Type="http://schemas.openxmlformats.org/officeDocument/2006/relationships/slideLayout" Target="../slideLayouts/slideLayout40.xml"/><Relationship Id="rId30" Type="http://schemas.openxmlformats.org/officeDocument/2006/relationships/slideLayout" Target="../slideLayouts/slideLayout43.xml"/><Relationship Id="rId35" Type="http://schemas.openxmlformats.org/officeDocument/2006/relationships/slideLayout" Target="../slideLayouts/slideLayout48.xml"/><Relationship Id="rId43" Type="http://schemas.openxmlformats.org/officeDocument/2006/relationships/slideLayout" Target="../slideLayouts/slideLayout56.xml"/><Relationship Id="rId8" Type="http://schemas.openxmlformats.org/officeDocument/2006/relationships/slideLayout" Target="../slideLayouts/slideLayout21.xml"/><Relationship Id="rId3" Type="http://schemas.openxmlformats.org/officeDocument/2006/relationships/slideLayout" Target="../slideLayouts/slideLayout16.xml"/><Relationship Id="rId12" Type="http://schemas.openxmlformats.org/officeDocument/2006/relationships/slideLayout" Target="../slideLayouts/slideLayout25.xml"/><Relationship Id="rId17" Type="http://schemas.openxmlformats.org/officeDocument/2006/relationships/slideLayout" Target="../slideLayouts/slideLayout30.xml"/><Relationship Id="rId25" Type="http://schemas.openxmlformats.org/officeDocument/2006/relationships/slideLayout" Target="../slideLayouts/slideLayout38.xml"/><Relationship Id="rId33" Type="http://schemas.openxmlformats.org/officeDocument/2006/relationships/slideLayout" Target="../slideLayouts/slideLayout46.xml"/><Relationship Id="rId38" Type="http://schemas.openxmlformats.org/officeDocument/2006/relationships/slideLayout" Target="../slideLayouts/slideLayout5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64.xml"/><Relationship Id="rId13" Type="http://schemas.openxmlformats.org/officeDocument/2006/relationships/theme" Target="../theme/theme3.xml"/><Relationship Id="rId3" Type="http://schemas.openxmlformats.org/officeDocument/2006/relationships/slideLayout" Target="../slideLayouts/slideLayout59.xml"/><Relationship Id="rId7" Type="http://schemas.openxmlformats.org/officeDocument/2006/relationships/slideLayout" Target="../slideLayouts/slideLayout63.xml"/><Relationship Id="rId12" Type="http://schemas.openxmlformats.org/officeDocument/2006/relationships/slideLayout" Target="../slideLayouts/slideLayout68.xml"/><Relationship Id="rId2" Type="http://schemas.openxmlformats.org/officeDocument/2006/relationships/slideLayout" Target="../slideLayouts/slideLayout58.xml"/><Relationship Id="rId1" Type="http://schemas.openxmlformats.org/officeDocument/2006/relationships/slideLayout" Target="../slideLayouts/slideLayout57.xml"/><Relationship Id="rId6" Type="http://schemas.openxmlformats.org/officeDocument/2006/relationships/slideLayout" Target="../slideLayouts/slideLayout62.xml"/><Relationship Id="rId11" Type="http://schemas.openxmlformats.org/officeDocument/2006/relationships/slideLayout" Target="../slideLayouts/slideLayout67.xml"/><Relationship Id="rId5" Type="http://schemas.openxmlformats.org/officeDocument/2006/relationships/slideLayout" Target="../slideLayouts/slideLayout61.xml"/><Relationship Id="rId10" Type="http://schemas.openxmlformats.org/officeDocument/2006/relationships/slideLayout" Target="../slideLayouts/slideLayout66.xml"/><Relationship Id="rId4" Type="http://schemas.openxmlformats.org/officeDocument/2006/relationships/slideLayout" Target="../slideLayouts/slideLayout60.xml"/><Relationship Id="rId9" Type="http://schemas.openxmlformats.org/officeDocument/2006/relationships/slideLayout" Target="../slideLayouts/slideLayout65.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76.xml"/><Relationship Id="rId13" Type="http://schemas.openxmlformats.org/officeDocument/2006/relationships/theme" Target="../theme/theme4.xml"/><Relationship Id="rId3" Type="http://schemas.openxmlformats.org/officeDocument/2006/relationships/slideLayout" Target="../slideLayouts/slideLayout71.xml"/><Relationship Id="rId7" Type="http://schemas.openxmlformats.org/officeDocument/2006/relationships/slideLayout" Target="../slideLayouts/slideLayout75.xml"/><Relationship Id="rId12" Type="http://schemas.openxmlformats.org/officeDocument/2006/relationships/slideLayout" Target="../slideLayouts/slideLayout80.xml"/><Relationship Id="rId2" Type="http://schemas.openxmlformats.org/officeDocument/2006/relationships/slideLayout" Target="../slideLayouts/slideLayout70.xml"/><Relationship Id="rId1" Type="http://schemas.openxmlformats.org/officeDocument/2006/relationships/slideLayout" Target="../slideLayouts/slideLayout69.xml"/><Relationship Id="rId6" Type="http://schemas.openxmlformats.org/officeDocument/2006/relationships/slideLayout" Target="../slideLayouts/slideLayout74.xml"/><Relationship Id="rId11" Type="http://schemas.openxmlformats.org/officeDocument/2006/relationships/slideLayout" Target="../slideLayouts/slideLayout79.xml"/><Relationship Id="rId5" Type="http://schemas.openxmlformats.org/officeDocument/2006/relationships/slideLayout" Target="../slideLayouts/slideLayout73.xml"/><Relationship Id="rId10" Type="http://schemas.openxmlformats.org/officeDocument/2006/relationships/slideLayout" Target="../slideLayouts/slideLayout78.xml"/><Relationship Id="rId4" Type="http://schemas.openxmlformats.org/officeDocument/2006/relationships/slideLayout" Target="../slideLayouts/slideLayout72.xml"/><Relationship Id="rId9" Type="http://schemas.openxmlformats.org/officeDocument/2006/relationships/slideLayout" Target="../slideLayouts/slideLayout7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074" name="Заголовок 1"/>
          <p:cNvSpPr>
            <a:spLocks noGrp="1"/>
          </p:cNvSpPr>
          <p:nvPr>
            <p:ph type="title"/>
          </p:nvPr>
        </p:nvSpPr>
        <p:spPr bwMode="auto">
          <a:xfrm>
            <a:off x="1087967" y="490538"/>
            <a:ext cx="9791700" cy="1109662"/>
          </a:xfrm>
          <a:prstGeom prst="rect">
            <a:avLst/>
          </a:prstGeom>
          <a:noFill/>
          <a:ln w="9525">
            <a:noFill/>
            <a:miter lim="800000"/>
            <a:headEnd/>
            <a:tailEnd/>
          </a:ln>
        </p:spPr>
        <p:txBody>
          <a:bodyPr vert="horz" wrap="square" lIns="91424" tIns="45712" rIns="91424" bIns="45712" numCol="1" anchor="ctr" anchorCtr="0" compatLnSpc="1">
            <a:prstTxWarp prst="textNoShape">
              <a:avLst/>
            </a:prstTxWarp>
          </a:bodyPr>
          <a:lstStyle/>
          <a:p>
            <a:pPr lvl="0"/>
            <a:r>
              <a:rPr lang="ru-RU" smtClean="0"/>
              <a:t>Образец заголовка</a:t>
            </a:r>
          </a:p>
        </p:txBody>
      </p:sp>
      <p:sp>
        <p:nvSpPr>
          <p:cNvPr id="3075" name="Текст 2"/>
          <p:cNvSpPr>
            <a:spLocks noGrp="1"/>
          </p:cNvSpPr>
          <p:nvPr>
            <p:ph type="body" idx="1"/>
          </p:nvPr>
        </p:nvSpPr>
        <p:spPr bwMode="auto">
          <a:xfrm>
            <a:off x="1087967" y="1600200"/>
            <a:ext cx="9791700" cy="4835525"/>
          </a:xfrm>
          <a:prstGeom prst="rect">
            <a:avLst/>
          </a:prstGeom>
          <a:noFill/>
          <a:ln w="9525">
            <a:noFill/>
            <a:miter lim="800000"/>
            <a:headEnd/>
            <a:tailEnd/>
          </a:ln>
        </p:spPr>
        <p:txBody>
          <a:bodyPr vert="horz" wrap="square" lIns="91424" tIns="45712" rIns="91424" bIns="45712"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p>
        </p:txBody>
      </p:sp>
      <p:sp>
        <p:nvSpPr>
          <p:cNvPr id="4" name="Дата 3"/>
          <p:cNvSpPr>
            <a:spLocks noGrp="1"/>
          </p:cNvSpPr>
          <p:nvPr>
            <p:ph type="dt" sz="half" idx="2"/>
          </p:nvPr>
        </p:nvSpPr>
        <p:spPr>
          <a:xfrm>
            <a:off x="609600" y="6356407"/>
            <a:ext cx="2844800" cy="365125"/>
          </a:xfrm>
          <a:prstGeom prst="rect">
            <a:avLst/>
          </a:prstGeom>
        </p:spPr>
        <p:txBody>
          <a:bodyPr vert="horz" lIns="91424" tIns="45712" rIns="91424" bIns="45712" rtlCol="0" anchor="ctr"/>
          <a:lstStyle>
            <a:lvl1pPr algn="l">
              <a:defRPr sz="1200">
                <a:solidFill>
                  <a:schemeClr val="tx1">
                    <a:tint val="75000"/>
                  </a:schemeClr>
                </a:solidFill>
              </a:defRPr>
            </a:lvl1pPr>
          </a:lstStyle>
          <a:p>
            <a:pPr fontAlgn="base">
              <a:spcBef>
                <a:spcPct val="0"/>
              </a:spcBef>
              <a:spcAft>
                <a:spcPct val="0"/>
              </a:spcAft>
              <a:defRPr/>
            </a:pPr>
            <a:endParaRPr lang="ru-RU">
              <a:solidFill>
                <a:prstClr val="black">
                  <a:tint val="75000"/>
                </a:prstClr>
              </a:solidFill>
            </a:endParaRPr>
          </a:p>
        </p:txBody>
      </p:sp>
      <p:sp>
        <p:nvSpPr>
          <p:cNvPr id="5" name="Нижний колонтитул 4"/>
          <p:cNvSpPr>
            <a:spLocks noGrp="1"/>
          </p:cNvSpPr>
          <p:nvPr>
            <p:ph type="ftr" sz="quarter" idx="3"/>
          </p:nvPr>
        </p:nvSpPr>
        <p:spPr>
          <a:xfrm>
            <a:off x="4165600" y="6356407"/>
            <a:ext cx="3860800" cy="365125"/>
          </a:xfrm>
          <a:prstGeom prst="rect">
            <a:avLst/>
          </a:prstGeom>
        </p:spPr>
        <p:txBody>
          <a:bodyPr vert="horz" lIns="91424" tIns="45712" rIns="91424" bIns="45712" rtlCol="0" anchor="ctr"/>
          <a:lstStyle>
            <a:lvl1pPr algn="ctr">
              <a:defRPr sz="1200">
                <a:solidFill>
                  <a:schemeClr val="tx1">
                    <a:tint val="75000"/>
                  </a:schemeClr>
                </a:solidFill>
              </a:defRPr>
            </a:lvl1pPr>
          </a:lstStyle>
          <a:p>
            <a:pPr fontAlgn="base">
              <a:spcBef>
                <a:spcPct val="0"/>
              </a:spcBef>
              <a:spcAft>
                <a:spcPct val="0"/>
              </a:spcAft>
              <a:defRPr/>
            </a:pPr>
            <a:endParaRPr lang="ru-RU">
              <a:solidFill>
                <a:prstClr val="black">
                  <a:tint val="75000"/>
                </a:prstClr>
              </a:solidFill>
            </a:endParaRPr>
          </a:p>
        </p:txBody>
      </p:sp>
      <p:sp>
        <p:nvSpPr>
          <p:cNvPr id="6" name="Номер слайда 5"/>
          <p:cNvSpPr>
            <a:spLocks noGrp="1"/>
          </p:cNvSpPr>
          <p:nvPr>
            <p:ph type="sldNum" sz="quarter" idx="4"/>
          </p:nvPr>
        </p:nvSpPr>
        <p:spPr>
          <a:xfrm>
            <a:off x="11099803" y="6042082"/>
            <a:ext cx="825500" cy="631825"/>
          </a:xfrm>
          <a:prstGeom prst="rect">
            <a:avLst/>
          </a:prstGeom>
        </p:spPr>
        <p:txBody>
          <a:bodyPr vert="horz" lIns="91424" tIns="45712" rIns="91424" bIns="45712" rtlCol="0" anchor="ctr">
            <a:normAutofit/>
          </a:bodyPr>
          <a:lstStyle>
            <a:lvl1pPr algn="ctr">
              <a:lnSpc>
                <a:spcPts val="2104"/>
              </a:lnSpc>
              <a:defRPr sz="2400" smtClean="0">
                <a:solidFill>
                  <a:schemeClr val="bg1"/>
                </a:solidFill>
              </a:defRPr>
            </a:lvl1pPr>
          </a:lstStyle>
          <a:p>
            <a:pPr fontAlgn="base">
              <a:spcBef>
                <a:spcPct val="0"/>
              </a:spcBef>
              <a:spcAft>
                <a:spcPct val="0"/>
              </a:spcAft>
              <a:defRPr/>
            </a:pPr>
            <a:fld id="{87AB3045-1F38-4F49-8A47-0198A9AFB45E}" type="slidenum">
              <a:rPr lang="ru-RU">
                <a:solidFill>
                  <a:prstClr val="white"/>
                </a:solidFill>
              </a:rPr>
              <a:pPr fontAlgn="base">
                <a:spcBef>
                  <a:spcPct val="0"/>
                </a:spcBef>
                <a:spcAft>
                  <a:spcPct val="0"/>
                </a:spcAft>
                <a:defRPr/>
              </a:pPr>
              <a:t>‹#›</a:t>
            </a:fld>
            <a:endParaRPr lang="ru-RU">
              <a:solidFill>
                <a:prstClr val="white"/>
              </a:solidFill>
            </a:endParaRPr>
          </a:p>
        </p:txBody>
      </p:sp>
    </p:spTree>
    <p:extLst>
      <p:ext uri="{BB962C8B-B14F-4D97-AF65-F5344CB8AC3E}">
        <p14:creationId xmlns:p14="http://schemas.microsoft.com/office/powerpoint/2010/main" val="12582339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Lst>
  <p:timing>
    <p:tnLst>
      <p:par>
        <p:cTn id="1" dur="indefinite" restart="never" nodeType="tmRoot"/>
      </p:par>
    </p:tnLst>
  </p:timing>
  <p:hf hdr="0" ftr="0" dt="0"/>
  <p:txStyles>
    <p:titleStyle>
      <a:lvl1pPr algn="l" defTabSz="912813" rtl="0" fontAlgn="base">
        <a:lnSpc>
          <a:spcPts val="4563"/>
        </a:lnSpc>
        <a:spcBef>
          <a:spcPct val="0"/>
        </a:spcBef>
        <a:spcAft>
          <a:spcPct val="0"/>
        </a:spcAft>
        <a:defRPr sz="3700" b="1" kern="1200">
          <a:solidFill>
            <a:srgbClr val="005AA9"/>
          </a:solidFill>
          <a:latin typeface="+mj-lt"/>
          <a:ea typeface="+mj-ea"/>
          <a:cs typeface="+mj-cs"/>
        </a:defRPr>
      </a:lvl1pPr>
      <a:lvl2pPr algn="l" defTabSz="912813" rtl="0" fontAlgn="base">
        <a:lnSpc>
          <a:spcPts val="4563"/>
        </a:lnSpc>
        <a:spcBef>
          <a:spcPct val="0"/>
        </a:spcBef>
        <a:spcAft>
          <a:spcPct val="0"/>
        </a:spcAft>
        <a:defRPr sz="3700" b="1">
          <a:solidFill>
            <a:srgbClr val="005AA9"/>
          </a:solidFill>
          <a:latin typeface="Arial" pitchFamily="34" charset="0"/>
        </a:defRPr>
      </a:lvl2pPr>
      <a:lvl3pPr algn="l" defTabSz="912813" rtl="0" fontAlgn="base">
        <a:lnSpc>
          <a:spcPts val="4563"/>
        </a:lnSpc>
        <a:spcBef>
          <a:spcPct val="0"/>
        </a:spcBef>
        <a:spcAft>
          <a:spcPct val="0"/>
        </a:spcAft>
        <a:defRPr sz="3700" b="1">
          <a:solidFill>
            <a:srgbClr val="005AA9"/>
          </a:solidFill>
          <a:latin typeface="Arial" pitchFamily="34" charset="0"/>
        </a:defRPr>
      </a:lvl3pPr>
      <a:lvl4pPr algn="l" defTabSz="912813" rtl="0" fontAlgn="base">
        <a:lnSpc>
          <a:spcPts val="4563"/>
        </a:lnSpc>
        <a:spcBef>
          <a:spcPct val="0"/>
        </a:spcBef>
        <a:spcAft>
          <a:spcPct val="0"/>
        </a:spcAft>
        <a:defRPr sz="3700" b="1">
          <a:solidFill>
            <a:srgbClr val="005AA9"/>
          </a:solidFill>
          <a:latin typeface="Arial" pitchFamily="34" charset="0"/>
        </a:defRPr>
      </a:lvl4pPr>
      <a:lvl5pPr algn="l" defTabSz="912813" rtl="0" fontAlgn="base">
        <a:lnSpc>
          <a:spcPts val="4563"/>
        </a:lnSpc>
        <a:spcBef>
          <a:spcPct val="0"/>
        </a:spcBef>
        <a:spcAft>
          <a:spcPct val="0"/>
        </a:spcAft>
        <a:defRPr sz="3700" b="1">
          <a:solidFill>
            <a:srgbClr val="005AA9"/>
          </a:solidFill>
          <a:latin typeface="Arial" pitchFamily="34" charset="0"/>
        </a:defRPr>
      </a:lvl5pPr>
      <a:lvl6pPr marL="457200" algn="l" defTabSz="912813" rtl="0" fontAlgn="base">
        <a:lnSpc>
          <a:spcPts val="4563"/>
        </a:lnSpc>
        <a:spcBef>
          <a:spcPct val="0"/>
        </a:spcBef>
        <a:spcAft>
          <a:spcPct val="0"/>
        </a:spcAft>
        <a:defRPr sz="3700" b="1">
          <a:solidFill>
            <a:srgbClr val="005AA9"/>
          </a:solidFill>
          <a:latin typeface="Arial" pitchFamily="34" charset="0"/>
        </a:defRPr>
      </a:lvl6pPr>
      <a:lvl7pPr marL="914400" algn="l" defTabSz="912813" rtl="0" fontAlgn="base">
        <a:lnSpc>
          <a:spcPts val="4563"/>
        </a:lnSpc>
        <a:spcBef>
          <a:spcPct val="0"/>
        </a:spcBef>
        <a:spcAft>
          <a:spcPct val="0"/>
        </a:spcAft>
        <a:defRPr sz="3700" b="1">
          <a:solidFill>
            <a:srgbClr val="005AA9"/>
          </a:solidFill>
          <a:latin typeface="Arial" pitchFamily="34" charset="0"/>
        </a:defRPr>
      </a:lvl7pPr>
      <a:lvl8pPr marL="1371600" algn="l" defTabSz="912813" rtl="0" fontAlgn="base">
        <a:lnSpc>
          <a:spcPts val="4563"/>
        </a:lnSpc>
        <a:spcBef>
          <a:spcPct val="0"/>
        </a:spcBef>
        <a:spcAft>
          <a:spcPct val="0"/>
        </a:spcAft>
        <a:defRPr sz="3700" b="1">
          <a:solidFill>
            <a:srgbClr val="005AA9"/>
          </a:solidFill>
          <a:latin typeface="Arial" pitchFamily="34" charset="0"/>
        </a:defRPr>
      </a:lvl8pPr>
      <a:lvl9pPr marL="1828800" algn="l" defTabSz="912813" rtl="0" fontAlgn="base">
        <a:lnSpc>
          <a:spcPts val="4563"/>
        </a:lnSpc>
        <a:spcBef>
          <a:spcPct val="0"/>
        </a:spcBef>
        <a:spcAft>
          <a:spcPct val="0"/>
        </a:spcAft>
        <a:defRPr sz="3700" b="1">
          <a:solidFill>
            <a:srgbClr val="005AA9"/>
          </a:solidFill>
          <a:latin typeface="Arial" pitchFamily="34" charset="0"/>
        </a:defRPr>
      </a:lvl9pPr>
    </p:titleStyle>
    <p:bodyStyle>
      <a:lvl1pPr marL="317500" algn="l" defTabSz="912813" rtl="0" fontAlgn="base">
        <a:spcBef>
          <a:spcPct val="20000"/>
        </a:spcBef>
        <a:spcAft>
          <a:spcPct val="0"/>
        </a:spcAft>
        <a:buFont typeface="+mj-lt"/>
        <a:defRPr sz="3200" kern="1200">
          <a:solidFill>
            <a:srgbClr val="005AA9"/>
          </a:solidFill>
          <a:latin typeface="+mj-lt"/>
          <a:ea typeface="+mn-ea"/>
          <a:cs typeface="+mn-cs"/>
        </a:defRPr>
      </a:lvl1pPr>
      <a:lvl2pPr marL="317500" algn="l" defTabSz="912813" rtl="0" fontAlgn="base">
        <a:spcBef>
          <a:spcPct val="20000"/>
        </a:spcBef>
        <a:spcAft>
          <a:spcPct val="0"/>
        </a:spcAft>
        <a:buFont typeface="Arial" pitchFamily="34" charset="0"/>
        <a:defRPr sz="2100" kern="1200">
          <a:solidFill>
            <a:srgbClr val="504F53"/>
          </a:solidFill>
          <a:latin typeface="+mj-lt"/>
          <a:ea typeface="+mn-ea"/>
          <a:cs typeface="+mn-cs"/>
        </a:defRPr>
      </a:lvl2pPr>
      <a:lvl3pPr marL="623888" indent="-227013" algn="l" defTabSz="912813" rtl="0" fontAlgn="base">
        <a:spcBef>
          <a:spcPct val="20000"/>
        </a:spcBef>
        <a:spcAft>
          <a:spcPct val="0"/>
        </a:spcAft>
        <a:buFont typeface="Arial" pitchFamily="34" charset="0"/>
        <a:buChar char="•"/>
        <a:defRPr sz="2100" kern="1200">
          <a:solidFill>
            <a:srgbClr val="504F53"/>
          </a:solidFill>
          <a:latin typeface="+mj-lt"/>
          <a:ea typeface="+mn-ea"/>
          <a:cs typeface="+mn-cs"/>
        </a:defRPr>
      </a:lvl3pPr>
      <a:lvl4pPr indent="314325" algn="just" defTabSz="912813" rtl="0" fontAlgn="base">
        <a:lnSpc>
          <a:spcPts val="1575"/>
        </a:lnSpc>
        <a:spcBef>
          <a:spcPts val="350"/>
        </a:spcBef>
        <a:spcAft>
          <a:spcPct val="0"/>
        </a:spcAft>
        <a:buFont typeface="Arial" pitchFamily="34" charset="0"/>
        <a:defRPr sz="1400" kern="1200">
          <a:solidFill>
            <a:srgbClr val="504F53"/>
          </a:solidFill>
          <a:latin typeface="+mj-lt"/>
          <a:ea typeface="+mn-ea"/>
          <a:cs typeface="+mn-cs"/>
        </a:defRPr>
      </a:lvl4pPr>
      <a:lvl5pPr marL="1257300" algn="l" defTabSz="912813" rtl="0" fontAlgn="base">
        <a:lnSpc>
          <a:spcPts val="1575"/>
        </a:lnSpc>
        <a:spcBef>
          <a:spcPts val="350"/>
        </a:spcBef>
        <a:spcAft>
          <a:spcPct val="0"/>
        </a:spcAft>
        <a:buFont typeface="Arial" pitchFamily="34" charset="0"/>
        <a:defRPr sz="1200" kern="1200">
          <a:solidFill>
            <a:srgbClr val="8D8C90"/>
          </a:solidFill>
          <a:latin typeface="+mj-lt"/>
          <a:ea typeface="+mn-ea"/>
          <a:cs typeface="+mn-cs"/>
        </a:defRPr>
      </a:lvl5pPr>
      <a:lvl6pPr marL="2514156" indent="-228560" algn="l" defTabSz="914239"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275" indent="-228560" algn="l" defTabSz="914239"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395" indent="-228560" algn="l" defTabSz="914239"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514" indent="-228560" algn="l" defTabSz="914239"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239" rtl="0" eaLnBrk="1" latinLnBrk="0" hangingPunct="1">
        <a:defRPr sz="1800" kern="1200">
          <a:solidFill>
            <a:schemeClr val="tx1"/>
          </a:solidFill>
          <a:latin typeface="+mn-lt"/>
          <a:ea typeface="+mn-ea"/>
          <a:cs typeface="+mn-cs"/>
        </a:defRPr>
      </a:lvl1pPr>
      <a:lvl2pPr marL="457119" algn="l" defTabSz="914239" rtl="0" eaLnBrk="1" latinLnBrk="0" hangingPunct="1">
        <a:defRPr sz="1800" kern="1200">
          <a:solidFill>
            <a:schemeClr val="tx1"/>
          </a:solidFill>
          <a:latin typeface="+mn-lt"/>
          <a:ea typeface="+mn-ea"/>
          <a:cs typeface="+mn-cs"/>
        </a:defRPr>
      </a:lvl2pPr>
      <a:lvl3pPr marL="914239" algn="l" defTabSz="914239" rtl="0" eaLnBrk="1" latinLnBrk="0" hangingPunct="1">
        <a:defRPr sz="1800" kern="1200">
          <a:solidFill>
            <a:schemeClr val="tx1"/>
          </a:solidFill>
          <a:latin typeface="+mn-lt"/>
          <a:ea typeface="+mn-ea"/>
          <a:cs typeface="+mn-cs"/>
        </a:defRPr>
      </a:lvl3pPr>
      <a:lvl4pPr marL="1371358" algn="l" defTabSz="914239" rtl="0" eaLnBrk="1" latinLnBrk="0" hangingPunct="1">
        <a:defRPr sz="1800" kern="1200">
          <a:solidFill>
            <a:schemeClr val="tx1"/>
          </a:solidFill>
          <a:latin typeface="+mn-lt"/>
          <a:ea typeface="+mn-ea"/>
          <a:cs typeface="+mn-cs"/>
        </a:defRPr>
      </a:lvl4pPr>
      <a:lvl5pPr marL="1828477" algn="l" defTabSz="914239" rtl="0" eaLnBrk="1" latinLnBrk="0" hangingPunct="1">
        <a:defRPr sz="1800" kern="1200">
          <a:solidFill>
            <a:schemeClr val="tx1"/>
          </a:solidFill>
          <a:latin typeface="+mn-lt"/>
          <a:ea typeface="+mn-ea"/>
          <a:cs typeface="+mn-cs"/>
        </a:defRPr>
      </a:lvl5pPr>
      <a:lvl6pPr marL="2285596" algn="l" defTabSz="914239" rtl="0" eaLnBrk="1" latinLnBrk="0" hangingPunct="1">
        <a:defRPr sz="1800" kern="1200">
          <a:solidFill>
            <a:schemeClr val="tx1"/>
          </a:solidFill>
          <a:latin typeface="+mn-lt"/>
          <a:ea typeface="+mn-ea"/>
          <a:cs typeface="+mn-cs"/>
        </a:defRPr>
      </a:lvl6pPr>
      <a:lvl7pPr marL="2742716" algn="l" defTabSz="914239" rtl="0" eaLnBrk="1" latinLnBrk="0" hangingPunct="1">
        <a:defRPr sz="1800" kern="1200">
          <a:solidFill>
            <a:schemeClr val="tx1"/>
          </a:solidFill>
          <a:latin typeface="+mn-lt"/>
          <a:ea typeface="+mn-ea"/>
          <a:cs typeface="+mn-cs"/>
        </a:defRPr>
      </a:lvl7pPr>
      <a:lvl8pPr marL="3199835" algn="l" defTabSz="914239" rtl="0" eaLnBrk="1" latinLnBrk="0" hangingPunct="1">
        <a:defRPr sz="1800" kern="1200">
          <a:solidFill>
            <a:schemeClr val="tx1"/>
          </a:solidFill>
          <a:latin typeface="+mn-lt"/>
          <a:ea typeface="+mn-ea"/>
          <a:cs typeface="+mn-cs"/>
        </a:defRPr>
      </a:lvl8pPr>
      <a:lvl9pPr marL="3656954" algn="l" defTabSz="914239"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gray">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bwMode="gray">
          <a:xfrm>
            <a:off x="432000" y="324000"/>
            <a:ext cx="11328000" cy="756000"/>
          </a:xfrm>
          <a:prstGeom prst="rect">
            <a:avLst/>
          </a:prstGeom>
        </p:spPr>
        <p:txBody>
          <a:bodyPr vert="horz" lIns="0" tIns="0" rIns="0" bIns="0" rtlCol="0" anchor="ctr" anchorCtr="0">
            <a:noAutofit/>
          </a:bodyPr>
          <a:lstStyle/>
          <a:p>
            <a:r>
              <a:rPr lang="en-US" noProof="0" dirty="0" smtClean="0"/>
              <a:t>Insert page title</a:t>
            </a:r>
            <a:endParaRPr lang="en-US" noProof="0" dirty="0"/>
          </a:p>
        </p:txBody>
      </p:sp>
      <p:sp>
        <p:nvSpPr>
          <p:cNvPr id="3" name="Text Placeholder 2"/>
          <p:cNvSpPr>
            <a:spLocks noGrp="1"/>
          </p:cNvSpPr>
          <p:nvPr>
            <p:ph type="body" idx="1"/>
          </p:nvPr>
        </p:nvSpPr>
        <p:spPr bwMode="gray">
          <a:xfrm>
            <a:off x="432000" y="1690688"/>
            <a:ext cx="11328000" cy="4391025"/>
          </a:xfrm>
          <a:prstGeom prst="rect">
            <a:avLst/>
          </a:prstGeom>
        </p:spPr>
        <p:txBody>
          <a:bodyPr vert="horz" lIns="0" tIns="0" rIns="0" bIns="0" rtlCol="0">
            <a:noAutofit/>
          </a:bodyPr>
          <a:lstStyle/>
          <a:p>
            <a:pPr lvl="0"/>
            <a:r>
              <a:rPr lang="en-US" noProof="0" dirty="0" smtClean="0"/>
              <a:t>First level</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endParaRPr lang="en-US" noProof="0" dirty="0"/>
          </a:p>
        </p:txBody>
      </p:sp>
      <p:sp>
        <p:nvSpPr>
          <p:cNvPr id="33" name="Rectangle 32"/>
          <p:cNvSpPr/>
          <p:nvPr/>
        </p:nvSpPr>
        <p:spPr bwMode="gray">
          <a:xfrm>
            <a:off x="432000" y="0"/>
            <a:ext cx="11328000" cy="162000"/>
          </a:xfrm>
          <a:prstGeom prst="rect">
            <a:avLst/>
          </a:prstGeom>
          <a:solidFill>
            <a:schemeClr val="accent1"/>
          </a:solidFill>
          <a:ln w="9525" algn="ctr">
            <a:noFill/>
            <a:miter lim="800000"/>
            <a:headEnd/>
            <a:tailEnd/>
          </a:ln>
        </p:spPr>
        <p:txBody>
          <a:bodyPr lIns="90000" tIns="72000" rIns="90000" bIns="72000" rtlCol="0" anchor="ctr"/>
          <a:lstStyle/>
          <a:p>
            <a:pPr algn="ctr" fontAlgn="base">
              <a:spcBef>
                <a:spcPct val="50000"/>
              </a:spcBef>
              <a:spcAft>
                <a:spcPct val="0"/>
              </a:spcAft>
              <a:buClr>
                <a:srgbClr val="F0AB00"/>
              </a:buClr>
              <a:buSzPct val="80000"/>
            </a:pPr>
            <a:endParaRPr lang="en-US" sz="1600" kern="0" dirty="0" err="1" smtClean="0">
              <a:solidFill>
                <a:srgbClr val="000000"/>
              </a:solidFill>
              <a:ea typeface="Arial Unicode MS" pitchFamily="34" charset="-128"/>
              <a:cs typeface="Arial Unicode MS" pitchFamily="34" charset="-128"/>
            </a:endParaRPr>
          </a:p>
        </p:txBody>
      </p:sp>
      <p:cxnSp>
        <p:nvCxnSpPr>
          <p:cNvPr id="8" name="Straight Connector 7"/>
          <p:cNvCxnSpPr/>
          <p:nvPr/>
        </p:nvCxnSpPr>
        <p:spPr>
          <a:xfrm>
            <a:off x="432000" y="1231200"/>
            <a:ext cx="11328400" cy="0"/>
          </a:xfrm>
          <a:prstGeom prst="line">
            <a:avLst/>
          </a:prstGeom>
          <a:ln w="6350">
            <a:solidFill>
              <a:schemeClr val="accent2"/>
            </a:solidFill>
          </a:ln>
        </p:spPr>
        <p:style>
          <a:lnRef idx="1">
            <a:schemeClr val="accent1"/>
          </a:lnRef>
          <a:fillRef idx="0">
            <a:schemeClr val="accent1"/>
          </a:fillRef>
          <a:effectRef idx="0">
            <a:schemeClr val="accent1"/>
          </a:effectRef>
          <a:fontRef idx="minor">
            <a:schemeClr val="tx1"/>
          </a:fontRef>
        </p:style>
      </p:cxnSp>
      <p:sp>
        <p:nvSpPr>
          <p:cNvPr id="95" name="Rectangle 94"/>
          <p:cNvSpPr/>
          <p:nvPr/>
        </p:nvSpPr>
        <p:spPr bwMode="gray">
          <a:xfrm>
            <a:off x="432000" y="6535738"/>
            <a:ext cx="11328000" cy="324000"/>
          </a:xfrm>
          <a:prstGeom prst="rect">
            <a:avLst/>
          </a:prstGeom>
          <a:solidFill>
            <a:schemeClr val="tx1"/>
          </a:solidFill>
          <a:ln w="9525" algn="ctr">
            <a:noFill/>
            <a:miter lim="800000"/>
            <a:headEnd/>
            <a:tailEnd/>
          </a:ln>
        </p:spPr>
        <p:txBody>
          <a:bodyPr lIns="90000" tIns="72000" rIns="90000" bIns="72000" rtlCol="0" anchor="ctr"/>
          <a:lstStyle/>
          <a:p>
            <a:pPr algn="ctr" fontAlgn="base">
              <a:spcBef>
                <a:spcPct val="50000"/>
              </a:spcBef>
              <a:spcAft>
                <a:spcPct val="0"/>
              </a:spcAft>
              <a:buClr>
                <a:srgbClr val="F0AB00"/>
              </a:buClr>
              <a:buSzPct val="80000"/>
            </a:pPr>
            <a:endParaRPr lang="en-US" sz="1600" kern="0" dirty="0" err="1" smtClean="0">
              <a:solidFill>
                <a:srgbClr val="000000"/>
              </a:solidFill>
              <a:ea typeface="Arial Unicode MS" pitchFamily="34" charset="-128"/>
              <a:cs typeface="Arial Unicode MS" pitchFamily="34" charset="-128"/>
            </a:endParaRPr>
          </a:p>
        </p:txBody>
      </p:sp>
      <p:sp>
        <p:nvSpPr>
          <p:cNvPr id="10" name="TextBox 9"/>
          <p:cNvSpPr txBox="1"/>
          <p:nvPr/>
        </p:nvSpPr>
        <p:spPr bwMode="gray">
          <a:xfrm>
            <a:off x="432000" y="6636220"/>
            <a:ext cx="1762268" cy="123111"/>
          </a:xfrm>
          <a:prstGeom prst="rect">
            <a:avLst/>
          </a:prstGeom>
          <a:noFill/>
        </p:spPr>
        <p:txBody>
          <a:bodyPr wrap="none" lIns="72000" tIns="0" rIns="0" bIns="0" rtlCol="0">
            <a:spAutoFit/>
          </a:bodyPr>
          <a:lstStyle/>
          <a:p>
            <a:pPr marL="133350" indent="-133350">
              <a:buClr>
                <a:srgbClr val="FFFFFF"/>
              </a:buClr>
              <a:buFont typeface="Arial" pitchFamily="34" charset="0"/>
              <a:buChar char="©"/>
            </a:pPr>
            <a:r>
              <a:rPr lang="en-US" sz="800" dirty="0" smtClean="0">
                <a:solidFill>
                  <a:srgbClr val="FFFFFF"/>
                </a:solidFill>
              </a:rPr>
              <a:t>2012 SAP AG. All rights reserved.</a:t>
            </a:r>
          </a:p>
        </p:txBody>
      </p:sp>
      <p:sp>
        <p:nvSpPr>
          <p:cNvPr id="34" name="TextBox 33"/>
          <p:cNvSpPr txBox="1"/>
          <p:nvPr/>
        </p:nvSpPr>
        <p:spPr bwMode="gray">
          <a:xfrm>
            <a:off x="11566721" y="6636220"/>
            <a:ext cx="197737" cy="123111"/>
          </a:xfrm>
          <a:prstGeom prst="rect">
            <a:avLst/>
          </a:prstGeom>
          <a:noFill/>
        </p:spPr>
        <p:txBody>
          <a:bodyPr wrap="none" lIns="0" tIns="0" rIns="72000" bIns="0" rtlCol="0">
            <a:spAutoFit/>
          </a:bodyPr>
          <a:lstStyle/>
          <a:p>
            <a:pPr marL="93663" indent="-93663" algn="r">
              <a:buClr>
                <a:srgbClr val="666666"/>
              </a:buClr>
              <a:buFont typeface="Arial" pitchFamily="34" charset="0"/>
              <a:buNone/>
            </a:pPr>
            <a:fld id="{0BDC132A-5C91-4078-9777-31DA19A62E0A}" type="slidenum">
              <a:rPr lang="en-US" sz="800" smtClean="0">
                <a:solidFill>
                  <a:srgbClr val="FFFFFF"/>
                </a:solidFill>
              </a:rPr>
              <a:pPr marL="93663" indent="-93663" algn="r">
                <a:buClr>
                  <a:srgbClr val="666666"/>
                </a:buClr>
                <a:buFont typeface="Arial" pitchFamily="34" charset="0"/>
                <a:buNone/>
              </a:pPr>
              <a:t>‹#›</a:t>
            </a:fld>
            <a:endParaRPr lang="en-US" sz="800" dirty="0" smtClean="0">
              <a:solidFill>
                <a:srgbClr val="FFFFFF"/>
              </a:solidFill>
            </a:endParaRPr>
          </a:p>
        </p:txBody>
      </p:sp>
    </p:spTree>
    <p:extLst>
      <p:ext uri="{BB962C8B-B14F-4D97-AF65-F5344CB8AC3E}">
        <p14:creationId xmlns:p14="http://schemas.microsoft.com/office/powerpoint/2010/main" val="2642983248"/>
      </p:ext>
    </p:extLst>
  </p:cSld>
  <p:clrMap bg1="lt1" tx1="dk1" bg2="lt2" tx2="dk2" accent1="accent1" accent2="accent2" accent3="accent3" accent4="accent4" accent5="accent5" accent6="accent6" hlink="hlink" folHlink="folHlink"/>
  <p:sldLayoutIdLst>
    <p:sldLayoutId id="2147483756" r:id="rId1"/>
    <p:sldLayoutId id="2147483757" r:id="rId2"/>
    <p:sldLayoutId id="2147483758" r:id="rId3"/>
    <p:sldLayoutId id="2147483759" r:id="rId4"/>
    <p:sldLayoutId id="2147483760" r:id="rId5"/>
    <p:sldLayoutId id="2147483761" r:id="rId6"/>
    <p:sldLayoutId id="2147483762" r:id="rId7"/>
    <p:sldLayoutId id="2147483763" r:id="rId8"/>
    <p:sldLayoutId id="2147483764" r:id="rId9"/>
    <p:sldLayoutId id="2147483765" r:id="rId10"/>
    <p:sldLayoutId id="2147483766" r:id="rId11"/>
    <p:sldLayoutId id="2147483767" r:id="rId12"/>
    <p:sldLayoutId id="2147483768" r:id="rId13"/>
    <p:sldLayoutId id="2147483769" r:id="rId14"/>
    <p:sldLayoutId id="2147483770" r:id="rId15"/>
    <p:sldLayoutId id="2147483771" r:id="rId16"/>
    <p:sldLayoutId id="2147483772" r:id="rId17"/>
    <p:sldLayoutId id="2147483773" r:id="rId18"/>
    <p:sldLayoutId id="2147483774" r:id="rId19"/>
    <p:sldLayoutId id="2147483775" r:id="rId20"/>
    <p:sldLayoutId id="2147483776" r:id="rId21"/>
    <p:sldLayoutId id="2147483777" r:id="rId22"/>
    <p:sldLayoutId id="2147483778" r:id="rId23"/>
    <p:sldLayoutId id="2147483779" r:id="rId24"/>
    <p:sldLayoutId id="2147483780" r:id="rId25"/>
    <p:sldLayoutId id="2147483781" r:id="rId26"/>
    <p:sldLayoutId id="2147483782" r:id="rId27"/>
    <p:sldLayoutId id="2147483783" r:id="rId28"/>
    <p:sldLayoutId id="2147483784" r:id="rId29"/>
    <p:sldLayoutId id="2147483785" r:id="rId30"/>
    <p:sldLayoutId id="2147483786" r:id="rId31"/>
    <p:sldLayoutId id="2147483787" r:id="rId32"/>
    <p:sldLayoutId id="2147483788" r:id="rId33"/>
    <p:sldLayoutId id="2147483789" r:id="rId34"/>
    <p:sldLayoutId id="2147483790" r:id="rId35"/>
    <p:sldLayoutId id="2147483791" r:id="rId36"/>
    <p:sldLayoutId id="2147483792" r:id="rId37"/>
    <p:sldLayoutId id="2147483793" r:id="rId38"/>
    <p:sldLayoutId id="2147483794" r:id="rId39"/>
    <p:sldLayoutId id="2147483795" r:id="rId40"/>
    <p:sldLayoutId id="2147483796" r:id="rId41"/>
    <p:sldLayoutId id="2147483797" r:id="rId42"/>
    <p:sldLayoutId id="2147483798" r:id="rId43"/>
  </p:sldLayoutIdLst>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hf hdr="0" ftr="0" dt="0"/>
  <p:txStyles>
    <p:titleStyle>
      <a:lvl1pPr algn="l" defTabSz="914400" rtl="0" eaLnBrk="1" latinLnBrk="0" hangingPunct="1">
        <a:spcBef>
          <a:spcPct val="0"/>
        </a:spcBef>
        <a:buNone/>
        <a:defRPr sz="2400" b="1" kern="1200">
          <a:solidFill>
            <a:schemeClr val="accent2"/>
          </a:solidFill>
          <a:latin typeface="+mj-lt"/>
          <a:ea typeface="+mj-ea"/>
          <a:cs typeface="+mj-cs"/>
        </a:defRPr>
      </a:lvl1pPr>
    </p:titleStyle>
    <p:bodyStyle>
      <a:lvl1pPr marL="0" indent="0" algn="l" defTabSz="914400" rtl="0" eaLnBrk="1" latinLnBrk="0" hangingPunct="1">
        <a:spcBef>
          <a:spcPts val="1620"/>
        </a:spcBef>
        <a:buClr>
          <a:schemeClr val="accent1"/>
        </a:buClr>
        <a:buSzPct val="80000"/>
        <a:buFontTx/>
        <a:buNone/>
        <a:defRPr sz="1800" b="1" kern="1200">
          <a:solidFill>
            <a:schemeClr val="tx1"/>
          </a:solidFill>
          <a:latin typeface="+mn-lt"/>
          <a:ea typeface="+mn-ea"/>
          <a:cs typeface="+mn-cs"/>
        </a:defRPr>
      </a:lvl1pPr>
      <a:lvl2pPr marL="0" indent="0" algn="l" defTabSz="914400" rtl="0" eaLnBrk="1" latinLnBrk="0" hangingPunct="1">
        <a:spcBef>
          <a:spcPts val="600"/>
        </a:spcBef>
        <a:buClr>
          <a:schemeClr val="accent1"/>
        </a:buClr>
        <a:buSzPct val="80000"/>
        <a:buFont typeface="Wingdings" pitchFamily="2" charset="2"/>
        <a:buNone/>
        <a:defRPr sz="1800" kern="1200">
          <a:solidFill>
            <a:schemeClr val="tx1"/>
          </a:solidFill>
          <a:latin typeface="+mn-lt"/>
          <a:ea typeface="+mn-ea"/>
          <a:cs typeface="+mn-cs"/>
        </a:defRPr>
      </a:lvl2pPr>
      <a:lvl3pPr marL="171450" indent="-171450" algn="l" defTabSz="914400" rtl="0" eaLnBrk="1" latinLnBrk="0" hangingPunct="1">
        <a:spcBef>
          <a:spcPts val="400"/>
        </a:spcBef>
        <a:buClr>
          <a:schemeClr val="accent1"/>
        </a:buClr>
        <a:buSzPct val="100000"/>
        <a:buFont typeface="Wingdings" pitchFamily="2" charset="2"/>
        <a:buChar char=""/>
        <a:defRPr sz="1600" kern="1200">
          <a:solidFill>
            <a:schemeClr val="tx1"/>
          </a:solidFill>
          <a:latin typeface="+mn-lt"/>
          <a:ea typeface="+mn-ea"/>
          <a:cs typeface="+mn-cs"/>
        </a:defRPr>
      </a:lvl3pPr>
      <a:lvl4pPr marL="341313" indent="-169863" algn="l" defTabSz="914400" rtl="0" eaLnBrk="1" latinLnBrk="0" hangingPunct="1">
        <a:spcBef>
          <a:spcPts val="400"/>
        </a:spcBef>
        <a:buClr>
          <a:schemeClr val="accent2"/>
        </a:buClr>
        <a:buSzPct val="100000"/>
        <a:buFont typeface="Arial" pitchFamily="34" charset="0"/>
        <a:buChar char="–"/>
        <a:defRPr sz="1400" kern="1200">
          <a:solidFill>
            <a:schemeClr val="tx1"/>
          </a:solidFill>
          <a:latin typeface="+mn-lt"/>
          <a:ea typeface="+mn-ea"/>
          <a:cs typeface="+mn-cs"/>
        </a:defRPr>
      </a:lvl4pPr>
      <a:lvl5pPr marL="512763" indent="-171450" algn="l" defTabSz="914400" rtl="0" eaLnBrk="1" latinLnBrk="0" hangingPunct="1">
        <a:spcBef>
          <a:spcPts val="400"/>
        </a:spcBef>
        <a:buClr>
          <a:schemeClr val="accent2"/>
        </a:buClr>
        <a:buSzPct val="100000"/>
        <a:buFont typeface="Courier New" pitchFamily="49" charset="0"/>
        <a:buChar char="o"/>
        <a:defRPr sz="14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074" name="Заголовок 1"/>
          <p:cNvSpPr>
            <a:spLocks noGrp="1"/>
          </p:cNvSpPr>
          <p:nvPr>
            <p:ph type="title"/>
          </p:nvPr>
        </p:nvSpPr>
        <p:spPr bwMode="auto">
          <a:xfrm>
            <a:off x="1087967" y="490538"/>
            <a:ext cx="9791700" cy="1109662"/>
          </a:xfrm>
          <a:prstGeom prst="rect">
            <a:avLst/>
          </a:prstGeom>
          <a:noFill/>
          <a:ln w="9525">
            <a:noFill/>
            <a:miter lim="800000"/>
            <a:headEnd/>
            <a:tailEnd/>
          </a:ln>
        </p:spPr>
        <p:txBody>
          <a:bodyPr vert="horz" wrap="square" lIns="91424" tIns="45712" rIns="91424" bIns="45712" numCol="1" anchor="ctr" anchorCtr="0" compatLnSpc="1">
            <a:prstTxWarp prst="textNoShape">
              <a:avLst/>
            </a:prstTxWarp>
          </a:bodyPr>
          <a:lstStyle/>
          <a:p>
            <a:pPr lvl="0"/>
            <a:r>
              <a:rPr lang="ru-RU" smtClean="0"/>
              <a:t>Образец заголовка</a:t>
            </a:r>
          </a:p>
        </p:txBody>
      </p:sp>
      <p:sp>
        <p:nvSpPr>
          <p:cNvPr id="3075" name="Текст 2"/>
          <p:cNvSpPr>
            <a:spLocks noGrp="1"/>
          </p:cNvSpPr>
          <p:nvPr>
            <p:ph type="body" idx="1"/>
          </p:nvPr>
        </p:nvSpPr>
        <p:spPr bwMode="auto">
          <a:xfrm>
            <a:off x="1087967" y="1600200"/>
            <a:ext cx="9791700" cy="4835525"/>
          </a:xfrm>
          <a:prstGeom prst="rect">
            <a:avLst/>
          </a:prstGeom>
          <a:noFill/>
          <a:ln w="9525">
            <a:noFill/>
            <a:miter lim="800000"/>
            <a:headEnd/>
            <a:tailEnd/>
          </a:ln>
        </p:spPr>
        <p:txBody>
          <a:bodyPr vert="horz" wrap="square" lIns="91424" tIns="45712" rIns="91424" bIns="45712"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p>
        </p:txBody>
      </p:sp>
      <p:sp>
        <p:nvSpPr>
          <p:cNvPr id="4" name="Дата 3"/>
          <p:cNvSpPr>
            <a:spLocks noGrp="1"/>
          </p:cNvSpPr>
          <p:nvPr>
            <p:ph type="dt" sz="half" idx="2"/>
          </p:nvPr>
        </p:nvSpPr>
        <p:spPr>
          <a:xfrm>
            <a:off x="609600" y="6356411"/>
            <a:ext cx="2844800" cy="365125"/>
          </a:xfrm>
          <a:prstGeom prst="rect">
            <a:avLst/>
          </a:prstGeom>
        </p:spPr>
        <p:txBody>
          <a:bodyPr vert="horz" lIns="91424" tIns="45712" rIns="91424" bIns="45712" rtlCol="0" anchor="ctr"/>
          <a:lstStyle>
            <a:lvl1pPr algn="l">
              <a:defRPr sz="1200">
                <a:solidFill>
                  <a:schemeClr val="tx1">
                    <a:tint val="75000"/>
                  </a:schemeClr>
                </a:solidFill>
              </a:defRPr>
            </a:lvl1pPr>
          </a:lstStyle>
          <a:p>
            <a:pPr fontAlgn="base">
              <a:spcBef>
                <a:spcPct val="0"/>
              </a:spcBef>
              <a:spcAft>
                <a:spcPct val="0"/>
              </a:spcAft>
              <a:defRPr/>
            </a:pPr>
            <a:endParaRPr lang="ru-RU">
              <a:solidFill>
                <a:prstClr val="black">
                  <a:tint val="75000"/>
                </a:prstClr>
              </a:solidFill>
            </a:endParaRPr>
          </a:p>
        </p:txBody>
      </p:sp>
      <p:sp>
        <p:nvSpPr>
          <p:cNvPr id="5" name="Нижний колонтитул 4"/>
          <p:cNvSpPr>
            <a:spLocks noGrp="1"/>
          </p:cNvSpPr>
          <p:nvPr>
            <p:ph type="ftr" sz="quarter" idx="3"/>
          </p:nvPr>
        </p:nvSpPr>
        <p:spPr>
          <a:xfrm>
            <a:off x="4165600" y="6356411"/>
            <a:ext cx="3860800" cy="365125"/>
          </a:xfrm>
          <a:prstGeom prst="rect">
            <a:avLst/>
          </a:prstGeom>
        </p:spPr>
        <p:txBody>
          <a:bodyPr vert="horz" lIns="91424" tIns="45712" rIns="91424" bIns="45712" rtlCol="0" anchor="ctr"/>
          <a:lstStyle>
            <a:lvl1pPr algn="ctr">
              <a:defRPr sz="1200">
                <a:solidFill>
                  <a:schemeClr val="tx1">
                    <a:tint val="75000"/>
                  </a:schemeClr>
                </a:solidFill>
              </a:defRPr>
            </a:lvl1pPr>
          </a:lstStyle>
          <a:p>
            <a:pPr fontAlgn="base">
              <a:spcBef>
                <a:spcPct val="0"/>
              </a:spcBef>
              <a:spcAft>
                <a:spcPct val="0"/>
              </a:spcAft>
              <a:defRPr/>
            </a:pPr>
            <a:endParaRPr lang="ru-RU">
              <a:solidFill>
                <a:prstClr val="black">
                  <a:tint val="75000"/>
                </a:prstClr>
              </a:solidFill>
            </a:endParaRPr>
          </a:p>
        </p:txBody>
      </p:sp>
      <p:sp>
        <p:nvSpPr>
          <p:cNvPr id="6" name="Номер слайда 5"/>
          <p:cNvSpPr>
            <a:spLocks noGrp="1"/>
          </p:cNvSpPr>
          <p:nvPr>
            <p:ph type="sldNum" sz="quarter" idx="4"/>
          </p:nvPr>
        </p:nvSpPr>
        <p:spPr>
          <a:xfrm>
            <a:off x="11099803" y="6042086"/>
            <a:ext cx="825500" cy="631825"/>
          </a:xfrm>
          <a:prstGeom prst="rect">
            <a:avLst/>
          </a:prstGeom>
        </p:spPr>
        <p:txBody>
          <a:bodyPr vert="horz" lIns="91424" tIns="45712" rIns="91424" bIns="45712" rtlCol="0" anchor="ctr">
            <a:normAutofit/>
          </a:bodyPr>
          <a:lstStyle>
            <a:lvl1pPr algn="ctr">
              <a:lnSpc>
                <a:spcPts val="2104"/>
              </a:lnSpc>
              <a:defRPr sz="2400" smtClean="0">
                <a:solidFill>
                  <a:schemeClr val="bg1"/>
                </a:solidFill>
              </a:defRPr>
            </a:lvl1pPr>
          </a:lstStyle>
          <a:p>
            <a:pPr fontAlgn="base">
              <a:spcBef>
                <a:spcPct val="0"/>
              </a:spcBef>
              <a:spcAft>
                <a:spcPct val="0"/>
              </a:spcAft>
              <a:defRPr/>
            </a:pPr>
            <a:fld id="{87AB3045-1F38-4F49-8A47-0198A9AFB45E}" type="slidenum">
              <a:rPr lang="ru-RU">
                <a:solidFill>
                  <a:prstClr val="white"/>
                </a:solidFill>
              </a:rPr>
              <a:pPr fontAlgn="base">
                <a:spcBef>
                  <a:spcPct val="0"/>
                </a:spcBef>
                <a:spcAft>
                  <a:spcPct val="0"/>
                </a:spcAft>
                <a:defRPr/>
              </a:pPr>
              <a:t>‹#›</a:t>
            </a:fld>
            <a:endParaRPr lang="ru-RU">
              <a:solidFill>
                <a:prstClr val="white"/>
              </a:solidFill>
            </a:endParaRPr>
          </a:p>
        </p:txBody>
      </p:sp>
    </p:spTree>
    <p:extLst>
      <p:ext uri="{BB962C8B-B14F-4D97-AF65-F5344CB8AC3E}">
        <p14:creationId xmlns:p14="http://schemas.microsoft.com/office/powerpoint/2010/main" val="1012574990"/>
      </p:ext>
    </p:extLst>
  </p:cSld>
  <p:clrMap bg1="lt1" tx1="dk1" bg2="lt2" tx2="dk2" accent1="accent1" accent2="accent2" accent3="accent3" accent4="accent4" accent5="accent5" accent6="accent6" hlink="hlink" folHlink="folHlink"/>
  <p:sldLayoutIdLst>
    <p:sldLayoutId id="2147483979" r:id="rId1"/>
    <p:sldLayoutId id="2147483980" r:id="rId2"/>
    <p:sldLayoutId id="2147483981" r:id="rId3"/>
    <p:sldLayoutId id="2147483982" r:id="rId4"/>
    <p:sldLayoutId id="2147483983" r:id="rId5"/>
    <p:sldLayoutId id="2147483984" r:id="rId6"/>
    <p:sldLayoutId id="2147483985" r:id="rId7"/>
    <p:sldLayoutId id="2147483986" r:id="rId8"/>
    <p:sldLayoutId id="2147483987" r:id="rId9"/>
    <p:sldLayoutId id="2147483988" r:id="rId10"/>
    <p:sldLayoutId id="2147483989" r:id="rId11"/>
    <p:sldLayoutId id="2147483990" r:id="rId12"/>
  </p:sldLayoutIdLst>
  <p:hf hdr="0" ftr="0" dt="0"/>
  <p:txStyles>
    <p:titleStyle>
      <a:lvl1pPr algn="l" defTabSz="912813" rtl="0" fontAlgn="base">
        <a:lnSpc>
          <a:spcPts val="4563"/>
        </a:lnSpc>
        <a:spcBef>
          <a:spcPct val="0"/>
        </a:spcBef>
        <a:spcAft>
          <a:spcPct val="0"/>
        </a:spcAft>
        <a:defRPr sz="3700" b="1" kern="1200">
          <a:solidFill>
            <a:srgbClr val="005AA9"/>
          </a:solidFill>
          <a:latin typeface="+mj-lt"/>
          <a:ea typeface="+mj-ea"/>
          <a:cs typeface="+mj-cs"/>
        </a:defRPr>
      </a:lvl1pPr>
      <a:lvl2pPr algn="l" defTabSz="912813" rtl="0" fontAlgn="base">
        <a:lnSpc>
          <a:spcPts val="4563"/>
        </a:lnSpc>
        <a:spcBef>
          <a:spcPct val="0"/>
        </a:spcBef>
        <a:spcAft>
          <a:spcPct val="0"/>
        </a:spcAft>
        <a:defRPr sz="3700" b="1">
          <a:solidFill>
            <a:srgbClr val="005AA9"/>
          </a:solidFill>
          <a:latin typeface="Arial" pitchFamily="34" charset="0"/>
        </a:defRPr>
      </a:lvl2pPr>
      <a:lvl3pPr algn="l" defTabSz="912813" rtl="0" fontAlgn="base">
        <a:lnSpc>
          <a:spcPts val="4563"/>
        </a:lnSpc>
        <a:spcBef>
          <a:spcPct val="0"/>
        </a:spcBef>
        <a:spcAft>
          <a:spcPct val="0"/>
        </a:spcAft>
        <a:defRPr sz="3700" b="1">
          <a:solidFill>
            <a:srgbClr val="005AA9"/>
          </a:solidFill>
          <a:latin typeface="Arial" pitchFamily="34" charset="0"/>
        </a:defRPr>
      </a:lvl3pPr>
      <a:lvl4pPr algn="l" defTabSz="912813" rtl="0" fontAlgn="base">
        <a:lnSpc>
          <a:spcPts val="4563"/>
        </a:lnSpc>
        <a:spcBef>
          <a:spcPct val="0"/>
        </a:spcBef>
        <a:spcAft>
          <a:spcPct val="0"/>
        </a:spcAft>
        <a:defRPr sz="3700" b="1">
          <a:solidFill>
            <a:srgbClr val="005AA9"/>
          </a:solidFill>
          <a:latin typeface="Arial" pitchFamily="34" charset="0"/>
        </a:defRPr>
      </a:lvl4pPr>
      <a:lvl5pPr algn="l" defTabSz="912813" rtl="0" fontAlgn="base">
        <a:lnSpc>
          <a:spcPts val="4563"/>
        </a:lnSpc>
        <a:spcBef>
          <a:spcPct val="0"/>
        </a:spcBef>
        <a:spcAft>
          <a:spcPct val="0"/>
        </a:spcAft>
        <a:defRPr sz="3700" b="1">
          <a:solidFill>
            <a:srgbClr val="005AA9"/>
          </a:solidFill>
          <a:latin typeface="Arial" pitchFamily="34" charset="0"/>
        </a:defRPr>
      </a:lvl5pPr>
      <a:lvl6pPr marL="457200" algn="l" defTabSz="912813" rtl="0" fontAlgn="base">
        <a:lnSpc>
          <a:spcPts val="4563"/>
        </a:lnSpc>
        <a:spcBef>
          <a:spcPct val="0"/>
        </a:spcBef>
        <a:spcAft>
          <a:spcPct val="0"/>
        </a:spcAft>
        <a:defRPr sz="3700" b="1">
          <a:solidFill>
            <a:srgbClr val="005AA9"/>
          </a:solidFill>
          <a:latin typeface="Arial" pitchFamily="34" charset="0"/>
        </a:defRPr>
      </a:lvl6pPr>
      <a:lvl7pPr marL="914400" algn="l" defTabSz="912813" rtl="0" fontAlgn="base">
        <a:lnSpc>
          <a:spcPts val="4563"/>
        </a:lnSpc>
        <a:spcBef>
          <a:spcPct val="0"/>
        </a:spcBef>
        <a:spcAft>
          <a:spcPct val="0"/>
        </a:spcAft>
        <a:defRPr sz="3700" b="1">
          <a:solidFill>
            <a:srgbClr val="005AA9"/>
          </a:solidFill>
          <a:latin typeface="Arial" pitchFamily="34" charset="0"/>
        </a:defRPr>
      </a:lvl7pPr>
      <a:lvl8pPr marL="1371600" algn="l" defTabSz="912813" rtl="0" fontAlgn="base">
        <a:lnSpc>
          <a:spcPts val="4563"/>
        </a:lnSpc>
        <a:spcBef>
          <a:spcPct val="0"/>
        </a:spcBef>
        <a:spcAft>
          <a:spcPct val="0"/>
        </a:spcAft>
        <a:defRPr sz="3700" b="1">
          <a:solidFill>
            <a:srgbClr val="005AA9"/>
          </a:solidFill>
          <a:latin typeface="Arial" pitchFamily="34" charset="0"/>
        </a:defRPr>
      </a:lvl8pPr>
      <a:lvl9pPr marL="1828800" algn="l" defTabSz="912813" rtl="0" fontAlgn="base">
        <a:lnSpc>
          <a:spcPts val="4563"/>
        </a:lnSpc>
        <a:spcBef>
          <a:spcPct val="0"/>
        </a:spcBef>
        <a:spcAft>
          <a:spcPct val="0"/>
        </a:spcAft>
        <a:defRPr sz="3700" b="1">
          <a:solidFill>
            <a:srgbClr val="005AA9"/>
          </a:solidFill>
          <a:latin typeface="Arial" pitchFamily="34" charset="0"/>
        </a:defRPr>
      </a:lvl9pPr>
    </p:titleStyle>
    <p:bodyStyle>
      <a:lvl1pPr marL="317500" algn="l" defTabSz="912813" rtl="0" fontAlgn="base">
        <a:spcBef>
          <a:spcPct val="20000"/>
        </a:spcBef>
        <a:spcAft>
          <a:spcPct val="0"/>
        </a:spcAft>
        <a:buFont typeface="+mj-lt"/>
        <a:defRPr sz="3200" kern="1200">
          <a:solidFill>
            <a:srgbClr val="005AA9"/>
          </a:solidFill>
          <a:latin typeface="+mj-lt"/>
          <a:ea typeface="+mn-ea"/>
          <a:cs typeface="+mn-cs"/>
        </a:defRPr>
      </a:lvl1pPr>
      <a:lvl2pPr marL="317500" algn="l" defTabSz="912813" rtl="0" fontAlgn="base">
        <a:spcBef>
          <a:spcPct val="20000"/>
        </a:spcBef>
        <a:spcAft>
          <a:spcPct val="0"/>
        </a:spcAft>
        <a:buFont typeface="Arial" pitchFamily="34" charset="0"/>
        <a:defRPr sz="2100" kern="1200">
          <a:solidFill>
            <a:srgbClr val="504F53"/>
          </a:solidFill>
          <a:latin typeface="+mj-lt"/>
          <a:ea typeface="+mn-ea"/>
          <a:cs typeface="+mn-cs"/>
        </a:defRPr>
      </a:lvl2pPr>
      <a:lvl3pPr marL="623888" indent="-227013" algn="l" defTabSz="912813" rtl="0" fontAlgn="base">
        <a:spcBef>
          <a:spcPct val="20000"/>
        </a:spcBef>
        <a:spcAft>
          <a:spcPct val="0"/>
        </a:spcAft>
        <a:buFont typeface="Arial" pitchFamily="34" charset="0"/>
        <a:buChar char="•"/>
        <a:defRPr sz="2100" kern="1200">
          <a:solidFill>
            <a:srgbClr val="504F53"/>
          </a:solidFill>
          <a:latin typeface="+mj-lt"/>
          <a:ea typeface="+mn-ea"/>
          <a:cs typeface="+mn-cs"/>
        </a:defRPr>
      </a:lvl3pPr>
      <a:lvl4pPr indent="314325" algn="just" defTabSz="912813" rtl="0" fontAlgn="base">
        <a:lnSpc>
          <a:spcPts val="1575"/>
        </a:lnSpc>
        <a:spcBef>
          <a:spcPts val="350"/>
        </a:spcBef>
        <a:spcAft>
          <a:spcPct val="0"/>
        </a:spcAft>
        <a:buFont typeface="Arial" pitchFamily="34" charset="0"/>
        <a:defRPr sz="1400" kern="1200">
          <a:solidFill>
            <a:srgbClr val="504F53"/>
          </a:solidFill>
          <a:latin typeface="+mj-lt"/>
          <a:ea typeface="+mn-ea"/>
          <a:cs typeface="+mn-cs"/>
        </a:defRPr>
      </a:lvl4pPr>
      <a:lvl5pPr marL="1257300" algn="l" defTabSz="912813" rtl="0" fontAlgn="base">
        <a:lnSpc>
          <a:spcPts val="1575"/>
        </a:lnSpc>
        <a:spcBef>
          <a:spcPts val="350"/>
        </a:spcBef>
        <a:spcAft>
          <a:spcPct val="0"/>
        </a:spcAft>
        <a:buFont typeface="Arial" pitchFamily="34" charset="0"/>
        <a:defRPr sz="1200" kern="1200">
          <a:solidFill>
            <a:srgbClr val="8D8C90"/>
          </a:solidFill>
          <a:latin typeface="+mj-lt"/>
          <a:ea typeface="+mn-ea"/>
          <a:cs typeface="+mn-cs"/>
        </a:defRPr>
      </a:lvl5pPr>
      <a:lvl6pPr marL="2514156" indent="-228560" algn="l" defTabSz="914239"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275" indent="-228560" algn="l" defTabSz="914239"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395" indent="-228560" algn="l" defTabSz="914239"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514" indent="-228560" algn="l" defTabSz="914239"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239" rtl="0" eaLnBrk="1" latinLnBrk="0" hangingPunct="1">
        <a:defRPr sz="1800" kern="1200">
          <a:solidFill>
            <a:schemeClr val="tx1"/>
          </a:solidFill>
          <a:latin typeface="+mn-lt"/>
          <a:ea typeface="+mn-ea"/>
          <a:cs typeface="+mn-cs"/>
        </a:defRPr>
      </a:lvl1pPr>
      <a:lvl2pPr marL="457119" algn="l" defTabSz="914239" rtl="0" eaLnBrk="1" latinLnBrk="0" hangingPunct="1">
        <a:defRPr sz="1800" kern="1200">
          <a:solidFill>
            <a:schemeClr val="tx1"/>
          </a:solidFill>
          <a:latin typeface="+mn-lt"/>
          <a:ea typeface="+mn-ea"/>
          <a:cs typeface="+mn-cs"/>
        </a:defRPr>
      </a:lvl2pPr>
      <a:lvl3pPr marL="914239" algn="l" defTabSz="914239" rtl="0" eaLnBrk="1" latinLnBrk="0" hangingPunct="1">
        <a:defRPr sz="1800" kern="1200">
          <a:solidFill>
            <a:schemeClr val="tx1"/>
          </a:solidFill>
          <a:latin typeface="+mn-lt"/>
          <a:ea typeface="+mn-ea"/>
          <a:cs typeface="+mn-cs"/>
        </a:defRPr>
      </a:lvl3pPr>
      <a:lvl4pPr marL="1371358" algn="l" defTabSz="914239" rtl="0" eaLnBrk="1" latinLnBrk="0" hangingPunct="1">
        <a:defRPr sz="1800" kern="1200">
          <a:solidFill>
            <a:schemeClr val="tx1"/>
          </a:solidFill>
          <a:latin typeface="+mn-lt"/>
          <a:ea typeface="+mn-ea"/>
          <a:cs typeface="+mn-cs"/>
        </a:defRPr>
      </a:lvl4pPr>
      <a:lvl5pPr marL="1828477" algn="l" defTabSz="914239" rtl="0" eaLnBrk="1" latinLnBrk="0" hangingPunct="1">
        <a:defRPr sz="1800" kern="1200">
          <a:solidFill>
            <a:schemeClr val="tx1"/>
          </a:solidFill>
          <a:latin typeface="+mn-lt"/>
          <a:ea typeface="+mn-ea"/>
          <a:cs typeface="+mn-cs"/>
        </a:defRPr>
      </a:lvl5pPr>
      <a:lvl6pPr marL="2285596" algn="l" defTabSz="914239" rtl="0" eaLnBrk="1" latinLnBrk="0" hangingPunct="1">
        <a:defRPr sz="1800" kern="1200">
          <a:solidFill>
            <a:schemeClr val="tx1"/>
          </a:solidFill>
          <a:latin typeface="+mn-lt"/>
          <a:ea typeface="+mn-ea"/>
          <a:cs typeface="+mn-cs"/>
        </a:defRPr>
      </a:lvl6pPr>
      <a:lvl7pPr marL="2742716" algn="l" defTabSz="914239" rtl="0" eaLnBrk="1" latinLnBrk="0" hangingPunct="1">
        <a:defRPr sz="1800" kern="1200">
          <a:solidFill>
            <a:schemeClr val="tx1"/>
          </a:solidFill>
          <a:latin typeface="+mn-lt"/>
          <a:ea typeface="+mn-ea"/>
          <a:cs typeface="+mn-cs"/>
        </a:defRPr>
      </a:lvl7pPr>
      <a:lvl8pPr marL="3199835" algn="l" defTabSz="914239" rtl="0" eaLnBrk="1" latinLnBrk="0" hangingPunct="1">
        <a:defRPr sz="1800" kern="1200">
          <a:solidFill>
            <a:schemeClr val="tx1"/>
          </a:solidFill>
          <a:latin typeface="+mn-lt"/>
          <a:ea typeface="+mn-ea"/>
          <a:cs typeface="+mn-cs"/>
        </a:defRPr>
      </a:lvl8pPr>
      <a:lvl9pPr marL="3656954" algn="l" defTabSz="914239"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074" name="Заголовок 1"/>
          <p:cNvSpPr>
            <a:spLocks noGrp="1"/>
          </p:cNvSpPr>
          <p:nvPr>
            <p:ph type="title"/>
          </p:nvPr>
        </p:nvSpPr>
        <p:spPr bwMode="auto">
          <a:xfrm>
            <a:off x="1087967" y="490538"/>
            <a:ext cx="9791700" cy="1109662"/>
          </a:xfrm>
          <a:prstGeom prst="rect">
            <a:avLst/>
          </a:prstGeom>
          <a:noFill/>
          <a:ln w="9525">
            <a:noFill/>
            <a:miter lim="800000"/>
            <a:headEnd/>
            <a:tailEnd/>
          </a:ln>
        </p:spPr>
        <p:txBody>
          <a:bodyPr vert="horz" wrap="square" lIns="91424" tIns="45712" rIns="91424" bIns="45712" numCol="1" anchor="ctr" anchorCtr="0" compatLnSpc="1">
            <a:prstTxWarp prst="textNoShape">
              <a:avLst/>
            </a:prstTxWarp>
          </a:bodyPr>
          <a:lstStyle/>
          <a:p>
            <a:pPr lvl="0"/>
            <a:r>
              <a:rPr lang="ru-RU" smtClean="0"/>
              <a:t>Образец заголовка</a:t>
            </a:r>
          </a:p>
        </p:txBody>
      </p:sp>
      <p:sp>
        <p:nvSpPr>
          <p:cNvPr id="3075" name="Текст 2"/>
          <p:cNvSpPr>
            <a:spLocks noGrp="1"/>
          </p:cNvSpPr>
          <p:nvPr>
            <p:ph type="body" idx="1"/>
          </p:nvPr>
        </p:nvSpPr>
        <p:spPr bwMode="auto">
          <a:xfrm>
            <a:off x="1087967" y="1600200"/>
            <a:ext cx="9791700" cy="4835525"/>
          </a:xfrm>
          <a:prstGeom prst="rect">
            <a:avLst/>
          </a:prstGeom>
          <a:noFill/>
          <a:ln w="9525">
            <a:noFill/>
            <a:miter lim="800000"/>
            <a:headEnd/>
            <a:tailEnd/>
          </a:ln>
        </p:spPr>
        <p:txBody>
          <a:bodyPr vert="horz" wrap="square" lIns="91424" tIns="45712" rIns="91424" bIns="45712"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p>
        </p:txBody>
      </p:sp>
      <p:sp>
        <p:nvSpPr>
          <p:cNvPr id="4" name="Дата 3"/>
          <p:cNvSpPr>
            <a:spLocks noGrp="1"/>
          </p:cNvSpPr>
          <p:nvPr>
            <p:ph type="dt" sz="half" idx="2"/>
          </p:nvPr>
        </p:nvSpPr>
        <p:spPr>
          <a:xfrm>
            <a:off x="609600" y="6356387"/>
            <a:ext cx="2844800" cy="365125"/>
          </a:xfrm>
          <a:prstGeom prst="rect">
            <a:avLst/>
          </a:prstGeom>
        </p:spPr>
        <p:txBody>
          <a:bodyPr vert="horz" lIns="91424" tIns="45712" rIns="91424" bIns="45712" rtlCol="0" anchor="ctr"/>
          <a:lstStyle>
            <a:lvl1pPr algn="l">
              <a:defRPr sz="1200">
                <a:solidFill>
                  <a:schemeClr val="tx1">
                    <a:tint val="75000"/>
                  </a:schemeClr>
                </a:solidFill>
              </a:defRPr>
            </a:lvl1pPr>
          </a:lstStyle>
          <a:p>
            <a:pPr fontAlgn="base">
              <a:spcBef>
                <a:spcPct val="0"/>
              </a:spcBef>
              <a:spcAft>
                <a:spcPct val="0"/>
              </a:spcAft>
              <a:defRPr/>
            </a:pPr>
            <a:endParaRPr lang="ru-RU">
              <a:solidFill>
                <a:prstClr val="black">
                  <a:tint val="75000"/>
                </a:prstClr>
              </a:solidFill>
            </a:endParaRPr>
          </a:p>
        </p:txBody>
      </p:sp>
      <p:sp>
        <p:nvSpPr>
          <p:cNvPr id="5" name="Нижний колонтитул 4"/>
          <p:cNvSpPr>
            <a:spLocks noGrp="1"/>
          </p:cNvSpPr>
          <p:nvPr>
            <p:ph type="ftr" sz="quarter" idx="3"/>
          </p:nvPr>
        </p:nvSpPr>
        <p:spPr>
          <a:xfrm>
            <a:off x="4165600" y="6356387"/>
            <a:ext cx="3860800" cy="365125"/>
          </a:xfrm>
          <a:prstGeom prst="rect">
            <a:avLst/>
          </a:prstGeom>
        </p:spPr>
        <p:txBody>
          <a:bodyPr vert="horz" lIns="91424" tIns="45712" rIns="91424" bIns="45712" rtlCol="0" anchor="ctr"/>
          <a:lstStyle>
            <a:lvl1pPr algn="ctr">
              <a:defRPr sz="1200">
                <a:solidFill>
                  <a:schemeClr val="tx1">
                    <a:tint val="75000"/>
                  </a:schemeClr>
                </a:solidFill>
              </a:defRPr>
            </a:lvl1pPr>
          </a:lstStyle>
          <a:p>
            <a:pPr fontAlgn="base">
              <a:spcBef>
                <a:spcPct val="0"/>
              </a:spcBef>
              <a:spcAft>
                <a:spcPct val="0"/>
              </a:spcAft>
              <a:defRPr/>
            </a:pPr>
            <a:endParaRPr lang="ru-RU">
              <a:solidFill>
                <a:prstClr val="black">
                  <a:tint val="75000"/>
                </a:prstClr>
              </a:solidFill>
            </a:endParaRPr>
          </a:p>
        </p:txBody>
      </p:sp>
      <p:sp>
        <p:nvSpPr>
          <p:cNvPr id="6" name="Номер слайда 5"/>
          <p:cNvSpPr>
            <a:spLocks noGrp="1"/>
          </p:cNvSpPr>
          <p:nvPr>
            <p:ph type="sldNum" sz="quarter" idx="4"/>
          </p:nvPr>
        </p:nvSpPr>
        <p:spPr>
          <a:xfrm>
            <a:off x="11099803" y="6042062"/>
            <a:ext cx="825500" cy="631825"/>
          </a:xfrm>
          <a:prstGeom prst="rect">
            <a:avLst/>
          </a:prstGeom>
        </p:spPr>
        <p:txBody>
          <a:bodyPr vert="horz" lIns="91424" tIns="45712" rIns="91424" bIns="45712" rtlCol="0" anchor="ctr">
            <a:normAutofit/>
          </a:bodyPr>
          <a:lstStyle>
            <a:lvl1pPr algn="ctr">
              <a:lnSpc>
                <a:spcPts val="2104"/>
              </a:lnSpc>
              <a:defRPr sz="2400" smtClean="0">
                <a:solidFill>
                  <a:schemeClr val="bg1"/>
                </a:solidFill>
              </a:defRPr>
            </a:lvl1pPr>
          </a:lstStyle>
          <a:p>
            <a:pPr fontAlgn="base">
              <a:spcBef>
                <a:spcPct val="0"/>
              </a:spcBef>
              <a:spcAft>
                <a:spcPct val="0"/>
              </a:spcAft>
              <a:defRPr/>
            </a:pPr>
            <a:fld id="{87AB3045-1F38-4F49-8A47-0198A9AFB45E}" type="slidenum">
              <a:rPr lang="ru-RU">
                <a:solidFill>
                  <a:prstClr val="white"/>
                </a:solidFill>
              </a:rPr>
              <a:pPr fontAlgn="base">
                <a:spcBef>
                  <a:spcPct val="0"/>
                </a:spcBef>
                <a:spcAft>
                  <a:spcPct val="0"/>
                </a:spcAft>
                <a:defRPr/>
              </a:pPr>
              <a:t>‹#›</a:t>
            </a:fld>
            <a:endParaRPr lang="ru-RU">
              <a:solidFill>
                <a:prstClr val="white"/>
              </a:solidFill>
            </a:endParaRPr>
          </a:p>
        </p:txBody>
      </p:sp>
    </p:spTree>
    <p:extLst>
      <p:ext uri="{BB962C8B-B14F-4D97-AF65-F5344CB8AC3E}">
        <p14:creationId xmlns:p14="http://schemas.microsoft.com/office/powerpoint/2010/main" val="676012776"/>
      </p:ext>
    </p:extLst>
  </p:cSld>
  <p:clrMap bg1="lt1" tx1="dk1" bg2="lt2" tx2="dk2" accent1="accent1" accent2="accent2" accent3="accent3" accent4="accent4" accent5="accent5" accent6="accent6" hlink="hlink" folHlink="folHlink"/>
  <p:sldLayoutIdLst>
    <p:sldLayoutId id="2147484031" r:id="rId1"/>
    <p:sldLayoutId id="2147484032" r:id="rId2"/>
    <p:sldLayoutId id="2147484033" r:id="rId3"/>
    <p:sldLayoutId id="2147484034" r:id="rId4"/>
    <p:sldLayoutId id="2147484035" r:id="rId5"/>
    <p:sldLayoutId id="2147484036" r:id="rId6"/>
    <p:sldLayoutId id="2147484037" r:id="rId7"/>
    <p:sldLayoutId id="2147484038" r:id="rId8"/>
    <p:sldLayoutId id="2147484039" r:id="rId9"/>
    <p:sldLayoutId id="2147484040" r:id="rId10"/>
    <p:sldLayoutId id="2147484041" r:id="rId11"/>
    <p:sldLayoutId id="2147484042" r:id="rId12"/>
  </p:sldLayoutIdLst>
  <p:hf hdr="0" ftr="0" dt="0"/>
  <p:txStyles>
    <p:titleStyle>
      <a:lvl1pPr algn="l" defTabSz="912813" rtl="0" fontAlgn="base">
        <a:lnSpc>
          <a:spcPts val="4563"/>
        </a:lnSpc>
        <a:spcBef>
          <a:spcPct val="0"/>
        </a:spcBef>
        <a:spcAft>
          <a:spcPct val="0"/>
        </a:spcAft>
        <a:defRPr sz="3700" b="1" kern="1200">
          <a:solidFill>
            <a:srgbClr val="005AA9"/>
          </a:solidFill>
          <a:latin typeface="+mj-lt"/>
          <a:ea typeface="+mj-ea"/>
          <a:cs typeface="+mj-cs"/>
        </a:defRPr>
      </a:lvl1pPr>
      <a:lvl2pPr algn="l" defTabSz="912813" rtl="0" fontAlgn="base">
        <a:lnSpc>
          <a:spcPts val="4563"/>
        </a:lnSpc>
        <a:spcBef>
          <a:spcPct val="0"/>
        </a:spcBef>
        <a:spcAft>
          <a:spcPct val="0"/>
        </a:spcAft>
        <a:defRPr sz="3700" b="1">
          <a:solidFill>
            <a:srgbClr val="005AA9"/>
          </a:solidFill>
          <a:latin typeface="Arial" pitchFamily="34" charset="0"/>
        </a:defRPr>
      </a:lvl2pPr>
      <a:lvl3pPr algn="l" defTabSz="912813" rtl="0" fontAlgn="base">
        <a:lnSpc>
          <a:spcPts val="4563"/>
        </a:lnSpc>
        <a:spcBef>
          <a:spcPct val="0"/>
        </a:spcBef>
        <a:spcAft>
          <a:spcPct val="0"/>
        </a:spcAft>
        <a:defRPr sz="3700" b="1">
          <a:solidFill>
            <a:srgbClr val="005AA9"/>
          </a:solidFill>
          <a:latin typeface="Arial" pitchFamily="34" charset="0"/>
        </a:defRPr>
      </a:lvl3pPr>
      <a:lvl4pPr algn="l" defTabSz="912813" rtl="0" fontAlgn="base">
        <a:lnSpc>
          <a:spcPts val="4563"/>
        </a:lnSpc>
        <a:spcBef>
          <a:spcPct val="0"/>
        </a:spcBef>
        <a:spcAft>
          <a:spcPct val="0"/>
        </a:spcAft>
        <a:defRPr sz="3700" b="1">
          <a:solidFill>
            <a:srgbClr val="005AA9"/>
          </a:solidFill>
          <a:latin typeface="Arial" pitchFamily="34" charset="0"/>
        </a:defRPr>
      </a:lvl4pPr>
      <a:lvl5pPr algn="l" defTabSz="912813" rtl="0" fontAlgn="base">
        <a:lnSpc>
          <a:spcPts val="4563"/>
        </a:lnSpc>
        <a:spcBef>
          <a:spcPct val="0"/>
        </a:spcBef>
        <a:spcAft>
          <a:spcPct val="0"/>
        </a:spcAft>
        <a:defRPr sz="3700" b="1">
          <a:solidFill>
            <a:srgbClr val="005AA9"/>
          </a:solidFill>
          <a:latin typeface="Arial" pitchFamily="34" charset="0"/>
        </a:defRPr>
      </a:lvl5pPr>
      <a:lvl6pPr marL="457200" algn="l" defTabSz="912813" rtl="0" fontAlgn="base">
        <a:lnSpc>
          <a:spcPts val="4563"/>
        </a:lnSpc>
        <a:spcBef>
          <a:spcPct val="0"/>
        </a:spcBef>
        <a:spcAft>
          <a:spcPct val="0"/>
        </a:spcAft>
        <a:defRPr sz="3700" b="1">
          <a:solidFill>
            <a:srgbClr val="005AA9"/>
          </a:solidFill>
          <a:latin typeface="Arial" pitchFamily="34" charset="0"/>
        </a:defRPr>
      </a:lvl6pPr>
      <a:lvl7pPr marL="914400" algn="l" defTabSz="912813" rtl="0" fontAlgn="base">
        <a:lnSpc>
          <a:spcPts val="4563"/>
        </a:lnSpc>
        <a:spcBef>
          <a:spcPct val="0"/>
        </a:spcBef>
        <a:spcAft>
          <a:spcPct val="0"/>
        </a:spcAft>
        <a:defRPr sz="3700" b="1">
          <a:solidFill>
            <a:srgbClr val="005AA9"/>
          </a:solidFill>
          <a:latin typeface="Arial" pitchFamily="34" charset="0"/>
        </a:defRPr>
      </a:lvl7pPr>
      <a:lvl8pPr marL="1371600" algn="l" defTabSz="912813" rtl="0" fontAlgn="base">
        <a:lnSpc>
          <a:spcPts val="4563"/>
        </a:lnSpc>
        <a:spcBef>
          <a:spcPct val="0"/>
        </a:spcBef>
        <a:spcAft>
          <a:spcPct val="0"/>
        </a:spcAft>
        <a:defRPr sz="3700" b="1">
          <a:solidFill>
            <a:srgbClr val="005AA9"/>
          </a:solidFill>
          <a:latin typeface="Arial" pitchFamily="34" charset="0"/>
        </a:defRPr>
      </a:lvl8pPr>
      <a:lvl9pPr marL="1828800" algn="l" defTabSz="912813" rtl="0" fontAlgn="base">
        <a:lnSpc>
          <a:spcPts val="4563"/>
        </a:lnSpc>
        <a:spcBef>
          <a:spcPct val="0"/>
        </a:spcBef>
        <a:spcAft>
          <a:spcPct val="0"/>
        </a:spcAft>
        <a:defRPr sz="3700" b="1">
          <a:solidFill>
            <a:srgbClr val="005AA9"/>
          </a:solidFill>
          <a:latin typeface="Arial" pitchFamily="34" charset="0"/>
        </a:defRPr>
      </a:lvl9pPr>
    </p:titleStyle>
    <p:bodyStyle>
      <a:lvl1pPr marL="317500" algn="l" defTabSz="912813" rtl="0" fontAlgn="base">
        <a:spcBef>
          <a:spcPct val="20000"/>
        </a:spcBef>
        <a:spcAft>
          <a:spcPct val="0"/>
        </a:spcAft>
        <a:buFont typeface="+mj-lt"/>
        <a:defRPr sz="3200" kern="1200">
          <a:solidFill>
            <a:srgbClr val="005AA9"/>
          </a:solidFill>
          <a:latin typeface="+mj-lt"/>
          <a:ea typeface="+mn-ea"/>
          <a:cs typeface="+mn-cs"/>
        </a:defRPr>
      </a:lvl1pPr>
      <a:lvl2pPr marL="317500" algn="l" defTabSz="912813" rtl="0" fontAlgn="base">
        <a:spcBef>
          <a:spcPct val="20000"/>
        </a:spcBef>
        <a:spcAft>
          <a:spcPct val="0"/>
        </a:spcAft>
        <a:buFont typeface="Arial" pitchFamily="34" charset="0"/>
        <a:defRPr sz="2100" kern="1200">
          <a:solidFill>
            <a:srgbClr val="504F53"/>
          </a:solidFill>
          <a:latin typeface="+mj-lt"/>
          <a:ea typeface="+mn-ea"/>
          <a:cs typeface="+mn-cs"/>
        </a:defRPr>
      </a:lvl2pPr>
      <a:lvl3pPr marL="623888" indent="-227013" algn="l" defTabSz="912813" rtl="0" fontAlgn="base">
        <a:spcBef>
          <a:spcPct val="20000"/>
        </a:spcBef>
        <a:spcAft>
          <a:spcPct val="0"/>
        </a:spcAft>
        <a:buFont typeface="Arial" pitchFamily="34" charset="0"/>
        <a:buChar char="•"/>
        <a:defRPr sz="2100" kern="1200">
          <a:solidFill>
            <a:srgbClr val="504F53"/>
          </a:solidFill>
          <a:latin typeface="+mj-lt"/>
          <a:ea typeface="+mn-ea"/>
          <a:cs typeface="+mn-cs"/>
        </a:defRPr>
      </a:lvl3pPr>
      <a:lvl4pPr indent="314325" algn="just" defTabSz="912813" rtl="0" fontAlgn="base">
        <a:lnSpc>
          <a:spcPts val="1575"/>
        </a:lnSpc>
        <a:spcBef>
          <a:spcPts val="350"/>
        </a:spcBef>
        <a:spcAft>
          <a:spcPct val="0"/>
        </a:spcAft>
        <a:buFont typeface="Arial" pitchFamily="34" charset="0"/>
        <a:defRPr sz="1400" kern="1200">
          <a:solidFill>
            <a:srgbClr val="504F53"/>
          </a:solidFill>
          <a:latin typeface="+mj-lt"/>
          <a:ea typeface="+mn-ea"/>
          <a:cs typeface="+mn-cs"/>
        </a:defRPr>
      </a:lvl4pPr>
      <a:lvl5pPr marL="1257300" algn="l" defTabSz="912813" rtl="0" fontAlgn="base">
        <a:lnSpc>
          <a:spcPts val="1575"/>
        </a:lnSpc>
        <a:spcBef>
          <a:spcPts val="350"/>
        </a:spcBef>
        <a:spcAft>
          <a:spcPct val="0"/>
        </a:spcAft>
        <a:buFont typeface="Arial" pitchFamily="34" charset="0"/>
        <a:defRPr sz="1200" kern="1200">
          <a:solidFill>
            <a:srgbClr val="8D8C90"/>
          </a:solidFill>
          <a:latin typeface="+mj-lt"/>
          <a:ea typeface="+mn-ea"/>
          <a:cs typeface="+mn-cs"/>
        </a:defRPr>
      </a:lvl5pPr>
      <a:lvl6pPr marL="2514156" indent="-228560" algn="l" defTabSz="914239"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275" indent="-228560" algn="l" defTabSz="914239"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395" indent="-228560" algn="l" defTabSz="914239"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514" indent="-228560" algn="l" defTabSz="914239"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239" rtl="0" eaLnBrk="1" latinLnBrk="0" hangingPunct="1">
        <a:defRPr sz="1800" kern="1200">
          <a:solidFill>
            <a:schemeClr val="tx1"/>
          </a:solidFill>
          <a:latin typeface="+mn-lt"/>
          <a:ea typeface="+mn-ea"/>
          <a:cs typeface="+mn-cs"/>
        </a:defRPr>
      </a:lvl1pPr>
      <a:lvl2pPr marL="457119" algn="l" defTabSz="914239" rtl="0" eaLnBrk="1" latinLnBrk="0" hangingPunct="1">
        <a:defRPr sz="1800" kern="1200">
          <a:solidFill>
            <a:schemeClr val="tx1"/>
          </a:solidFill>
          <a:latin typeface="+mn-lt"/>
          <a:ea typeface="+mn-ea"/>
          <a:cs typeface="+mn-cs"/>
        </a:defRPr>
      </a:lvl2pPr>
      <a:lvl3pPr marL="914239" algn="l" defTabSz="914239" rtl="0" eaLnBrk="1" latinLnBrk="0" hangingPunct="1">
        <a:defRPr sz="1800" kern="1200">
          <a:solidFill>
            <a:schemeClr val="tx1"/>
          </a:solidFill>
          <a:latin typeface="+mn-lt"/>
          <a:ea typeface="+mn-ea"/>
          <a:cs typeface="+mn-cs"/>
        </a:defRPr>
      </a:lvl3pPr>
      <a:lvl4pPr marL="1371358" algn="l" defTabSz="914239" rtl="0" eaLnBrk="1" latinLnBrk="0" hangingPunct="1">
        <a:defRPr sz="1800" kern="1200">
          <a:solidFill>
            <a:schemeClr val="tx1"/>
          </a:solidFill>
          <a:latin typeface="+mn-lt"/>
          <a:ea typeface="+mn-ea"/>
          <a:cs typeface="+mn-cs"/>
        </a:defRPr>
      </a:lvl4pPr>
      <a:lvl5pPr marL="1828477" algn="l" defTabSz="914239" rtl="0" eaLnBrk="1" latinLnBrk="0" hangingPunct="1">
        <a:defRPr sz="1800" kern="1200">
          <a:solidFill>
            <a:schemeClr val="tx1"/>
          </a:solidFill>
          <a:latin typeface="+mn-lt"/>
          <a:ea typeface="+mn-ea"/>
          <a:cs typeface="+mn-cs"/>
        </a:defRPr>
      </a:lvl5pPr>
      <a:lvl6pPr marL="2285596" algn="l" defTabSz="914239" rtl="0" eaLnBrk="1" latinLnBrk="0" hangingPunct="1">
        <a:defRPr sz="1800" kern="1200">
          <a:solidFill>
            <a:schemeClr val="tx1"/>
          </a:solidFill>
          <a:latin typeface="+mn-lt"/>
          <a:ea typeface="+mn-ea"/>
          <a:cs typeface="+mn-cs"/>
        </a:defRPr>
      </a:lvl6pPr>
      <a:lvl7pPr marL="2742716" algn="l" defTabSz="914239" rtl="0" eaLnBrk="1" latinLnBrk="0" hangingPunct="1">
        <a:defRPr sz="1800" kern="1200">
          <a:solidFill>
            <a:schemeClr val="tx1"/>
          </a:solidFill>
          <a:latin typeface="+mn-lt"/>
          <a:ea typeface="+mn-ea"/>
          <a:cs typeface="+mn-cs"/>
        </a:defRPr>
      </a:lvl7pPr>
      <a:lvl8pPr marL="3199835" algn="l" defTabSz="914239" rtl="0" eaLnBrk="1" latinLnBrk="0" hangingPunct="1">
        <a:defRPr sz="1800" kern="1200">
          <a:solidFill>
            <a:schemeClr val="tx1"/>
          </a:solidFill>
          <a:latin typeface="+mn-lt"/>
          <a:ea typeface="+mn-ea"/>
          <a:cs typeface="+mn-cs"/>
        </a:defRPr>
      </a:lvl8pPr>
      <a:lvl9pPr marL="3656954" algn="l" defTabSz="914239"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0.xml"/></Relationships>
</file>

<file path=ppt/slides/_rels/slide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Рисунок 5"/>
          <p:cNvPicPr>
            <a:picLocks noChangeAspect="1"/>
          </p:cNvPicPr>
          <p:nvPr/>
        </p:nvPicPr>
        <p:blipFill rotWithShape="1">
          <a:blip r:embed="rId2"/>
          <a:srcRect l="57351" t="24136" r="33066" b="57901"/>
          <a:stretch/>
        </p:blipFill>
        <p:spPr>
          <a:xfrm>
            <a:off x="5219723" y="526604"/>
            <a:ext cx="1817911" cy="1847850"/>
          </a:xfrm>
          <a:prstGeom prst="rect">
            <a:avLst/>
          </a:prstGeom>
        </p:spPr>
      </p:pic>
      <p:sp>
        <p:nvSpPr>
          <p:cNvPr id="5" name="Заголовок 6"/>
          <p:cNvSpPr txBox="1">
            <a:spLocks/>
          </p:cNvSpPr>
          <p:nvPr/>
        </p:nvSpPr>
        <p:spPr bwMode="auto">
          <a:xfrm>
            <a:off x="410308" y="2778371"/>
            <a:ext cx="11301045" cy="1902812"/>
          </a:xfrm>
          <a:prstGeom prst="rect">
            <a:avLst/>
          </a:prstGeom>
          <a:noFill/>
          <a:ln w="9525">
            <a:noFill/>
            <a:miter lim="800000"/>
            <a:headEnd/>
            <a:tailEnd/>
          </a:ln>
        </p:spPr>
        <p:txBody>
          <a:bodyPr vert="horz" wrap="square" lIns="91424" tIns="45712" rIns="91424" bIns="45712" numCol="1" anchor="ctr" anchorCtr="0" compatLnSpc="1">
            <a:prstTxWarp prst="textNoShape">
              <a:avLst/>
            </a:prstTxWarp>
            <a:noAutofit/>
          </a:bodyPr>
          <a:lstStyle>
            <a:lvl1pPr algn="l" defTabSz="912813" rtl="0" fontAlgn="base">
              <a:lnSpc>
                <a:spcPts val="4563"/>
              </a:lnSpc>
              <a:spcBef>
                <a:spcPct val="0"/>
              </a:spcBef>
              <a:spcAft>
                <a:spcPct val="0"/>
              </a:spcAft>
              <a:defRPr sz="5000" b="1" kern="1200">
                <a:solidFill>
                  <a:schemeClr val="bg1"/>
                </a:solidFill>
                <a:latin typeface="+mj-lt"/>
                <a:ea typeface="+mj-ea"/>
                <a:cs typeface="+mj-cs"/>
              </a:defRPr>
            </a:lvl1pPr>
            <a:lvl2pPr algn="l" defTabSz="912813" rtl="0" fontAlgn="base">
              <a:lnSpc>
                <a:spcPts val="4563"/>
              </a:lnSpc>
              <a:spcBef>
                <a:spcPct val="0"/>
              </a:spcBef>
              <a:spcAft>
                <a:spcPct val="0"/>
              </a:spcAft>
              <a:defRPr sz="3700" b="1">
                <a:solidFill>
                  <a:srgbClr val="005AA9"/>
                </a:solidFill>
                <a:latin typeface="Arial" pitchFamily="34" charset="0"/>
              </a:defRPr>
            </a:lvl2pPr>
            <a:lvl3pPr algn="l" defTabSz="912813" rtl="0" fontAlgn="base">
              <a:lnSpc>
                <a:spcPts val="4563"/>
              </a:lnSpc>
              <a:spcBef>
                <a:spcPct val="0"/>
              </a:spcBef>
              <a:spcAft>
                <a:spcPct val="0"/>
              </a:spcAft>
              <a:defRPr sz="3700" b="1">
                <a:solidFill>
                  <a:srgbClr val="005AA9"/>
                </a:solidFill>
                <a:latin typeface="Arial" pitchFamily="34" charset="0"/>
              </a:defRPr>
            </a:lvl3pPr>
            <a:lvl4pPr algn="l" defTabSz="912813" rtl="0" fontAlgn="base">
              <a:lnSpc>
                <a:spcPts val="4563"/>
              </a:lnSpc>
              <a:spcBef>
                <a:spcPct val="0"/>
              </a:spcBef>
              <a:spcAft>
                <a:spcPct val="0"/>
              </a:spcAft>
              <a:defRPr sz="3700" b="1">
                <a:solidFill>
                  <a:srgbClr val="005AA9"/>
                </a:solidFill>
                <a:latin typeface="Arial" pitchFamily="34" charset="0"/>
              </a:defRPr>
            </a:lvl4pPr>
            <a:lvl5pPr algn="l" defTabSz="912813" rtl="0" fontAlgn="base">
              <a:lnSpc>
                <a:spcPts val="4563"/>
              </a:lnSpc>
              <a:spcBef>
                <a:spcPct val="0"/>
              </a:spcBef>
              <a:spcAft>
                <a:spcPct val="0"/>
              </a:spcAft>
              <a:defRPr sz="3700" b="1">
                <a:solidFill>
                  <a:srgbClr val="005AA9"/>
                </a:solidFill>
                <a:latin typeface="Arial" pitchFamily="34" charset="0"/>
              </a:defRPr>
            </a:lvl5pPr>
            <a:lvl6pPr marL="457200" algn="l" defTabSz="912813" rtl="0" fontAlgn="base">
              <a:lnSpc>
                <a:spcPts val="4563"/>
              </a:lnSpc>
              <a:spcBef>
                <a:spcPct val="0"/>
              </a:spcBef>
              <a:spcAft>
                <a:spcPct val="0"/>
              </a:spcAft>
              <a:defRPr sz="3700" b="1">
                <a:solidFill>
                  <a:srgbClr val="005AA9"/>
                </a:solidFill>
                <a:latin typeface="Arial" pitchFamily="34" charset="0"/>
              </a:defRPr>
            </a:lvl6pPr>
            <a:lvl7pPr marL="914400" algn="l" defTabSz="912813" rtl="0" fontAlgn="base">
              <a:lnSpc>
                <a:spcPts val="4563"/>
              </a:lnSpc>
              <a:spcBef>
                <a:spcPct val="0"/>
              </a:spcBef>
              <a:spcAft>
                <a:spcPct val="0"/>
              </a:spcAft>
              <a:defRPr sz="3700" b="1">
                <a:solidFill>
                  <a:srgbClr val="005AA9"/>
                </a:solidFill>
                <a:latin typeface="Arial" pitchFamily="34" charset="0"/>
              </a:defRPr>
            </a:lvl7pPr>
            <a:lvl8pPr marL="1371600" algn="l" defTabSz="912813" rtl="0" fontAlgn="base">
              <a:lnSpc>
                <a:spcPts val="4563"/>
              </a:lnSpc>
              <a:spcBef>
                <a:spcPct val="0"/>
              </a:spcBef>
              <a:spcAft>
                <a:spcPct val="0"/>
              </a:spcAft>
              <a:defRPr sz="3700" b="1">
                <a:solidFill>
                  <a:srgbClr val="005AA9"/>
                </a:solidFill>
                <a:latin typeface="Arial" pitchFamily="34" charset="0"/>
              </a:defRPr>
            </a:lvl8pPr>
            <a:lvl9pPr marL="1828800" algn="l" defTabSz="912813" rtl="0" fontAlgn="base">
              <a:lnSpc>
                <a:spcPts val="4563"/>
              </a:lnSpc>
              <a:spcBef>
                <a:spcPct val="0"/>
              </a:spcBef>
              <a:spcAft>
                <a:spcPct val="0"/>
              </a:spcAft>
              <a:defRPr sz="3700" b="1">
                <a:solidFill>
                  <a:srgbClr val="005AA9"/>
                </a:solidFill>
                <a:latin typeface="Arial" pitchFamily="34" charset="0"/>
              </a:defRPr>
            </a:lvl9pPr>
          </a:lstStyle>
          <a:p>
            <a:pPr>
              <a:lnSpc>
                <a:spcPct val="100000"/>
              </a:lnSpc>
            </a:pPr>
            <a:r>
              <a:rPr lang="ru-RU" sz="2800" dirty="0"/>
              <a:t>Порядок подтверждения налогообложения по НДС по ставке 0 процентов</a:t>
            </a:r>
            <a:r>
              <a:rPr lang="ru-RU" sz="2800" dirty="0" smtClean="0"/>
              <a:t>. </a:t>
            </a:r>
          </a:p>
          <a:p>
            <a:pPr>
              <a:lnSpc>
                <a:spcPct val="100000"/>
              </a:lnSpc>
            </a:pPr>
            <a:r>
              <a:rPr lang="ru-RU" sz="2800" dirty="0" smtClean="0"/>
              <a:t>Система </a:t>
            </a:r>
            <a:r>
              <a:rPr lang="ru-RU" sz="2800" dirty="0" err="1"/>
              <a:t>прослеживаемости</a:t>
            </a:r>
            <a:r>
              <a:rPr lang="ru-RU" sz="2800" dirty="0"/>
              <a:t> товаров, выпущенных на территории Российской Федерации в соответствии с таможенной процедурой выпуска для внутреннего потребления – очередной этап контроля за НДС.</a:t>
            </a:r>
          </a:p>
        </p:txBody>
      </p:sp>
      <p:sp>
        <p:nvSpPr>
          <p:cNvPr id="8" name="Подзаголовок 7"/>
          <p:cNvSpPr>
            <a:spLocks noGrp="1"/>
          </p:cNvSpPr>
          <p:nvPr>
            <p:ph type="subTitle" idx="1"/>
          </p:nvPr>
        </p:nvSpPr>
        <p:spPr>
          <a:xfrm>
            <a:off x="6988757" y="4982930"/>
            <a:ext cx="4722596" cy="1222511"/>
          </a:xfrm>
        </p:spPr>
        <p:txBody>
          <a:bodyPr>
            <a:noAutofit/>
          </a:bodyPr>
          <a:lstStyle/>
          <a:p>
            <a:pPr lvl="0" algn="r" defTabSz="914400" fontAlgn="auto">
              <a:lnSpc>
                <a:spcPct val="100000"/>
              </a:lnSpc>
              <a:spcBef>
                <a:spcPts val="0"/>
              </a:spcBef>
              <a:spcAft>
                <a:spcPts val="0"/>
              </a:spcAft>
            </a:pPr>
            <a:r>
              <a:rPr lang="ru-RU" sz="1800" cap="small" dirty="0" smtClean="0">
                <a:solidFill>
                  <a:prstClr val="white"/>
                </a:solidFill>
                <a:latin typeface="Times New Roman" panose="02020603050405020304" pitchFamily="18" charset="0"/>
                <a:cs typeface="Times New Roman" panose="02020603050405020304" pitchFamily="18" charset="0"/>
              </a:rPr>
              <a:t>заместитель начальника</a:t>
            </a:r>
          </a:p>
          <a:p>
            <a:pPr lvl="0" algn="r" defTabSz="914400" fontAlgn="auto">
              <a:lnSpc>
                <a:spcPct val="100000"/>
              </a:lnSpc>
              <a:spcBef>
                <a:spcPts val="0"/>
              </a:spcBef>
              <a:spcAft>
                <a:spcPts val="0"/>
              </a:spcAft>
            </a:pPr>
            <a:r>
              <a:rPr lang="ru-RU" sz="1800" cap="small" dirty="0" smtClean="0">
                <a:solidFill>
                  <a:prstClr val="white"/>
                </a:solidFill>
                <a:latin typeface="Times New Roman" panose="02020603050405020304" pitchFamily="18" charset="0"/>
                <a:cs typeface="Times New Roman" panose="02020603050405020304" pitchFamily="18" charset="0"/>
              </a:rPr>
              <a:t>отдела </a:t>
            </a:r>
            <a:r>
              <a:rPr lang="ru-RU" sz="1800" cap="small" dirty="0">
                <a:solidFill>
                  <a:prstClr val="white"/>
                </a:solidFill>
                <a:latin typeface="Times New Roman" panose="02020603050405020304" pitchFamily="18" charset="0"/>
                <a:cs typeface="Times New Roman" panose="02020603050405020304" pitchFamily="18" charset="0"/>
              </a:rPr>
              <a:t>камерального контроля</a:t>
            </a:r>
          </a:p>
          <a:p>
            <a:pPr lvl="0" algn="r" defTabSz="914400" fontAlgn="auto">
              <a:lnSpc>
                <a:spcPct val="100000"/>
              </a:lnSpc>
              <a:spcBef>
                <a:spcPts val="0"/>
              </a:spcBef>
              <a:spcAft>
                <a:spcPts val="0"/>
              </a:spcAft>
            </a:pPr>
            <a:r>
              <a:rPr lang="ru-RU" sz="1800" cap="small" dirty="0" err="1">
                <a:solidFill>
                  <a:prstClr val="white"/>
                </a:solidFill>
                <a:latin typeface="Times New Roman" panose="02020603050405020304" pitchFamily="18" charset="0"/>
                <a:cs typeface="Times New Roman" panose="02020603050405020304" pitchFamily="18" charset="0"/>
              </a:rPr>
              <a:t>уфнс</a:t>
            </a:r>
            <a:r>
              <a:rPr lang="ru-RU" sz="1800" cap="small" dirty="0">
                <a:solidFill>
                  <a:prstClr val="white"/>
                </a:solidFill>
                <a:latin typeface="Times New Roman" panose="02020603050405020304" pitchFamily="18" charset="0"/>
                <a:cs typeface="Times New Roman" panose="02020603050405020304" pitchFamily="18" charset="0"/>
              </a:rPr>
              <a:t> </a:t>
            </a:r>
            <a:r>
              <a:rPr lang="ru-RU" sz="1800" cap="small" dirty="0" err="1">
                <a:solidFill>
                  <a:prstClr val="white"/>
                </a:solidFill>
                <a:latin typeface="Times New Roman" panose="02020603050405020304" pitchFamily="18" charset="0"/>
                <a:cs typeface="Times New Roman" panose="02020603050405020304" pitchFamily="18" charset="0"/>
              </a:rPr>
              <a:t>россии</a:t>
            </a:r>
            <a:r>
              <a:rPr lang="ru-RU" sz="1800" cap="small" dirty="0">
                <a:solidFill>
                  <a:prstClr val="white"/>
                </a:solidFill>
                <a:latin typeface="Times New Roman" panose="02020603050405020304" pitchFamily="18" charset="0"/>
                <a:cs typeface="Times New Roman" panose="02020603050405020304" pitchFamily="18" charset="0"/>
              </a:rPr>
              <a:t> по свердловской </a:t>
            </a:r>
            <a:r>
              <a:rPr lang="ru-RU" sz="1800" cap="small" dirty="0" smtClean="0">
                <a:solidFill>
                  <a:prstClr val="white"/>
                </a:solidFill>
                <a:latin typeface="Times New Roman" panose="02020603050405020304" pitchFamily="18" charset="0"/>
                <a:cs typeface="Times New Roman" panose="02020603050405020304" pitchFamily="18" charset="0"/>
              </a:rPr>
              <a:t>области</a:t>
            </a:r>
          </a:p>
          <a:p>
            <a:pPr lvl="0" algn="r" defTabSz="914400" fontAlgn="auto">
              <a:lnSpc>
                <a:spcPct val="100000"/>
              </a:lnSpc>
              <a:spcBef>
                <a:spcPts val="0"/>
              </a:spcBef>
              <a:spcAft>
                <a:spcPts val="0"/>
              </a:spcAft>
            </a:pPr>
            <a:r>
              <a:rPr lang="ru-RU" sz="1800" cap="small" dirty="0" err="1" smtClean="0">
                <a:solidFill>
                  <a:prstClr val="white"/>
                </a:solidFill>
                <a:latin typeface="Times New Roman" panose="02020603050405020304" pitchFamily="18" charset="0"/>
                <a:cs typeface="Times New Roman" panose="02020603050405020304" pitchFamily="18" charset="0"/>
              </a:rPr>
              <a:t>макарчева</a:t>
            </a:r>
            <a:r>
              <a:rPr lang="ru-RU" sz="1800" cap="small" dirty="0" smtClean="0">
                <a:solidFill>
                  <a:prstClr val="white"/>
                </a:solidFill>
                <a:latin typeface="Times New Roman" panose="02020603050405020304" pitchFamily="18" charset="0"/>
                <a:cs typeface="Times New Roman" panose="02020603050405020304" pitchFamily="18" charset="0"/>
              </a:rPr>
              <a:t> </a:t>
            </a:r>
            <a:r>
              <a:rPr lang="ru-RU" sz="1800" cap="small" dirty="0" err="1" smtClean="0">
                <a:solidFill>
                  <a:prstClr val="white"/>
                </a:solidFill>
                <a:latin typeface="Times New Roman" panose="02020603050405020304" pitchFamily="18" charset="0"/>
                <a:cs typeface="Times New Roman" panose="02020603050405020304" pitchFamily="18" charset="0"/>
              </a:rPr>
              <a:t>наталья</a:t>
            </a:r>
            <a:r>
              <a:rPr lang="ru-RU" sz="1800" cap="small" dirty="0" smtClean="0">
                <a:solidFill>
                  <a:prstClr val="white"/>
                </a:solidFill>
                <a:latin typeface="Times New Roman" panose="02020603050405020304" pitchFamily="18" charset="0"/>
                <a:cs typeface="Times New Roman" panose="02020603050405020304" pitchFamily="18" charset="0"/>
              </a:rPr>
              <a:t> </a:t>
            </a:r>
            <a:r>
              <a:rPr lang="ru-RU" sz="1800" cap="small" dirty="0" err="1" smtClean="0">
                <a:solidFill>
                  <a:prstClr val="white"/>
                </a:solidFill>
                <a:latin typeface="Times New Roman" panose="02020603050405020304" pitchFamily="18" charset="0"/>
                <a:cs typeface="Times New Roman" panose="02020603050405020304" pitchFamily="18" charset="0"/>
              </a:rPr>
              <a:t>васильевна</a:t>
            </a:r>
            <a:endParaRPr lang="ru-RU" sz="1800" cap="small" dirty="0">
              <a:solidFill>
                <a:prstClr val="white"/>
              </a:solidFill>
              <a:latin typeface="Times New Roman" panose="02020603050405020304" pitchFamily="18" charset="0"/>
              <a:cs typeface="Times New Roman" panose="02020603050405020304" pitchFamily="18" charset="0"/>
            </a:endParaRPr>
          </a:p>
        </p:txBody>
      </p:sp>
      <p:sp>
        <p:nvSpPr>
          <p:cNvPr id="7" name="Подзаголовок 7"/>
          <p:cNvSpPr txBox="1">
            <a:spLocks/>
          </p:cNvSpPr>
          <p:nvPr/>
        </p:nvSpPr>
        <p:spPr bwMode="auto">
          <a:xfrm>
            <a:off x="5036024" y="6145264"/>
            <a:ext cx="2306472" cy="419309"/>
          </a:xfrm>
          <a:prstGeom prst="rect">
            <a:avLst/>
          </a:prstGeom>
          <a:noFill/>
          <a:ln w="9525">
            <a:noFill/>
            <a:miter lim="800000"/>
            <a:headEnd/>
            <a:tailEnd/>
          </a:ln>
        </p:spPr>
        <p:txBody>
          <a:bodyPr vert="horz" wrap="square" lIns="91424" tIns="45712" rIns="91424" bIns="45712" numCol="1" anchor="t" anchorCtr="0" compatLnSpc="1">
            <a:prstTxWarp prst="textNoShape">
              <a:avLst/>
            </a:prstTxWarp>
            <a:noAutofit/>
          </a:bodyPr>
          <a:lstStyle>
            <a:lvl1pPr marL="0" indent="0" algn="ctr" defTabSz="912813" rtl="0" fontAlgn="base">
              <a:spcBef>
                <a:spcPct val="20000"/>
              </a:spcBef>
              <a:spcAft>
                <a:spcPct val="0"/>
              </a:spcAft>
              <a:buFont typeface="+mj-lt"/>
              <a:buNone/>
              <a:defRPr sz="2800" b="0" kern="1200">
                <a:solidFill>
                  <a:schemeClr val="bg1"/>
                </a:solidFill>
                <a:latin typeface="+mj-lt"/>
                <a:ea typeface="+mn-ea"/>
                <a:cs typeface="+mn-cs"/>
              </a:defRPr>
            </a:lvl1pPr>
            <a:lvl2pPr marL="457119" indent="0" algn="ctr" defTabSz="912813" rtl="0" fontAlgn="base">
              <a:spcBef>
                <a:spcPct val="20000"/>
              </a:spcBef>
              <a:spcAft>
                <a:spcPct val="0"/>
              </a:spcAft>
              <a:buFont typeface="Arial" pitchFamily="34" charset="0"/>
              <a:buNone/>
              <a:defRPr sz="2100" kern="1200">
                <a:solidFill>
                  <a:schemeClr val="tx1">
                    <a:tint val="75000"/>
                  </a:schemeClr>
                </a:solidFill>
                <a:latin typeface="+mj-lt"/>
                <a:ea typeface="+mn-ea"/>
                <a:cs typeface="+mn-cs"/>
              </a:defRPr>
            </a:lvl2pPr>
            <a:lvl3pPr marL="914239" indent="0" algn="ctr" defTabSz="912813" rtl="0" fontAlgn="base">
              <a:spcBef>
                <a:spcPct val="20000"/>
              </a:spcBef>
              <a:spcAft>
                <a:spcPct val="0"/>
              </a:spcAft>
              <a:buFont typeface="Arial" pitchFamily="34" charset="0"/>
              <a:buNone/>
              <a:defRPr sz="2100" kern="1200">
                <a:solidFill>
                  <a:schemeClr val="tx1">
                    <a:tint val="75000"/>
                  </a:schemeClr>
                </a:solidFill>
                <a:latin typeface="+mj-lt"/>
                <a:ea typeface="+mn-ea"/>
                <a:cs typeface="+mn-cs"/>
              </a:defRPr>
            </a:lvl3pPr>
            <a:lvl4pPr marL="1371358" indent="0" algn="ctr" defTabSz="912813" rtl="0" fontAlgn="base">
              <a:lnSpc>
                <a:spcPts val="1575"/>
              </a:lnSpc>
              <a:spcBef>
                <a:spcPts val="350"/>
              </a:spcBef>
              <a:spcAft>
                <a:spcPct val="0"/>
              </a:spcAft>
              <a:buFont typeface="Arial" pitchFamily="34" charset="0"/>
              <a:buNone/>
              <a:defRPr sz="1400" kern="1200">
                <a:solidFill>
                  <a:schemeClr val="tx1">
                    <a:tint val="75000"/>
                  </a:schemeClr>
                </a:solidFill>
                <a:latin typeface="+mj-lt"/>
                <a:ea typeface="+mn-ea"/>
                <a:cs typeface="+mn-cs"/>
              </a:defRPr>
            </a:lvl4pPr>
            <a:lvl5pPr marL="1828477" indent="0" algn="ctr" defTabSz="912813" rtl="0" fontAlgn="base">
              <a:lnSpc>
                <a:spcPts val="1575"/>
              </a:lnSpc>
              <a:spcBef>
                <a:spcPts val="350"/>
              </a:spcBef>
              <a:spcAft>
                <a:spcPct val="0"/>
              </a:spcAft>
              <a:buFont typeface="Arial" pitchFamily="34" charset="0"/>
              <a:buNone/>
              <a:defRPr sz="1200" kern="1200">
                <a:solidFill>
                  <a:schemeClr val="tx1">
                    <a:tint val="75000"/>
                  </a:schemeClr>
                </a:solidFill>
                <a:latin typeface="+mj-lt"/>
                <a:ea typeface="+mn-ea"/>
                <a:cs typeface="+mn-cs"/>
              </a:defRPr>
            </a:lvl5pPr>
            <a:lvl6pPr marL="2285596" indent="0" algn="ctr" defTabSz="914239"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2716" indent="0" algn="ctr" defTabSz="914239"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199835" indent="0" algn="ctr" defTabSz="914239"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6954" indent="0" algn="ctr" defTabSz="914239"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defTabSz="914400" fontAlgn="auto">
              <a:spcBef>
                <a:spcPts val="0"/>
              </a:spcBef>
              <a:spcAft>
                <a:spcPts val="0"/>
              </a:spcAft>
            </a:pPr>
            <a:r>
              <a:rPr lang="ru-RU" sz="1800" cap="small" dirty="0" smtClean="0">
                <a:solidFill>
                  <a:prstClr val="white"/>
                </a:solidFill>
                <a:latin typeface="Times New Roman" panose="02020603050405020304" pitchFamily="18" charset="0"/>
                <a:cs typeface="Times New Roman" panose="02020603050405020304" pitchFamily="18" charset="0"/>
              </a:rPr>
              <a:t>декабрь 2019</a:t>
            </a:r>
            <a:endParaRPr lang="ru-RU" sz="1800" cap="small" dirty="0">
              <a:solidFill>
                <a:prstClr val="white"/>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18365360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a:xfrm>
            <a:off x="873458" y="391895"/>
            <a:ext cx="10904560" cy="522505"/>
          </a:xfrm>
        </p:spPr>
        <p:txBody>
          <a:bodyPr/>
          <a:lstStyle/>
          <a:p>
            <a:pPr algn="ctr"/>
            <a:r>
              <a:rPr lang="ru-RU" sz="3000" dirty="0" smtClean="0">
                <a:solidFill>
                  <a:srgbClr val="0070C0"/>
                </a:solidFill>
              </a:rPr>
              <a:t>Подтверждение налогообложения по НДС </a:t>
            </a:r>
            <a:r>
              <a:rPr lang="ru-RU" sz="3000" dirty="0">
                <a:solidFill>
                  <a:srgbClr val="0070C0"/>
                </a:solidFill>
              </a:rPr>
              <a:t>по ставке 0%</a:t>
            </a:r>
            <a:r>
              <a:rPr lang="ru-RU" sz="3000" dirty="0"/>
              <a:t> </a:t>
            </a:r>
          </a:p>
        </p:txBody>
      </p:sp>
      <p:sp>
        <p:nvSpPr>
          <p:cNvPr id="4" name="Номер слайда 3"/>
          <p:cNvSpPr>
            <a:spLocks noGrp="1"/>
          </p:cNvSpPr>
          <p:nvPr>
            <p:ph type="sldNum" sz="quarter" idx="10"/>
          </p:nvPr>
        </p:nvSpPr>
        <p:spPr>
          <a:xfrm>
            <a:off x="11178116" y="6042086"/>
            <a:ext cx="747186" cy="631825"/>
          </a:xfrm>
        </p:spPr>
        <p:txBody>
          <a:bodyPr/>
          <a:lstStyle/>
          <a:p>
            <a:pPr>
              <a:defRPr/>
            </a:pPr>
            <a:fld id="{2239DDAF-0AF6-4ABE-B83B-855404764931}" type="slidenum">
              <a:rPr lang="ru-RU" smtClean="0">
                <a:solidFill>
                  <a:prstClr val="white"/>
                </a:solidFill>
              </a:rPr>
              <a:pPr>
                <a:defRPr/>
              </a:pPr>
              <a:t>2</a:t>
            </a:fld>
            <a:endParaRPr lang="ru-RU">
              <a:solidFill>
                <a:prstClr val="white"/>
              </a:solidFill>
            </a:endParaRPr>
          </a:p>
        </p:txBody>
      </p:sp>
      <p:sp>
        <p:nvSpPr>
          <p:cNvPr id="19" name="Объект 4"/>
          <p:cNvSpPr txBox="1">
            <a:spLocks/>
          </p:cNvSpPr>
          <p:nvPr/>
        </p:nvSpPr>
        <p:spPr bwMode="auto">
          <a:xfrm>
            <a:off x="2349323" y="855484"/>
            <a:ext cx="4089274" cy="385696"/>
          </a:xfrm>
          <a:prstGeom prst="roundRect">
            <a:avLst/>
          </a:prstGeom>
          <a:solidFill>
            <a:schemeClr val="bg1">
              <a:lumMod val="85000"/>
              <a:alpha val="50000"/>
            </a:schemeClr>
          </a:solidFill>
          <a:ln w="38100" cap="flat" cmpd="sng" algn="ctr">
            <a:solidFill>
              <a:srgbClr val="0070C0"/>
            </a:solidFill>
            <a:prstDash val="solid"/>
            <a:miter lim="800000"/>
            <a:headEnd/>
            <a:tailEnd/>
          </a:ln>
        </p:spPr>
        <p:style>
          <a:lnRef idx="2">
            <a:schemeClr val="accent1"/>
          </a:lnRef>
          <a:fillRef idx="1">
            <a:schemeClr val="lt1"/>
          </a:fillRef>
          <a:effectRef idx="0">
            <a:schemeClr val="accent1"/>
          </a:effectRef>
          <a:fontRef idx="minor">
            <a:schemeClr val="dk1"/>
          </a:fontRef>
        </p:style>
        <p:txBody>
          <a:bodyPr vert="horz" wrap="square" lIns="91424" tIns="45712" rIns="91424" bIns="45712" numCol="1" rtlCol="0" anchor="ctr" anchorCtr="1" compatLnSpc="1">
            <a:prstTxWarp prst="textNoShape">
              <a:avLst/>
            </a:prstTxWarp>
          </a:bodyPr>
          <a:lstStyle>
            <a:lvl1pPr marL="318641" indent="0" algn="l" defTabSz="912813" rtl="0" fontAlgn="base">
              <a:spcBef>
                <a:spcPct val="20000"/>
              </a:spcBef>
              <a:spcAft>
                <a:spcPct val="0"/>
              </a:spcAft>
              <a:buFontTx/>
              <a:buNone/>
              <a:defRPr sz="3200" b="1" kern="1200">
                <a:solidFill>
                  <a:schemeClr val="dk1"/>
                </a:solidFill>
                <a:latin typeface="+mj-lt"/>
                <a:ea typeface="+mn-ea"/>
                <a:cs typeface="+mn-cs"/>
              </a:defRPr>
            </a:lvl1pPr>
            <a:lvl2pPr marL="315858" indent="2783" algn="l" defTabSz="912813" rtl="0" fontAlgn="base">
              <a:spcBef>
                <a:spcPct val="20000"/>
              </a:spcBef>
              <a:spcAft>
                <a:spcPct val="0"/>
              </a:spcAft>
              <a:buFont typeface="Arial" pitchFamily="34" charset="0"/>
              <a:defRPr sz="2100" kern="1200">
                <a:solidFill>
                  <a:schemeClr val="dk1"/>
                </a:solidFill>
                <a:latin typeface="+mj-lt"/>
                <a:ea typeface="+mn-ea"/>
                <a:cs typeface="+mn-cs"/>
              </a:defRPr>
            </a:lvl2pPr>
            <a:lvl3pPr marL="551012" indent="-228197" algn="l" defTabSz="912813" rtl="0" fontAlgn="base">
              <a:spcBef>
                <a:spcPct val="20000"/>
              </a:spcBef>
              <a:spcAft>
                <a:spcPct val="0"/>
              </a:spcAft>
              <a:buFont typeface="Arial" pitchFamily="34" charset="0"/>
              <a:buChar char="•"/>
              <a:tabLst/>
              <a:defRPr sz="2100" kern="1200">
                <a:solidFill>
                  <a:schemeClr val="dk1"/>
                </a:solidFill>
                <a:latin typeface="+mj-lt"/>
                <a:ea typeface="+mn-ea"/>
                <a:cs typeface="+mn-cs"/>
              </a:defRPr>
            </a:lvl3pPr>
            <a:lvl4pPr marL="0" indent="315858" algn="just" defTabSz="912813" rtl="0" fontAlgn="base">
              <a:lnSpc>
                <a:spcPts val="1578"/>
              </a:lnSpc>
              <a:spcBef>
                <a:spcPts val="351"/>
              </a:spcBef>
              <a:spcAft>
                <a:spcPct val="0"/>
              </a:spcAft>
              <a:buFont typeface="Arial" pitchFamily="34" charset="0"/>
              <a:defRPr sz="1400" kern="1200">
                <a:solidFill>
                  <a:schemeClr val="dk1"/>
                </a:solidFill>
                <a:latin typeface="+mj-lt"/>
                <a:ea typeface="+mn-ea"/>
                <a:cs typeface="+mn-cs"/>
              </a:defRPr>
            </a:lvl4pPr>
            <a:lvl5pPr marL="1257300" algn="l" defTabSz="912813" rtl="0" fontAlgn="base">
              <a:lnSpc>
                <a:spcPts val="1578"/>
              </a:lnSpc>
              <a:spcBef>
                <a:spcPts val="351"/>
              </a:spcBef>
              <a:spcAft>
                <a:spcPct val="0"/>
              </a:spcAft>
              <a:buFont typeface="Arial" pitchFamily="34" charset="0"/>
              <a:buNone/>
              <a:defRPr sz="1200" kern="1200">
                <a:solidFill>
                  <a:schemeClr val="dk1"/>
                </a:solidFill>
                <a:latin typeface="+mj-lt"/>
                <a:ea typeface="+mn-ea"/>
                <a:cs typeface="+mn-cs"/>
              </a:defRPr>
            </a:lvl5pPr>
            <a:lvl6pPr marL="2514156" indent="-228560" algn="l" defTabSz="914239" rtl="0" eaLnBrk="1" latinLnBrk="0" hangingPunct="1">
              <a:spcBef>
                <a:spcPct val="20000"/>
              </a:spcBef>
              <a:buFont typeface="Arial" pitchFamily="34" charset="0"/>
              <a:buChar char="•"/>
              <a:defRPr sz="2000" kern="1200">
                <a:solidFill>
                  <a:schemeClr val="dk1"/>
                </a:solidFill>
                <a:latin typeface="+mn-lt"/>
                <a:ea typeface="+mn-ea"/>
                <a:cs typeface="+mn-cs"/>
              </a:defRPr>
            </a:lvl6pPr>
            <a:lvl7pPr marL="2971275" indent="-228560" algn="l" defTabSz="914239" rtl="0" eaLnBrk="1" latinLnBrk="0" hangingPunct="1">
              <a:spcBef>
                <a:spcPct val="20000"/>
              </a:spcBef>
              <a:buFont typeface="Arial" pitchFamily="34" charset="0"/>
              <a:buChar char="•"/>
              <a:defRPr sz="2000" kern="1200">
                <a:solidFill>
                  <a:schemeClr val="dk1"/>
                </a:solidFill>
                <a:latin typeface="+mn-lt"/>
                <a:ea typeface="+mn-ea"/>
                <a:cs typeface="+mn-cs"/>
              </a:defRPr>
            </a:lvl7pPr>
            <a:lvl8pPr marL="3428395" indent="-228560" algn="l" defTabSz="914239" rtl="0" eaLnBrk="1" latinLnBrk="0" hangingPunct="1">
              <a:spcBef>
                <a:spcPct val="20000"/>
              </a:spcBef>
              <a:buFont typeface="Arial" pitchFamily="34" charset="0"/>
              <a:buChar char="•"/>
              <a:defRPr sz="2000" kern="1200">
                <a:solidFill>
                  <a:schemeClr val="dk1"/>
                </a:solidFill>
                <a:latin typeface="+mn-lt"/>
                <a:ea typeface="+mn-ea"/>
                <a:cs typeface="+mn-cs"/>
              </a:defRPr>
            </a:lvl8pPr>
            <a:lvl9pPr marL="3885514" indent="-228560" algn="l" defTabSz="914239" rtl="0" eaLnBrk="1" latinLnBrk="0" hangingPunct="1">
              <a:spcBef>
                <a:spcPct val="20000"/>
              </a:spcBef>
              <a:buFont typeface="Arial" pitchFamily="34" charset="0"/>
              <a:buChar char="•"/>
              <a:defRPr sz="2000" kern="1200">
                <a:solidFill>
                  <a:schemeClr val="dk1"/>
                </a:solidFill>
                <a:latin typeface="+mn-lt"/>
                <a:ea typeface="+mn-ea"/>
                <a:cs typeface="+mn-cs"/>
              </a:defRPr>
            </a:lvl9pPr>
          </a:lstStyle>
          <a:p>
            <a:pPr algn="ctr">
              <a:spcBef>
                <a:spcPct val="0"/>
              </a:spcBef>
            </a:pPr>
            <a:r>
              <a:rPr lang="ru-RU" sz="2800" dirty="0" smtClean="0">
                <a:solidFill>
                  <a:srgbClr val="C00000"/>
                </a:solidFill>
              </a:rPr>
              <a:t>2019 год</a:t>
            </a:r>
            <a:endParaRPr lang="ru-RU" sz="2800" dirty="0">
              <a:solidFill>
                <a:srgbClr val="C00000"/>
              </a:solidFill>
              <a:latin typeface="Arial Narrow" panose="020B0606020202030204" pitchFamily="34" charset="0"/>
            </a:endParaRPr>
          </a:p>
        </p:txBody>
      </p:sp>
      <p:sp>
        <p:nvSpPr>
          <p:cNvPr id="22" name="Объект 4"/>
          <p:cNvSpPr txBox="1">
            <a:spLocks/>
          </p:cNvSpPr>
          <p:nvPr/>
        </p:nvSpPr>
        <p:spPr bwMode="auto">
          <a:xfrm>
            <a:off x="680483" y="1751543"/>
            <a:ext cx="5582094" cy="3128801"/>
          </a:xfrm>
          <a:prstGeom prst="roundRect">
            <a:avLst/>
          </a:prstGeom>
          <a:solidFill>
            <a:schemeClr val="bg1">
              <a:lumMod val="85000"/>
              <a:alpha val="50000"/>
            </a:schemeClr>
          </a:solidFill>
          <a:ln w="38100" cap="flat" cmpd="sng" algn="ctr">
            <a:gradFill flip="none" rotWithShape="1">
              <a:gsLst>
                <a:gs pos="0">
                  <a:schemeClr val="accent1"/>
                </a:gs>
                <a:gs pos="50000">
                  <a:schemeClr val="accent1">
                    <a:tint val="44500"/>
                    <a:satMod val="160000"/>
                  </a:schemeClr>
                </a:gs>
                <a:gs pos="100000">
                  <a:schemeClr val="accent1">
                    <a:tint val="23500"/>
                    <a:satMod val="160000"/>
                  </a:schemeClr>
                </a:gs>
              </a:gsLst>
              <a:lin ang="2700000" scaled="1"/>
              <a:tileRect/>
            </a:gradFill>
            <a:prstDash val="solid"/>
            <a:miter lim="800000"/>
            <a:headEnd/>
            <a:tailEnd/>
          </a:ln>
        </p:spPr>
        <p:style>
          <a:lnRef idx="2">
            <a:schemeClr val="accent1"/>
          </a:lnRef>
          <a:fillRef idx="1">
            <a:schemeClr val="lt1"/>
          </a:fillRef>
          <a:effectRef idx="0">
            <a:schemeClr val="accent1"/>
          </a:effectRef>
          <a:fontRef idx="minor">
            <a:schemeClr val="dk1"/>
          </a:fontRef>
        </p:style>
        <p:txBody>
          <a:bodyPr vert="horz" wrap="square" lIns="91424" tIns="45712" rIns="91424" bIns="45712" numCol="1" rtlCol="0" anchor="t" anchorCtr="1" compatLnSpc="1">
            <a:prstTxWarp prst="textNoShape">
              <a:avLst/>
            </a:prstTxWarp>
          </a:bodyPr>
          <a:lstStyle>
            <a:lvl1pPr marL="318641" indent="0" algn="l" defTabSz="912813" rtl="0" fontAlgn="base">
              <a:spcBef>
                <a:spcPct val="20000"/>
              </a:spcBef>
              <a:spcAft>
                <a:spcPct val="0"/>
              </a:spcAft>
              <a:buFontTx/>
              <a:buNone/>
              <a:defRPr sz="3200" b="1" kern="1200">
                <a:solidFill>
                  <a:schemeClr val="dk1"/>
                </a:solidFill>
                <a:latin typeface="+mj-lt"/>
                <a:ea typeface="+mn-ea"/>
                <a:cs typeface="+mn-cs"/>
              </a:defRPr>
            </a:lvl1pPr>
            <a:lvl2pPr marL="315858" indent="2783" algn="l" defTabSz="912813" rtl="0" fontAlgn="base">
              <a:spcBef>
                <a:spcPct val="20000"/>
              </a:spcBef>
              <a:spcAft>
                <a:spcPct val="0"/>
              </a:spcAft>
              <a:buFont typeface="Arial" pitchFamily="34" charset="0"/>
              <a:defRPr sz="2100" kern="1200">
                <a:solidFill>
                  <a:schemeClr val="dk1"/>
                </a:solidFill>
                <a:latin typeface="+mj-lt"/>
                <a:ea typeface="+mn-ea"/>
                <a:cs typeface="+mn-cs"/>
              </a:defRPr>
            </a:lvl2pPr>
            <a:lvl3pPr marL="551012" indent="-228197" algn="l" defTabSz="912813" rtl="0" fontAlgn="base">
              <a:spcBef>
                <a:spcPct val="20000"/>
              </a:spcBef>
              <a:spcAft>
                <a:spcPct val="0"/>
              </a:spcAft>
              <a:buFont typeface="Arial" pitchFamily="34" charset="0"/>
              <a:buChar char="•"/>
              <a:tabLst/>
              <a:defRPr sz="2100" kern="1200">
                <a:solidFill>
                  <a:schemeClr val="dk1"/>
                </a:solidFill>
                <a:latin typeface="+mj-lt"/>
                <a:ea typeface="+mn-ea"/>
                <a:cs typeface="+mn-cs"/>
              </a:defRPr>
            </a:lvl3pPr>
            <a:lvl4pPr marL="0" indent="315858" algn="just" defTabSz="912813" rtl="0" fontAlgn="base">
              <a:lnSpc>
                <a:spcPts val="1578"/>
              </a:lnSpc>
              <a:spcBef>
                <a:spcPts val="351"/>
              </a:spcBef>
              <a:spcAft>
                <a:spcPct val="0"/>
              </a:spcAft>
              <a:buFont typeface="Arial" pitchFamily="34" charset="0"/>
              <a:defRPr sz="1400" kern="1200">
                <a:solidFill>
                  <a:schemeClr val="dk1"/>
                </a:solidFill>
                <a:latin typeface="+mj-lt"/>
                <a:ea typeface="+mn-ea"/>
                <a:cs typeface="+mn-cs"/>
              </a:defRPr>
            </a:lvl4pPr>
            <a:lvl5pPr marL="1257300" algn="l" defTabSz="912813" rtl="0" fontAlgn="base">
              <a:lnSpc>
                <a:spcPts val="1578"/>
              </a:lnSpc>
              <a:spcBef>
                <a:spcPts val="351"/>
              </a:spcBef>
              <a:spcAft>
                <a:spcPct val="0"/>
              </a:spcAft>
              <a:buFont typeface="Arial" pitchFamily="34" charset="0"/>
              <a:buNone/>
              <a:defRPr sz="1200" kern="1200">
                <a:solidFill>
                  <a:schemeClr val="dk1"/>
                </a:solidFill>
                <a:latin typeface="+mj-lt"/>
                <a:ea typeface="+mn-ea"/>
                <a:cs typeface="+mn-cs"/>
              </a:defRPr>
            </a:lvl5pPr>
            <a:lvl6pPr marL="2514156" indent="-228560" algn="l" defTabSz="914239" rtl="0" eaLnBrk="1" latinLnBrk="0" hangingPunct="1">
              <a:spcBef>
                <a:spcPct val="20000"/>
              </a:spcBef>
              <a:buFont typeface="Arial" pitchFamily="34" charset="0"/>
              <a:buChar char="•"/>
              <a:defRPr sz="2000" kern="1200">
                <a:solidFill>
                  <a:schemeClr val="dk1"/>
                </a:solidFill>
                <a:latin typeface="+mn-lt"/>
                <a:ea typeface="+mn-ea"/>
                <a:cs typeface="+mn-cs"/>
              </a:defRPr>
            </a:lvl6pPr>
            <a:lvl7pPr marL="2971275" indent="-228560" algn="l" defTabSz="914239" rtl="0" eaLnBrk="1" latinLnBrk="0" hangingPunct="1">
              <a:spcBef>
                <a:spcPct val="20000"/>
              </a:spcBef>
              <a:buFont typeface="Arial" pitchFamily="34" charset="0"/>
              <a:buChar char="•"/>
              <a:defRPr sz="2000" kern="1200">
                <a:solidFill>
                  <a:schemeClr val="dk1"/>
                </a:solidFill>
                <a:latin typeface="+mn-lt"/>
                <a:ea typeface="+mn-ea"/>
                <a:cs typeface="+mn-cs"/>
              </a:defRPr>
            </a:lvl7pPr>
            <a:lvl8pPr marL="3428395" indent="-228560" algn="l" defTabSz="914239" rtl="0" eaLnBrk="1" latinLnBrk="0" hangingPunct="1">
              <a:spcBef>
                <a:spcPct val="20000"/>
              </a:spcBef>
              <a:buFont typeface="Arial" pitchFamily="34" charset="0"/>
              <a:buChar char="•"/>
              <a:defRPr sz="2000" kern="1200">
                <a:solidFill>
                  <a:schemeClr val="dk1"/>
                </a:solidFill>
                <a:latin typeface="+mn-lt"/>
                <a:ea typeface="+mn-ea"/>
                <a:cs typeface="+mn-cs"/>
              </a:defRPr>
            </a:lvl8pPr>
            <a:lvl9pPr marL="3885514" indent="-228560" algn="l" defTabSz="914239" rtl="0" eaLnBrk="1" latinLnBrk="0" hangingPunct="1">
              <a:spcBef>
                <a:spcPct val="20000"/>
              </a:spcBef>
              <a:buFont typeface="Arial" pitchFamily="34" charset="0"/>
              <a:buChar char="•"/>
              <a:defRPr sz="2000" kern="1200">
                <a:solidFill>
                  <a:schemeClr val="dk1"/>
                </a:solidFill>
                <a:latin typeface="+mn-lt"/>
                <a:ea typeface="+mn-ea"/>
                <a:cs typeface="+mn-cs"/>
              </a:defRPr>
            </a:lvl9pPr>
          </a:lstStyle>
          <a:p>
            <a:pPr marL="0" defTabSz="900113">
              <a:spcBef>
                <a:spcPct val="0"/>
              </a:spcBef>
            </a:pPr>
            <a:r>
              <a:rPr lang="ru-RU" sz="1600" dirty="0" smtClean="0">
                <a:latin typeface="Times New Roman" panose="02020603050405020304" pitchFamily="18" charset="0"/>
                <a:cs typeface="Times New Roman" panose="02020603050405020304" pitchFamily="18" charset="0"/>
              </a:rPr>
              <a:t>Вариант </a:t>
            </a:r>
            <a:r>
              <a:rPr lang="ru-RU" sz="1600" dirty="0" smtClean="0">
                <a:latin typeface="Times New Roman" panose="02020603050405020304" pitchFamily="18" charset="0"/>
                <a:cs typeface="Times New Roman" panose="02020603050405020304" pitchFamily="18" charset="0"/>
              </a:rPr>
              <a:t>1 (бумажный)</a:t>
            </a:r>
            <a:endParaRPr lang="en-US" sz="1600" dirty="0" smtClean="0">
              <a:latin typeface="Times New Roman" panose="02020603050405020304" pitchFamily="18" charset="0"/>
              <a:cs typeface="Times New Roman" panose="02020603050405020304" pitchFamily="18" charset="0"/>
            </a:endParaRPr>
          </a:p>
          <a:p>
            <a:pPr marL="0" defTabSz="900113">
              <a:spcBef>
                <a:spcPct val="0"/>
              </a:spcBef>
            </a:pPr>
            <a:r>
              <a:rPr lang="ru-RU" sz="1600" dirty="0" smtClean="0">
                <a:solidFill>
                  <a:prstClr val="black"/>
                </a:solidFill>
                <a:latin typeface="Times New Roman" panose="02020603050405020304" pitchFamily="18" charset="0"/>
                <a:cs typeface="Times New Roman" panose="02020603050405020304" pitchFamily="18" charset="0"/>
              </a:rPr>
              <a:t>Пакет документов по статье  165 НК РФ</a:t>
            </a:r>
            <a:r>
              <a:rPr lang="en-US" sz="1600" dirty="0" smtClean="0">
                <a:solidFill>
                  <a:prstClr val="black"/>
                </a:solidFill>
                <a:latin typeface="Times New Roman" panose="02020603050405020304" pitchFamily="18" charset="0"/>
                <a:cs typeface="Times New Roman" panose="02020603050405020304" pitchFamily="18" charset="0"/>
              </a:rPr>
              <a:t>:</a:t>
            </a:r>
            <a:endParaRPr lang="ru-RU" sz="1600" dirty="0" smtClean="0">
              <a:solidFill>
                <a:prstClr val="black"/>
              </a:solidFill>
              <a:latin typeface="Times New Roman" panose="02020603050405020304" pitchFamily="18" charset="0"/>
              <a:cs typeface="Times New Roman" panose="02020603050405020304" pitchFamily="18" charset="0"/>
            </a:endParaRPr>
          </a:p>
          <a:p>
            <a:pPr marL="0" defTabSz="900113">
              <a:spcBef>
                <a:spcPct val="0"/>
              </a:spcBef>
            </a:pPr>
            <a:r>
              <a:rPr lang="ru-RU" sz="1600" dirty="0" smtClean="0">
                <a:solidFill>
                  <a:srgbClr val="C00000"/>
                </a:solidFill>
                <a:latin typeface="Times New Roman" panose="02020603050405020304" pitchFamily="18" charset="0"/>
                <a:cs typeface="Times New Roman" panose="02020603050405020304" pitchFamily="18" charset="0"/>
              </a:rPr>
              <a:t>1. Контракт </a:t>
            </a:r>
            <a:r>
              <a:rPr lang="ru-RU" sz="1600" dirty="0" smtClean="0">
                <a:solidFill>
                  <a:srgbClr val="0070C0"/>
                </a:solidFill>
                <a:latin typeface="Times New Roman" panose="02020603050405020304" pitchFamily="18" charset="0"/>
                <a:cs typeface="Times New Roman" panose="02020603050405020304" pitchFamily="18" charset="0"/>
              </a:rPr>
              <a:t>(если ранее не предоставлялся)</a:t>
            </a:r>
          </a:p>
          <a:p>
            <a:pPr marL="0" defTabSz="900113">
              <a:spcBef>
                <a:spcPct val="0"/>
              </a:spcBef>
            </a:pPr>
            <a:r>
              <a:rPr lang="ru-RU" sz="1600" dirty="0" smtClean="0">
                <a:solidFill>
                  <a:srgbClr val="C00000"/>
                </a:solidFill>
                <a:latin typeface="Times New Roman" panose="02020603050405020304" pitchFamily="18" charset="0"/>
                <a:cs typeface="Times New Roman" panose="02020603050405020304" pitchFamily="18" charset="0"/>
              </a:rPr>
              <a:t>2. Таможенная декларация с отметками ТО</a:t>
            </a:r>
            <a:r>
              <a:rPr lang="en-US" sz="1600" dirty="0" smtClean="0">
                <a:solidFill>
                  <a:srgbClr val="C00000"/>
                </a:solidFill>
                <a:latin typeface="Times New Roman" panose="02020603050405020304" pitchFamily="18" charset="0"/>
                <a:cs typeface="Times New Roman" panose="02020603050405020304" pitchFamily="18" charset="0"/>
              </a:rPr>
              <a:t>:</a:t>
            </a:r>
            <a:endParaRPr lang="ru-RU" sz="1600" dirty="0" smtClean="0">
              <a:solidFill>
                <a:srgbClr val="C00000"/>
              </a:solidFill>
              <a:latin typeface="Times New Roman" panose="02020603050405020304" pitchFamily="18" charset="0"/>
              <a:cs typeface="Times New Roman" panose="02020603050405020304" pitchFamily="18" charset="0"/>
            </a:endParaRPr>
          </a:p>
          <a:p>
            <a:pPr marL="0" defTabSz="900113">
              <a:spcBef>
                <a:spcPct val="0"/>
              </a:spcBef>
            </a:pPr>
            <a:r>
              <a:rPr lang="ru-RU" sz="1600" dirty="0" smtClean="0">
                <a:solidFill>
                  <a:srgbClr val="C00000"/>
                </a:solidFill>
                <a:latin typeface="Times New Roman" panose="02020603050405020304" pitchFamily="18" charset="0"/>
                <a:cs typeface="Times New Roman" panose="02020603050405020304" pitchFamily="18" charset="0"/>
              </a:rPr>
              <a:t>     «</a:t>
            </a:r>
            <a:r>
              <a:rPr lang="ru-RU" sz="1600" dirty="0">
                <a:solidFill>
                  <a:srgbClr val="C00000"/>
                </a:solidFill>
                <a:latin typeface="Times New Roman" panose="02020603050405020304" pitchFamily="18" charset="0"/>
                <a:cs typeface="Times New Roman" panose="02020603050405020304" pitchFamily="18" charset="0"/>
              </a:rPr>
              <a:t>Выпуск разрешен</a:t>
            </a:r>
            <a:r>
              <a:rPr lang="ru-RU" sz="1600" dirty="0" smtClean="0">
                <a:solidFill>
                  <a:srgbClr val="C00000"/>
                </a:solidFill>
                <a:latin typeface="Times New Roman" panose="02020603050405020304" pitchFamily="18" charset="0"/>
                <a:cs typeface="Times New Roman" panose="02020603050405020304" pitchFamily="18" charset="0"/>
              </a:rPr>
              <a:t>»*,</a:t>
            </a:r>
            <a:endParaRPr lang="ru-RU" sz="1600" dirty="0">
              <a:solidFill>
                <a:srgbClr val="C00000"/>
              </a:solidFill>
              <a:latin typeface="Times New Roman" panose="02020603050405020304" pitchFamily="18" charset="0"/>
              <a:cs typeface="Times New Roman" panose="02020603050405020304" pitchFamily="18" charset="0"/>
            </a:endParaRPr>
          </a:p>
          <a:p>
            <a:pPr marL="0" defTabSz="900113">
              <a:spcBef>
                <a:spcPct val="0"/>
              </a:spcBef>
            </a:pPr>
            <a:r>
              <a:rPr lang="ru-RU" sz="1600" dirty="0">
                <a:solidFill>
                  <a:srgbClr val="C00000"/>
                </a:solidFill>
                <a:latin typeface="Times New Roman" panose="02020603050405020304" pitchFamily="18" charset="0"/>
                <a:cs typeface="Times New Roman" panose="02020603050405020304" pitchFamily="18" charset="0"/>
              </a:rPr>
              <a:t>     «Товар вывезен»</a:t>
            </a:r>
            <a:endParaRPr lang="ru-RU" sz="1600" dirty="0" smtClean="0">
              <a:solidFill>
                <a:srgbClr val="C00000"/>
              </a:solidFill>
              <a:latin typeface="Times New Roman" panose="02020603050405020304" pitchFamily="18" charset="0"/>
              <a:cs typeface="Times New Roman" panose="02020603050405020304" pitchFamily="18" charset="0"/>
            </a:endParaRPr>
          </a:p>
          <a:p>
            <a:pPr marL="0">
              <a:spcBef>
                <a:spcPct val="0"/>
              </a:spcBef>
            </a:pPr>
            <a:endParaRPr lang="ru-RU" sz="1600" dirty="0" smtClean="0">
              <a:solidFill>
                <a:srgbClr val="0070C0"/>
              </a:solidFill>
              <a:latin typeface="Times New Roman" panose="02020603050405020304" pitchFamily="18" charset="0"/>
              <a:cs typeface="Times New Roman" panose="02020603050405020304" pitchFamily="18" charset="0"/>
            </a:endParaRPr>
          </a:p>
          <a:p>
            <a:pPr marL="0">
              <a:spcBef>
                <a:spcPct val="0"/>
              </a:spcBef>
            </a:pPr>
            <a:r>
              <a:rPr lang="ru-RU" sz="1600" dirty="0" smtClean="0">
                <a:solidFill>
                  <a:srgbClr val="0070C0"/>
                </a:solidFill>
                <a:latin typeface="Times New Roman" panose="02020603050405020304" pitchFamily="18" charset="0"/>
                <a:cs typeface="Times New Roman" panose="02020603050405020304" pitchFamily="18" charset="0"/>
              </a:rPr>
              <a:t>в </a:t>
            </a:r>
            <a:r>
              <a:rPr lang="ru-RU" sz="1600" dirty="0" smtClean="0">
                <a:solidFill>
                  <a:srgbClr val="0070C0"/>
                </a:solidFill>
                <a:latin typeface="Times New Roman" panose="02020603050405020304" pitchFamily="18" charset="0"/>
                <a:cs typeface="Times New Roman" panose="02020603050405020304" pitchFamily="18" charset="0"/>
              </a:rPr>
              <a:t>течение 30 календарных дней по требованию НО</a:t>
            </a:r>
            <a:r>
              <a:rPr lang="en-US" sz="1600" dirty="0" smtClean="0">
                <a:solidFill>
                  <a:srgbClr val="0070C0"/>
                </a:solidFill>
                <a:latin typeface="Times New Roman" panose="02020603050405020304" pitchFamily="18" charset="0"/>
                <a:cs typeface="Times New Roman" panose="02020603050405020304" pitchFamily="18" charset="0"/>
              </a:rPr>
              <a:t>:</a:t>
            </a:r>
            <a:endParaRPr lang="ru-RU" sz="1600" dirty="0" smtClean="0">
              <a:solidFill>
                <a:srgbClr val="0070C0"/>
              </a:solidFill>
              <a:latin typeface="Times New Roman" panose="02020603050405020304" pitchFamily="18" charset="0"/>
              <a:cs typeface="Times New Roman" panose="02020603050405020304" pitchFamily="18" charset="0"/>
            </a:endParaRPr>
          </a:p>
          <a:p>
            <a:pPr marL="0">
              <a:spcBef>
                <a:spcPct val="0"/>
              </a:spcBef>
            </a:pPr>
            <a:r>
              <a:rPr lang="ru-RU" sz="1600" dirty="0" smtClean="0">
                <a:solidFill>
                  <a:srgbClr val="0070C0"/>
                </a:solidFill>
                <a:latin typeface="Times New Roman" panose="02020603050405020304" pitchFamily="18" charset="0"/>
                <a:cs typeface="Times New Roman" panose="02020603050405020304" pitchFamily="18" charset="0"/>
              </a:rPr>
              <a:t>- транспортные документы (нет условия об отметках </a:t>
            </a:r>
            <a:r>
              <a:rPr lang="ru-RU" sz="1600" dirty="0" smtClean="0">
                <a:solidFill>
                  <a:srgbClr val="0070C0"/>
                </a:solidFill>
                <a:latin typeface="Times New Roman" panose="02020603050405020304" pitchFamily="18" charset="0"/>
                <a:cs typeface="Times New Roman" panose="02020603050405020304" pitchFamily="18" charset="0"/>
              </a:rPr>
              <a:t>таможенных органов)</a:t>
            </a:r>
            <a:endParaRPr lang="ru-RU" sz="1600" dirty="0">
              <a:solidFill>
                <a:srgbClr val="0070C0"/>
              </a:solidFill>
              <a:latin typeface="Arial Narrow" panose="020B0606020202030204" pitchFamily="34" charset="0"/>
            </a:endParaRPr>
          </a:p>
        </p:txBody>
      </p:sp>
      <p:sp>
        <p:nvSpPr>
          <p:cNvPr id="23" name="Объект 4"/>
          <p:cNvSpPr txBox="1">
            <a:spLocks/>
          </p:cNvSpPr>
          <p:nvPr/>
        </p:nvSpPr>
        <p:spPr bwMode="auto">
          <a:xfrm>
            <a:off x="6360873" y="1241180"/>
            <a:ext cx="5409369" cy="3011843"/>
          </a:xfrm>
          <a:prstGeom prst="roundRect">
            <a:avLst/>
          </a:prstGeom>
          <a:solidFill>
            <a:schemeClr val="bg1">
              <a:lumMod val="85000"/>
              <a:alpha val="50000"/>
            </a:schemeClr>
          </a:solidFill>
          <a:ln w="38100" cap="flat" cmpd="sng" algn="ctr">
            <a:gradFill flip="none" rotWithShape="1">
              <a:gsLst>
                <a:gs pos="0">
                  <a:schemeClr val="accent1"/>
                </a:gs>
                <a:gs pos="50000">
                  <a:schemeClr val="accent1">
                    <a:tint val="44500"/>
                    <a:satMod val="160000"/>
                  </a:schemeClr>
                </a:gs>
                <a:gs pos="100000">
                  <a:schemeClr val="accent1">
                    <a:tint val="23500"/>
                    <a:satMod val="160000"/>
                  </a:schemeClr>
                </a:gs>
              </a:gsLst>
              <a:lin ang="2700000" scaled="1"/>
              <a:tileRect/>
            </a:gradFill>
            <a:prstDash val="solid"/>
            <a:miter lim="800000"/>
            <a:headEnd/>
            <a:tailEnd/>
          </a:ln>
        </p:spPr>
        <p:style>
          <a:lnRef idx="2">
            <a:schemeClr val="accent1"/>
          </a:lnRef>
          <a:fillRef idx="1">
            <a:schemeClr val="lt1"/>
          </a:fillRef>
          <a:effectRef idx="0">
            <a:schemeClr val="accent1"/>
          </a:effectRef>
          <a:fontRef idx="minor">
            <a:schemeClr val="dk1"/>
          </a:fontRef>
        </p:style>
        <p:txBody>
          <a:bodyPr vert="horz" wrap="square" lIns="91424" tIns="45712" rIns="91424" bIns="45712" numCol="1" rtlCol="0" anchor="t" anchorCtr="1" compatLnSpc="1">
            <a:prstTxWarp prst="textNoShape">
              <a:avLst/>
            </a:prstTxWarp>
          </a:bodyPr>
          <a:lstStyle>
            <a:lvl1pPr marL="318641" indent="0" algn="l" defTabSz="912813" rtl="0" fontAlgn="base">
              <a:spcBef>
                <a:spcPct val="20000"/>
              </a:spcBef>
              <a:spcAft>
                <a:spcPct val="0"/>
              </a:spcAft>
              <a:buFontTx/>
              <a:buNone/>
              <a:defRPr sz="3200" b="1" kern="1200">
                <a:solidFill>
                  <a:schemeClr val="dk1"/>
                </a:solidFill>
                <a:latin typeface="+mj-lt"/>
                <a:ea typeface="+mn-ea"/>
                <a:cs typeface="+mn-cs"/>
              </a:defRPr>
            </a:lvl1pPr>
            <a:lvl2pPr marL="315858" indent="2783" algn="l" defTabSz="912813" rtl="0" fontAlgn="base">
              <a:spcBef>
                <a:spcPct val="20000"/>
              </a:spcBef>
              <a:spcAft>
                <a:spcPct val="0"/>
              </a:spcAft>
              <a:buFont typeface="Arial" pitchFamily="34" charset="0"/>
              <a:defRPr sz="2100" kern="1200">
                <a:solidFill>
                  <a:schemeClr val="dk1"/>
                </a:solidFill>
                <a:latin typeface="+mj-lt"/>
                <a:ea typeface="+mn-ea"/>
                <a:cs typeface="+mn-cs"/>
              </a:defRPr>
            </a:lvl2pPr>
            <a:lvl3pPr marL="551012" indent="-228197" algn="l" defTabSz="912813" rtl="0" fontAlgn="base">
              <a:spcBef>
                <a:spcPct val="20000"/>
              </a:spcBef>
              <a:spcAft>
                <a:spcPct val="0"/>
              </a:spcAft>
              <a:buFont typeface="Arial" pitchFamily="34" charset="0"/>
              <a:buChar char="•"/>
              <a:tabLst/>
              <a:defRPr sz="2100" kern="1200">
                <a:solidFill>
                  <a:schemeClr val="dk1"/>
                </a:solidFill>
                <a:latin typeface="+mj-lt"/>
                <a:ea typeface="+mn-ea"/>
                <a:cs typeface="+mn-cs"/>
              </a:defRPr>
            </a:lvl3pPr>
            <a:lvl4pPr marL="0" indent="315858" algn="just" defTabSz="912813" rtl="0" fontAlgn="base">
              <a:lnSpc>
                <a:spcPts val="1578"/>
              </a:lnSpc>
              <a:spcBef>
                <a:spcPts val="351"/>
              </a:spcBef>
              <a:spcAft>
                <a:spcPct val="0"/>
              </a:spcAft>
              <a:buFont typeface="Arial" pitchFamily="34" charset="0"/>
              <a:defRPr sz="1400" kern="1200">
                <a:solidFill>
                  <a:schemeClr val="dk1"/>
                </a:solidFill>
                <a:latin typeface="+mj-lt"/>
                <a:ea typeface="+mn-ea"/>
                <a:cs typeface="+mn-cs"/>
              </a:defRPr>
            </a:lvl4pPr>
            <a:lvl5pPr marL="1257300" algn="l" defTabSz="912813" rtl="0" fontAlgn="base">
              <a:lnSpc>
                <a:spcPts val="1578"/>
              </a:lnSpc>
              <a:spcBef>
                <a:spcPts val="351"/>
              </a:spcBef>
              <a:spcAft>
                <a:spcPct val="0"/>
              </a:spcAft>
              <a:buFont typeface="Arial" pitchFamily="34" charset="0"/>
              <a:buNone/>
              <a:defRPr sz="1200" kern="1200">
                <a:solidFill>
                  <a:schemeClr val="dk1"/>
                </a:solidFill>
                <a:latin typeface="+mj-lt"/>
                <a:ea typeface="+mn-ea"/>
                <a:cs typeface="+mn-cs"/>
              </a:defRPr>
            </a:lvl5pPr>
            <a:lvl6pPr marL="2514156" indent="-228560" algn="l" defTabSz="914239" rtl="0" eaLnBrk="1" latinLnBrk="0" hangingPunct="1">
              <a:spcBef>
                <a:spcPct val="20000"/>
              </a:spcBef>
              <a:buFont typeface="Arial" pitchFamily="34" charset="0"/>
              <a:buChar char="•"/>
              <a:defRPr sz="2000" kern="1200">
                <a:solidFill>
                  <a:schemeClr val="dk1"/>
                </a:solidFill>
                <a:latin typeface="+mn-lt"/>
                <a:ea typeface="+mn-ea"/>
                <a:cs typeface="+mn-cs"/>
              </a:defRPr>
            </a:lvl6pPr>
            <a:lvl7pPr marL="2971275" indent="-228560" algn="l" defTabSz="914239" rtl="0" eaLnBrk="1" latinLnBrk="0" hangingPunct="1">
              <a:spcBef>
                <a:spcPct val="20000"/>
              </a:spcBef>
              <a:buFont typeface="Arial" pitchFamily="34" charset="0"/>
              <a:buChar char="•"/>
              <a:defRPr sz="2000" kern="1200">
                <a:solidFill>
                  <a:schemeClr val="dk1"/>
                </a:solidFill>
                <a:latin typeface="+mn-lt"/>
                <a:ea typeface="+mn-ea"/>
                <a:cs typeface="+mn-cs"/>
              </a:defRPr>
            </a:lvl7pPr>
            <a:lvl8pPr marL="3428395" indent="-228560" algn="l" defTabSz="914239" rtl="0" eaLnBrk="1" latinLnBrk="0" hangingPunct="1">
              <a:spcBef>
                <a:spcPct val="20000"/>
              </a:spcBef>
              <a:buFont typeface="Arial" pitchFamily="34" charset="0"/>
              <a:buChar char="•"/>
              <a:defRPr sz="2000" kern="1200">
                <a:solidFill>
                  <a:schemeClr val="dk1"/>
                </a:solidFill>
                <a:latin typeface="+mn-lt"/>
                <a:ea typeface="+mn-ea"/>
                <a:cs typeface="+mn-cs"/>
              </a:defRPr>
            </a:lvl8pPr>
            <a:lvl9pPr marL="3885514" indent="-228560" algn="l" defTabSz="914239" rtl="0" eaLnBrk="1" latinLnBrk="0" hangingPunct="1">
              <a:spcBef>
                <a:spcPct val="20000"/>
              </a:spcBef>
              <a:buFont typeface="Arial" pitchFamily="34" charset="0"/>
              <a:buChar char="•"/>
              <a:defRPr sz="2000" kern="1200">
                <a:solidFill>
                  <a:schemeClr val="dk1"/>
                </a:solidFill>
                <a:latin typeface="+mn-lt"/>
                <a:ea typeface="+mn-ea"/>
                <a:cs typeface="+mn-cs"/>
              </a:defRPr>
            </a:lvl9pPr>
          </a:lstStyle>
          <a:p>
            <a:pPr marL="0" defTabSz="900113">
              <a:spcBef>
                <a:spcPct val="0"/>
              </a:spcBef>
              <a:tabLst>
                <a:tab pos="900113" algn="l"/>
              </a:tabLst>
            </a:pPr>
            <a:r>
              <a:rPr lang="ru-RU" sz="1600" dirty="0">
                <a:latin typeface="Times New Roman" panose="02020603050405020304" pitchFamily="18" charset="0"/>
                <a:cs typeface="Times New Roman" panose="02020603050405020304" pitchFamily="18" charset="0"/>
              </a:rPr>
              <a:t>В</a:t>
            </a:r>
            <a:r>
              <a:rPr lang="ru-RU" sz="1600" dirty="0" smtClean="0">
                <a:latin typeface="Times New Roman" panose="02020603050405020304" pitchFamily="18" charset="0"/>
                <a:cs typeface="Times New Roman" panose="02020603050405020304" pitchFamily="18" charset="0"/>
              </a:rPr>
              <a:t>ариант </a:t>
            </a:r>
            <a:r>
              <a:rPr lang="ru-RU" sz="1600" dirty="0" smtClean="0">
                <a:latin typeface="Times New Roman" panose="02020603050405020304" pitchFamily="18" charset="0"/>
                <a:cs typeface="Times New Roman" panose="02020603050405020304" pitchFamily="18" charset="0"/>
              </a:rPr>
              <a:t>2 (электронный)</a:t>
            </a:r>
            <a:endParaRPr lang="en-US" sz="1600" dirty="0" smtClean="0">
              <a:latin typeface="Times New Roman" panose="02020603050405020304" pitchFamily="18" charset="0"/>
              <a:cs typeface="Times New Roman" panose="02020603050405020304" pitchFamily="18" charset="0"/>
            </a:endParaRPr>
          </a:p>
          <a:p>
            <a:pPr marL="0" defTabSz="900113">
              <a:spcBef>
                <a:spcPct val="0"/>
              </a:spcBef>
              <a:tabLst>
                <a:tab pos="900113" algn="l"/>
              </a:tabLst>
            </a:pPr>
            <a:r>
              <a:rPr lang="ru-RU" sz="1600" dirty="0" smtClean="0">
                <a:solidFill>
                  <a:srgbClr val="C00000"/>
                </a:solidFill>
                <a:latin typeface="Times New Roman" panose="02020603050405020304" pitchFamily="18" charset="0"/>
                <a:cs typeface="Times New Roman" panose="02020603050405020304" pitchFamily="18" charset="0"/>
              </a:rPr>
              <a:t>1. Контракт </a:t>
            </a:r>
            <a:r>
              <a:rPr lang="ru-RU" sz="1600" dirty="0">
                <a:solidFill>
                  <a:srgbClr val="0070C0"/>
                </a:solidFill>
                <a:latin typeface="Times New Roman" panose="02020603050405020304" pitchFamily="18" charset="0"/>
                <a:cs typeface="Times New Roman" panose="02020603050405020304" pitchFamily="18" charset="0"/>
              </a:rPr>
              <a:t>(если </a:t>
            </a:r>
            <a:r>
              <a:rPr lang="ru-RU" sz="1600" dirty="0" smtClean="0">
                <a:solidFill>
                  <a:srgbClr val="0070C0"/>
                </a:solidFill>
                <a:latin typeface="Times New Roman" panose="02020603050405020304" pitchFamily="18" charset="0"/>
                <a:cs typeface="Times New Roman" panose="02020603050405020304" pitchFamily="18" charset="0"/>
              </a:rPr>
              <a:t>ранее </a:t>
            </a:r>
            <a:r>
              <a:rPr lang="ru-RU" sz="1600" dirty="0">
                <a:solidFill>
                  <a:srgbClr val="0070C0"/>
                </a:solidFill>
                <a:latin typeface="Times New Roman" panose="02020603050405020304" pitchFamily="18" charset="0"/>
                <a:cs typeface="Times New Roman" panose="02020603050405020304" pitchFamily="18" charset="0"/>
              </a:rPr>
              <a:t>не предоставлялся</a:t>
            </a:r>
            <a:r>
              <a:rPr lang="ru-RU" sz="1600" dirty="0" smtClean="0">
                <a:solidFill>
                  <a:srgbClr val="0070C0"/>
                </a:solidFill>
                <a:latin typeface="Times New Roman" panose="02020603050405020304" pitchFamily="18" charset="0"/>
                <a:cs typeface="Times New Roman" panose="02020603050405020304" pitchFamily="18" charset="0"/>
              </a:rPr>
              <a:t>) **</a:t>
            </a:r>
            <a:endParaRPr lang="ru-RU" sz="1600" dirty="0">
              <a:solidFill>
                <a:srgbClr val="0070C0"/>
              </a:solidFill>
              <a:latin typeface="Times New Roman" panose="02020603050405020304" pitchFamily="18" charset="0"/>
              <a:cs typeface="Times New Roman" panose="02020603050405020304" pitchFamily="18" charset="0"/>
            </a:endParaRPr>
          </a:p>
          <a:p>
            <a:pPr marL="0" defTabSz="900113">
              <a:spcBef>
                <a:spcPct val="0"/>
              </a:spcBef>
              <a:tabLst>
                <a:tab pos="900113" algn="l"/>
              </a:tabLst>
            </a:pPr>
            <a:r>
              <a:rPr lang="ru-RU" sz="1600" dirty="0" smtClean="0">
                <a:solidFill>
                  <a:srgbClr val="C00000"/>
                </a:solidFill>
                <a:latin typeface="Times New Roman" panose="02020603050405020304" pitchFamily="18" charset="0"/>
                <a:cs typeface="Times New Roman" panose="02020603050405020304" pitchFamily="18" charset="0"/>
              </a:rPr>
              <a:t>2. Реестр  сведений         приказ </a:t>
            </a:r>
            <a:r>
              <a:rPr lang="ru-RU" sz="1600" dirty="0">
                <a:solidFill>
                  <a:srgbClr val="C00000"/>
                </a:solidFill>
                <a:latin typeface="Times New Roman" panose="02020603050405020304" pitchFamily="18" charset="0"/>
                <a:cs typeface="Times New Roman" panose="02020603050405020304" pitchFamily="18" charset="0"/>
              </a:rPr>
              <a:t>ФНС ММВ-7-15/427 </a:t>
            </a:r>
            <a:endParaRPr lang="ru-RU" sz="1600" dirty="0" smtClean="0">
              <a:solidFill>
                <a:srgbClr val="C00000"/>
              </a:solidFill>
              <a:latin typeface="Times New Roman" panose="02020603050405020304" pitchFamily="18" charset="0"/>
              <a:cs typeface="Times New Roman" panose="02020603050405020304" pitchFamily="18" charset="0"/>
            </a:endParaRPr>
          </a:p>
          <a:p>
            <a:pPr marL="0" defTabSz="900113">
              <a:spcBef>
                <a:spcPct val="0"/>
              </a:spcBef>
              <a:tabLst>
                <a:tab pos="900113" algn="l"/>
              </a:tabLst>
            </a:pPr>
            <a:endParaRPr lang="ru-RU" sz="1600" dirty="0" smtClean="0">
              <a:solidFill>
                <a:prstClr val="black"/>
              </a:solidFill>
              <a:latin typeface="Times New Roman" panose="02020603050405020304" pitchFamily="18" charset="0"/>
              <a:cs typeface="Times New Roman" panose="02020603050405020304" pitchFamily="18" charset="0"/>
            </a:endParaRPr>
          </a:p>
          <a:p>
            <a:pPr marL="0" defTabSz="900113">
              <a:spcBef>
                <a:spcPct val="0"/>
              </a:spcBef>
              <a:tabLst>
                <a:tab pos="900113" algn="l"/>
              </a:tabLst>
            </a:pPr>
            <a:r>
              <a:rPr lang="ru-RU" sz="1600" dirty="0" smtClean="0">
                <a:solidFill>
                  <a:prstClr val="black"/>
                </a:solidFill>
                <a:latin typeface="Times New Roman" panose="02020603050405020304" pitchFamily="18" charset="0"/>
                <a:cs typeface="Times New Roman" panose="02020603050405020304" pitchFamily="18" charset="0"/>
              </a:rPr>
              <a:t>в </a:t>
            </a:r>
            <a:r>
              <a:rPr lang="ru-RU" sz="1600" dirty="0" smtClean="0">
                <a:solidFill>
                  <a:prstClr val="black"/>
                </a:solidFill>
                <a:latin typeface="Times New Roman" panose="02020603050405020304" pitchFamily="18" charset="0"/>
                <a:cs typeface="Times New Roman" panose="02020603050405020304" pitchFamily="18" charset="0"/>
              </a:rPr>
              <a:t>течение </a:t>
            </a:r>
            <a:r>
              <a:rPr lang="ru-RU" sz="1600" dirty="0" smtClean="0">
                <a:solidFill>
                  <a:srgbClr val="C00000"/>
                </a:solidFill>
                <a:latin typeface="Times New Roman" panose="02020603050405020304" pitchFamily="18" charset="0"/>
                <a:cs typeface="Times New Roman" panose="02020603050405020304" pitchFamily="18" charset="0"/>
              </a:rPr>
              <a:t>30</a:t>
            </a:r>
            <a:r>
              <a:rPr lang="ru-RU" sz="1600" dirty="0" smtClean="0">
                <a:solidFill>
                  <a:srgbClr val="0070C0"/>
                </a:solidFill>
                <a:latin typeface="Times New Roman" panose="02020603050405020304" pitchFamily="18" charset="0"/>
                <a:cs typeface="Times New Roman" panose="02020603050405020304" pitchFamily="18" charset="0"/>
              </a:rPr>
              <a:t> </a:t>
            </a:r>
            <a:r>
              <a:rPr lang="ru-RU" sz="1600" dirty="0" smtClean="0">
                <a:solidFill>
                  <a:prstClr val="black"/>
                </a:solidFill>
                <a:latin typeface="Times New Roman" panose="02020603050405020304" pitchFamily="18" charset="0"/>
                <a:cs typeface="Times New Roman" panose="02020603050405020304" pitchFamily="18" charset="0"/>
              </a:rPr>
              <a:t>календарных дней по требованию НО</a:t>
            </a:r>
            <a:r>
              <a:rPr lang="en-US" sz="1600" dirty="0" smtClean="0">
                <a:solidFill>
                  <a:prstClr val="black"/>
                </a:solidFill>
                <a:latin typeface="Times New Roman" panose="02020603050405020304" pitchFamily="18" charset="0"/>
                <a:cs typeface="Times New Roman" panose="02020603050405020304" pitchFamily="18" charset="0"/>
              </a:rPr>
              <a:t>:</a:t>
            </a:r>
            <a:endParaRPr lang="ru-RU" sz="1600" dirty="0">
              <a:solidFill>
                <a:prstClr val="black"/>
              </a:solidFill>
              <a:latin typeface="Times New Roman" panose="02020603050405020304" pitchFamily="18" charset="0"/>
              <a:cs typeface="Times New Roman" panose="02020603050405020304" pitchFamily="18" charset="0"/>
            </a:endParaRPr>
          </a:p>
          <a:p>
            <a:pPr marL="0">
              <a:spcBef>
                <a:spcPct val="0"/>
              </a:spcBef>
            </a:pPr>
            <a:endParaRPr lang="ru-RU" sz="1600" dirty="0" smtClean="0">
              <a:solidFill>
                <a:prstClr val="black"/>
              </a:solidFill>
              <a:latin typeface="Times New Roman" panose="02020603050405020304" pitchFamily="18" charset="0"/>
              <a:cs typeface="Times New Roman" panose="02020603050405020304" pitchFamily="18" charset="0"/>
            </a:endParaRPr>
          </a:p>
          <a:p>
            <a:pPr marL="0">
              <a:spcBef>
                <a:spcPct val="0"/>
              </a:spcBef>
            </a:pPr>
            <a:r>
              <a:rPr lang="ru-RU" sz="1600" dirty="0" smtClean="0">
                <a:solidFill>
                  <a:prstClr val="black"/>
                </a:solidFill>
                <a:latin typeface="Times New Roman" panose="02020603050405020304" pitchFamily="18" charset="0"/>
                <a:cs typeface="Times New Roman" panose="02020603050405020304" pitchFamily="18" charset="0"/>
              </a:rPr>
              <a:t>таможенная </a:t>
            </a:r>
            <a:r>
              <a:rPr lang="ru-RU" sz="1600" dirty="0" smtClean="0">
                <a:solidFill>
                  <a:prstClr val="black"/>
                </a:solidFill>
                <a:latin typeface="Times New Roman" panose="02020603050405020304" pitchFamily="18" charset="0"/>
                <a:cs typeface="Times New Roman" panose="02020603050405020304" pitchFamily="18" charset="0"/>
              </a:rPr>
              <a:t>декларация с отметками  ТО</a:t>
            </a:r>
            <a:r>
              <a:rPr lang="en-US" sz="1600" dirty="0" smtClean="0">
                <a:solidFill>
                  <a:prstClr val="black"/>
                </a:solidFill>
                <a:latin typeface="Times New Roman" panose="02020603050405020304" pitchFamily="18" charset="0"/>
                <a:cs typeface="Times New Roman" panose="02020603050405020304" pitchFamily="18" charset="0"/>
              </a:rPr>
              <a:t>:</a:t>
            </a:r>
            <a:endParaRPr lang="ru-RU" sz="1600" dirty="0" smtClean="0">
              <a:solidFill>
                <a:prstClr val="black"/>
              </a:solidFill>
              <a:latin typeface="Times New Roman" panose="02020603050405020304" pitchFamily="18" charset="0"/>
              <a:cs typeface="Times New Roman" panose="02020603050405020304" pitchFamily="18" charset="0"/>
            </a:endParaRPr>
          </a:p>
          <a:p>
            <a:pPr marL="0" defTabSz="900113">
              <a:spcBef>
                <a:spcPct val="0"/>
              </a:spcBef>
            </a:pPr>
            <a:r>
              <a:rPr lang="ru-RU" sz="1600" dirty="0" smtClean="0">
                <a:solidFill>
                  <a:srgbClr val="00B050"/>
                </a:solidFill>
                <a:latin typeface="Times New Roman" panose="02020603050405020304" pitchFamily="18" charset="0"/>
                <a:cs typeface="Times New Roman" panose="02020603050405020304" pitchFamily="18" charset="0"/>
              </a:rPr>
              <a:t>       </a:t>
            </a:r>
            <a:r>
              <a:rPr lang="ru-RU" sz="1600" dirty="0">
                <a:solidFill>
                  <a:srgbClr val="0070C0"/>
                </a:solidFill>
                <a:latin typeface="Times New Roman" panose="02020603050405020304" pitchFamily="18" charset="0"/>
                <a:cs typeface="Times New Roman" panose="02020603050405020304" pitchFamily="18" charset="0"/>
              </a:rPr>
              <a:t>«Выпуск разрешен</a:t>
            </a:r>
            <a:r>
              <a:rPr lang="ru-RU" sz="1600" dirty="0" smtClean="0">
                <a:solidFill>
                  <a:srgbClr val="0070C0"/>
                </a:solidFill>
                <a:latin typeface="Times New Roman" panose="02020603050405020304" pitchFamily="18" charset="0"/>
                <a:cs typeface="Times New Roman" panose="02020603050405020304" pitchFamily="18" charset="0"/>
              </a:rPr>
              <a:t>»*</a:t>
            </a:r>
          </a:p>
          <a:p>
            <a:pPr marL="0" defTabSz="900113">
              <a:spcBef>
                <a:spcPct val="0"/>
              </a:spcBef>
            </a:pPr>
            <a:r>
              <a:rPr lang="ru-RU" sz="1600" dirty="0" smtClean="0">
                <a:solidFill>
                  <a:prstClr val="black"/>
                </a:solidFill>
                <a:latin typeface="Times New Roman" panose="02020603050405020304" pitchFamily="18" charset="0"/>
                <a:cs typeface="Times New Roman" panose="02020603050405020304" pitchFamily="18" charset="0"/>
              </a:rPr>
              <a:t>транспортные </a:t>
            </a:r>
            <a:r>
              <a:rPr lang="ru-RU" sz="1600" dirty="0" smtClean="0">
                <a:solidFill>
                  <a:prstClr val="black"/>
                </a:solidFill>
                <a:latin typeface="Times New Roman" panose="02020603050405020304" pitchFamily="18" charset="0"/>
                <a:cs typeface="Times New Roman" panose="02020603050405020304" pitchFamily="18" charset="0"/>
              </a:rPr>
              <a:t>документы с отметками ТО</a:t>
            </a:r>
            <a:r>
              <a:rPr lang="en-US" sz="1600" dirty="0" smtClean="0">
                <a:solidFill>
                  <a:prstClr val="black"/>
                </a:solidFill>
                <a:latin typeface="Times New Roman" panose="02020603050405020304" pitchFamily="18" charset="0"/>
                <a:cs typeface="Times New Roman" panose="02020603050405020304" pitchFamily="18" charset="0"/>
              </a:rPr>
              <a:t>:</a:t>
            </a:r>
            <a:endParaRPr lang="ru-RU" sz="1600" dirty="0" smtClean="0">
              <a:solidFill>
                <a:prstClr val="black"/>
              </a:solidFill>
              <a:latin typeface="Times New Roman" panose="02020603050405020304" pitchFamily="18" charset="0"/>
              <a:cs typeface="Times New Roman" panose="02020603050405020304" pitchFamily="18" charset="0"/>
            </a:endParaRPr>
          </a:p>
          <a:p>
            <a:pPr marL="0" defTabSz="900113">
              <a:spcBef>
                <a:spcPct val="0"/>
              </a:spcBef>
            </a:pPr>
            <a:r>
              <a:rPr lang="ru-RU" sz="1600" dirty="0" smtClean="0">
                <a:solidFill>
                  <a:srgbClr val="0070C0"/>
                </a:solidFill>
                <a:latin typeface="Times New Roman" panose="02020603050405020304" pitchFamily="18" charset="0"/>
                <a:cs typeface="Times New Roman" panose="02020603050405020304" pitchFamily="18" charset="0"/>
              </a:rPr>
              <a:t>       «</a:t>
            </a:r>
            <a:r>
              <a:rPr lang="ru-RU" sz="1600" dirty="0">
                <a:solidFill>
                  <a:srgbClr val="0070C0"/>
                </a:solidFill>
                <a:latin typeface="Times New Roman" panose="02020603050405020304" pitchFamily="18" charset="0"/>
                <a:cs typeface="Times New Roman" panose="02020603050405020304" pitchFamily="18" charset="0"/>
              </a:rPr>
              <a:t>Товар вывезен</a:t>
            </a:r>
            <a:r>
              <a:rPr lang="ru-RU" sz="1600" dirty="0" smtClean="0">
                <a:solidFill>
                  <a:srgbClr val="0070C0"/>
                </a:solidFill>
                <a:latin typeface="Times New Roman" panose="02020603050405020304" pitchFamily="18" charset="0"/>
                <a:cs typeface="Times New Roman" panose="02020603050405020304" pitchFamily="18" charset="0"/>
              </a:rPr>
              <a:t>»</a:t>
            </a:r>
            <a:endParaRPr lang="ru-RU" sz="1600" dirty="0">
              <a:solidFill>
                <a:prstClr val="black"/>
              </a:solidFill>
              <a:latin typeface="Arial Narrow" panose="020B0606020202030204" pitchFamily="34" charset="0"/>
            </a:endParaRPr>
          </a:p>
        </p:txBody>
      </p:sp>
      <p:cxnSp>
        <p:nvCxnSpPr>
          <p:cNvPr id="24" name="Прямая соединительная линия 23"/>
          <p:cNvCxnSpPr/>
          <p:nvPr/>
        </p:nvCxnSpPr>
        <p:spPr>
          <a:xfrm>
            <a:off x="6438597" y="2747101"/>
            <a:ext cx="4988229" cy="0"/>
          </a:xfrm>
          <a:prstGeom prst="line">
            <a:avLst/>
          </a:prstGeom>
          <a:ln w="317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32" name="Прямая соединительная линия 31"/>
          <p:cNvCxnSpPr/>
          <p:nvPr/>
        </p:nvCxnSpPr>
        <p:spPr>
          <a:xfrm>
            <a:off x="900330" y="3897214"/>
            <a:ext cx="5111657" cy="0"/>
          </a:xfrm>
          <a:prstGeom prst="line">
            <a:avLst/>
          </a:prstGeom>
          <a:ln w="317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4" name="Объект 4"/>
          <p:cNvSpPr txBox="1">
            <a:spLocks/>
          </p:cNvSpPr>
          <p:nvPr/>
        </p:nvSpPr>
        <p:spPr bwMode="auto">
          <a:xfrm>
            <a:off x="563527" y="4986670"/>
            <a:ext cx="10504966" cy="1233378"/>
          </a:xfrm>
          <a:prstGeom prst="roundRect">
            <a:avLst/>
          </a:prstGeom>
          <a:gradFill>
            <a:gsLst>
              <a:gs pos="0">
                <a:schemeClr val="accent2">
                  <a:lumMod val="20000"/>
                  <a:lumOff val="80000"/>
                </a:schemeClr>
              </a:gs>
              <a:gs pos="53000">
                <a:schemeClr val="accent2">
                  <a:lumMod val="20000"/>
                  <a:lumOff val="80000"/>
                </a:schemeClr>
              </a:gs>
              <a:gs pos="100000">
                <a:schemeClr val="accent1">
                  <a:tint val="23500"/>
                  <a:satMod val="160000"/>
                </a:schemeClr>
              </a:gs>
            </a:gsLst>
            <a:lin ang="5400000" scaled="0"/>
          </a:gradFill>
          <a:ln w="38100" cap="flat" cmpd="sng" algn="ctr">
            <a:noFill/>
            <a:prstDash val="solid"/>
            <a:miter lim="800000"/>
            <a:headEnd/>
            <a:tailEnd/>
          </a:ln>
        </p:spPr>
        <p:style>
          <a:lnRef idx="2">
            <a:schemeClr val="accent1"/>
          </a:lnRef>
          <a:fillRef idx="1">
            <a:schemeClr val="lt1"/>
          </a:fillRef>
          <a:effectRef idx="0">
            <a:schemeClr val="accent1"/>
          </a:effectRef>
          <a:fontRef idx="minor">
            <a:schemeClr val="dk1"/>
          </a:fontRef>
        </p:style>
        <p:txBody>
          <a:bodyPr vert="horz" wrap="square" lIns="91424" tIns="45712" rIns="91424" bIns="45712" numCol="1" rtlCol="0" anchor="ctr" anchorCtr="1" compatLnSpc="1">
            <a:prstTxWarp prst="textNoShape">
              <a:avLst/>
            </a:prstTxWarp>
          </a:bodyPr>
          <a:lstStyle>
            <a:lvl1pPr marL="318641" indent="0" algn="l" defTabSz="912813" rtl="0" fontAlgn="base">
              <a:spcBef>
                <a:spcPct val="20000"/>
              </a:spcBef>
              <a:spcAft>
                <a:spcPct val="0"/>
              </a:spcAft>
              <a:buFontTx/>
              <a:buNone/>
              <a:defRPr sz="3200" b="1" kern="1200">
                <a:solidFill>
                  <a:schemeClr val="dk1"/>
                </a:solidFill>
                <a:latin typeface="+mj-lt"/>
                <a:ea typeface="+mn-ea"/>
                <a:cs typeface="+mn-cs"/>
              </a:defRPr>
            </a:lvl1pPr>
            <a:lvl2pPr marL="315858" indent="2783" algn="l" defTabSz="912813" rtl="0" fontAlgn="base">
              <a:spcBef>
                <a:spcPct val="20000"/>
              </a:spcBef>
              <a:spcAft>
                <a:spcPct val="0"/>
              </a:spcAft>
              <a:buFont typeface="Arial" pitchFamily="34" charset="0"/>
              <a:defRPr sz="2100" kern="1200">
                <a:solidFill>
                  <a:schemeClr val="dk1"/>
                </a:solidFill>
                <a:latin typeface="+mj-lt"/>
                <a:ea typeface="+mn-ea"/>
                <a:cs typeface="+mn-cs"/>
              </a:defRPr>
            </a:lvl2pPr>
            <a:lvl3pPr marL="551012" indent="-228197" algn="l" defTabSz="912813" rtl="0" fontAlgn="base">
              <a:spcBef>
                <a:spcPct val="20000"/>
              </a:spcBef>
              <a:spcAft>
                <a:spcPct val="0"/>
              </a:spcAft>
              <a:buFont typeface="Arial" pitchFamily="34" charset="0"/>
              <a:buChar char="•"/>
              <a:tabLst/>
              <a:defRPr sz="2100" kern="1200">
                <a:solidFill>
                  <a:schemeClr val="dk1"/>
                </a:solidFill>
                <a:latin typeface="+mj-lt"/>
                <a:ea typeface="+mn-ea"/>
                <a:cs typeface="+mn-cs"/>
              </a:defRPr>
            </a:lvl3pPr>
            <a:lvl4pPr marL="0" indent="315858" algn="just" defTabSz="912813" rtl="0" fontAlgn="base">
              <a:lnSpc>
                <a:spcPts val="1578"/>
              </a:lnSpc>
              <a:spcBef>
                <a:spcPts val="351"/>
              </a:spcBef>
              <a:spcAft>
                <a:spcPct val="0"/>
              </a:spcAft>
              <a:buFont typeface="Arial" pitchFamily="34" charset="0"/>
              <a:defRPr sz="1400" kern="1200">
                <a:solidFill>
                  <a:schemeClr val="dk1"/>
                </a:solidFill>
                <a:latin typeface="+mj-lt"/>
                <a:ea typeface="+mn-ea"/>
                <a:cs typeface="+mn-cs"/>
              </a:defRPr>
            </a:lvl4pPr>
            <a:lvl5pPr marL="1257300" algn="l" defTabSz="912813" rtl="0" fontAlgn="base">
              <a:lnSpc>
                <a:spcPts val="1578"/>
              </a:lnSpc>
              <a:spcBef>
                <a:spcPts val="351"/>
              </a:spcBef>
              <a:spcAft>
                <a:spcPct val="0"/>
              </a:spcAft>
              <a:buFont typeface="Arial" pitchFamily="34" charset="0"/>
              <a:buNone/>
              <a:defRPr sz="1200" kern="1200">
                <a:solidFill>
                  <a:schemeClr val="dk1"/>
                </a:solidFill>
                <a:latin typeface="+mj-lt"/>
                <a:ea typeface="+mn-ea"/>
                <a:cs typeface="+mn-cs"/>
              </a:defRPr>
            </a:lvl5pPr>
            <a:lvl6pPr marL="2514156" indent="-228560" algn="l" defTabSz="914239" rtl="0" eaLnBrk="1" latinLnBrk="0" hangingPunct="1">
              <a:spcBef>
                <a:spcPct val="20000"/>
              </a:spcBef>
              <a:buFont typeface="Arial" pitchFamily="34" charset="0"/>
              <a:buChar char="•"/>
              <a:defRPr sz="2000" kern="1200">
                <a:solidFill>
                  <a:schemeClr val="dk1"/>
                </a:solidFill>
                <a:latin typeface="+mn-lt"/>
                <a:ea typeface="+mn-ea"/>
                <a:cs typeface="+mn-cs"/>
              </a:defRPr>
            </a:lvl6pPr>
            <a:lvl7pPr marL="2971275" indent="-228560" algn="l" defTabSz="914239" rtl="0" eaLnBrk="1" latinLnBrk="0" hangingPunct="1">
              <a:spcBef>
                <a:spcPct val="20000"/>
              </a:spcBef>
              <a:buFont typeface="Arial" pitchFamily="34" charset="0"/>
              <a:buChar char="•"/>
              <a:defRPr sz="2000" kern="1200">
                <a:solidFill>
                  <a:schemeClr val="dk1"/>
                </a:solidFill>
                <a:latin typeface="+mn-lt"/>
                <a:ea typeface="+mn-ea"/>
                <a:cs typeface="+mn-cs"/>
              </a:defRPr>
            </a:lvl7pPr>
            <a:lvl8pPr marL="3428395" indent="-228560" algn="l" defTabSz="914239" rtl="0" eaLnBrk="1" latinLnBrk="0" hangingPunct="1">
              <a:spcBef>
                <a:spcPct val="20000"/>
              </a:spcBef>
              <a:buFont typeface="Arial" pitchFamily="34" charset="0"/>
              <a:buChar char="•"/>
              <a:defRPr sz="2000" kern="1200">
                <a:solidFill>
                  <a:schemeClr val="dk1"/>
                </a:solidFill>
                <a:latin typeface="+mn-lt"/>
                <a:ea typeface="+mn-ea"/>
                <a:cs typeface="+mn-cs"/>
              </a:defRPr>
            </a:lvl8pPr>
            <a:lvl9pPr marL="3885514" indent="-228560" algn="l" defTabSz="914239" rtl="0" eaLnBrk="1" latinLnBrk="0" hangingPunct="1">
              <a:spcBef>
                <a:spcPct val="20000"/>
              </a:spcBef>
              <a:buFont typeface="Arial" pitchFamily="34" charset="0"/>
              <a:buChar char="•"/>
              <a:defRPr sz="2000" kern="1200">
                <a:solidFill>
                  <a:schemeClr val="dk1"/>
                </a:solidFill>
                <a:latin typeface="+mn-lt"/>
                <a:ea typeface="+mn-ea"/>
                <a:cs typeface="+mn-cs"/>
              </a:defRPr>
            </a:lvl9pPr>
          </a:lstStyle>
          <a:p>
            <a:pPr marL="0" algn="just">
              <a:spcBef>
                <a:spcPct val="0"/>
              </a:spcBef>
            </a:pPr>
            <a:r>
              <a:rPr lang="ru-RU" sz="1800" b="0" dirty="0" smtClean="0">
                <a:solidFill>
                  <a:srgbClr val="0070C0"/>
                </a:solidFill>
                <a:latin typeface="Times New Roman" panose="02020603050405020304" pitchFamily="18" charset="0"/>
                <a:cs typeface="Times New Roman" panose="02020603050405020304" pitchFamily="18" charset="0"/>
              </a:rPr>
              <a:t>* </a:t>
            </a:r>
            <a:r>
              <a:rPr lang="ru-RU" sz="1600" b="0" dirty="0" smtClean="0">
                <a:solidFill>
                  <a:srgbClr val="0070C0"/>
                </a:solidFill>
                <a:latin typeface="Times New Roman" panose="02020603050405020304" pitchFamily="18" charset="0"/>
                <a:cs typeface="Times New Roman" panose="02020603050405020304" pitchFamily="18" charset="0"/>
              </a:rPr>
              <a:t>Письмо </a:t>
            </a:r>
            <a:r>
              <a:rPr lang="ru-RU" sz="1600" b="0" dirty="0" smtClean="0">
                <a:solidFill>
                  <a:srgbClr val="0070C0"/>
                </a:solidFill>
                <a:latin typeface="Times New Roman" panose="02020603050405020304" pitchFamily="18" charset="0"/>
                <a:cs typeface="Times New Roman" panose="02020603050405020304" pitchFamily="18" charset="0"/>
              </a:rPr>
              <a:t>ФНС России от 31.07.2018 № СД-4-3/14795</a:t>
            </a:r>
            <a:r>
              <a:rPr lang="en-US" sz="1600" b="0" dirty="0" smtClean="0">
                <a:solidFill>
                  <a:srgbClr val="0070C0"/>
                </a:solidFill>
                <a:latin typeface="Times New Roman" panose="02020603050405020304" pitchFamily="18" charset="0"/>
                <a:cs typeface="Times New Roman" panose="02020603050405020304" pitchFamily="18" charset="0"/>
              </a:rPr>
              <a:t>@:</a:t>
            </a:r>
            <a:r>
              <a:rPr lang="ru-RU" sz="1600" b="0" dirty="0" smtClean="0">
                <a:solidFill>
                  <a:srgbClr val="0070C0"/>
                </a:solidFill>
                <a:latin typeface="Times New Roman" panose="02020603050405020304" pitchFamily="18" charset="0"/>
                <a:cs typeface="Times New Roman" panose="02020603050405020304" pitchFamily="18" charset="0"/>
              </a:rPr>
              <a:t> при электронном таможенном декларировании отметки ТО </a:t>
            </a:r>
            <a:r>
              <a:rPr lang="ru-RU" sz="1600" b="0" u="sng" dirty="0" smtClean="0">
                <a:solidFill>
                  <a:srgbClr val="0070C0"/>
                </a:solidFill>
                <a:latin typeface="Times New Roman" panose="02020603050405020304" pitchFamily="18" charset="0"/>
                <a:cs typeface="Times New Roman" panose="02020603050405020304" pitchFamily="18" charset="0"/>
              </a:rPr>
              <a:t>о выпуске товаров на ДТ не требуется </a:t>
            </a:r>
            <a:r>
              <a:rPr lang="ru-RU" sz="1600" b="0" dirty="0" smtClean="0">
                <a:solidFill>
                  <a:srgbClr val="0070C0"/>
                </a:solidFill>
                <a:latin typeface="Times New Roman" panose="02020603050405020304" pitchFamily="18" charset="0"/>
                <a:cs typeface="Times New Roman" panose="02020603050405020304" pitchFamily="18" charset="0"/>
              </a:rPr>
              <a:t>при подтверждении ставки 0% по </a:t>
            </a:r>
            <a:r>
              <a:rPr lang="ru-RU" sz="1600" b="0" dirty="0" err="1" smtClean="0">
                <a:solidFill>
                  <a:srgbClr val="0070C0"/>
                </a:solidFill>
                <a:latin typeface="Times New Roman" panose="02020603050405020304" pitchFamily="18" charset="0"/>
                <a:cs typeface="Times New Roman" panose="02020603050405020304" pitchFamily="18" charset="0"/>
              </a:rPr>
              <a:t>п.п</a:t>
            </a:r>
            <a:r>
              <a:rPr lang="ru-RU" sz="1600" b="0" dirty="0" smtClean="0">
                <a:solidFill>
                  <a:srgbClr val="0070C0"/>
                </a:solidFill>
                <a:latin typeface="Times New Roman" panose="02020603050405020304" pitchFamily="18" charset="0"/>
                <a:cs typeface="Times New Roman" panose="02020603050405020304" pitchFamily="18" charset="0"/>
              </a:rPr>
              <a:t>. 1 п. 1 ст. 165 НК РФ (экспорт</a:t>
            </a:r>
            <a:r>
              <a:rPr lang="ru-RU" sz="1600" b="0" dirty="0" smtClean="0">
                <a:solidFill>
                  <a:srgbClr val="0070C0"/>
                </a:solidFill>
                <a:latin typeface="Times New Roman" panose="02020603050405020304" pitchFamily="18" charset="0"/>
                <a:cs typeface="Times New Roman" panose="02020603050405020304" pitchFamily="18" charset="0"/>
              </a:rPr>
              <a:t>)</a:t>
            </a:r>
          </a:p>
          <a:p>
            <a:pPr marL="0" algn="just">
              <a:spcBef>
                <a:spcPct val="0"/>
              </a:spcBef>
            </a:pPr>
            <a:r>
              <a:rPr lang="ru-RU" sz="1600" b="0" dirty="0" smtClean="0">
                <a:solidFill>
                  <a:srgbClr val="0070C0"/>
                </a:solidFill>
                <a:latin typeface="Times New Roman" panose="02020603050405020304" pitchFamily="18" charset="0"/>
                <a:cs typeface="Times New Roman" panose="02020603050405020304" pitchFamily="18" charset="0"/>
              </a:rPr>
              <a:t>** Приказ ФНС России от 24.04.2019 № ММВ-7-2/204</a:t>
            </a:r>
            <a:r>
              <a:rPr lang="en-US" sz="1600" b="0" dirty="0" smtClean="0">
                <a:solidFill>
                  <a:srgbClr val="0070C0"/>
                </a:solidFill>
                <a:latin typeface="Times New Roman" panose="02020603050405020304" pitchFamily="18" charset="0"/>
                <a:cs typeface="Times New Roman" panose="02020603050405020304" pitchFamily="18" charset="0"/>
              </a:rPr>
              <a:t>@ </a:t>
            </a:r>
            <a:r>
              <a:rPr lang="ru-RU" sz="1500" b="0" dirty="0" smtClean="0">
                <a:solidFill>
                  <a:srgbClr val="0070C0"/>
                </a:solidFill>
                <a:latin typeface="Times New Roman" panose="02020603050405020304" pitchFamily="18" charset="0"/>
                <a:cs typeface="Times New Roman" panose="02020603050405020304" pitchFamily="18" charset="0"/>
              </a:rPr>
              <a:t>«Об утверждении формы и формата представления уведомления о невозможности представления в установленные сроки документов (информации) в электронной форме»</a:t>
            </a:r>
            <a:endParaRPr lang="ru-RU" sz="1500" b="0" dirty="0">
              <a:solidFill>
                <a:srgbClr val="0070C0"/>
              </a:solidFill>
              <a:latin typeface="Times New Roman" panose="02020603050405020304" pitchFamily="18" charset="0"/>
              <a:cs typeface="Times New Roman" panose="02020603050405020304" pitchFamily="18" charset="0"/>
            </a:endParaRPr>
          </a:p>
        </p:txBody>
      </p:sp>
      <p:sp>
        <p:nvSpPr>
          <p:cNvPr id="2" name="Объект 1"/>
          <p:cNvSpPr>
            <a:spLocks noGrp="1"/>
          </p:cNvSpPr>
          <p:nvPr>
            <p:ph idx="1"/>
          </p:nvPr>
        </p:nvSpPr>
        <p:spPr>
          <a:xfrm>
            <a:off x="1509822" y="3912780"/>
            <a:ext cx="1382233" cy="1371601"/>
          </a:xfrm>
        </p:spPr>
        <p:txBody>
          <a:bodyPr/>
          <a:lstStyle/>
          <a:p>
            <a:endParaRPr lang="ru-RU" dirty="0" smtClean="0"/>
          </a:p>
          <a:p>
            <a:endParaRPr lang="ru-RU" dirty="0"/>
          </a:p>
          <a:p>
            <a:endParaRPr lang="ru-RU" dirty="0"/>
          </a:p>
        </p:txBody>
      </p:sp>
    </p:spTree>
    <p:extLst>
      <p:ext uri="{BB962C8B-B14F-4D97-AF65-F5344CB8AC3E}">
        <p14:creationId xmlns:p14="http://schemas.microsoft.com/office/powerpoint/2010/main" val="56109798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ый треугольник 1"/>
          <p:cNvSpPr/>
          <p:nvPr/>
        </p:nvSpPr>
        <p:spPr>
          <a:xfrm flipH="1">
            <a:off x="4553083" y="2595033"/>
            <a:ext cx="632750" cy="613834"/>
          </a:xfrm>
          <a:prstGeom prst="rtTriangle">
            <a:avLst/>
          </a:prstGeom>
          <a:pattFill prst="pct60">
            <a:fgClr>
              <a:srgbClr val="EDEEEF"/>
            </a:fgClr>
            <a:bgClr>
              <a:schemeClr val="accent1">
                <a:lumMod val="60000"/>
                <a:lumOff val="40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prstClr val="white"/>
              </a:solidFill>
            </a:endParaRPr>
          </a:p>
        </p:txBody>
      </p:sp>
      <p:sp>
        <p:nvSpPr>
          <p:cNvPr id="52" name="Прямоугольник 51"/>
          <p:cNvSpPr/>
          <p:nvPr/>
        </p:nvSpPr>
        <p:spPr>
          <a:xfrm>
            <a:off x="3905690" y="2584126"/>
            <a:ext cx="1294786" cy="646331"/>
          </a:xfrm>
          <a:prstGeom prst="rect">
            <a:avLst/>
          </a:prstGeom>
          <a:noFill/>
          <a:ln>
            <a:solidFill>
              <a:srgbClr val="4F81BD"/>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p>
            <a:pPr algn="ctr"/>
            <a:r>
              <a:rPr lang="ru-RU" dirty="0">
                <a:solidFill>
                  <a:sysClr val="windowText" lastClr="000000"/>
                </a:solidFill>
                <a:latin typeface="Arial Narrow" panose="020B0606020202030204" pitchFamily="34" charset="0"/>
              </a:rPr>
              <a:t>РУЧНОЙ КОНТРОЛЬ</a:t>
            </a:r>
          </a:p>
        </p:txBody>
      </p:sp>
      <p:sp>
        <p:nvSpPr>
          <p:cNvPr id="111" name="Прямоугольник 110"/>
          <p:cNvSpPr/>
          <p:nvPr/>
        </p:nvSpPr>
        <p:spPr>
          <a:xfrm>
            <a:off x="551384" y="4363195"/>
            <a:ext cx="10657183" cy="96485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just" defTabSz="1043056">
              <a:spcBef>
                <a:spcPct val="0"/>
              </a:spcBef>
            </a:pPr>
            <a:r>
              <a:rPr lang="ru-RU" dirty="0" smtClean="0">
                <a:solidFill>
                  <a:prstClr val="black"/>
                </a:solidFill>
                <a:latin typeface="Arial Narrow" panose="020B0606020202030204" pitchFamily="34" charset="0"/>
              </a:rPr>
              <a:t>УЧАСТНИКИ ВЭД СВЕРДЛОВСКОЙ ОБЛАСТИ, ИСПОЛЬЗОВАВШИЕ </a:t>
            </a:r>
            <a:r>
              <a:rPr lang="ru-RU" dirty="0">
                <a:solidFill>
                  <a:prstClr val="black"/>
                </a:solidFill>
                <a:latin typeface="Arial Narrow" panose="020B0606020202030204" pitchFamily="34" charset="0"/>
              </a:rPr>
              <a:t>РЕЕСТРЫ </a:t>
            </a:r>
            <a:r>
              <a:rPr lang="ru-RU" dirty="0" smtClean="0">
                <a:solidFill>
                  <a:prstClr val="black"/>
                </a:solidFill>
                <a:latin typeface="Arial Narrow" panose="020B0606020202030204" pitchFamily="34" charset="0"/>
              </a:rPr>
              <a:t>ДОКУМЕНТОВ:   </a:t>
            </a:r>
            <a:r>
              <a:rPr lang="en-US" b="1" dirty="0" smtClean="0">
                <a:solidFill>
                  <a:prstClr val="black"/>
                </a:solidFill>
                <a:latin typeface="Arial Narrow" panose="020B0606020202030204" pitchFamily="34" charset="0"/>
              </a:rPr>
              <a:t>214</a:t>
            </a:r>
            <a:endParaRPr lang="ru-RU" b="1" dirty="0">
              <a:solidFill>
                <a:prstClr val="black"/>
              </a:solidFill>
              <a:latin typeface="Arial Narrow" panose="020B0606020202030204" pitchFamily="34" charset="0"/>
            </a:endParaRPr>
          </a:p>
          <a:p>
            <a:pPr algn="just" defTabSz="1043056">
              <a:spcBef>
                <a:spcPct val="0"/>
              </a:spcBef>
            </a:pPr>
            <a:r>
              <a:rPr lang="ru-RU" dirty="0">
                <a:solidFill>
                  <a:prstClr val="black"/>
                </a:solidFill>
                <a:latin typeface="Arial Narrow" panose="020B0606020202030204" pitchFamily="34" charset="0"/>
              </a:rPr>
              <a:t>АВТОМАТИЗИРОВАННО ПРОВЕРЕНА НАЛОГОВАЯ БАЗА:                                                     </a:t>
            </a:r>
            <a:r>
              <a:rPr lang="ru-RU" dirty="0" smtClean="0">
                <a:solidFill>
                  <a:prstClr val="black"/>
                </a:solidFill>
                <a:latin typeface="Arial Narrow" panose="020B0606020202030204" pitchFamily="34" charset="0"/>
              </a:rPr>
              <a:t>            </a:t>
            </a:r>
            <a:r>
              <a:rPr lang="en-US" b="1" dirty="0" smtClean="0">
                <a:solidFill>
                  <a:prstClr val="black"/>
                </a:solidFill>
                <a:latin typeface="Arial Narrow" panose="020B0606020202030204" pitchFamily="34" charset="0"/>
              </a:rPr>
              <a:t>4</a:t>
            </a:r>
            <a:r>
              <a:rPr lang="ru-RU" b="1" dirty="0" smtClean="0">
                <a:solidFill>
                  <a:prstClr val="black"/>
                </a:solidFill>
                <a:latin typeface="Arial Narrow" panose="020B0606020202030204" pitchFamily="34" charset="0"/>
              </a:rPr>
              <a:t>2 </a:t>
            </a:r>
            <a:r>
              <a:rPr lang="ru-RU" b="1" dirty="0" smtClean="0">
                <a:solidFill>
                  <a:prstClr val="black"/>
                </a:solidFill>
                <a:latin typeface="Arial Narrow" panose="020B0606020202030204" pitchFamily="34" charset="0"/>
              </a:rPr>
              <a:t>МЛРД. </a:t>
            </a:r>
            <a:r>
              <a:rPr lang="ru-RU" b="1" dirty="0">
                <a:solidFill>
                  <a:prstClr val="black"/>
                </a:solidFill>
                <a:latin typeface="Arial Narrow" panose="020B0606020202030204" pitchFamily="34" charset="0"/>
              </a:rPr>
              <a:t>РУБЛЕЙ</a:t>
            </a:r>
          </a:p>
          <a:p>
            <a:pPr algn="just" defTabSz="1043056">
              <a:spcBef>
                <a:spcPct val="0"/>
              </a:spcBef>
            </a:pPr>
            <a:r>
              <a:rPr lang="ru-RU" dirty="0">
                <a:solidFill>
                  <a:prstClr val="black"/>
                </a:solidFill>
                <a:latin typeface="Arial Narrow" panose="020B0606020202030204" pitchFamily="34" charset="0"/>
              </a:rPr>
              <a:t>СОКРАЩЕНИЕ ЗАТРАТ УЧАСТНИКОВ ВЭД:                                                                              </a:t>
            </a:r>
            <a:r>
              <a:rPr lang="ru-RU" dirty="0" smtClean="0">
                <a:solidFill>
                  <a:prstClr val="black"/>
                </a:solidFill>
                <a:latin typeface="Arial Narrow" panose="020B0606020202030204" pitchFamily="34" charset="0"/>
              </a:rPr>
              <a:t>            </a:t>
            </a:r>
            <a:r>
              <a:rPr lang="en-US" b="1" dirty="0" smtClean="0">
                <a:solidFill>
                  <a:prstClr val="black"/>
                </a:solidFill>
                <a:latin typeface="Arial Narrow" panose="020B0606020202030204" pitchFamily="34" charset="0"/>
              </a:rPr>
              <a:t>4</a:t>
            </a:r>
            <a:r>
              <a:rPr lang="ru-RU" b="1" dirty="0" smtClean="0">
                <a:solidFill>
                  <a:prstClr val="black"/>
                </a:solidFill>
                <a:latin typeface="Arial Narrow" panose="020B0606020202030204" pitchFamily="34" charset="0"/>
              </a:rPr>
              <a:t>0 </a:t>
            </a:r>
            <a:r>
              <a:rPr lang="ru-RU" b="1" dirty="0" smtClean="0">
                <a:solidFill>
                  <a:prstClr val="black"/>
                </a:solidFill>
                <a:latin typeface="Arial Narrow" panose="020B0606020202030204" pitchFamily="34" charset="0"/>
              </a:rPr>
              <a:t>МЛН</a:t>
            </a:r>
            <a:r>
              <a:rPr lang="ru-RU" b="1" dirty="0">
                <a:solidFill>
                  <a:prstClr val="black"/>
                </a:solidFill>
                <a:latin typeface="Arial Narrow" panose="020B0606020202030204" pitchFamily="34" charset="0"/>
              </a:rPr>
              <a:t>. РУБЛЕЙ</a:t>
            </a:r>
          </a:p>
        </p:txBody>
      </p:sp>
      <p:sp>
        <p:nvSpPr>
          <p:cNvPr id="4" name="Номер слайда 3"/>
          <p:cNvSpPr>
            <a:spLocks noGrp="1"/>
          </p:cNvSpPr>
          <p:nvPr>
            <p:ph type="sldNum" sz="quarter" idx="10"/>
          </p:nvPr>
        </p:nvSpPr>
        <p:spPr/>
        <p:txBody>
          <a:bodyPr/>
          <a:lstStyle/>
          <a:p>
            <a:pPr>
              <a:defRPr/>
            </a:pPr>
            <a:r>
              <a:rPr lang="ru-RU" dirty="0" smtClean="0">
                <a:solidFill>
                  <a:prstClr val="white"/>
                </a:solidFill>
                <a:latin typeface="Arial Narrow" panose="020B0606020202030204" pitchFamily="34" charset="0"/>
              </a:rPr>
              <a:t>3</a:t>
            </a:r>
            <a:endParaRPr lang="ru-RU" dirty="0">
              <a:solidFill>
                <a:prstClr val="white"/>
              </a:solidFill>
              <a:latin typeface="Arial Narrow" panose="020B0606020202030204" pitchFamily="34" charset="0"/>
            </a:endParaRPr>
          </a:p>
        </p:txBody>
      </p:sp>
      <p:sp>
        <p:nvSpPr>
          <p:cNvPr id="6" name="Прямоугольник 5"/>
          <p:cNvSpPr/>
          <p:nvPr/>
        </p:nvSpPr>
        <p:spPr>
          <a:xfrm>
            <a:off x="7815138" y="3566860"/>
            <a:ext cx="1367594" cy="646331"/>
          </a:xfrm>
          <a:prstGeom prst="rect">
            <a:avLst/>
          </a:prstGeom>
        </p:spPr>
        <p:txBody>
          <a:bodyPr wrap="square">
            <a:spAutoFit/>
          </a:bodyPr>
          <a:lstStyle/>
          <a:p>
            <a:r>
              <a:rPr lang="ru-RU" dirty="0">
                <a:solidFill>
                  <a:prstClr val="black"/>
                </a:solidFill>
                <a:latin typeface="Arial Narrow" panose="020B0606020202030204" pitchFamily="34" charset="0"/>
              </a:rPr>
              <a:t>СВЕДЕНИЯ ИЗ ЕАИС</a:t>
            </a:r>
          </a:p>
        </p:txBody>
      </p:sp>
      <p:cxnSp>
        <p:nvCxnSpPr>
          <p:cNvPr id="7" name="Прямая со стрелкой 6"/>
          <p:cNvCxnSpPr>
            <a:stCxn id="50" idx="3"/>
            <a:endCxn id="51" idx="1"/>
          </p:cNvCxnSpPr>
          <p:nvPr/>
        </p:nvCxnSpPr>
        <p:spPr>
          <a:xfrm flipV="1">
            <a:off x="2482888" y="1991423"/>
            <a:ext cx="1350497" cy="1"/>
          </a:xfrm>
          <a:prstGeom prst="straightConnector1">
            <a:avLst/>
          </a:prstGeom>
          <a:ln w="76200">
            <a:tailEnd type="triangle"/>
          </a:ln>
        </p:spPr>
        <p:style>
          <a:lnRef idx="3">
            <a:schemeClr val="accent6"/>
          </a:lnRef>
          <a:fillRef idx="0">
            <a:schemeClr val="accent6"/>
          </a:fillRef>
          <a:effectRef idx="2">
            <a:schemeClr val="accent6"/>
          </a:effectRef>
          <a:fontRef idx="minor">
            <a:schemeClr val="tx1"/>
          </a:fontRef>
        </p:style>
      </p:cxnSp>
      <p:sp>
        <p:nvSpPr>
          <p:cNvPr id="26" name="Заголовок 1"/>
          <p:cNvSpPr>
            <a:spLocks noGrp="1"/>
          </p:cNvSpPr>
          <p:nvPr>
            <p:ph type="title"/>
          </p:nvPr>
        </p:nvSpPr>
        <p:spPr>
          <a:xfrm>
            <a:off x="2564365" y="404664"/>
            <a:ext cx="6891132" cy="756284"/>
          </a:xfrm>
        </p:spPr>
        <p:txBody>
          <a:bodyPr>
            <a:noAutofit/>
          </a:bodyPr>
          <a:lstStyle/>
          <a:p>
            <a:pPr algn="ctr"/>
            <a:r>
              <a:rPr lang="ru-RU" sz="2400" cap="all" dirty="0" smtClean="0">
                <a:solidFill>
                  <a:schemeClr val="tx2"/>
                </a:solidFill>
                <a:latin typeface="Arial Narrow" panose="020B0606020202030204" pitchFamily="34" charset="0"/>
                <a:cs typeface="Aharoni" panose="02010803020104030203" pitchFamily="2" charset="-79"/>
              </a:rPr>
              <a:t>Упрощение подтверждения экспорта. Замена документов Реестрами сведений</a:t>
            </a:r>
            <a:endParaRPr lang="ru-RU" sz="2400" cap="all" dirty="0">
              <a:solidFill>
                <a:schemeClr val="tx2"/>
              </a:solidFill>
              <a:latin typeface="Arial Narrow" panose="020B0606020202030204" pitchFamily="34" charset="0"/>
              <a:cs typeface="Aharoni" panose="02010803020104030203" pitchFamily="2" charset="-79"/>
            </a:endParaRPr>
          </a:p>
        </p:txBody>
      </p:sp>
      <p:sp>
        <p:nvSpPr>
          <p:cNvPr id="34" name="Скругленный прямоугольник 33"/>
          <p:cNvSpPr/>
          <p:nvPr/>
        </p:nvSpPr>
        <p:spPr>
          <a:xfrm>
            <a:off x="1000876" y="3298031"/>
            <a:ext cx="1413374" cy="536400"/>
          </a:xfrm>
          <a:prstGeom prst="roundRect">
            <a:avLst/>
          </a:prstGeom>
          <a:solidFill>
            <a:schemeClr val="accent3"/>
          </a:solidFill>
          <a:ln>
            <a:solidFill>
              <a:srgbClr val="9BBB59"/>
            </a:solidFill>
          </a:ln>
        </p:spPr>
        <p:style>
          <a:lnRef idx="1">
            <a:schemeClr val="accent3"/>
          </a:lnRef>
          <a:fillRef idx="2">
            <a:schemeClr val="accent3"/>
          </a:fillRef>
          <a:effectRef idx="1">
            <a:schemeClr val="accent3"/>
          </a:effectRef>
          <a:fontRef idx="minor">
            <a:schemeClr val="dk1"/>
          </a:fontRef>
        </p:style>
        <p:txBody>
          <a:bodyPr rtlCol="0" anchor="ctr"/>
          <a:lstStyle/>
          <a:p>
            <a:pPr algn="ctr"/>
            <a:r>
              <a:rPr lang="ru-RU" dirty="0">
                <a:solidFill>
                  <a:prstClr val="black"/>
                </a:solidFill>
                <a:latin typeface="Arial Narrow" panose="020B0606020202030204" pitchFamily="34" charset="0"/>
              </a:rPr>
              <a:t>ФТС РОССИИ</a:t>
            </a:r>
          </a:p>
        </p:txBody>
      </p:sp>
      <p:sp>
        <p:nvSpPr>
          <p:cNvPr id="38" name="Прямоугольник 37"/>
          <p:cNvSpPr/>
          <p:nvPr/>
        </p:nvSpPr>
        <p:spPr>
          <a:xfrm>
            <a:off x="2266399" y="1634157"/>
            <a:ext cx="1783476" cy="338554"/>
          </a:xfrm>
          <a:prstGeom prst="rect">
            <a:avLst/>
          </a:prstGeom>
        </p:spPr>
        <p:txBody>
          <a:bodyPr wrap="square">
            <a:spAutoFit/>
          </a:bodyPr>
          <a:lstStyle/>
          <a:p>
            <a:pPr algn="ctr"/>
            <a:r>
              <a:rPr lang="ru-RU" sz="1600" dirty="0">
                <a:solidFill>
                  <a:prstClr val="black"/>
                </a:solidFill>
                <a:latin typeface="Arial Narrow" panose="020B0606020202030204" pitchFamily="34" charset="0"/>
              </a:rPr>
              <a:t>ДОКУМЕНТОВ</a:t>
            </a:r>
          </a:p>
        </p:txBody>
      </p:sp>
      <p:cxnSp>
        <p:nvCxnSpPr>
          <p:cNvPr id="42" name="Соединительная линия уступом 41"/>
          <p:cNvCxnSpPr/>
          <p:nvPr/>
        </p:nvCxnSpPr>
        <p:spPr>
          <a:xfrm flipV="1">
            <a:off x="2157270" y="2270606"/>
            <a:ext cx="3642" cy="995606"/>
          </a:xfrm>
          <a:prstGeom prst="straightConnector1">
            <a:avLst/>
          </a:prstGeom>
          <a:ln>
            <a:solidFill>
              <a:srgbClr val="9BBB59"/>
            </a:solidFill>
            <a:tailEnd type="triangle"/>
          </a:ln>
        </p:spPr>
        <p:style>
          <a:lnRef idx="3">
            <a:schemeClr val="accent1"/>
          </a:lnRef>
          <a:fillRef idx="0">
            <a:schemeClr val="accent1"/>
          </a:fillRef>
          <a:effectRef idx="2">
            <a:schemeClr val="accent1"/>
          </a:effectRef>
          <a:fontRef idx="minor">
            <a:schemeClr val="tx1"/>
          </a:fontRef>
        </p:style>
      </p:cxnSp>
      <p:sp>
        <p:nvSpPr>
          <p:cNvPr id="50" name="Скругленный прямоугольник 49"/>
          <p:cNvSpPr/>
          <p:nvPr/>
        </p:nvSpPr>
        <p:spPr>
          <a:xfrm>
            <a:off x="932239" y="1722653"/>
            <a:ext cx="1550649" cy="537541"/>
          </a:xfrm>
          <a:prstGeom prst="roundRect">
            <a:avLst/>
          </a:prstGeom>
          <a:ln/>
        </p:spPr>
        <p:style>
          <a:lnRef idx="1">
            <a:schemeClr val="accent6"/>
          </a:lnRef>
          <a:fillRef idx="2">
            <a:schemeClr val="accent6"/>
          </a:fillRef>
          <a:effectRef idx="1">
            <a:schemeClr val="accent6"/>
          </a:effectRef>
          <a:fontRef idx="minor">
            <a:schemeClr val="dk1"/>
          </a:fontRef>
        </p:style>
        <p:txBody>
          <a:bodyPr rtlCol="0" anchor="ctr"/>
          <a:lstStyle/>
          <a:p>
            <a:pPr algn="ctr"/>
            <a:r>
              <a:rPr lang="ru-RU" dirty="0">
                <a:solidFill>
                  <a:prstClr val="black"/>
                </a:solidFill>
                <a:latin typeface="Arial Narrow" panose="020B0606020202030204" pitchFamily="34" charset="0"/>
              </a:rPr>
              <a:t>ЭКСПОРТЕР</a:t>
            </a:r>
          </a:p>
        </p:txBody>
      </p:sp>
      <p:sp>
        <p:nvSpPr>
          <p:cNvPr id="51" name="Скругленный прямоугольник 50"/>
          <p:cNvSpPr/>
          <p:nvPr/>
        </p:nvSpPr>
        <p:spPr>
          <a:xfrm>
            <a:off x="3833385" y="1722651"/>
            <a:ext cx="1456176" cy="537544"/>
          </a:xfrm>
          <a:prstGeom prst="roundRect">
            <a:avLst/>
          </a:prstGeom>
          <a:solidFill>
            <a:srgbClr val="C5D5E9"/>
          </a:solidFill>
          <a:ln/>
        </p:spPr>
        <p:style>
          <a:lnRef idx="1">
            <a:schemeClr val="accent1"/>
          </a:lnRef>
          <a:fillRef idx="2">
            <a:schemeClr val="accent1"/>
          </a:fillRef>
          <a:effectRef idx="1">
            <a:schemeClr val="accent1"/>
          </a:effectRef>
          <a:fontRef idx="minor">
            <a:schemeClr val="dk1"/>
          </a:fontRef>
        </p:style>
        <p:txBody>
          <a:bodyPr rtlCol="0" anchor="ctr"/>
          <a:lstStyle/>
          <a:p>
            <a:pPr algn="ctr"/>
            <a:r>
              <a:rPr lang="ru-RU" dirty="0">
                <a:solidFill>
                  <a:prstClr val="black"/>
                </a:solidFill>
                <a:latin typeface="Arial Narrow" panose="020B0606020202030204" pitchFamily="34" charset="0"/>
              </a:rPr>
              <a:t>ФНС РОССИИ</a:t>
            </a:r>
          </a:p>
        </p:txBody>
      </p:sp>
      <p:sp>
        <p:nvSpPr>
          <p:cNvPr id="71" name="Прямоугольник 70"/>
          <p:cNvSpPr/>
          <p:nvPr/>
        </p:nvSpPr>
        <p:spPr>
          <a:xfrm>
            <a:off x="4295800" y="1206789"/>
            <a:ext cx="853119" cy="369332"/>
          </a:xfrm>
          <a:prstGeom prst="rect">
            <a:avLst/>
          </a:prstGeom>
        </p:spPr>
        <p:txBody>
          <a:bodyPr wrap="none">
            <a:spAutoFit/>
          </a:bodyPr>
          <a:lstStyle/>
          <a:p>
            <a:r>
              <a:rPr lang="ru-RU" b="1" cap="all" dirty="0">
                <a:solidFill>
                  <a:srgbClr val="002060"/>
                </a:solidFill>
                <a:latin typeface="Arial Narrow" panose="020B0606020202030204" pitchFamily="34" charset="0"/>
              </a:rPr>
              <a:t>Было:</a:t>
            </a:r>
            <a:endParaRPr lang="ru-RU" dirty="0">
              <a:solidFill>
                <a:prstClr val="black"/>
              </a:solidFill>
              <a:latin typeface="Arial Narrow" panose="020B0606020202030204" pitchFamily="34" charset="0"/>
            </a:endParaRPr>
          </a:p>
        </p:txBody>
      </p:sp>
      <p:sp>
        <p:nvSpPr>
          <p:cNvPr id="72" name="Прямоугольник 71"/>
          <p:cNvSpPr/>
          <p:nvPr/>
        </p:nvSpPr>
        <p:spPr>
          <a:xfrm>
            <a:off x="6009931" y="1206789"/>
            <a:ext cx="915635" cy="369332"/>
          </a:xfrm>
          <a:prstGeom prst="rect">
            <a:avLst/>
          </a:prstGeom>
        </p:spPr>
        <p:txBody>
          <a:bodyPr wrap="none">
            <a:spAutoFit/>
          </a:bodyPr>
          <a:lstStyle/>
          <a:p>
            <a:r>
              <a:rPr lang="ru-RU" b="1" cap="all" dirty="0">
                <a:solidFill>
                  <a:srgbClr val="002060"/>
                </a:solidFill>
                <a:latin typeface="Arial Narrow" panose="020B0606020202030204" pitchFamily="34" charset="0"/>
              </a:rPr>
              <a:t>СТАЛО:</a:t>
            </a:r>
            <a:endParaRPr lang="ru-RU" dirty="0">
              <a:solidFill>
                <a:prstClr val="black"/>
              </a:solidFill>
              <a:latin typeface="Arial Narrow" panose="020B0606020202030204" pitchFamily="34" charset="0"/>
            </a:endParaRPr>
          </a:p>
        </p:txBody>
      </p:sp>
      <p:cxnSp>
        <p:nvCxnSpPr>
          <p:cNvPr id="74" name="Прямая соединительная линия 73"/>
          <p:cNvCxnSpPr/>
          <p:nvPr/>
        </p:nvCxnSpPr>
        <p:spPr>
          <a:xfrm>
            <a:off x="5507850" y="1206789"/>
            <a:ext cx="7635" cy="2984827"/>
          </a:xfrm>
          <a:prstGeom prst="line">
            <a:avLst/>
          </a:prstGeom>
          <a:ln w="76200"/>
        </p:spPr>
        <p:style>
          <a:lnRef idx="1">
            <a:schemeClr val="accent1"/>
          </a:lnRef>
          <a:fillRef idx="0">
            <a:schemeClr val="accent1"/>
          </a:fillRef>
          <a:effectRef idx="0">
            <a:schemeClr val="accent1"/>
          </a:effectRef>
          <a:fontRef idx="minor">
            <a:schemeClr val="tx1"/>
          </a:fontRef>
        </p:style>
      </p:cxnSp>
      <p:cxnSp>
        <p:nvCxnSpPr>
          <p:cNvPr id="44" name="Прямая со стрелкой 43"/>
          <p:cNvCxnSpPr/>
          <p:nvPr/>
        </p:nvCxnSpPr>
        <p:spPr>
          <a:xfrm flipH="1">
            <a:off x="1340892" y="2260194"/>
            <a:ext cx="1" cy="1037837"/>
          </a:xfrm>
          <a:prstGeom prst="straightConnector1">
            <a:avLst/>
          </a:prstGeom>
          <a:ln>
            <a:tailEnd type="triangle"/>
          </a:ln>
        </p:spPr>
        <p:style>
          <a:lnRef idx="3">
            <a:schemeClr val="accent6"/>
          </a:lnRef>
          <a:fillRef idx="0">
            <a:schemeClr val="accent6"/>
          </a:fillRef>
          <a:effectRef idx="2">
            <a:schemeClr val="accent6"/>
          </a:effectRef>
          <a:fontRef idx="minor">
            <a:schemeClr val="tx1"/>
          </a:fontRef>
        </p:style>
      </p:cxnSp>
      <p:sp>
        <p:nvSpPr>
          <p:cNvPr id="47" name="Прямоугольник 46"/>
          <p:cNvSpPr/>
          <p:nvPr/>
        </p:nvSpPr>
        <p:spPr>
          <a:xfrm>
            <a:off x="740750" y="2413445"/>
            <a:ext cx="1287728" cy="338554"/>
          </a:xfrm>
          <a:prstGeom prst="rect">
            <a:avLst/>
          </a:prstGeom>
          <a:solidFill>
            <a:srgbClr val="EDEEEF"/>
          </a:solidFill>
          <a:ln>
            <a:solidFill>
              <a:srgbClr val="F79646"/>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p>
            <a:pPr algn="ctr"/>
            <a:r>
              <a:rPr lang="ru-RU" sz="1600" dirty="0">
                <a:solidFill>
                  <a:prstClr val="black"/>
                </a:solidFill>
                <a:latin typeface="Arial Narrow" panose="020B0606020202030204" pitchFamily="34" charset="0"/>
              </a:rPr>
              <a:t>ДОКУМЕНТЫ</a:t>
            </a:r>
            <a:endParaRPr lang="ru-RU" sz="1600" dirty="0">
              <a:solidFill>
                <a:prstClr val="white"/>
              </a:solidFill>
              <a:latin typeface="Arial Narrow" panose="020B0606020202030204" pitchFamily="34" charset="0"/>
            </a:endParaRPr>
          </a:p>
        </p:txBody>
      </p:sp>
      <p:cxnSp>
        <p:nvCxnSpPr>
          <p:cNvPr id="49" name="Прямая со стрелкой 48"/>
          <p:cNvCxnSpPr>
            <a:stCxn id="51" idx="2"/>
            <a:endCxn id="52" idx="0"/>
          </p:cNvCxnSpPr>
          <p:nvPr/>
        </p:nvCxnSpPr>
        <p:spPr>
          <a:xfrm flipH="1">
            <a:off x="4553083" y="2260195"/>
            <a:ext cx="8390" cy="323931"/>
          </a:xfrm>
          <a:prstGeom prst="straightConnector1">
            <a:avLst/>
          </a:prstGeom>
          <a:ln>
            <a:solidFill>
              <a:schemeClr val="accent1"/>
            </a:solidFill>
            <a:prstDash val="solid"/>
            <a:tailEnd type="triangle"/>
          </a:ln>
        </p:spPr>
        <p:style>
          <a:lnRef idx="3">
            <a:schemeClr val="accent1"/>
          </a:lnRef>
          <a:fillRef idx="0">
            <a:schemeClr val="accent1"/>
          </a:fillRef>
          <a:effectRef idx="2">
            <a:schemeClr val="accent1"/>
          </a:effectRef>
          <a:fontRef idx="minor">
            <a:schemeClr val="tx1"/>
          </a:fontRef>
        </p:style>
      </p:cxnSp>
      <p:sp>
        <p:nvSpPr>
          <p:cNvPr id="57" name="Прямоугольник 56"/>
          <p:cNvSpPr/>
          <p:nvPr/>
        </p:nvSpPr>
        <p:spPr>
          <a:xfrm>
            <a:off x="1434363" y="2838203"/>
            <a:ext cx="1287728" cy="338554"/>
          </a:xfrm>
          <a:prstGeom prst="rect">
            <a:avLst/>
          </a:prstGeom>
          <a:solidFill>
            <a:srgbClr val="EDEEEF"/>
          </a:solidFill>
          <a:ln>
            <a:solidFill>
              <a:srgbClr val="9BBB59"/>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p>
            <a:pPr algn="ctr"/>
            <a:r>
              <a:rPr lang="ru-RU" sz="1600" dirty="0">
                <a:solidFill>
                  <a:sysClr val="windowText" lastClr="000000"/>
                </a:solidFill>
                <a:latin typeface="Arial Narrow" panose="020B0606020202030204" pitchFamily="34" charset="0"/>
              </a:rPr>
              <a:t>ОТМЕТКИ</a:t>
            </a:r>
          </a:p>
        </p:txBody>
      </p:sp>
      <p:sp>
        <p:nvSpPr>
          <p:cNvPr id="40" name="Прямоугольник 39"/>
          <p:cNvSpPr/>
          <p:nvPr/>
        </p:nvSpPr>
        <p:spPr>
          <a:xfrm>
            <a:off x="2450942" y="2029523"/>
            <a:ext cx="1410964" cy="338554"/>
          </a:xfrm>
          <a:prstGeom prst="rect">
            <a:avLst/>
          </a:prstGeom>
        </p:spPr>
        <p:txBody>
          <a:bodyPr wrap="none">
            <a:spAutoFit/>
          </a:bodyPr>
          <a:lstStyle/>
          <a:p>
            <a:r>
              <a:rPr lang="ru-RU" sz="1600" dirty="0">
                <a:solidFill>
                  <a:sysClr val="windowText" lastClr="000000"/>
                </a:solidFill>
                <a:latin typeface="Arial Narrow" panose="020B0606020202030204" pitchFamily="34" charset="0"/>
              </a:rPr>
              <a:t>С ОТМЕТКАМИ</a:t>
            </a:r>
            <a:endParaRPr lang="ru-RU" sz="1600" dirty="0">
              <a:solidFill>
                <a:prstClr val="black"/>
              </a:solidFill>
            </a:endParaRPr>
          </a:p>
        </p:txBody>
      </p:sp>
      <p:sp>
        <p:nvSpPr>
          <p:cNvPr id="60" name="Прямоугольник 59"/>
          <p:cNvSpPr/>
          <p:nvPr/>
        </p:nvSpPr>
        <p:spPr>
          <a:xfrm>
            <a:off x="2215603" y="1402595"/>
            <a:ext cx="1783476" cy="338554"/>
          </a:xfrm>
          <a:prstGeom prst="rect">
            <a:avLst/>
          </a:prstGeom>
        </p:spPr>
        <p:txBody>
          <a:bodyPr wrap="square">
            <a:spAutoFit/>
          </a:bodyPr>
          <a:lstStyle/>
          <a:p>
            <a:pPr algn="ctr"/>
            <a:r>
              <a:rPr lang="ru-RU" sz="1600" dirty="0">
                <a:solidFill>
                  <a:prstClr val="black"/>
                </a:solidFill>
                <a:latin typeface="Arial Narrow" panose="020B0606020202030204" pitchFamily="34" charset="0"/>
              </a:rPr>
              <a:t>100%</a:t>
            </a:r>
          </a:p>
        </p:txBody>
      </p:sp>
      <p:cxnSp>
        <p:nvCxnSpPr>
          <p:cNvPr id="78" name="Прямая со стрелкой 77"/>
          <p:cNvCxnSpPr>
            <a:stCxn id="82" idx="3"/>
            <a:endCxn id="83" idx="1"/>
          </p:cNvCxnSpPr>
          <p:nvPr/>
        </p:nvCxnSpPr>
        <p:spPr>
          <a:xfrm flipV="1">
            <a:off x="7523460" y="1991423"/>
            <a:ext cx="1350497" cy="1"/>
          </a:xfrm>
          <a:prstGeom prst="straightConnector1">
            <a:avLst/>
          </a:prstGeom>
          <a:ln>
            <a:tailEnd type="triangle"/>
          </a:ln>
        </p:spPr>
        <p:style>
          <a:lnRef idx="3">
            <a:schemeClr val="accent6"/>
          </a:lnRef>
          <a:fillRef idx="0">
            <a:schemeClr val="accent6"/>
          </a:fillRef>
          <a:effectRef idx="2">
            <a:schemeClr val="accent6"/>
          </a:effectRef>
          <a:fontRef idx="minor">
            <a:schemeClr val="tx1"/>
          </a:fontRef>
        </p:style>
      </p:cxnSp>
      <p:sp>
        <p:nvSpPr>
          <p:cNvPr id="79" name="Скругленный прямоугольник 78"/>
          <p:cNvSpPr/>
          <p:nvPr/>
        </p:nvSpPr>
        <p:spPr>
          <a:xfrm>
            <a:off x="6041448" y="3298031"/>
            <a:ext cx="1413374" cy="536400"/>
          </a:xfrm>
          <a:prstGeom prst="roundRect">
            <a:avLst/>
          </a:prstGeom>
          <a:solidFill>
            <a:schemeClr val="accent3"/>
          </a:solidFill>
          <a:ln>
            <a:solidFill>
              <a:srgbClr val="9BBB59"/>
            </a:solidFill>
          </a:ln>
        </p:spPr>
        <p:style>
          <a:lnRef idx="1">
            <a:schemeClr val="accent3"/>
          </a:lnRef>
          <a:fillRef idx="2">
            <a:schemeClr val="accent3"/>
          </a:fillRef>
          <a:effectRef idx="1">
            <a:schemeClr val="accent3"/>
          </a:effectRef>
          <a:fontRef idx="minor">
            <a:schemeClr val="dk1"/>
          </a:fontRef>
        </p:style>
        <p:txBody>
          <a:bodyPr rtlCol="0" anchor="ctr"/>
          <a:lstStyle/>
          <a:p>
            <a:pPr algn="ctr"/>
            <a:r>
              <a:rPr lang="ru-RU" dirty="0">
                <a:solidFill>
                  <a:prstClr val="black"/>
                </a:solidFill>
                <a:latin typeface="Arial Narrow" panose="020B0606020202030204" pitchFamily="34" charset="0"/>
              </a:rPr>
              <a:t>ФТС РОССИИ</a:t>
            </a:r>
          </a:p>
        </p:txBody>
      </p:sp>
      <p:sp>
        <p:nvSpPr>
          <p:cNvPr id="80" name="Прямоугольник 79"/>
          <p:cNvSpPr/>
          <p:nvPr/>
        </p:nvSpPr>
        <p:spPr>
          <a:xfrm>
            <a:off x="7306971" y="1669141"/>
            <a:ext cx="1783476" cy="338554"/>
          </a:xfrm>
          <a:prstGeom prst="rect">
            <a:avLst/>
          </a:prstGeom>
        </p:spPr>
        <p:txBody>
          <a:bodyPr wrap="square">
            <a:spAutoFit/>
          </a:bodyPr>
          <a:lstStyle/>
          <a:p>
            <a:pPr algn="ctr"/>
            <a:r>
              <a:rPr lang="ru-RU" sz="1600" dirty="0">
                <a:solidFill>
                  <a:prstClr val="black"/>
                </a:solidFill>
                <a:latin typeface="Arial Narrow" panose="020B0606020202030204" pitchFamily="34" charset="0"/>
              </a:rPr>
              <a:t>РЕЕСТР</a:t>
            </a:r>
          </a:p>
        </p:txBody>
      </p:sp>
      <p:cxnSp>
        <p:nvCxnSpPr>
          <p:cNvPr id="81" name="Соединительная линия уступом 41"/>
          <p:cNvCxnSpPr/>
          <p:nvPr/>
        </p:nvCxnSpPr>
        <p:spPr>
          <a:xfrm flipV="1">
            <a:off x="7197842" y="2270606"/>
            <a:ext cx="3642" cy="995606"/>
          </a:xfrm>
          <a:prstGeom prst="straightConnector1">
            <a:avLst/>
          </a:prstGeom>
          <a:ln>
            <a:solidFill>
              <a:srgbClr val="9BBB59"/>
            </a:solidFill>
            <a:tailEnd type="triangle"/>
          </a:ln>
        </p:spPr>
        <p:style>
          <a:lnRef idx="3">
            <a:schemeClr val="accent1"/>
          </a:lnRef>
          <a:fillRef idx="0">
            <a:schemeClr val="accent1"/>
          </a:fillRef>
          <a:effectRef idx="2">
            <a:schemeClr val="accent1"/>
          </a:effectRef>
          <a:fontRef idx="minor">
            <a:schemeClr val="tx1"/>
          </a:fontRef>
        </p:style>
      </p:cxnSp>
      <p:sp>
        <p:nvSpPr>
          <p:cNvPr id="82" name="Скругленный прямоугольник 81"/>
          <p:cNvSpPr/>
          <p:nvPr/>
        </p:nvSpPr>
        <p:spPr>
          <a:xfrm>
            <a:off x="5972811" y="1722653"/>
            <a:ext cx="1550649" cy="537541"/>
          </a:xfrm>
          <a:prstGeom prst="roundRect">
            <a:avLst/>
          </a:prstGeom>
          <a:ln/>
        </p:spPr>
        <p:style>
          <a:lnRef idx="1">
            <a:schemeClr val="accent6"/>
          </a:lnRef>
          <a:fillRef idx="2">
            <a:schemeClr val="accent6"/>
          </a:fillRef>
          <a:effectRef idx="1">
            <a:schemeClr val="accent6"/>
          </a:effectRef>
          <a:fontRef idx="minor">
            <a:schemeClr val="dk1"/>
          </a:fontRef>
        </p:style>
        <p:txBody>
          <a:bodyPr rtlCol="0" anchor="ctr"/>
          <a:lstStyle/>
          <a:p>
            <a:pPr algn="ctr"/>
            <a:r>
              <a:rPr lang="ru-RU" dirty="0">
                <a:solidFill>
                  <a:prstClr val="black"/>
                </a:solidFill>
                <a:latin typeface="Arial Narrow" panose="020B0606020202030204" pitchFamily="34" charset="0"/>
              </a:rPr>
              <a:t>ЭКСПОРТЕР</a:t>
            </a:r>
          </a:p>
        </p:txBody>
      </p:sp>
      <p:sp>
        <p:nvSpPr>
          <p:cNvPr id="83" name="Скругленный прямоугольник 82"/>
          <p:cNvSpPr/>
          <p:nvPr/>
        </p:nvSpPr>
        <p:spPr>
          <a:xfrm>
            <a:off x="8873957" y="1722651"/>
            <a:ext cx="1456176" cy="537544"/>
          </a:xfrm>
          <a:prstGeom prst="roundRect">
            <a:avLst/>
          </a:prstGeom>
          <a:solidFill>
            <a:srgbClr val="C5D5E9"/>
          </a:solidFill>
          <a:ln/>
        </p:spPr>
        <p:style>
          <a:lnRef idx="1">
            <a:schemeClr val="accent1"/>
          </a:lnRef>
          <a:fillRef idx="2">
            <a:schemeClr val="accent1"/>
          </a:fillRef>
          <a:effectRef idx="1">
            <a:schemeClr val="accent1"/>
          </a:effectRef>
          <a:fontRef idx="minor">
            <a:schemeClr val="dk1"/>
          </a:fontRef>
        </p:style>
        <p:txBody>
          <a:bodyPr rtlCol="0" anchor="ctr"/>
          <a:lstStyle/>
          <a:p>
            <a:pPr algn="ctr"/>
            <a:r>
              <a:rPr lang="ru-RU" dirty="0">
                <a:solidFill>
                  <a:prstClr val="black"/>
                </a:solidFill>
                <a:latin typeface="Arial Narrow" panose="020B0606020202030204" pitchFamily="34" charset="0"/>
              </a:rPr>
              <a:t>ФНС РОССИИ</a:t>
            </a:r>
          </a:p>
        </p:txBody>
      </p:sp>
      <p:cxnSp>
        <p:nvCxnSpPr>
          <p:cNvPr id="84" name="Прямая со стрелкой 83"/>
          <p:cNvCxnSpPr/>
          <p:nvPr/>
        </p:nvCxnSpPr>
        <p:spPr>
          <a:xfrm flipH="1">
            <a:off x="6381464" y="2260194"/>
            <a:ext cx="1" cy="1037837"/>
          </a:xfrm>
          <a:prstGeom prst="straightConnector1">
            <a:avLst/>
          </a:prstGeom>
          <a:ln>
            <a:tailEnd type="triangle"/>
          </a:ln>
        </p:spPr>
        <p:style>
          <a:lnRef idx="3">
            <a:schemeClr val="accent6"/>
          </a:lnRef>
          <a:fillRef idx="0">
            <a:schemeClr val="accent6"/>
          </a:fillRef>
          <a:effectRef idx="2">
            <a:schemeClr val="accent6"/>
          </a:effectRef>
          <a:fontRef idx="minor">
            <a:schemeClr val="tx1"/>
          </a:fontRef>
        </p:style>
      </p:cxnSp>
      <p:sp>
        <p:nvSpPr>
          <p:cNvPr id="85" name="Прямоугольник 84"/>
          <p:cNvSpPr/>
          <p:nvPr/>
        </p:nvSpPr>
        <p:spPr>
          <a:xfrm>
            <a:off x="5781322" y="2413445"/>
            <a:ext cx="1287728" cy="338554"/>
          </a:xfrm>
          <a:prstGeom prst="rect">
            <a:avLst/>
          </a:prstGeom>
          <a:solidFill>
            <a:srgbClr val="EDEEEF"/>
          </a:solidFill>
          <a:ln>
            <a:solidFill>
              <a:srgbClr val="F79646"/>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p>
            <a:pPr algn="ctr"/>
            <a:r>
              <a:rPr lang="ru-RU" sz="1600" dirty="0">
                <a:solidFill>
                  <a:prstClr val="black"/>
                </a:solidFill>
                <a:latin typeface="Arial Narrow" panose="020B0606020202030204" pitchFamily="34" charset="0"/>
              </a:rPr>
              <a:t>ДОКУМЕНТЫ</a:t>
            </a:r>
            <a:endParaRPr lang="ru-RU" sz="1600" dirty="0">
              <a:solidFill>
                <a:prstClr val="white"/>
              </a:solidFill>
              <a:latin typeface="Arial Narrow" panose="020B0606020202030204" pitchFamily="34" charset="0"/>
            </a:endParaRPr>
          </a:p>
        </p:txBody>
      </p:sp>
      <p:cxnSp>
        <p:nvCxnSpPr>
          <p:cNvPr id="86" name="Прямая со стрелкой 85"/>
          <p:cNvCxnSpPr>
            <a:stCxn id="83" idx="2"/>
            <a:endCxn id="87" idx="0"/>
          </p:cNvCxnSpPr>
          <p:nvPr/>
        </p:nvCxnSpPr>
        <p:spPr>
          <a:xfrm flipH="1">
            <a:off x="9593655" y="2260195"/>
            <a:ext cx="8390" cy="323931"/>
          </a:xfrm>
          <a:prstGeom prst="straightConnector1">
            <a:avLst/>
          </a:prstGeom>
          <a:ln>
            <a:solidFill>
              <a:schemeClr val="accent1"/>
            </a:solidFill>
            <a:prstDash val="solid"/>
            <a:tailEnd type="triangle"/>
          </a:ln>
        </p:spPr>
        <p:style>
          <a:lnRef idx="3">
            <a:schemeClr val="accent1"/>
          </a:lnRef>
          <a:fillRef idx="0">
            <a:schemeClr val="accent1"/>
          </a:fillRef>
          <a:effectRef idx="2">
            <a:schemeClr val="accent1"/>
          </a:effectRef>
          <a:fontRef idx="minor">
            <a:schemeClr val="tx1"/>
          </a:fontRef>
        </p:style>
      </p:cxnSp>
      <p:sp>
        <p:nvSpPr>
          <p:cNvPr id="87" name="Прямоугольник 86"/>
          <p:cNvSpPr/>
          <p:nvPr/>
        </p:nvSpPr>
        <p:spPr>
          <a:xfrm>
            <a:off x="8946262" y="2584126"/>
            <a:ext cx="1294786" cy="646331"/>
          </a:xfrm>
          <a:prstGeom prst="rect">
            <a:avLst/>
          </a:prstGeom>
          <a:pattFill prst="pct60">
            <a:fgClr>
              <a:srgbClr val="EDEEEF"/>
            </a:fgClr>
            <a:bgClr>
              <a:schemeClr val="accent1">
                <a:lumMod val="60000"/>
                <a:lumOff val="40000"/>
              </a:schemeClr>
            </a:bgClr>
          </a:pattFill>
          <a:ln>
            <a:solidFill>
              <a:srgbClr val="4F81BD"/>
            </a:solidFill>
          </a:ln>
        </p:spPr>
        <p:style>
          <a:lnRef idx="3">
            <a:schemeClr val="lt1"/>
          </a:lnRef>
          <a:fillRef idx="1">
            <a:schemeClr val="accent6"/>
          </a:fillRef>
          <a:effectRef idx="1">
            <a:schemeClr val="accent6"/>
          </a:effectRef>
          <a:fontRef idx="minor">
            <a:schemeClr val="lt1"/>
          </a:fontRef>
        </p:style>
        <p:txBody>
          <a:bodyPr wrap="square">
            <a:spAutoFit/>
          </a:bodyPr>
          <a:lstStyle/>
          <a:p>
            <a:pPr algn="ctr"/>
            <a:r>
              <a:rPr lang="ru-RU" dirty="0">
                <a:solidFill>
                  <a:sysClr val="windowText" lastClr="000000"/>
                </a:solidFill>
                <a:latin typeface="Arial Narrow" panose="020B0606020202030204" pitchFamily="34" charset="0"/>
              </a:rPr>
              <a:t>100% АВТО-КОНТРОЛЬ</a:t>
            </a:r>
          </a:p>
        </p:txBody>
      </p:sp>
      <p:sp>
        <p:nvSpPr>
          <p:cNvPr id="88" name="Прямоугольник 87"/>
          <p:cNvSpPr/>
          <p:nvPr/>
        </p:nvSpPr>
        <p:spPr>
          <a:xfrm>
            <a:off x="6474935" y="2838203"/>
            <a:ext cx="1287728" cy="338554"/>
          </a:xfrm>
          <a:prstGeom prst="rect">
            <a:avLst/>
          </a:prstGeom>
          <a:solidFill>
            <a:srgbClr val="EDEEEF"/>
          </a:solidFill>
          <a:ln>
            <a:solidFill>
              <a:srgbClr val="9BBB59"/>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p>
            <a:pPr algn="ctr"/>
            <a:r>
              <a:rPr lang="ru-RU" sz="1600" dirty="0">
                <a:solidFill>
                  <a:sysClr val="windowText" lastClr="000000"/>
                </a:solidFill>
                <a:latin typeface="Arial Narrow" panose="020B0606020202030204" pitchFamily="34" charset="0"/>
              </a:rPr>
              <a:t>ОТМЕТКИ</a:t>
            </a:r>
          </a:p>
        </p:txBody>
      </p:sp>
      <p:sp>
        <p:nvSpPr>
          <p:cNvPr id="92" name="Прямоугольник 91"/>
          <p:cNvSpPr/>
          <p:nvPr/>
        </p:nvSpPr>
        <p:spPr>
          <a:xfrm>
            <a:off x="7306971" y="1990608"/>
            <a:ext cx="1783476" cy="338554"/>
          </a:xfrm>
          <a:prstGeom prst="rect">
            <a:avLst/>
          </a:prstGeom>
        </p:spPr>
        <p:txBody>
          <a:bodyPr wrap="square">
            <a:spAutoFit/>
          </a:bodyPr>
          <a:lstStyle/>
          <a:p>
            <a:pPr algn="ctr"/>
            <a:r>
              <a:rPr lang="ru-RU" sz="1600" dirty="0">
                <a:solidFill>
                  <a:prstClr val="black"/>
                </a:solidFill>
                <a:latin typeface="Arial Narrow" panose="020B0606020202030204" pitchFamily="34" charset="0"/>
              </a:rPr>
              <a:t>ДОКУМЕНТОВ</a:t>
            </a:r>
          </a:p>
        </p:txBody>
      </p:sp>
      <p:cxnSp>
        <p:nvCxnSpPr>
          <p:cNvPr id="93" name="Соединительная линия уступом 41"/>
          <p:cNvCxnSpPr>
            <a:stCxn id="79" idx="3"/>
            <a:endCxn id="87" idx="2"/>
          </p:cNvCxnSpPr>
          <p:nvPr/>
        </p:nvCxnSpPr>
        <p:spPr>
          <a:xfrm flipV="1">
            <a:off x="7454822" y="3230457"/>
            <a:ext cx="2138833" cy="335774"/>
          </a:xfrm>
          <a:prstGeom prst="bentConnector2">
            <a:avLst/>
          </a:prstGeom>
          <a:ln>
            <a:solidFill>
              <a:srgbClr val="9BBB59"/>
            </a:solidFill>
            <a:tailEnd type="triangle"/>
          </a:ln>
        </p:spPr>
        <p:style>
          <a:lnRef idx="3">
            <a:schemeClr val="accent1"/>
          </a:lnRef>
          <a:fillRef idx="0">
            <a:schemeClr val="accent1"/>
          </a:fillRef>
          <a:effectRef idx="2">
            <a:schemeClr val="accent1"/>
          </a:effectRef>
          <a:fontRef idx="minor">
            <a:schemeClr val="tx1"/>
          </a:fontRef>
        </p:style>
      </p:cxnSp>
      <p:cxnSp>
        <p:nvCxnSpPr>
          <p:cNvPr id="107" name="Прямая соединительная линия 106"/>
          <p:cNvCxnSpPr/>
          <p:nvPr/>
        </p:nvCxnSpPr>
        <p:spPr>
          <a:xfrm>
            <a:off x="551384" y="4191616"/>
            <a:ext cx="5592686" cy="0"/>
          </a:xfrm>
          <a:prstGeom prst="line">
            <a:avLst/>
          </a:prstGeom>
          <a:ln w="28575"/>
        </p:spPr>
        <p:style>
          <a:lnRef idx="1">
            <a:schemeClr val="accent1"/>
          </a:lnRef>
          <a:fillRef idx="0">
            <a:schemeClr val="accent1"/>
          </a:fillRef>
          <a:effectRef idx="0">
            <a:schemeClr val="accent1"/>
          </a:effectRef>
          <a:fontRef idx="minor">
            <a:schemeClr val="tx1"/>
          </a:fontRef>
        </p:style>
      </p:cxnSp>
      <p:graphicFrame>
        <p:nvGraphicFramePr>
          <p:cNvPr id="112" name="Таблица 111"/>
          <p:cNvGraphicFramePr>
            <a:graphicFrameLocks noGrp="1"/>
          </p:cNvGraphicFramePr>
          <p:nvPr>
            <p:extLst>
              <p:ext uri="{D42A27DB-BD31-4B8C-83A1-F6EECF244321}">
                <p14:modId xmlns:p14="http://schemas.microsoft.com/office/powerpoint/2010/main" val="874815606"/>
              </p:ext>
            </p:extLst>
          </p:nvPr>
        </p:nvGraphicFramePr>
        <p:xfrm>
          <a:off x="1000876" y="5295202"/>
          <a:ext cx="10120780" cy="1219200"/>
        </p:xfrm>
        <a:graphic>
          <a:graphicData uri="http://schemas.openxmlformats.org/drawingml/2006/table">
            <a:tbl>
              <a:tblPr firstRow="1" bandRow="1">
                <a:tableStyleId>{5C22544A-7EE6-4342-B048-85BDC9FD1C3A}</a:tableStyleId>
              </a:tblPr>
              <a:tblGrid>
                <a:gridCol w="6235587"/>
                <a:gridCol w="2007350"/>
                <a:gridCol w="1877843"/>
              </a:tblGrid>
              <a:tr h="243196">
                <a:tc gridSpan="3">
                  <a:txBody>
                    <a:bodyPr/>
                    <a:lstStyle/>
                    <a:p>
                      <a:pPr algn="ctr"/>
                      <a:r>
                        <a:rPr lang="ru-RU" sz="1400" b="1" cap="all" dirty="0" smtClean="0">
                          <a:solidFill>
                            <a:schemeClr val="bg1"/>
                          </a:solidFill>
                          <a:latin typeface="Arial Narrow" panose="020B0606020202030204" pitchFamily="34" charset="0"/>
                        </a:rPr>
                        <a:t>Автоматизированная проверка ставки 0 процентов НДС при экспорте товаров</a:t>
                      </a:r>
                      <a:endParaRPr lang="ru-RU" sz="1400" b="1" dirty="0">
                        <a:solidFill>
                          <a:schemeClr val="bg1"/>
                        </a:solidFill>
                        <a:latin typeface="Arial Narrow" panose="020B0606020202030204" pitchFamily="34" charset="0"/>
                      </a:endParaRPr>
                    </a:p>
                  </a:txBody>
                  <a:tcPr anchor="ctr"/>
                </a:tc>
                <a:tc hMerge="1">
                  <a:txBody>
                    <a:bodyPr/>
                    <a:lstStyle/>
                    <a:p>
                      <a:endParaRPr lang="ru-RU" dirty="0"/>
                    </a:p>
                  </a:txBody>
                  <a:tcPr/>
                </a:tc>
                <a:tc hMerge="1">
                  <a:txBody>
                    <a:bodyPr/>
                    <a:lstStyle/>
                    <a:p>
                      <a:endParaRPr lang="ru-RU" dirty="0"/>
                    </a:p>
                  </a:txBody>
                  <a:tcPr/>
                </a:tc>
              </a:tr>
              <a:tr h="172058">
                <a:tc>
                  <a:txBody>
                    <a:bodyPr/>
                    <a:lstStyle/>
                    <a:p>
                      <a:endParaRPr lang="ru-RU" sz="1400" b="1" dirty="0">
                        <a:solidFill>
                          <a:schemeClr val="bg1"/>
                        </a:solidFill>
                        <a:latin typeface="Arial Narrow" panose="020B0606020202030204" pitchFamily="34" charset="0"/>
                      </a:endParaRPr>
                    </a:p>
                  </a:txBody>
                  <a:tcPr>
                    <a:solidFill>
                      <a:srgbClr val="4F81BD"/>
                    </a:solidFill>
                  </a:tcPr>
                </a:tc>
                <a:tc>
                  <a:txBody>
                    <a:bodyPr/>
                    <a:lstStyle/>
                    <a:p>
                      <a:pPr marL="0" marR="0" lvl="0" indent="0" algn="ctr" defTabSz="914216" rtl="0" eaLnBrk="1" fontAlgn="auto" latinLnBrk="0" hangingPunct="1">
                        <a:lnSpc>
                          <a:spcPct val="100000"/>
                        </a:lnSpc>
                        <a:spcBef>
                          <a:spcPts val="0"/>
                        </a:spcBef>
                        <a:spcAft>
                          <a:spcPts val="0"/>
                        </a:spcAft>
                        <a:buClrTx/>
                        <a:buSzTx/>
                        <a:buFontTx/>
                        <a:buNone/>
                        <a:tabLst/>
                        <a:defRPr/>
                      </a:pPr>
                      <a:r>
                        <a:rPr kumimoji="0" lang="ru-RU" sz="1400" b="1" i="0" u="none" strike="noStrike" kern="1200" cap="none" spc="0" normalizeH="0" baseline="0" noProof="0" dirty="0" smtClean="0">
                          <a:ln>
                            <a:noFill/>
                          </a:ln>
                          <a:solidFill>
                            <a:prstClr val="white"/>
                          </a:solidFill>
                          <a:effectLst/>
                          <a:uLnTx/>
                          <a:uFillTx/>
                          <a:latin typeface="Arial Narrow" panose="020B0606020202030204" pitchFamily="34" charset="0"/>
                          <a:ea typeface="+mn-ea"/>
                          <a:cs typeface="+mn-cs"/>
                        </a:rPr>
                        <a:t>201</a:t>
                      </a:r>
                      <a:r>
                        <a:rPr kumimoji="0" lang="en-US" sz="1400" b="1" i="0" u="none" strike="noStrike" kern="1200" cap="none" spc="0" normalizeH="0" baseline="0" noProof="0" dirty="0" smtClean="0">
                          <a:ln>
                            <a:noFill/>
                          </a:ln>
                          <a:solidFill>
                            <a:prstClr val="white"/>
                          </a:solidFill>
                          <a:effectLst/>
                          <a:uLnTx/>
                          <a:uFillTx/>
                          <a:latin typeface="Arial Narrow" panose="020B0606020202030204" pitchFamily="34" charset="0"/>
                          <a:ea typeface="+mn-ea"/>
                          <a:cs typeface="+mn-cs"/>
                        </a:rPr>
                        <a:t>5 - 2018</a:t>
                      </a:r>
                      <a:endParaRPr lang="ru-RU" sz="1400" b="1" dirty="0">
                        <a:latin typeface="Arial Narrow" panose="020B0606020202030204" pitchFamily="34" charset="0"/>
                      </a:endParaRPr>
                    </a:p>
                  </a:txBody>
                  <a:tcPr>
                    <a:solidFill>
                      <a:srgbClr val="4F81BD"/>
                    </a:solidFill>
                  </a:tcPr>
                </a:tc>
                <a:tc>
                  <a:txBody>
                    <a:bodyPr/>
                    <a:lstStyle/>
                    <a:p>
                      <a:pPr algn="ctr"/>
                      <a:r>
                        <a:rPr lang="ru-RU" sz="1400" b="1" baseline="0" dirty="0" smtClean="0">
                          <a:solidFill>
                            <a:schemeClr val="bg1"/>
                          </a:solidFill>
                          <a:latin typeface="Arial Narrow" panose="020B0606020202030204" pitchFamily="34" charset="0"/>
                        </a:rPr>
                        <a:t>201</a:t>
                      </a:r>
                      <a:r>
                        <a:rPr lang="en-US" sz="1400" b="1" baseline="0" dirty="0" smtClean="0">
                          <a:solidFill>
                            <a:schemeClr val="bg1"/>
                          </a:solidFill>
                          <a:latin typeface="Arial Narrow" panose="020B0606020202030204" pitchFamily="34" charset="0"/>
                        </a:rPr>
                        <a:t>9</a:t>
                      </a:r>
                      <a:endParaRPr lang="ru-RU" sz="1400" b="1" dirty="0">
                        <a:solidFill>
                          <a:schemeClr val="bg1"/>
                        </a:solidFill>
                        <a:latin typeface="Arial Narrow" panose="020B0606020202030204" pitchFamily="34" charset="0"/>
                      </a:endParaRPr>
                    </a:p>
                  </a:txBody>
                  <a:tcPr>
                    <a:solidFill>
                      <a:srgbClr val="4F81BD"/>
                    </a:solidFill>
                  </a:tcPr>
                </a:tc>
              </a:tr>
              <a:tr h="249559">
                <a:tc>
                  <a:txBody>
                    <a:bodyPr/>
                    <a:lstStyle/>
                    <a:p>
                      <a:r>
                        <a:rPr lang="ru-RU" sz="1400" b="1" dirty="0" smtClean="0">
                          <a:latin typeface="Arial Narrow" panose="020B0606020202030204" pitchFamily="34" charset="0"/>
                        </a:rPr>
                        <a:t>УЧАСТНИКИ ВЭД,</a:t>
                      </a:r>
                      <a:r>
                        <a:rPr lang="ru-RU" sz="1400" b="1" baseline="0" dirty="0" smtClean="0">
                          <a:latin typeface="Arial Narrow" panose="020B0606020202030204" pitchFamily="34" charset="0"/>
                        </a:rPr>
                        <a:t> ПРЕДСТАВИВШИЕ РЕЕСТРЫ, ЕД</a:t>
                      </a:r>
                      <a:r>
                        <a:rPr lang="ru-RU" sz="1400" b="1" baseline="0" dirty="0" smtClean="0">
                          <a:latin typeface="Arial Narrow" panose="020B0606020202030204" pitchFamily="34" charset="0"/>
                        </a:rPr>
                        <a:t>.</a:t>
                      </a:r>
                      <a:endParaRPr lang="ru-RU" sz="1400" b="1" dirty="0">
                        <a:latin typeface="Arial Narrow" panose="020B0606020202030204" pitchFamily="34" charset="0"/>
                      </a:endParaRPr>
                    </a:p>
                  </a:txBody>
                  <a:tcPr/>
                </a:tc>
                <a:tc>
                  <a:txBody>
                    <a:bodyPr/>
                    <a:lstStyle/>
                    <a:p>
                      <a:pPr algn="ctr"/>
                      <a:r>
                        <a:rPr lang="ru-RU" sz="1400" b="1" dirty="0" smtClean="0">
                          <a:solidFill>
                            <a:schemeClr val="tx1"/>
                          </a:solidFill>
                          <a:latin typeface="Arial Narrow" panose="020B0606020202030204" pitchFamily="34" charset="0"/>
                        </a:rPr>
                        <a:t>40</a:t>
                      </a:r>
                      <a:endParaRPr lang="ru-RU" sz="1400" b="1" dirty="0">
                        <a:solidFill>
                          <a:schemeClr val="tx1"/>
                        </a:solidFill>
                        <a:latin typeface="Arial Narrow" panose="020B0606020202030204" pitchFamily="34" charset="0"/>
                      </a:endParaRPr>
                    </a:p>
                  </a:txBody>
                  <a:tcPr anchor="ctr"/>
                </a:tc>
                <a:tc>
                  <a:txBody>
                    <a:bodyPr/>
                    <a:lstStyle/>
                    <a:p>
                      <a:pPr algn="ctr"/>
                      <a:r>
                        <a:rPr lang="ru-RU" sz="1400" b="1" dirty="0" smtClean="0">
                          <a:solidFill>
                            <a:schemeClr val="tx1"/>
                          </a:solidFill>
                          <a:latin typeface="Arial Narrow" panose="020B0606020202030204" pitchFamily="34" charset="0"/>
                        </a:rPr>
                        <a:t>190</a:t>
                      </a:r>
                      <a:endParaRPr lang="ru-RU" sz="1400" b="1" dirty="0">
                        <a:solidFill>
                          <a:schemeClr val="tx1"/>
                        </a:solidFill>
                        <a:latin typeface="Arial Narrow" panose="020B0606020202030204" pitchFamily="34" charset="0"/>
                      </a:endParaRPr>
                    </a:p>
                  </a:txBody>
                  <a:tcPr anchor="ctr"/>
                </a:tc>
              </a:tr>
              <a:tr h="160145">
                <a:tc>
                  <a:txBody>
                    <a:bodyPr/>
                    <a:lstStyle/>
                    <a:p>
                      <a:pPr marL="0" marR="0" lvl="0" indent="0" algn="l" defTabSz="914239" rtl="0" eaLnBrk="1" fontAlgn="auto" latinLnBrk="0" hangingPunct="1">
                        <a:lnSpc>
                          <a:spcPct val="100000"/>
                        </a:lnSpc>
                        <a:spcBef>
                          <a:spcPts val="0"/>
                        </a:spcBef>
                        <a:spcAft>
                          <a:spcPts val="0"/>
                        </a:spcAft>
                        <a:buClrTx/>
                        <a:buSzTx/>
                        <a:buFontTx/>
                        <a:buNone/>
                        <a:tabLst/>
                        <a:defRPr/>
                      </a:pPr>
                      <a:r>
                        <a:rPr lang="ru-RU" sz="1400" b="1" dirty="0" smtClean="0">
                          <a:latin typeface="Arial Narrow" panose="020B0606020202030204" pitchFamily="34" charset="0"/>
                        </a:rPr>
                        <a:t>ПРОВЕРЕННОЙ НАЛОГОВОЙ БАЗЫ, </a:t>
                      </a:r>
                      <a:r>
                        <a:rPr lang="ru-RU" sz="1400" b="1" kern="1200" cap="all" dirty="0" smtClean="0">
                          <a:solidFill>
                            <a:schemeClr val="tx1"/>
                          </a:solidFill>
                          <a:latin typeface="Arial Narrow" panose="020B0606020202030204" pitchFamily="34" charset="0"/>
                          <a:ea typeface="+mn-ea"/>
                          <a:cs typeface="+mn-cs"/>
                        </a:rPr>
                        <a:t>МЛРД. руб.</a:t>
                      </a:r>
                      <a:endParaRPr lang="ru-RU" sz="1400" b="1" dirty="0">
                        <a:latin typeface="Arial Narrow" panose="020B0606020202030204" pitchFamily="34" charset="0"/>
                      </a:endParaRPr>
                    </a:p>
                  </a:txBody>
                  <a:tcPr/>
                </a:tc>
                <a:tc>
                  <a:txBody>
                    <a:bodyPr/>
                    <a:lstStyle/>
                    <a:p>
                      <a:pPr marL="0" marR="0" lvl="0" indent="0" algn="ctr" defTabSz="914216" rtl="0" eaLnBrk="1" fontAlgn="auto" latinLnBrk="0" hangingPunct="1">
                        <a:lnSpc>
                          <a:spcPct val="100000"/>
                        </a:lnSpc>
                        <a:spcBef>
                          <a:spcPts val="0"/>
                        </a:spcBef>
                        <a:spcAft>
                          <a:spcPts val="0"/>
                        </a:spcAft>
                        <a:buClrTx/>
                        <a:buSzTx/>
                        <a:buFontTx/>
                        <a:buNone/>
                        <a:tabLst/>
                        <a:defRPr/>
                      </a:pPr>
                      <a:r>
                        <a:rPr lang="ru-RU" sz="1400" b="1" kern="1200" cap="all" dirty="0" smtClean="0">
                          <a:solidFill>
                            <a:schemeClr val="tx1"/>
                          </a:solidFill>
                          <a:latin typeface="Arial Narrow" panose="020B0606020202030204" pitchFamily="34" charset="0"/>
                          <a:ea typeface="+mn-ea"/>
                          <a:cs typeface="+mn-cs"/>
                        </a:rPr>
                        <a:t>2</a:t>
                      </a:r>
                      <a:endParaRPr lang="ru-RU" sz="1400" b="1" kern="1200" cap="all" dirty="0">
                        <a:solidFill>
                          <a:schemeClr val="tx1"/>
                        </a:solidFill>
                        <a:latin typeface="Arial Narrow" panose="020B0606020202030204" pitchFamily="34" charset="0"/>
                        <a:ea typeface="+mn-ea"/>
                        <a:cs typeface="+mn-cs"/>
                      </a:endParaRPr>
                    </a:p>
                  </a:txBody>
                  <a:tcPr anchor="ctr"/>
                </a:tc>
                <a:tc>
                  <a:txBody>
                    <a:bodyPr/>
                    <a:lstStyle/>
                    <a:p>
                      <a:pPr marL="0" marR="0" lvl="0" indent="0" algn="ctr" defTabSz="914216" rtl="0" eaLnBrk="1" fontAlgn="auto" latinLnBrk="0" hangingPunct="1">
                        <a:lnSpc>
                          <a:spcPct val="100000"/>
                        </a:lnSpc>
                        <a:spcBef>
                          <a:spcPts val="0"/>
                        </a:spcBef>
                        <a:spcAft>
                          <a:spcPts val="0"/>
                        </a:spcAft>
                        <a:buClrTx/>
                        <a:buSzTx/>
                        <a:buFontTx/>
                        <a:buNone/>
                        <a:tabLst/>
                        <a:defRPr/>
                      </a:pPr>
                      <a:r>
                        <a:rPr lang="ru-RU" sz="1400" b="1" cap="all" dirty="0" smtClean="0">
                          <a:solidFill>
                            <a:schemeClr val="tx1"/>
                          </a:solidFill>
                          <a:latin typeface="Arial Narrow" panose="020B0606020202030204" pitchFamily="34" charset="0"/>
                        </a:rPr>
                        <a:t>40</a:t>
                      </a:r>
                      <a:endParaRPr lang="ru-RU" sz="1400" b="1" dirty="0">
                        <a:solidFill>
                          <a:schemeClr val="tx1"/>
                        </a:solidFill>
                        <a:latin typeface="Arial Narrow" panose="020B0606020202030204" pitchFamily="34" charset="0"/>
                      </a:endParaRPr>
                    </a:p>
                  </a:txBody>
                  <a:tcPr anchor="ctr"/>
                </a:tc>
              </a:tr>
            </a:tbl>
          </a:graphicData>
        </a:graphic>
      </p:graphicFrame>
      <p:sp>
        <p:nvSpPr>
          <p:cNvPr id="116" name="Стрелка вправо 115"/>
          <p:cNvSpPr/>
          <p:nvPr/>
        </p:nvSpPr>
        <p:spPr>
          <a:xfrm>
            <a:off x="5200476" y="1214080"/>
            <a:ext cx="722335" cy="357792"/>
          </a:xfrm>
          <a:prstGeom prst="rightArrow">
            <a:avLst>
              <a:gd name="adj1" fmla="val 50000"/>
              <a:gd name="adj2" fmla="val 72628"/>
            </a:avLst>
          </a:prstGeom>
          <a:solidFill>
            <a:schemeClr val="accent6">
              <a:alpha val="49000"/>
            </a:schemeClr>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ru-RU">
              <a:solidFill>
                <a:prstClr val="white"/>
              </a:solidFill>
            </a:endParaRPr>
          </a:p>
        </p:txBody>
      </p:sp>
      <p:sp>
        <p:nvSpPr>
          <p:cNvPr id="41" name="Прямоугольник 40"/>
          <p:cNvSpPr/>
          <p:nvPr/>
        </p:nvSpPr>
        <p:spPr>
          <a:xfrm>
            <a:off x="10096500" y="4188407"/>
            <a:ext cx="1663701" cy="33242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just" defTabSz="1043056">
              <a:spcBef>
                <a:spcPct val="0"/>
              </a:spcBef>
            </a:pPr>
            <a:r>
              <a:rPr lang="ru-RU" b="1" dirty="0" smtClean="0">
                <a:solidFill>
                  <a:prstClr val="black"/>
                </a:solidFill>
                <a:latin typeface="Arial Narrow" panose="020B0606020202030204" pitchFamily="34" charset="0"/>
              </a:rPr>
              <a:t>2015 – </a:t>
            </a:r>
            <a:r>
              <a:rPr lang="ru-RU" b="1" dirty="0" smtClean="0">
                <a:solidFill>
                  <a:prstClr val="black"/>
                </a:solidFill>
                <a:latin typeface="Arial Narrow" panose="020B0606020202030204" pitchFamily="34" charset="0"/>
              </a:rPr>
              <a:t>201</a:t>
            </a:r>
            <a:r>
              <a:rPr lang="en-US" b="1" dirty="0" smtClean="0">
                <a:solidFill>
                  <a:prstClr val="black"/>
                </a:solidFill>
                <a:latin typeface="Arial Narrow" panose="020B0606020202030204" pitchFamily="34" charset="0"/>
              </a:rPr>
              <a:t>9</a:t>
            </a:r>
            <a:r>
              <a:rPr lang="ru-RU" b="1" dirty="0" smtClean="0">
                <a:solidFill>
                  <a:prstClr val="black"/>
                </a:solidFill>
                <a:latin typeface="Arial Narrow" panose="020B0606020202030204" pitchFamily="34" charset="0"/>
              </a:rPr>
              <a:t> </a:t>
            </a:r>
            <a:r>
              <a:rPr lang="ru-RU" b="1" dirty="0" err="1" smtClean="0">
                <a:solidFill>
                  <a:prstClr val="black"/>
                </a:solidFill>
                <a:latin typeface="Arial Narrow" panose="020B0606020202030204" pitchFamily="34" charset="0"/>
              </a:rPr>
              <a:t>г.г</a:t>
            </a:r>
            <a:r>
              <a:rPr lang="ru-RU" b="1" dirty="0" smtClean="0">
                <a:solidFill>
                  <a:prstClr val="black"/>
                </a:solidFill>
                <a:latin typeface="Arial Narrow" panose="020B0606020202030204" pitchFamily="34" charset="0"/>
              </a:rPr>
              <a:t>.</a:t>
            </a:r>
            <a:endParaRPr lang="ru-RU" b="1" dirty="0">
              <a:solidFill>
                <a:prstClr val="black"/>
              </a:solidFill>
              <a:latin typeface="Arial Narrow" panose="020B0606020202030204" pitchFamily="34" charset="0"/>
            </a:endParaRPr>
          </a:p>
        </p:txBody>
      </p:sp>
    </p:spTree>
    <p:extLst>
      <p:ext uri="{BB962C8B-B14F-4D97-AF65-F5344CB8AC3E}">
        <p14:creationId xmlns:p14="http://schemas.microsoft.com/office/powerpoint/2010/main" val="96650629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Рисунок 5"/>
          <p:cNvPicPr>
            <a:picLocks noChangeAspect="1"/>
          </p:cNvPicPr>
          <p:nvPr/>
        </p:nvPicPr>
        <p:blipFill rotWithShape="1">
          <a:blip r:embed="rId2"/>
          <a:srcRect l="57351" t="24136" r="33066" b="57901"/>
          <a:stretch/>
        </p:blipFill>
        <p:spPr>
          <a:xfrm>
            <a:off x="5219723" y="526604"/>
            <a:ext cx="1817911" cy="1847850"/>
          </a:xfrm>
          <a:prstGeom prst="rect">
            <a:avLst/>
          </a:prstGeom>
        </p:spPr>
      </p:pic>
      <p:sp>
        <p:nvSpPr>
          <p:cNvPr id="7" name="Заголовок 6"/>
          <p:cNvSpPr>
            <a:spLocks noGrp="1"/>
          </p:cNvSpPr>
          <p:nvPr>
            <p:ph type="ctrTitle"/>
          </p:nvPr>
        </p:nvSpPr>
        <p:spPr/>
        <p:txBody>
          <a:bodyPr/>
          <a:lstStyle/>
          <a:p>
            <a:pPr algn="ctr"/>
            <a:r>
              <a:rPr lang="ru-RU" dirty="0" smtClean="0"/>
              <a:t>Спасибо за внимание!</a:t>
            </a:r>
            <a:endParaRPr lang="ru-RU" dirty="0"/>
          </a:p>
        </p:txBody>
      </p:sp>
    </p:spTree>
    <p:extLst>
      <p:ext uri="{BB962C8B-B14F-4D97-AF65-F5344CB8AC3E}">
        <p14:creationId xmlns:p14="http://schemas.microsoft.com/office/powerpoint/2010/main" val="79914576"/>
      </p:ext>
    </p:extLst>
  </p:cSld>
  <p:clrMapOvr>
    <a:masterClrMapping/>
  </p:clrMapOvr>
  <p:timing>
    <p:tnLst>
      <p:par>
        <p:cTn id="1" dur="indefinite" restart="never" nodeType="tmRoot"/>
      </p:par>
    </p:tnLst>
  </p:timing>
</p:sld>
</file>

<file path=ppt/theme/theme1.xml><?xml version="1.0" encoding="utf-8"?>
<a:theme xmlns:a="http://schemas.openxmlformats.org/drawingml/2006/main" name="5_Present_FNS2012_A4">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bodyPr vert="horz" lIns="104306" tIns="52153" rIns="104306" bIns="52153" rtlCol="0" anchor="ctr">
        <a:normAutofit/>
      </a:bodyPr>
      <a:lstStyle>
        <a:defPPr marL="0" marR="0" indent="0" algn="l" defTabSz="1043056" rtl="0" eaLnBrk="1" fontAlgn="auto" latinLnBrk="0" hangingPunct="1">
          <a:lnSpc>
            <a:spcPct val="100000"/>
          </a:lnSpc>
          <a:spcBef>
            <a:spcPct val="0"/>
          </a:spcBef>
          <a:spcAft>
            <a:spcPts val="0"/>
          </a:spcAft>
          <a:buClrTx/>
          <a:buSzTx/>
          <a:buFontTx/>
          <a:buNone/>
          <a:tabLst/>
          <a:defRPr kumimoji="0" sz="4800" b="1" i="0" u="none" strike="noStrike" kern="1200" cap="none" spc="0" normalizeH="0" baseline="0" noProof="0" dirty="0" smtClean="0">
            <a:ln>
              <a:noFill/>
            </a:ln>
            <a:solidFill>
              <a:srgbClr val="005AA9"/>
            </a:solidFill>
            <a:effectLst/>
            <a:uLnTx/>
            <a:uFillTx/>
            <a:latin typeface="+mj-lt"/>
            <a:ea typeface="+mj-ea"/>
            <a:cs typeface="+mj-cs"/>
          </a:defRPr>
        </a:defPPr>
      </a:lstStyle>
    </a:txDef>
  </a:objectDefaults>
  <a:extraClrSchemeLst/>
</a:theme>
</file>

<file path=ppt/theme/theme2.xml><?xml version="1.0" encoding="utf-8"?>
<a:theme xmlns:a="http://schemas.openxmlformats.org/drawingml/2006/main" name="1_SAP_2011_v1.1">
  <a:themeElements>
    <a:clrScheme name="SAP_Colors2011_1.1">
      <a:dk1>
        <a:srgbClr val="000000"/>
      </a:dk1>
      <a:lt1>
        <a:srgbClr val="FFFFFF"/>
      </a:lt1>
      <a:dk2>
        <a:srgbClr val="0076CB"/>
      </a:dk2>
      <a:lt2>
        <a:srgbClr val="CCCCCC"/>
      </a:lt2>
      <a:accent1>
        <a:srgbClr val="F0AB00"/>
      </a:accent1>
      <a:accent2>
        <a:srgbClr val="666666"/>
      </a:accent2>
      <a:accent3>
        <a:srgbClr val="0076CB"/>
      </a:accent3>
      <a:accent4>
        <a:srgbClr val="4FB81C"/>
      </a:accent4>
      <a:accent5>
        <a:srgbClr val="E35500"/>
      </a:accent5>
      <a:accent6>
        <a:srgbClr val="760A85"/>
      </a:accent6>
      <a:hlink>
        <a:srgbClr val="666666"/>
      </a:hlink>
      <a:folHlink>
        <a:srgbClr val="CCCCCC"/>
      </a:folHlink>
    </a:clrScheme>
    <a:fontScheme name="SAP_Fonts2011">
      <a:majorFont>
        <a:latin typeface="Arial"/>
        <a:ea typeface=""/>
        <a:cs typeface=""/>
      </a:majorFont>
      <a:minorFont>
        <a:latin typeface="Arial"/>
        <a:ea typeface=""/>
        <a:cs typeface=""/>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gray">
        <a:solidFill>
          <a:schemeClr val="accent1"/>
        </a:solidFill>
      </a:spPr>
      <a:bodyPr wrap="square" rtlCol="0" anchor="ctr" anchorCtr="1">
        <a:noAutofit/>
      </a:bodyPr>
      <a:lstStyle>
        <a:defPPr algn="ctr">
          <a:defRPr sz="1200" dirty="0" smtClean="0">
            <a:solidFill>
              <a:schemeClr val="bg1"/>
            </a:solidFill>
            <a:cs typeface="Arial"/>
          </a:defRPr>
        </a:defPPr>
      </a:lstStyle>
    </a:spDef>
    <a:lnDef>
      <a:spPr>
        <a:ln w="6350">
          <a:solidFill>
            <a:schemeClr val="tx1"/>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none" rtlCol="0">
        <a:spAutoFit/>
      </a:bodyPr>
      <a:lstStyle>
        <a:defPPr fontAlgn="base">
          <a:spcBef>
            <a:spcPct val="50000"/>
          </a:spcBef>
          <a:spcAft>
            <a:spcPct val="0"/>
          </a:spcAft>
          <a:buClr>
            <a:srgbClr val="F0AB00"/>
          </a:buClr>
          <a:buSzPct val="80000"/>
          <a:defRPr sz="1800" kern="0" dirty="0" smtClean="0">
            <a:ea typeface="Arial Unicode MS" pitchFamily="34" charset="-128"/>
            <a:cs typeface="Arial Unicode MS" pitchFamily="34" charset="-128"/>
          </a:defRPr>
        </a:defPPr>
      </a:lstStyle>
    </a:txDef>
  </a:objectDefaults>
  <a:extraClrSchemeLst/>
</a:theme>
</file>

<file path=ppt/theme/theme3.xml><?xml version="1.0" encoding="utf-8"?>
<a:theme xmlns:a="http://schemas.openxmlformats.org/drawingml/2006/main" name="9_Present_FNS2012_A4">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Классическая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bodyPr vert="horz" lIns="104306" tIns="52153" rIns="104306" bIns="52153" rtlCol="0" anchor="ctr">
        <a:normAutofit/>
      </a:bodyPr>
      <a:lstStyle>
        <a:defPPr marL="0" marR="0" indent="0" algn="l" defTabSz="1043056" rtl="0" eaLnBrk="1" fontAlgn="auto" latinLnBrk="0" hangingPunct="1">
          <a:lnSpc>
            <a:spcPct val="100000"/>
          </a:lnSpc>
          <a:spcBef>
            <a:spcPct val="0"/>
          </a:spcBef>
          <a:spcAft>
            <a:spcPts val="0"/>
          </a:spcAft>
          <a:buClrTx/>
          <a:buSzTx/>
          <a:buFontTx/>
          <a:buNone/>
          <a:tabLst/>
          <a:defRPr kumimoji="0" sz="4800" b="1" i="0" u="none" strike="noStrike" kern="1200" cap="none" spc="0" normalizeH="0" baseline="0" noProof="0" dirty="0" smtClean="0">
            <a:ln>
              <a:noFill/>
            </a:ln>
            <a:solidFill>
              <a:srgbClr val="005AA9"/>
            </a:solidFill>
            <a:effectLst/>
            <a:uLnTx/>
            <a:uFillTx/>
            <a:latin typeface="+mj-lt"/>
            <a:ea typeface="+mj-ea"/>
            <a:cs typeface="+mj-cs"/>
          </a:defRPr>
        </a:defPPr>
      </a:lstStyle>
    </a:txDef>
  </a:objectDefaults>
  <a:extraClrSchemeLst/>
</a:theme>
</file>

<file path=ppt/theme/theme4.xml><?xml version="1.0" encoding="utf-8"?>
<a:theme xmlns:a="http://schemas.openxmlformats.org/drawingml/2006/main" name="7_Present_FNS2012_A4">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Классическая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bodyPr vert="horz" lIns="104306" tIns="52153" rIns="104306" bIns="52153" rtlCol="0" anchor="ctr">
        <a:normAutofit/>
      </a:bodyPr>
      <a:lstStyle>
        <a:defPPr marL="0" marR="0" indent="0" algn="l" defTabSz="1043056" rtl="0" eaLnBrk="1" fontAlgn="auto" latinLnBrk="0" hangingPunct="1">
          <a:lnSpc>
            <a:spcPct val="100000"/>
          </a:lnSpc>
          <a:spcBef>
            <a:spcPct val="0"/>
          </a:spcBef>
          <a:spcAft>
            <a:spcPts val="0"/>
          </a:spcAft>
          <a:buClrTx/>
          <a:buSzTx/>
          <a:buFontTx/>
          <a:buNone/>
          <a:tabLst/>
          <a:defRPr kumimoji="0" sz="4800" b="1" i="0" u="none" strike="noStrike" kern="1200" cap="none" spc="0" normalizeH="0" baseline="0" noProof="0" dirty="0" smtClean="0">
            <a:ln>
              <a:noFill/>
            </a:ln>
            <a:solidFill>
              <a:srgbClr val="005AA9"/>
            </a:solidFill>
            <a:effectLst/>
            <a:uLnTx/>
            <a:uFillTx/>
            <a:latin typeface="+mj-lt"/>
            <a:ea typeface="+mj-ea"/>
            <a:cs typeface="+mj-cs"/>
          </a:defRPr>
        </a:defPPr>
      </a:lstStyle>
    </a:txDef>
  </a:objectDefaults>
  <a:extraClrSchemeLst/>
</a:theme>
</file>

<file path=ppt/theme/theme5.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26953</TotalTime>
  <Words>365</Words>
  <Application>Microsoft Office PowerPoint</Application>
  <PresentationFormat>Произвольный</PresentationFormat>
  <Paragraphs>69</Paragraphs>
  <Slides>4</Slides>
  <Notes>1</Notes>
  <HiddenSlides>0</HiddenSlides>
  <MMClips>0</MMClips>
  <ScaleCrop>false</ScaleCrop>
  <HeadingPairs>
    <vt:vector size="4" baseType="variant">
      <vt:variant>
        <vt:lpstr>Тема</vt:lpstr>
      </vt:variant>
      <vt:variant>
        <vt:i4>4</vt:i4>
      </vt:variant>
      <vt:variant>
        <vt:lpstr>Заголовки слайдов</vt:lpstr>
      </vt:variant>
      <vt:variant>
        <vt:i4>4</vt:i4>
      </vt:variant>
    </vt:vector>
  </HeadingPairs>
  <TitlesOfParts>
    <vt:vector size="8" baseType="lpstr">
      <vt:lpstr>5_Present_FNS2012_A4</vt:lpstr>
      <vt:lpstr>1_SAP_2011_v1.1</vt:lpstr>
      <vt:lpstr>9_Present_FNS2012_A4</vt:lpstr>
      <vt:lpstr>7_Present_FNS2012_A4</vt:lpstr>
      <vt:lpstr>Презентация PowerPoint</vt:lpstr>
      <vt:lpstr>Подтверждение налогообложения по НДС по ставке 0% </vt:lpstr>
      <vt:lpstr>Упрощение подтверждения экспорта. Замена документов Реестрами сведений</vt:lpstr>
      <vt:lpstr>Спасибо за внимание!</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Centralized Data Approach</dc:title>
  <dc:creator>Крашенинникова Марина Александровна</dc:creator>
  <cp:lastModifiedBy>Макарчева Наталья Васильевна</cp:lastModifiedBy>
  <cp:revision>1811</cp:revision>
  <cp:lastPrinted>2019-12-04T18:06:02Z</cp:lastPrinted>
  <dcterms:created xsi:type="dcterms:W3CDTF">2016-11-02T12:35:44Z</dcterms:created>
  <dcterms:modified xsi:type="dcterms:W3CDTF">2019-12-04T20:19:16Z</dcterms:modified>
</cp:coreProperties>
</file>