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6" r:id="rId1"/>
    <p:sldMasterId id="2147483747" r:id="rId2"/>
    <p:sldMasterId id="2147483879" r:id="rId3"/>
  </p:sldMasterIdLst>
  <p:notesMasterIdLst>
    <p:notesMasterId r:id="rId18"/>
  </p:notesMasterIdLst>
  <p:sldIdLst>
    <p:sldId id="377" r:id="rId4"/>
    <p:sldId id="525" r:id="rId5"/>
    <p:sldId id="526" r:id="rId6"/>
    <p:sldId id="517" r:id="rId7"/>
    <p:sldId id="531" r:id="rId8"/>
    <p:sldId id="534" r:id="rId9"/>
    <p:sldId id="532" r:id="rId10"/>
    <p:sldId id="533" r:id="rId11"/>
    <p:sldId id="537" r:id="rId12"/>
    <p:sldId id="539" r:id="rId13"/>
    <p:sldId id="521" r:id="rId14"/>
    <p:sldId id="540" r:id="rId15"/>
    <p:sldId id="538" r:id="rId16"/>
    <p:sldId id="477" r:id="rId17"/>
  </p:sldIdLst>
  <p:sldSz cx="10693400" cy="7561263"/>
  <p:notesSz cx="6799263" cy="9875838"/>
  <p:defaultTextStyle>
    <a:defPPr>
      <a:defRPr lang="ru-RU"/>
    </a:defPPr>
    <a:lvl1pPr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12763" indent="-55563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25525" indent="-111125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38288" indent="-166688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51050" indent="-222250" algn="l" defTabSz="1025525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27D"/>
    <a:srgbClr val="005AA9"/>
    <a:srgbClr val="B0C7E2"/>
    <a:srgbClr val="4F81BD"/>
    <a:srgbClr val="28A26B"/>
    <a:srgbClr val="EC9342"/>
    <a:srgbClr val="5B89C1"/>
    <a:srgbClr val="769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2" autoAdjust="0"/>
    <p:restoredTop sz="69107" autoAdjust="0"/>
  </p:normalViewPr>
  <p:slideViewPr>
    <p:cSldViewPr>
      <p:cViewPr>
        <p:scale>
          <a:sx n="70" d="100"/>
          <a:sy n="70" d="100"/>
        </p:scale>
        <p:origin x="-1404" y="-420"/>
      </p:cViewPr>
      <p:guideLst>
        <p:guide orient="horz" pos="2382"/>
        <p:guide orient="horz" pos="1116"/>
        <p:guide orient="horz" pos="348"/>
        <p:guide orient="horz" pos="4470"/>
        <p:guide orient="horz" pos="657"/>
        <p:guide orient="horz" pos="4422"/>
        <p:guide orient="horz" pos="975"/>
        <p:guide orient="horz" pos="340"/>
        <p:guide pos="4235"/>
        <p:guide pos="1041"/>
        <p:guide pos="2293"/>
        <p:guide pos="7557"/>
        <p:guide pos="8117"/>
        <p:guide pos="762"/>
        <p:guide pos="2296"/>
        <p:guide pos="7541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6600-00-458\Desktop\&#1048;&#1089;&#1082;&#1083;&#1102;&#1095;&#1077;&#1085;&#1080;&#1077;%20&#1080;&#1079;%20&#1045;&#1043;&#1056;&#1070;&#1051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6600-00-458\Desktop\&#1072;&#1076;&#1084;&#1080;&#1085;&#1080;&#1089;&#1090;&#1088;&#1072;&#1090;&#1080;&#1074;&#1085;&#1072;&#1103;%20&#1086;&#1090;&#1074;&#1077;&#1090;&#1089;&#1090;%20&#1082;&#1086;&#1088;&#1088;&#1077;&#1082;&#109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6600-00-458\Desktop\&#1059;&#1075;&#1086;&#1083;&#1086;&#1074;&#1085;&#1072;&#1103;%20&#1086;&#1090;&#1074;&#1077;&#1089;&#1090;&#1074;&#1077;&#1085;&#1085;&#1086;&#1089;&#1090;&#1100;%20&#1082;&#1086;&#1088;&#1088;&#1077;&#1082;&#109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invertIfNegative val="0"/>
          <c:val>
            <c:numRef>
              <c:f>Лист1!$A$6:$D$6</c:f>
              <c:numCache>
                <c:formatCode>#,##0</c:formatCode>
                <c:ptCount val="4"/>
                <c:pt idx="0">
                  <c:v>5667</c:v>
                </c:pt>
                <c:pt idx="1">
                  <c:v>20835</c:v>
                </c:pt>
                <c:pt idx="2">
                  <c:v>21517</c:v>
                </c:pt>
                <c:pt idx="3">
                  <c:v>4572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5977600"/>
        <c:axId val="41528128"/>
        <c:axId val="0"/>
      </c:bar3DChart>
      <c:catAx>
        <c:axId val="85977600"/>
        <c:scaling>
          <c:orientation val="minMax"/>
        </c:scaling>
        <c:delete val="1"/>
        <c:axPos val="b"/>
        <c:majorTickMark val="out"/>
        <c:minorTickMark val="none"/>
        <c:tickLblPos val="nextTo"/>
        <c:crossAx val="41528128"/>
        <c:crosses val="autoZero"/>
        <c:auto val="1"/>
        <c:lblAlgn val="ctr"/>
        <c:lblOffset val="100"/>
        <c:noMultiLvlLbl val="0"/>
      </c:catAx>
      <c:valAx>
        <c:axId val="4152812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85977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invertIfNegative val="0"/>
          <c:val>
            <c:numRef>
              <c:f>Лист1!$A$2:$B$2</c:f>
              <c:numCache>
                <c:formatCode>General</c:formatCode>
                <c:ptCount val="2"/>
                <c:pt idx="0">
                  <c:v>71</c:v>
                </c:pt>
                <c:pt idx="1">
                  <c:v>101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4131712"/>
        <c:axId val="84954496"/>
        <c:axId val="0"/>
      </c:bar3DChart>
      <c:catAx>
        <c:axId val="94131712"/>
        <c:scaling>
          <c:orientation val="minMax"/>
        </c:scaling>
        <c:delete val="1"/>
        <c:axPos val="b"/>
        <c:majorTickMark val="out"/>
        <c:minorTickMark val="none"/>
        <c:tickLblPos val="nextTo"/>
        <c:crossAx val="84954496"/>
        <c:crosses val="autoZero"/>
        <c:auto val="1"/>
        <c:lblAlgn val="ctr"/>
        <c:lblOffset val="100"/>
        <c:noMultiLvlLbl val="0"/>
      </c:catAx>
      <c:valAx>
        <c:axId val="84954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131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Лист1!$A$5:$C$5</c:f>
              <c:numCache>
                <c:formatCode>General</c:formatCode>
                <c:ptCount val="3"/>
                <c:pt idx="0">
                  <c:v>679</c:v>
                </c:pt>
                <c:pt idx="1">
                  <c:v>644</c:v>
                </c:pt>
                <c:pt idx="2">
                  <c:v>133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Лист1!$A$6:$C$6</c:f>
              <c:numCache>
                <c:formatCode>General</c:formatCode>
                <c:ptCount val="3"/>
                <c:pt idx="0">
                  <c:v>122</c:v>
                </c:pt>
                <c:pt idx="1">
                  <c:v>285</c:v>
                </c:pt>
                <c:pt idx="2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4076928"/>
        <c:axId val="84956800"/>
        <c:axId val="0"/>
      </c:bar3DChart>
      <c:catAx>
        <c:axId val="94076928"/>
        <c:scaling>
          <c:orientation val="minMax"/>
        </c:scaling>
        <c:delete val="1"/>
        <c:axPos val="b"/>
        <c:majorTickMark val="out"/>
        <c:minorTickMark val="none"/>
        <c:tickLblPos val="nextTo"/>
        <c:crossAx val="84956800"/>
        <c:crosses val="autoZero"/>
        <c:auto val="1"/>
        <c:lblAlgn val="ctr"/>
        <c:lblOffset val="100"/>
        <c:noMultiLvlLbl val="0"/>
      </c:catAx>
      <c:valAx>
        <c:axId val="84956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0769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62729658792651E-2"/>
          <c:y val="2.6251148246400808E-2"/>
          <c:w val="0.88337270341207352"/>
          <c:h val="0.94749770350719842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Лист1!$A$3:$C$3</c:f>
              <c:numCache>
                <c:formatCode>General</c:formatCode>
                <c:ptCount val="3"/>
                <c:pt idx="0">
                  <c:v>26</c:v>
                </c:pt>
                <c:pt idx="1">
                  <c:v>104</c:v>
                </c:pt>
                <c:pt idx="2">
                  <c:v>115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Лист1!$A$4:$C$4</c:f>
              <c:numCache>
                <c:formatCode>General</c:formatCode>
                <c:ptCount val="3"/>
                <c:pt idx="1">
                  <c:v>29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4079488"/>
        <c:axId val="95690752"/>
        <c:axId val="0"/>
      </c:bar3DChart>
      <c:catAx>
        <c:axId val="94079488"/>
        <c:scaling>
          <c:orientation val="minMax"/>
        </c:scaling>
        <c:delete val="1"/>
        <c:axPos val="b"/>
        <c:majorTickMark val="out"/>
        <c:minorTickMark val="none"/>
        <c:tickLblPos val="nextTo"/>
        <c:crossAx val="95690752"/>
        <c:crosses val="autoZero"/>
        <c:auto val="1"/>
        <c:lblAlgn val="ctr"/>
        <c:lblOffset val="100"/>
        <c:noMultiLvlLbl val="0"/>
      </c:catAx>
      <c:valAx>
        <c:axId val="95690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0794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Лист1!$A$1:$C$1</c:f>
              <c:numCache>
                <c:formatCode>General</c:formatCode>
                <c:ptCount val="3"/>
                <c:pt idx="0">
                  <c:v>170086</c:v>
                </c:pt>
                <c:pt idx="1">
                  <c:v>160910</c:v>
                </c:pt>
                <c:pt idx="2">
                  <c:v>147150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Лист1!$A$2:$C$2</c:f>
              <c:numCache>
                <c:formatCode>General</c:formatCode>
                <c:ptCount val="3"/>
                <c:pt idx="0">
                  <c:v>3060</c:v>
                </c:pt>
                <c:pt idx="1">
                  <c:v>10300</c:v>
                </c:pt>
                <c:pt idx="2">
                  <c:v>11800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4426624"/>
        <c:axId val="95693056"/>
        <c:axId val="0"/>
      </c:bar3DChart>
      <c:catAx>
        <c:axId val="94426624"/>
        <c:scaling>
          <c:orientation val="minMax"/>
        </c:scaling>
        <c:delete val="1"/>
        <c:axPos val="b"/>
        <c:majorTickMark val="out"/>
        <c:minorTickMark val="none"/>
        <c:tickLblPos val="nextTo"/>
        <c:crossAx val="95693056"/>
        <c:crosses val="autoZero"/>
        <c:auto val="1"/>
        <c:lblAlgn val="ctr"/>
        <c:lblOffset val="100"/>
        <c:noMultiLvlLbl val="0"/>
      </c:catAx>
      <c:valAx>
        <c:axId val="956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4266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FFADD-6573-4EC6-8BEB-CFBBB0E59787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27A4DE-C535-4A6D-AFE9-8B3CC775BF71}" type="pres">
      <dgm:prSet presAssocID="{247FFADD-6573-4EC6-8BEB-CFBBB0E5978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C38BCD4-9C5D-45C4-AED9-45BD019286C9}" type="presOf" srcId="{247FFADD-6573-4EC6-8BEB-CFBBB0E59787}" destId="{F427A4DE-C535-4A6D-AFE9-8B3CC775BF71}" srcOrd="0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E85591-A047-4169-BFD8-8D1463FDA5CD}" type="doc">
      <dgm:prSet loTypeId="urn:microsoft.com/office/officeart/2005/8/layout/vList6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179367-72F7-4D58-B478-7D483DA67027}">
      <dgm:prSet phldrT="[Текст]" custT="1"/>
      <dgm:spPr/>
      <dgm:t>
        <a:bodyPr anchor="ctr"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ИСКЛЮЧЕНИЕ ИЗ ЕГРЮЛ НЕДЕЙСТВУЮЩИХ ОГРАНИЗАЦИЙ</a:t>
          </a:r>
          <a:endParaRPr lang="ru-RU" sz="2000" b="1" dirty="0"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514FDDA6-DDA9-4780-9B5F-05910D4A90E2}" type="parTrans" cxnId="{8C84B326-3D0A-4070-B678-141709459FCF}">
      <dgm:prSet/>
      <dgm:spPr/>
      <dgm:t>
        <a:bodyPr/>
        <a:lstStyle/>
        <a:p>
          <a:endParaRPr lang="ru-RU"/>
        </a:p>
      </dgm:t>
    </dgm:pt>
    <dgm:pt modelId="{25198DAC-B3BE-4AF8-BCA4-70E4BBB5BC34}" type="sibTrans" cxnId="{8C84B326-3D0A-4070-B678-141709459FCF}">
      <dgm:prSet/>
      <dgm:spPr/>
      <dgm:t>
        <a:bodyPr/>
        <a:lstStyle/>
        <a:p>
          <a:endParaRPr lang="ru-RU"/>
        </a:p>
      </dgm:t>
    </dgm:pt>
    <dgm:pt modelId="{CFDFC53C-DBE2-465D-BBA2-865B64EB5762}">
      <dgm:prSet phldrT="[Текст]" custT="1"/>
      <dgm:spPr/>
      <dgm:t>
        <a:bodyPr anchor="ctr"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smtClean="0">
              <a:latin typeface="Trebuchet MS" panose="020B0603020202020204" pitchFamily="34" charset="0"/>
              <a:cs typeface="Times New Roman" panose="02020603050405020304" pitchFamily="18" charset="0"/>
            </a:rPr>
            <a:t>ПРИНУДИТЕЛЬНАЯ ЛИКВИДАЦИЯ ПО РЕШЕНИЮ СУДА ОТСУТСТВУЮЩИХ ПО АДРЕСАМ ОРГАНИЗАЦИЙ </a:t>
          </a:r>
          <a:endParaRPr lang="ru-RU" sz="2000" b="1" dirty="0"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14353184-F83F-46CD-A02B-6E0D5CE0CCAB}" type="parTrans" cxnId="{3E7858C7-E680-439B-AAE9-42B9BA2A0BEF}">
      <dgm:prSet/>
      <dgm:spPr/>
      <dgm:t>
        <a:bodyPr/>
        <a:lstStyle/>
        <a:p>
          <a:endParaRPr lang="ru-RU"/>
        </a:p>
      </dgm:t>
    </dgm:pt>
    <dgm:pt modelId="{278AB98E-04D4-411F-9550-61882BC0ACD9}" type="sibTrans" cxnId="{3E7858C7-E680-439B-AAE9-42B9BA2A0BEF}">
      <dgm:prSet/>
      <dgm:spPr/>
      <dgm:t>
        <a:bodyPr/>
        <a:lstStyle/>
        <a:p>
          <a:endParaRPr lang="ru-RU"/>
        </a:p>
      </dgm:t>
    </dgm:pt>
    <dgm:pt modelId="{40801F1E-509D-4634-9595-33301DB399B5}">
      <dgm:prSet phldrT="[Текст]" custT="1"/>
      <dgm:spPr/>
      <dgm:t>
        <a:bodyPr anchor="ctr"/>
        <a:lstStyle/>
        <a:p>
          <a:pPr algn="l"/>
          <a:r>
            <a:rPr lang="ru-RU" sz="1800" b="1" smtClean="0">
              <a:latin typeface="Trebuchet MS" panose="020B0603020202020204" pitchFamily="34" charset="0"/>
              <a:cs typeface="Times New Roman" panose="02020603050405020304" pitchFamily="18" charset="0"/>
            </a:rPr>
            <a:t>АДМИНИСТРАТИВНАЯ ОТВЕТСТВЕННОСТЬ -ДИСКВАЛИЦИКАЦИЯ ДОЛЖНОСТНЫХ ЛИЦ ОРГАНИЗАЦИЙ – НАРУШИТЕЛЕЙ ЗАКОНОДАТЕЛЬСТВА О ГОСУДАРСТВЕННОЙ РЕГИСТРАЦИИ</a:t>
          </a:r>
          <a:r>
            <a:rPr lang="en-US" sz="1800" b="1" smtClean="0"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dirty="0"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EF2EB989-11A2-46B3-8ECD-9B6D2C96F9EF}" type="parTrans" cxnId="{2F97ACE1-ACA0-4F8F-9D20-F16B761FF57E}">
      <dgm:prSet/>
      <dgm:spPr/>
      <dgm:t>
        <a:bodyPr/>
        <a:lstStyle/>
        <a:p>
          <a:endParaRPr lang="ru-RU"/>
        </a:p>
      </dgm:t>
    </dgm:pt>
    <dgm:pt modelId="{CDC3314B-BE66-47DF-9D0F-A9DE556FEAA3}" type="sibTrans" cxnId="{2F97ACE1-ACA0-4F8F-9D20-F16B761FF57E}">
      <dgm:prSet/>
      <dgm:spPr/>
      <dgm:t>
        <a:bodyPr/>
        <a:lstStyle/>
        <a:p>
          <a:endParaRPr lang="ru-RU"/>
        </a:p>
      </dgm:t>
    </dgm:pt>
    <dgm:pt modelId="{FD2978D8-E1A5-4F51-B7B9-EB5940149A78}">
      <dgm:prSet custT="1"/>
      <dgm:spPr/>
      <dgm:t>
        <a:bodyPr anchor="ctr"/>
        <a:lstStyle/>
        <a:p>
          <a:pPr algn="l"/>
          <a:r>
            <a:rPr lang="ru-RU" sz="1800" b="1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ПРИВЛЕЧЕНИЕ К УГОЛОВНОЙ ОТВЕТСТВЕННОСТИ ЛИЦ - НАРУШИТЕЛЕЙ ЗАКОНОДАТЕЛЬСТВА О ГОСУДАРСТВЕННОЙ РЕГИСТРАЦИИ</a:t>
          </a:r>
          <a:r>
            <a:rPr lang="en-US" sz="1800" b="1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dirty="0"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8E47C128-B0BD-49FD-A4A3-7CD1098827BC}" type="parTrans" cxnId="{1D1A9D15-772D-4C41-9A24-4B152E0EB687}">
      <dgm:prSet/>
      <dgm:spPr/>
      <dgm:t>
        <a:bodyPr/>
        <a:lstStyle/>
        <a:p>
          <a:endParaRPr lang="ru-RU"/>
        </a:p>
      </dgm:t>
    </dgm:pt>
    <dgm:pt modelId="{84ACD60E-C1F0-4872-AFF0-578300917C54}" type="sibTrans" cxnId="{1D1A9D15-772D-4C41-9A24-4B152E0EB687}">
      <dgm:prSet/>
      <dgm:spPr/>
      <dgm:t>
        <a:bodyPr/>
        <a:lstStyle/>
        <a:p>
          <a:endParaRPr lang="ru-RU"/>
        </a:p>
      </dgm:t>
    </dgm:pt>
    <dgm:pt modelId="{B83AB953-731D-4BE5-BEF2-8610A150ECD9}">
      <dgm:prSet custT="1"/>
      <dgm:spPr/>
      <dgm:t>
        <a:bodyPr anchor="ctr"/>
        <a:lstStyle/>
        <a:p>
          <a:pPr algn="l">
            <a:spcAft>
              <a:spcPts val="0"/>
            </a:spcAft>
          </a:pPr>
          <a:r>
            <a:rPr lang="ru-RU" sz="2000" b="1" smtClean="0">
              <a:latin typeface="Trebuchet MS" panose="020B0603020202020204" pitchFamily="34" charset="0"/>
              <a:cs typeface="Times New Roman" panose="02020603050405020304" pitchFamily="18" charset="0"/>
            </a:rPr>
            <a:t>ВНЕСЕНИЕ В ЕГРЮЛ СВЕДЕНИЙ О НЕДОСТОВЕРНОСТИ</a:t>
          </a:r>
          <a:endParaRPr lang="ru-RU" sz="2000" b="1" dirty="0">
            <a:latin typeface="Trebuchet MS" panose="020B0603020202020204" pitchFamily="34" charset="0"/>
            <a:cs typeface="Times New Roman" panose="02020603050405020304" pitchFamily="18" charset="0"/>
          </a:endParaRPr>
        </a:p>
      </dgm:t>
    </dgm:pt>
    <dgm:pt modelId="{5B82DBCA-A5E1-4150-B2A4-C5B537898462}" type="parTrans" cxnId="{A5DC0810-FB00-40CC-A3EF-89DB130F0105}">
      <dgm:prSet/>
      <dgm:spPr/>
      <dgm:t>
        <a:bodyPr/>
        <a:lstStyle/>
        <a:p>
          <a:endParaRPr lang="ru-RU"/>
        </a:p>
      </dgm:t>
    </dgm:pt>
    <dgm:pt modelId="{AB30C6C1-4E26-4EC8-837D-3399F49112CB}" type="sibTrans" cxnId="{A5DC0810-FB00-40CC-A3EF-89DB130F0105}">
      <dgm:prSet/>
      <dgm:spPr/>
      <dgm:t>
        <a:bodyPr/>
        <a:lstStyle/>
        <a:p>
          <a:endParaRPr lang="ru-RU"/>
        </a:p>
      </dgm:t>
    </dgm:pt>
    <dgm:pt modelId="{54036B92-E8D7-424E-942D-D72E4F475FEA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2016 – 20835  ЮЛ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517732-5AF7-4768-B286-C880187B26BF}" type="parTrans" cxnId="{28D2706B-874C-4522-A36B-0A25B9077E1A}">
      <dgm:prSet/>
      <dgm:spPr/>
      <dgm:t>
        <a:bodyPr/>
        <a:lstStyle/>
        <a:p>
          <a:endParaRPr lang="ru-RU"/>
        </a:p>
      </dgm:t>
    </dgm:pt>
    <dgm:pt modelId="{AD69899A-F82B-4250-8A27-2AC0CA4F79E2}" type="sibTrans" cxnId="{28D2706B-874C-4522-A36B-0A25B9077E1A}">
      <dgm:prSet/>
      <dgm:spPr/>
      <dgm:t>
        <a:bodyPr/>
        <a:lstStyle/>
        <a:p>
          <a:endParaRPr lang="ru-RU"/>
        </a:p>
      </dgm:t>
    </dgm:pt>
    <dgm:pt modelId="{8AA8CB85-9881-4D64-9E8A-53D631876324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2016 - 71 иск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595770-2678-4F33-9A79-D9EB150FD74D}" type="parTrans" cxnId="{BE776705-4CA2-4074-AF21-758DF5D0D0BC}">
      <dgm:prSet/>
      <dgm:spPr/>
      <dgm:t>
        <a:bodyPr/>
        <a:lstStyle/>
        <a:p>
          <a:endParaRPr lang="ru-RU"/>
        </a:p>
      </dgm:t>
    </dgm:pt>
    <dgm:pt modelId="{C3C3FA44-55F5-4BCA-B74A-0957B1294242}" type="sibTrans" cxnId="{BE776705-4CA2-4074-AF21-758DF5D0D0BC}">
      <dgm:prSet/>
      <dgm:spPr/>
      <dgm:t>
        <a:bodyPr/>
        <a:lstStyle/>
        <a:p>
          <a:endParaRPr lang="ru-RU"/>
        </a:p>
      </dgm:t>
    </dgm:pt>
    <dgm:pt modelId="{1522A632-45EA-4E61-81C8-794789EAF681}">
      <dgm:prSet phldrT="[Текст]" custT="1"/>
      <dgm:spPr/>
      <dgm:t>
        <a:bodyPr anchor="ctr"/>
        <a:lstStyle/>
        <a:p>
          <a:pPr marL="0" algn="just"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2016 - 122 лиц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4C6EA2-B05F-412A-9A16-9ED629473968}" type="parTrans" cxnId="{0B8A3A38-0616-42D0-A6BA-920BFE8477D1}">
      <dgm:prSet/>
      <dgm:spPr/>
      <dgm:t>
        <a:bodyPr/>
        <a:lstStyle/>
        <a:p>
          <a:endParaRPr lang="ru-RU"/>
        </a:p>
      </dgm:t>
    </dgm:pt>
    <dgm:pt modelId="{72949C27-CDAD-44EB-A269-05F3939E0030}" type="sibTrans" cxnId="{0B8A3A38-0616-42D0-A6BA-920BFE8477D1}">
      <dgm:prSet/>
      <dgm:spPr/>
      <dgm:t>
        <a:bodyPr/>
        <a:lstStyle/>
        <a:p>
          <a:endParaRPr lang="ru-RU"/>
        </a:p>
      </dgm:t>
    </dgm:pt>
    <dgm:pt modelId="{1EB0A1FF-60A9-48FF-A97B-FA0E9B3C91FE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2017: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A79910-8F37-4F81-B44D-544BEDBD2F04}" type="parTrans" cxnId="{66E1D843-D1C3-47A3-9AAB-9080292057F2}">
      <dgm:prSet/>
      <dgm:spPr/>
      <dgm:t>
        <a:bodyPr/>
        <a:lstStyle/>
        <a:p>
          <a:endParaRPr lang="ru-RU"/>
        </a:p>
      </dgm:t>
    </dgm:pt>
    <dgm:pt modelId="{007BFAAF-E63C-4BC7-B926-52B33200A195}" type="sibTrans" cxnId="{66E1D843-D1C3-47A3-9AAB-9080292057F2}">
      <dgm:prSet/>
      <dgm:spPr/>
      <dgm:t>
        <a:bodyPr/>
        <a:lstStyle/>
        <a:p>
          <a:endParaRPr lang="ru-RU"/>
        </a:p>
      </dgm:t>
    </dgm:pt>
    <dgm:pt modelId="{58C7CF26-E779-4BFA-A6E5-D3474263239F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2016 – 2 тыс.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439AC7-5B19-421E-B3CC-F41BC5F3D0E9}" type="parTrans" cxnId="{2CEB69F7-197B-41D5-94B8-FD36DD2E8F8F}">
      <dgm:prSet/>
      <dgm:spPr/>
      <dgm:t>
        <a:bodyPr/>
        <a:lstStyle/>
        <a:p>
          <a:endParaRPr lang="ru-RU"/>
        </a:p>
      </dgm:t>
    </dgm:pt>
    <dgm:pt modelId="{97286374-606E-4C3A-BB30-45100F94CAA5}" type="sibTrans" cxnId="{2CEB69F7-197B-41D5-94B8-FD36DD2E8F8F}">
      <dgm:prSet/>
      <dgm:spPr/>
      <dgm:t>
        <a:bodyPr/>
        <a:lstStyle/>
        <a:p>
          <a:endParaRPr lang="ru-RU"/>
        </a:p>
      </dgm:t>
    </dgm:pt>
    <dgm:pt modelId="{3AAD04AF-126B-47D6-82C0-565EE63D7E01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2017 – 21517  ЮЛ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AC312E-8100-47D4-B805-4D285C3D81A9}" type="parTrans" cxnId="{2FFF2BE3-F1A9-406F-BAF2-C72AAA36CB3C}">
      <dgm:prSet/>
      <dgm:spPr/>
      <dgm:t>
        <a:bodyPr/>
        <a:lstStyle/>
        <a:p>
          <a:endParaRPr lang="ru-RU"/>
        </a:p>
      </dgm:t>
    </dgm:pt>
    <dgm:pt modelId="{FA6F6AF5-DB5D-4C1E-ACCC-159D885036F7}" type="sibTrans" cxnId="{2FFF2BE3-F1A9-406F-BAF2-C72AAA36CB3C}">
      <dgm:prSet/>
      <dgm:spPr/>
      <dgm:t>
        <a:bodyPr/>
        <a:lstStyle/>
        <a:p>
          <a:endParaRPr lang="ru-RU"/>
        </a:p>
      </dgm:t>
    </dgm:pt>
    <dgm:pt modelId="{918D2FC7-A89B-4EF8-A26A-681EB147ED2F}">
      <dgm:prSet phldrT="[Текст]" custT="1"/>
      <dgm:spPr/>
      <dgm:t>
        <a:bodyPr anchor="ctr"/>
        <a:lstStyle/>
        <a:p>
          <a:pPr marL="0" indent="-36000" algn="just">
            <a:lnSpc>
              <a:spcPct val="100000"/>
            </a:lnSpc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2017 - 101 иск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7A0228-0D27-497D-B6EC-93A01481A980}" type="parTrans" cxnId="{CB04E3E6-D589-4555-9161-857840FC8D9C}">
      <dgm:prSet/>
      <dgm:spPr/>
      <dgm:t>
        <a:bodyPr/>
        <a:lstStyle/>
        <a:p>
          <a:endParaRPr lang="ru-RU"/>
        </a:p>
      </dgm:t>
    </dgm:pt>
    <dgm:pt modelId="{CE137397-7A8B-4E07-91FF-7F85AD469DFC}" type="sibTrans" cxnId="{CB04E3E6-D589-4555-9161-857840FC8D9C}">
      <dgm:prSet/>
      <dgm:spPr/>
      <dgm:t>
        <a:bodyPr/>
        <a:lstStyle/>
        <a:p>
          <a:endParaRPr lang="ru-RU"/>
        </a:p>
      </dgm:t>
    </dgm:pt>
    <dgm:pt modelId="{9EB3C122-56D9-4C76-8ABA-E163A350F0CA}">
      <dgm:prSet phldrT="[Текст]" custT="1"/>
      <dgm:spPr/>
      <dgm:t>
        <a:bodyPr anchor="ctr"/>
        <a:lstStyle/>
        <a:p>
          <a:pPr marL="171450" algn="just">
            <a:spcAft>
              <a:spcPct val="1500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2017 - 285 лиц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39E5C7-ECD7-456E-9349-8E9E13E0DF16}" type="parTrans" cxnId="{F2198E81-D3F3-4305-BD3C-90A232BDFD24}">
      <dgm:prSet/>
      <dgm:spPr/>
      <dgm:t>
        <a:bodyPr/>
        <a:lstStyle/>
        <a:p>
          <a:endParaRPr lang="ru-RU"/>
        </a:p>
      </dgm:t>
    </dgm:pt>
    <dgm:pt modelId="{7C3210DB-952F-47F3-AEFF-7507E0582515}" type="sibTrans" cxnId="{F2198E81-D3F3-4305-BD3C-90A232BDFD24}">
      <dgm:prSet/>
      <dgm:spPr/>
      <dgm:t>
        <a:bodyPr/>
        <a:lstStyle/>
        <a:p>
          <a:endParaRPr lang="ru-RU"/>
        </a:p>
      </dgm:t>
    </dgm:pt>
    <dgm:pt modelId="{19FEDB2B-4C7F-4FAC-AE65-B472BF466CDF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ст. 173.2 - 87 УД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351E83-8458-4E09-8023-3AD148AC74BA}" type="parTrans" cxnId="{DBFA92F9-0DA0-4FAF-A594-F7ECC2856012}">
      <dgm:prSet/>
      <dgm:spPr/>
      <dgm:t>
        <a:bodyPr/>
        <a:lstStyle/>
        <a:p>
          <a:endParaRPr lang="ru-RU"/>
        </a:p>
      </dgm:t>
    </dgm:pt>
    <dgm:pt modelId="{14534897-2F56-49EA-868D-BD62DEB89634}" type="sibTrans" cxnId="{DBFA92F9-0DA0-4FAF-A594-F7ECC2856012}">
      <dgm:prSet/>
      <dgm:spPr/>
      <dgm:t>
        <a:bodyPr/>
        <a:lstStyle/>
        <a:p>
          <a:endParaRPr lang="ru-RU"/>
        </a:p>
      </dgm:t>
    </dgm:pt>
    <dgm:pt modelId="{5968309D-5769-466E-91F3-1A023A2624E8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2017- 19 тыс.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9996CE-E4CE-427F-9243-BAFD3E06F45B}" type="parTrans" cxnId="{3A7EEB33-0EDB-4E93-A491-686C43C06151}">
      <dgm:prSet/>
      <dgm:spPr/>
      <dgm:t>
        <a:bodyPr/>
        <a:lstStyle/>
        <a:p>
          <a:endParaRPr lang="ru-RU"/>
        </a:p>
      </dgm:t>
    </dgm:pt>
    <dgm:pt modelId="{DA16E728-E1F6-417A-A3C4-2638A2896876}" type="sibTrans" cxnId="{3A7EEB33-0EDB-4E93-A491-686C43C06151}">
      <dgm:prSet/>
      <dgm:spPr/>
      <dgm:t>
        <a:bodyPr/>
        <a:lstStyle/>
        <a:p>
          <a:endParaRPr lang="ru-RU"/>
        </a:p>
      </dgm:t>
    </dgm:pt>
    <dgm:pt modelId="{9D205594-5230-4484-B3BC-7EAF63B8A6D2}">
      <dgm:prSet custT="1"/>
      <dgm:spPr/>
      <dgm:t>
        <a:bodyPr anchor="ctr"/>
        <a:lstStyle/>
        <a:p>
          <a:pPr marL="0" indent="-36000" algn="just">
            <a:spcAft>
              <a:spcPts val="0"/>
            </a:spcAft>
          </a:pPr>
          <a:r>
            <a:rPr lang="ru-RU" sz="1800" b="1" smtClean="0">
              <a:latin typeface="+mn-lt"/>
              <a:cs typeface="Times New Roman" panose="02020603050405020304" pitchFamily="18" charset="0"/>
            </a:rPr>
            <a:t>ст</a:t>
          </a:r>
          <a:r>
            <a:rPr lang="ru-RU" sz="1800" b="1" dirty="0" smtClean="0">
              <a:latin typeface="+mn-lt"/>
              <a:cs typeface="Times New Roman" panose="02020603050405020304" pitchFamily="18" charset="0"/>
            </a:rPr>
            <a:t>. 173.1 – 15 УД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DA2AC6-4354-47B6-A57A-EDCA1B78197C}" type="parTrans" cxnId="{29822566-D4C8-4753-B980-F62D5230E328}">
      <dgm:prSet/>
      <dgm:spPr/>
    </dgm:pt>
    <dgm:pt modelId="{93BE245E-EDA8-4C47-ADB8-D49C2955D4F6}" type="sibTrans" cxnId="{29822566-D4C8-4753-B980-F62D5230E328}">
      <dgm:prSet/>
      <dgm:spPr/>
    </dgm:pt>
    <dgm:pt modelId="{3F05C938-78FF-462B-A358-7B0B5290B9F8}" type="pres">
      <dgm:prSet presAssocID="{F7E85591-A047-4169-BFD8-8D1463FDA5C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0D7EFC-5F69-4EE0-9F30-C27DE9B71FF7}" type="pres">
      <dgm:prSet presAssocID="{6B179367-72F7-4D58-B478-7D483DA67027}" presName="linNode" presStyleCnt="0"/>
      <dgm:spPr/>
      <dgm:t>
        <a:bodyPr/>
        <a:lstStyle/>
        <a:p>
          <a:endParaRPr lang="ru-RU"/>
        </a:p>
      </dgm:t>
    </dgm:pt>
    <dgm:pt modelId="{C3286145-A551-4B18-B612-2314387EC95F}" type="pres">
      <dgm:prSet presAssocID="{6B179367-72F7-4D58-B478-7D483DA67027}" presName="parentShp" presStyleLbl="node1" presStyleIdx="0" presStyleCnt="5" custScaleX="180761" custLinFactNeighborX="1" custLinFactNeighborY="-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02DF8-D97B-4F9C-8F8F-155F9C9F067A}" type="pres">
      <dgm:prSet presAssocID="{6B179367-72F7-4D58-B478-7D483DA67027}" presName="childShp" presStyleLbl="bgAccFollowNode1" presStyleIdx="0" presStyleCnt="5" custScaleX="44503" custLinFactNeighborX="1242" custLinFactNeighborY="-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23F0E-0EA0-4B78-AD61-D161532B32FA}" type="pres">
      <dgm:prSet presAssocID="{25198DAC-B3BE-4AF8-BCA4-70E4BBB5BC34}" presName="spacing" presStyleCnt="0"/>
      <dgm:spPr/>
      <dgm:t>
        <a:bodyPr/>
        <a:lstStyle/>
        <a:p>
          <a:endParaRPr lang="ru-RU"/>
        </a:p>
      </dgm:t>
    </dgm:pt>
    <dgm:pt modelId="{63BA01C8-F1AF-4978-BD2A-68B75DC18B9E}" type="pres">
      <dgm:prSet presAssocID="{CFDFC53C-DBE2-465D-BBA2-865B64EB5762}" presName="linNode" presStyleCnt="0"/>
      <dgm:spPr/>
      <dgm:t>
        <a:bodyPr/>
        <a:lstStyle/>
        <a:p>
          <a:endParaRPr lang="ru-RU"/>
        </a:p>
      </dgm:t>
    </dgm:pt>
    <dgm:pt modelId="{9627DC8D-F71F-44AB-8AAD-2B812B1A508D}" type="pres">
      <dgm:prSet presAssocID="{CFDFC53C-DBE2-465D-BBA2-865B64EB5762}" presName="parentShp" presStyleLbl="node1" presStyleIdx="1" presStyleCnt="5" custScaleX="180760" custLinFactNeighborX="-3999" custLinFactNeighborY="3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258FE7-61C8-4A59-99AC-270A231B26D9}" type="pres">
      <dgm:prSet presAssocID="{CFDFC53C-DBE2-465D-BBA2-865B64EB5762}" presName="childShp" presStyleLbl="bgAccFollowNode1" presStyleIdx="1" presStyleCnt="5" custScaleX="46161" custLinFactNeighborX="5241" custLinFactNeighborY="-3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8FBA2-DD73-4A8E-A26D-02C30B393498}" type="pres">
      <dgm:prSet presAssocID="{278AB98E-04D4-411F-9550-61882BC0ACD9}" presName="spacing" presStyleCnt="0"/>
      <dgm:spPr/>
      <dgm:t>
        <a:bodyPr/>
        <a:lstStyle/>
        <a:p>
          <a:endParaRPr lang="ru-RU"/>
        </a:p>
      </dgm:t>
    </dgm:pt>
    <dgm:pt modelId="{CD4D68DA-7173-4796-91F4-219E2A99FF90}" type="pres">
      <dgm:prSet presAssocID="{40801F1E-509D-4634-9595-33301DB399B5}" presName="linNode" presStyleCnt="0"/>
      <dgm:spPr/>
      <dgm:t>
        <a:bodyPr/>
        <a:lstStyle/>
        <a:p>
          <a:endParaRPr lang="ru-RU"/>
        </a:p>
      </dgm:t>
    </dgm:pt>
    <dgm:pt modelId="{A3CF4DBF-E8A2-46BF-A541-8FC8C36E4228}" type="pres">
      <dgm:prSet presAssocID="{40801F1E-509D-4634-9595-33301DB399B5}" presName="parentShp" presStyleLbl="node1" presStyleIdx="2" presStyleCnt="5" custScaleX="183242" custScaleY="100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CEF5C-D4E4-4370-9C3E-8F0B885E918F}" type="pres">
      <dgm:prSet presAssocID="{40801F1E-509D-4634-9595-33301DB399B5}" presName="childShp" presStyleLbl="bgAccFollowNode1" presStyleIdx="2" presStyleCnt="5" custScaleX="47256" custLinFactNeighborX="7631" custLinFactNeighborY="-6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57AFC-1F64-453A-BC1F-C58D86F0B039}" type="pres">
      <dgm:prSet presAssocID="{CDC3314B-BE66-47DF-9D0F-A9DE556FEAA3}" presName="spacing" presStyleCnt="0"/>
      <dgm:spPr/>
      <dgm:t>
        <a:bodyPr/>
        <a:lstStyle/>
        <a:p>
          <a:endParaRPr lang="ru-RU"/>
        </a:p>
      </dgm:t>
    </dgm:pt>
    <dgm:pt modelId="{B180FB9A-99D1-48CA-91CF-7F9254EAE083}" type="pres">
      <dgm:prSet presAssocID="{FD2978D8-E1A5-4F51-B7B9-EB5940149A78}" presName="linNode" presStyleCnt="0"/>
      <dgm:spPr/>
      <dgm:t>
        <a:bodyPr/>
        <a:lstStyle/>
        <a:p>
          <a:endParaRPr lang="ru-RU"/>
        </a:p>
      </dgm:t>
    </dgm:pt>
    <dgm:pt modelId="{BBAA3DAA-2F42-4D83-A4A4-61DB6E141816}" type="pres">
      <dgm:prSet presAssocID="{FD2978D8-E1A5-4F51-B7B9-EB5940149A78}" presName="parentShp" presStyleLbl="node1" presStyleIdx="3" presStyleCnt="5" custScaleX="179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5644B-121E-455E-B9E7-092A74927499}" type="pres">
      <dgm:prSet presAssocID="{FD2978D8-E1A5-4F51-B7B9-EB5940149A78}" presName="childShp" presStyleLbl="bgAccFollowNode1" presStyleIdx="3" presStyleCnt="5" custScaleX="47172" custLinFactNeighborX="605" custLinFactNeighborY="-3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FFF68-9393-4CB5-82DA-DA2B1B90E62B}" type="pres">
      <dgm:prSet presAssocID="{84ACD60E-C1F0-4872-AFF0-578300917C54}" presName="spacing" presStyleCnt="0"/>
      <dgm:spPr/>
      <dgm:t>
        <a:bodyPr/>
        <a:lstStyle/>
        <a:p>
          <a:endParaRPr lang="ru-RU"/>
        </a:p>
      </dgm:t>
    </dgm:pt>
    <dgm:pt modelId="{81617026-9F79-4F0D-87E5-74BC6C156987}" type="pres">
      <dgm:prSet presAssocID="{B83AB953-731D-4BE5-BEF2-8610A150ECD9}" presName="linNode" presStyleCnt="0"/>
      <dgm:spPr/>
      <dgm:t>
        <a:bodyPr/>
        <a:lstStyle/>
        <a:p>
          <a:endParaRPr lang="ru-RU"/>
        </a:p>
      </dgm:t>
    </dgm:pt>
    <dgm:pt modelId="{045E1924-878A-4642-8ABB-EBFF476216FA}" type="pres">
      <dgm:prSet presAssocID="{B83AB953-731D-4BE5-BEF2-8610A150ECD9}" presName="parentShp" presStyleLbl="node1" presStyleIdx="4" presStyleCnt="5" custScaleX="179980" custLinFactNeighborX="171" custLinFactNeighborY="-1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14374-C616-4111-93CF-BA32DA1FDFED}" type="pres">
      <dgm:prSet presAssocID="{B83AB953-731D-4BE5-BEF2-8610A150ECD9}" presName="childShp" presStyleLbl="bgAccFollowNode1" presStyleIdx="4" presStyleCnt="5" custScaleX="47503" custLinFactNeighborX="11383" custLinFactNeighborY="-6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97ACE1-ACA0-4F8F-9D20-F16B761FF57E}" srcId="{F7E85591-A047-4169-BFD8-8D1463FDA5CD}" destId="{40801F1E-509D-4634-9595-33301DB399B5}" srcOrd="2" destOrd="0" parTransId="{EF2EB989-11A2-46B3-8ECD-9B6D2C96F9EF}" sibTransId="{CDC3314B-BE66-47DF-9D0F-A9DE556FEAA3}"/>
    <dgm:cxn modelId="{A5DC0810-FB00-40CC-A3EF-89DB130F0105}" srcId="{F7E85591-A047-4169-BFD8-8D1463FDA5CD}" destId="{B83AB953-731D-4BE5-BEF2-8610A150ECD9}" srcOrd="4" destOrd="0" parTransId="{5B82DBCA-A5E1-4150-B2A4-C5B537898462}" sibTransId="{AB30C6C1-4E26-4EC8-837D-3399F49112CB}"/>
    <dgm:cxn modelId="{A61CC006-48EF-46CA-90A6-A9A47ABA4B72}" type="presOf" srcId="{5968309D-5769-466E-91F3-1A023A2624E8}" destId="{12214374-C616-4111-93CF-BA32DA1FDFED}" srcOrd="0" destOrd="1" presId="urn:microsoft.com/office/officeart/2005/8/layout/vList6"/>
    <dgm:cxn modelId="{1D1A9D15-772D-4C41-9A24-4B152E0EB687}" srcId="{F7E85591-A047-4169-BFD8-8D1463FDA5CD}" destId="{FD2978D8-E1A5-4F51-B7B9-EB5940149A78}" srcOrd="3" destOrd="0" parTransId="{8E47C128-B0BD-49FD-A4A3-7CD1098827BC}" sibTransId="{84ACD60E-C1F0-4872-AFF0-578300917C54}"/>
    <dgm:cxn modelId="{466DD182-862B-48B8-8B02-6242F589E1B7}" type="presOf" srcId="{9EB3C122-56D9-4C76-8ABA-E163A350F0CA}" destId="{AC3CEF5C-D4E4-4370-9C3E-8F0B885E918F}" srcOrd="0" destOrd="1" presId="urn:microsoft.com/office/officeart/2005/8/layout/vList6"/>
    <dgm:cxn modelId="{CC5640E2-B575-4473-B5B3-579DFC924D84}" type="presOf" srcId="{54036B92-E8D7-424E-942D-D72E4F475FEA}" destId="{7F302DF8-D97B-4F9C-8F8F-155F9C9F067A}" srcOrd="0" destOrd="0" presId="urn:microsoft.com/office/officeart/2005/8/layout/vList6"/>
    <dgm:cxn modelId="{8CA343AB-2C38-4646-9E5F-574409E35EC6}" type="presOf" srcId="{3AAD04AF-126B-47D6-82C0-565EE63D7E01}" destId="{7F302DF8-D97B-4F9C-8F8F-155F9C9F067A}" srcOrd="0" destOrd="1" presId="urn:microsoft.com/office/officeart/2005/8/layout/vList6"/>
    <dgm:cxn modelId="{4AAFA06C-1DD2-4165-AAC4-E4D2645F3286}" type="presOf" srcId="{58C7CF26-E779-4BFA-A6E5-D3474263239F}" destId="{12214374-C616-4111-93CF-BA32DA1FDFED}" srcOrd="0" destOrd="0" presId="urn:microsoft.com/office/officeart/2005/8/layout/vList6"/>
    <dgm:cxn modelId="{016F16B0-AD00-4960-A97E-AE13547C7F17}" type="presOf" srcId="{40801F1E-509D-4634-9595-33301DB399B5}" destId="{A3CF4DBF-E8A2-46BF-A541-8FC8C36E4228}" srcOrd="0" destOrd="0" presId="urn:microsoft.com/office/officeart/2005/8/layout/vList6"/>
    <dgm:cxn modelId="{F08A8B14-5E48-4C2A-BDE2-7FB1085A895E}" type="presOf" srcId="{9D205594-5230-4484-B3BC-7EAF63B8A6D2}" destId="{F785644B-121E-455E-B9E7-092A74927499}" srcOrd="0" destOrd="1" presId="urn:microsoft.com/office/officeart/2005/8/layout/vList6"/>
    <dgm:cxn modelId="{DC76606D-5311-4BFA-894D-724AADA5698C}" type="presOf" srcId="{B83AB953-731D-4BE5-BEF2-8610A150ECD9}" destId="{045E1924-878A-4642-8ABB-EBFF476216FA}" srcOrd="0" destOrd="0" presId="urn:microsoft.com/office/officeart/2005/8/layout/vList6"/>
    <dgm:cxn modelId="{DBFA92F9-0DA0-4FAF-A594-F7ECC2856012}" srcId="{FD2978D8-E1A5-4F51-B7B9-EB5940149A78}" destId="{19FEDB2B-4C7F-4FAC-AE65-B472BF466CDF}" srcOrd="2" destOrd="0" parTransId="{A6351E83-8458-4E09-8023-3AD148AC74BA}" sibTransId="{14534897-2F56-49EA-868D-BD62DEB89634}"/>
    <dgm:cxn modelId="{2FFF2BE3-F1A9-406F-BAF2-C72AAA36CB3C}" srcId="{6B179367-72F7-4D58-B478-7D483DA67027}" destId="{3AAD04AF-126B-47D6-82C0-565EE63D7E01}" srcOrd="1" destOrd="0" parTransId="{D1AC312E-8100-47D4-B805-4D285C3D81A9}" sibTransId="{FA6F6AF5-DB5D-4C1E-ACCC-159D885036F7}"/>
    <dgm:cxn modelId="{4E99E336-CD12-4ABF-9EE7-B75420BC8BF1}" type="presOf" srcId="{FD2978D8-E1A5-4F51-B7B9-EB5940149A78}" destId="{BBAA3DAA-2F42-4D83-A4A4-61DB6E141816}" srcOrd="0" destOrd="0" presId="urn:microsoft.com/office/officeart/2005/8/layout/vList6"/>
    <dgm:cxn modelId="{6BE967C8-BEF8-452A-AD92-9EF79C28251A}" type="presOf" srcId="{918D2FC7-A89B-4EF8-A26A-681EB147ED2F}" destId="{B6258FE7-61C8-4A59-99AC-270A231B26D9}" srcOrd="0" destOrd="1" presId="urn:microsoft.com/office/officeart/2005/8/layout/vList6"/>
    <dgm:cxn modelId="{2BFD65AF-0BC4-4773-96B5-6BE3E717DCDC}" type="presOf" srcId="{8AA8CB85-9881-4D64-9E8A-53D631876324}" destId="{B6258FE7-61C8-4A59-99AC-270A231B26D9}" srcOrd="0" destOrd="0" presId="urn:microsoft.com/office/officeart/2005/8/layout/vList6"/>
    <dgm:cxn modelId="{C67EBF7F-2C84-45C3-AEF5-A8718952942B}" type="presOf" srcId="{F7E85591-A047-4169-BFD8-8D1463FDA5CD}" destId="{3F05C938-78FF-462B-A358-7B0B5290B9F8}" srcOrd="0" destOrd="0" presId="urn:microsoft.com/office/officeart/2005/8/layout/vList6"/>
    <dgm:cxn modelId="{F2198E81-D3F3-4305-BD3C-90A232BDFD24}" srcId="{40801F1E-509D-4634-9595-33301DB399B5}" destId="{9EB3C122-56D9-4C76-8ABA-E163A350F0CA}" srcOrd="1" destOrd="0" parTransId="{8339E5C7-ECD7-456E-9349-8E9E13E0DF16}" sibTransId="{7C3210DB-952F-47F3-AEFF-7507E0582515}"/>
    <dgm:cxn modelId="{686079E9-588B-4350-87A8-3B41FFB645D7}" type="presOf" srcId="{6B179367-72F7-4D58-B478-7D483DA67027}" destId="{C3286145-A551-4B18-B612-2314387EC95F}" srcOrd="0" destOrd="0" presId="urn:microsoft.com/office/officeart/2005/8/layout/vList6"/>
    <dgm:cxn modelId="{66E1D843-D1C3-47A3-9AAB-9080292057F2}" srcId="{FD2978D8-E1A5-4F51-B7B9-EB5940149A78}" destId="{1EB0A1FF-60A9-48FF-A97B-FA0E9B3C91FE}" srcOrd="0" destOrd="0" parTransId="{38A79910-8F37-4F81-B44D-544BEDBD2F04}" sibTransId="{007BFAAF-E63C-4BC7-B926-52B33200A195}"/>
    <dgm:cxn modelId="{8BFC3BBE-C955-4D24-AB26-8AED3E9F5542}" type="presOf" srcId="{19FEDB2B-4C7F-4FAC-AE65-B472BF466CDF}" destId="{F785644B-121E-455E-B9E7-092A74927499}" srcOrd="0" destOrd="2" presId="urn:microsoft.com/office/officeart/2005/8/layout/vList6"/>
    <dgm:cxn modelId="{BE776705-4CA2-4074-AF21-758DF5D0D0BC}" srcId="{CFDFC53C-DBE2-465D-BBA2-865B64EB5762}" destId="{8AA8CB85-9881-4D64-9E8A-53D631876324}" srcOrd="0" destOrd="0" parTransId="{71595770-2678-4F33-9A79-D9EB150FD74D}" sibTransId="{C3C3FA44-55F5-4BCA-B74A-0957B1294242}"/>
    <dgm:cxn modelId="{CB04E3E6-D589-4555-9161-857840FC8D9C}" srcId="{CFDFC53C-DBE2-465D-BBA2-865B64EB5762}" destId="{918D2FC7-A89B-4EF8-A26A-681EB147ED2F}" srcOrd="1" destOrd="0" parTransId="{607A0228-0D27-497D-B6EC-93A01481A980}" sibTransId="{CE137397-7A8B-4E07-91FF-7F85AD469DFC}"/>
    <dgm:cxn modelId="{0B8A3A38-0616-42D0-A6BA-920BFE8477D1}" srcId="{40801F1E-509D-4634-9595-33301DB399B5}" destId="{1522A632-45EA-4E61-81C8-794789EAF681}" srcOrd="0" destOrd="0" parTransId="{0A4C6EA2-B05F-412A-9A16-9ED629473968}" sibTransId="{72949C27-CDAD-44EB-A269-05F3939E0030}"/>
    <dgm:cxn modelId="{3A7EEB33-0EDB-4E93-A491-686C43C06151}" srcId="{B83AB953-731D-4BE5-BEF2-8610A150ECD9}" destId="{5968309D-5769-466E-91F3-1A023A2624E8}" srcOrd="1" destOrd="0" parTransId="{9B9996CE-E4CE-427F-9243-BAFD3E06F45B}" sibTransId="{DA16E728-E1F6-417A-A3C4-2638A2896876}"/>
    <dgm:cxn modelId="{3E7858C7-E680-439B-AAE9-42B9BA2A0BEF}" srcId="{F7E85591-A047-4169-BFD8-8D1463FDA5CD}" destId="{CFDFC53C-DBE2-465D-BBA2-865B64EB5762}" srcOrd="1" destOrd="0" parTransId="{14353184-F83F-46CD-A02B-6E0D5CE0CCAB}" sibTransId="{278AB98E-04D4-411F-9550-61882BC0ACD9}"/>
    <dgm:cxn modelId="{29822566-D4C8-4753-B980-F62D5230E328}" srcId="{FD2978D8-E1A5-4F51-B7B9-EB5940149A78}" destId="{9D205594-5230-4484-B3BC-7EAF63B8A6D2}" srcOrd="1" destOrd="0" parTransId="{FFDA2AC6-4354-47B6-A57A-EDCA1B78197C}" sibTransId="{93BE245E-EDA8-4C47-ADB8-D49C2955D4F6}"/>
    <dgm:cxn modelId="{CFD6108F-6A3E-4CE2-A84D-DD20ACA4FC02}" type="presOf" srcId="{1EB0A1FF-60A9-48FF-A97B-FA0E9B3C91FE}" destId="{F785644B-121E-455E-B9E7-092A74927499}" srcOrd="0" destOrd="0" presId="urn:microsoft.com/office/officeart/2005/8/layout/vList6"/>
    <dgm:cxn modelId="{58F55245-A0CE-45C2-9AAC-5DF382335E37}" type="presOf" srcId="{1522A632-45EA-4E61-81C8-794789EAF681}" destId="{AC3CEF5C-D4E4-4370-9C3E-8F0B885E918F}" srcOrd="0" destOrd="0" presId="urn:microsoft.com/office/officeart/2005/8/layout/vList6"/>
    <dgm:cxn modelId="{5FB3465D-E3A5-4FCA-9AE9-75ED07C24790}" type="presOf" srcId="{CFDFC53C-DBE2-465D-BBA2-865B64EB5762}" destId="{9627DC8D-F71F-44AB-8AAD-2B812B1A508D}" srcOrd="0" destOrd="0" presId="urn:microsoft.com/office/officeart/2005/8/layout/vList6"/>
    <dgm:cxn modelId="{28D2706B-874C-4522-A36B-0A25B9077E1A}" srcId="{6B179367-72F7-4D58-B478-7D483DA67027}" destId="{54036B92-E8D7-424E-942D-D72E4F475FEA}" srcOrd="0" destOrd="0" parTransId="{47517732-5AF7-4768-B286-C880187B26BF}" sibTransId="{AD69899A-F82B-4250-8A27-2AC0CA4F79E2}"/>
    <dgm:cxn modelId="{8C84B326-3D0A-4070-B678-141709459FCF}" srcId="{F7E85591-A047-4169-BFD8-8D1463FDA5CD}" destId="{6B179367-72F7-4D58-B478-7D483DA67027}" srcOrd="0" destOrd="0" parTransId="{514FDDA6-DDA9-4780-9B5F-05910D4A90E2}" sibTransId="{25198DAC-B3BE-4AF8-BCA4-70E4BBB5BC34}"/>
    <dgm:cxn modelId="{2CEB69F7-197B-41D5-94B8-FD36DD2E8F8F}" srcId="{B83AB953-731D-4BE5-BEF2-8610A150ECD9}" destId="{58C7CF26-E779-4BFA-A6E5-D3474263239F}" srcOrd="0" destOrd="0" parTransId="{A6439AC7-5B19-421E-B3CC-F41BC5F3D0E9}" sibTransId="{97286374-606E-4C3A-BB30-45100F94CAA5}"/>
    <dgm:cxn modelId="{94BBD1BD-ED70-43EC-923A-46D07A277948}" type="presParOf" srcId="{3F05C938-78FF-462B-A358-7B0B5290B9F8}" destId="{550D7EFC-5F69-4EE0-9F30-C27DE9B71FF7}" srcOrd="0" destOrd="0" presId="urn:microsoft.com/office/officeart/2005/8/layout/vList6"/>
    <dgm:cxn modelId="{B1721C4E-CCC6-4CEA-8AD9-3C62E95FCAE6}" type="presParOf" srcId="{550D7EFC-5F69-4EE0-9F30-C27DE9B71FF7}" destId="{C3286145-A551-4B18-B612-2314387EC95F}" srcOrd="0" destOrd="0" presId="urn:microsoft.com/office/officeart/2005/8/layout/vList6"/>
    <dgm:cxn modelId="{955753D0-EC9F-45AB-9933-7D3AFC875BB1}" type="presParOf" srcId="{550D7EFC-5F69-4EE0-9F30-C27DE9B71FF7}" destId="{7F302DF8-D97B-4F9C-8F8F-155F9C9F067A}" srcOrd="1" destOrd="0" presId="urn:microsoft.com/office/officeart/2005/8/layout/vList6"/>
    <dgm:cxn modelId="{895357EF-596F-4440-BD52-E69BABE02C5B}" type="presParOf" srcId="{3F05C938-78FF-462B-A358-7B0B5290B9F8}" destId="{A6723F0E-0EA0-4B78-AD61-D161532B32FA}" srcOrd="1" destOrd="0" presId="urn:microsoft.com/office/officeart/2005/8/layout/vList6"/>
    <dgm:cxn modelId="{C451AB22-8019-4805-A5EC-8AB559B3F0F5}" type="presParOf" srcId="{3F05C938-78FF-462B-A358-7B0B5290B9F8}" destId="{63BA01C8-F1AF-4978-BD2A-68B75DC18B9E}" srcOrd="2" destOrd="0" presId="urn:microsoft.com/office/officeart/2005/8/layout/vList6"/>
    <dgm:cxn modelId="{F32202F6-7314-4269-987C-3CAF560BEF61}" type="presParOf" srcId="{63BA01C8-F1AF-4978-BD2A-68B75DC18B9E}" destId="{9627DC8D-F71F-44AB-8AAD-2B812B1A508D}" srcOrd="0" destOrd="0" presId="urn:microsoft.com/office/officeart/2005/8/layout/vList6"/>
    <dgm:cxn modelId="{9E979CF1-357D-40E6-8986-B946ADBBB10E}" type="presParOf" srcId="{63BA01C8-F1AF-4978-BD2A-68B75DC18B9E}" destId="{B6258FE7-61C8-4A59-99AC-270A231B26D9}" srcOrd="1" destOrd="0" presId="urn:microsoft.com/office/officeart/2005/8/layout/vList6"/>
    <dgm:cxn modelId="{DE8CE67E-E471-4CC0-BF51-98D14A869CBD}" type="presParOf" srcId="{3F05C938-78FF-462B-A358-7B0B5290B9F8}" destId="{B1C8FBA2-DD73-4A8E-A26D-02C30B393498}" srcOrd="3" destOrd="0" presId="urn:microsoft.com/office/officeart/2005/8/layout/vList6"/>
    <dgm:cxn modelId="{FE65B810-7BAC-456C-8DBE-E650E5FB3D7F}" type="presParOf" srcId="{3F05C938-78FF-462B-A358-7B0B5290B9F8}" destId="{CD4D68DA-7173-4796-91F4-219E2A99FF90}" srcOrd="4" destOrd="0" presId="urn:microsoft.com/office/officeart/2005/8/layout/vList6"/>
    <dgm:cxn modelId="{41B24AB3-CA85-4A85-8777-0ABCB02BE251}" type="presParOf" srcId="{CD4D68DA-7173-4796-91F4-219E2A99FF90}" destId="{A3CF4DBF-E8A2-46BF-A541-8FC8C36E4228}" srcOrd="0" destOrd="0" presId="urn:microsoft.com/office/officeart/2005/8/layout/vList6"/>
    <dgm:cxn modelId="{15EA1E23-7702-4AB5-ADCF-734F0F37026D}" type="presParOf" srcId="{CD4D68DA-7173-4796-91F4-219E2A99FF90}" destId="{AC3CEF5C-D4E4-4370-9C3E-8F0B885E918F}" srcOrd="1" destOrd="0" presId="urn:microsoft.com/office/officeart/2005/8/layout/vList6"/>
    <dgm:cxn modelId="{31BD1788-AC4C-40DB-9EBB-EAFFE3F718E6}" type="presParOf" srcId="{3F05C938-78FF-462B-A358-7B0B5290B9F8}" destId="{A3F57AFC-1F64-453A-BC1F-C58D86F0B039}" srcOrd="5" destOrd="0" presId="urn:microsoft.com/office/officeart/2005/8/layout/vList6"/>
    <dgm:cxn modelId="{0CB923E1-B076-47BE-B677-E80AFA0DAFFA}" type="presParOf" srcId="{3F05C938-78FF-462B-A358-7B0B5290B9F8}" destId="{B180FB9A-99D1-48CA-91CF-7F9254EAE083}" srcOrd="6" destOrd="0" presId="urn:microsoft.com/office/officeart/2005/8/layout/vList6"/>
    <dgm:cxn modelId="{5732BA1D-D7D1-4B8E-94C2-AB9A84F166B2}" type="presParOf" srcId="{B180FB9A-99D1-48CA-91CF-7F9254EAE083}" destId="{BBAA3DAA-2F42-4D83-A4A4-61DB6E141816}" srcOrd="0" destOrd="0" presId="urn:microsoft.com/office/officeart/2005/8/layout/vList6"/>
    <dgm:cxn modelId="{1F197E6B-91F0-4EF6-B4FB-E59E83052B69}" type="presParOf" srcId="{B180FB9A-99D1-48CA-91CF-7F9254EAE083}" destId="{F785644B-121E-455E-B9E7-092A74927499}" srcOrd="1" destOrd="0" presId="urn:microsoft.com/office/officeart/2005/8/layout/vList6"/>
    <dgm:cxn modelId="{D50F1EAE-0741-443B-AFC6-967B061F8DD2}" type="presParOf" srcId="{3F05C938-78FF-462B-A358-7B0B5290B9F8}" destId="{5A7FFF68-9393-4CB5-82DA-DA2B1B90E62B}" srcOrd="7" destOrd="0" presId="urn:microsoft.com/office/officeart/2005/8/layout/vList6"/>
    <dgm:cxn modelId="{41B2E860-3F06-42A1-BE5B-FBC221F04739}" type="presParOf" srcId="{3F05C938-78FF-462B-A358-7B0B5290B9F8}" destId="{81617026-9F79-4F0D-87E5-74BC6C156987}" srcOrd="8" destOrd="0" presId="urn:microsoft.com/office/officeart/2005/8/layout/vList6"/>
    <dgm:cxn modelId="{892F587E-8B87-40D3-B1EA-5ED8C378AA2F}" type="presParOf" srcId="{81617026-9F79-4F0D-87E5-74BC6C156987}" destId="{045E1924-878A-4642-8ABB-EBFF476216FA}" srcOrd="0" destOrd="0" presId="urn:microsoft.com/office/officeart/2005/8/layout/vList6"/>
    <dgm:cxn modelId="{38BC0064-787A-4597-B07B-00CEB4AF33BC}" type="presParOf" srcId="{81617026-9F79-4F0D-87E5-74BC6C156987}" destId="{12214374-C616-4111-93CF-BA32DA1FDFE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B0DE18-7A65-474A-AE57-51C4D30A5D02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38ED8C-7BD3-4C51-8952-C2E405A95E5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rebuchet MS" panose="020B0603020202020204" pitchFamily="34" charset="0"/>
            </a:rPr>
            <a:t>ОГРАНИЧЕНИЯ НА 3 ГОДА ДЛЯ ВНЕСЕНИЯ В ЕГРЮЛ СВЕДЕНИЙ О РУКОВОДИТЕЛЕ И/ИЛИ УЧРЕДИТЕЛЕ</a:t>
          </a:r>
          <a:endParaRPr lang="ru-RU" dirty="0">
            <a:solidFill>
              <a:schemeClr val="tx1"/>
            </a:solidFill>
          </a:endParaRPr>
        </a:p>
      </dgm:t>
    </dgm:pt>
    <dgm:pt modelId="{E5555D78-629C-4520-8352-77310A74868F}" type="parTrans" cxnId="{7573CAF7-0E2F-44C8-8A67-4354053B7967}">
      <dgm:prSet/>
      <dgm:spPr/>
      <dgm:t>
        <a:bodyPr/>
        <a:lstStyle/>
        <a:p>
          <a:endParaRPr lang="ru-RU"/>
        </a:p>
      </dgm:t>
    </dgm:pt>
    <dgm:pt modelId="{B59C2DE4-EDB7-4F03-9AF3-FAA6E185FA72}" type="sibTrans" cxnId="{7573CAF7-0E2F-44C8-8A67-4354053B7967}">
      <dgm:prSet/>
      <dgm:spPr/>
      <dgm:t>
        <a:bodyPr/>
        <a:lstStyle/>
        <a:p>
          <a:endParaRPr lang="ru-RU"/>
        </a:p>
      </dgm:t>
    </dgm:pt>
    <dgm:pt modelId="{3BC23572-4CFC-4D81-8A1E-7D072D0717CF}">
      <dgm:prSet phldrT="[Текст]"/>
      <dgm:spPr/>
      <dgm:t>
        <a:bodyPr/>
        <a:lstStyle/>
        <a:p>
          <a:r>
            <a:rPr lang="ru-RU" b="1" dirty="0" smtClean="0"/>
            <a:t>ОРГАНИЗАЦИЯ ИСКЛЮЧЕНА ИЗ ЕГРЮЛ КАК НЕДЕЙСТВУЮЩЕЕ ЮЛ ПРИ НАЛИЧИИ ЗАДОЛЖЕННОСТИ ПЕРЕД БЮДЖЕТОМ</a:t>
          </a:r>
          <a:endParaRPr lang="ru-RU" dirty="0"/>
        </a:p>
      </dgm:t>
    </dgm:pt>
    <dgm:pt modelId="{5DE08EA5-A67A-4EC3-8871-771CB3CA128A}" type="parTrans" cxnId="{B151D1D8-74A5-4773-AC04-9CF73AE1C2A6}">
      <dgm:prSet/>
      <dgm:spPr/>
      <dgm:t>
        <a:bodyPr/>
        <a:lstStyle/>
        <a:p>
          <a:endParaRPr lang="ru-RU"/>
        </a:p>
      </dgm:t>
    </dgm:pt>
    <dgm:pt modelId="{D37964A7-90D7-4202-8AE3-B12649237458}" type="sibTrans" cxnId="{B151D1D8-74A5-4773-AC04-9CF73AE1C2A6}">
      <dgm:prSet/>
      <dgm:spPr/>
      <dgm:t>
        <a:bodyPr/>
        <a:lstStyle/>
        <a:p>
          <a:endParaRPr lang="ru-RU"/>
        </a:p>
      </dgm:t>
    </dgm:pt>
    <dgm:pt modelId="{28D88F41-00CA-42F0-BA3B-55BB052B840B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ИСКЛЮЧЕНИЕ ИЗ ЕГРЮЛ В АДМИНИСТРАТИВНОМ ПОРЯДКЕ ЮЛ ПРИ НАЛИЧИИ ЗАПИСИ О НЕДОСТОВЕРНОСТИ БОЛЕЕ 6 МЕСЯЦЕВ</a:t>
          </a:r>
          <a:endParaRPr lang="ru-RU" dirty="0">
            <a:solidFill>
              <a:schemeClr val="tx1"/>
            </a:solidFill>
          </a:endParaRPr>
        </a:p>
      </dgm:t>
    </dgm:pt>
    <dgm:pt modelId="{B6A87E26-6EC7-43B2-A2DE-92EDBB255A9C}" type="parTrans" cxnId="{F2846C3F-BDAD-45CA-AB66-BB048B587A5F}">
      <dgm:prSet/>
      <dgm:spPr/>
      <dgm:t>
        <a:bodyPr/>
        <a:lstStyle/>
        <a:p>
          <a:endParaRPr lang="ru-RU"/>
        </a:p>
      </dgm:t>
    </dgm:pt>
    <dgm:pt modelId="{7FAD17C8-6064-4700-A5BF-56DDC976B8BE}" type="sibTrans" cxnId="{F2846C3F-BDAD-45CA-AB66-BB048B587A5F}">
      <dgm:prSet/>
      <dgm:spPr/>
      <dgm:t>
        <a:bodyPr/>
        <a:lstStyle/>
        <a:p>
          <a:endParaRPr lang="ru-RU"/>
        </a:p>
      </dgm:t>
    </dgm:pt>
    <dgm:pt modelId="{A7CF895D-FF27-4DE2-BCC9-5A2744A9F292}">
      <dgm:prSet phldrT="[Текст]" custScaleY="112395"/>
      <dgm:spPr/>
      <dgm:t>
        <a:bodyPr/>
        <a:lstStyle/>
        <a:p>
          <a:r>
            <a:rPr lang="ru-RU" dirty="0" smtClean="0"/>
            <a:t> </a:t>
          </a:r>
          <a:r>
            <a:rPr lang="ru-RU" b="1" dirty="0" smtClean="0"/>
            <a:t>В ОТНОШЕНИИ ОРГАНИЗАЦИИ НЕ ИСПОЛНЕНО РЕШЕНИЕ СУДА О ПРИНУДИТЕЛЬНОЙ ЛИКВИДАЦИИ</a:t>
          </a:r>
          <a:endParaRPr lang="ru-RU" dirty="0"/>
        </a:p>
      </dgm:t>
    </dgm:pt>
    <dgm:pt modelId="{C7533B74-6934-4983-BB4F-7F1E57A265A8}" type="parTrans" cxnId="{6BD5EE27-67BD-43F2-A8DF-C1C5CEC2C3DC}">
      <dgm:prSet/>
      <dgm:spPr/>
      <dgm:t>
        <a:bodyPr/>
        <a:lstStyle/>
        <a:p>
          <a:endParaRPr lang="ru-RU"/>
        </a:p>
      </dgm:t>
    </dgm:pt>
    <dgm:pt modelId="{A7E4B5AE-9266-405D-AB7B-461EFD187FD8}" type="sibTrans" cxnId="{6BD5EE27-67BD-43F2-A8DF-C1C5CEC2C3DC}">
      <dgm:prSet/>
      <dgm:spPr/>
      <dgm:t>
        <a:bodyPr/>
        <a:lstStyle/>
        <a:p>
          <a:endParaRPr lang="ru-RU"/>
        </a:p>
      </dgm:t>
    </dgm:pt>
    <dgm:pt modelId="{AC9A2776-36A7-49EE-BF28-C3E77036FB71}">
      <dgm:prSet phldrT="[Текст]"/>
      <dgm:spPr/>
      <dgm:t>
        <a:bodyPr/>
        <a:lstStyle/>
        <a:p>
          <a:endParaRPr lang="ru-RU" dirty="0"/>
        </a:p>
      </dgm:t>
    </dgm:pt>
    <dgm:pt modelId="{099C2511-D8F2-4F4A-8901-8857A86C72A0}" type="parTrans" cxnId="{B1700B5D-C3AB-4174-8B1D-DE378A4F6B81}">
      <dgm:prSet/>
      <dgm:spPr/>
      <dgm:t>
        <a:bodyPr/>
        <a:lstStyle/>
        <a:p>
          <a:endParaRPr lang="ru-RU"/>
        </a:p>
      </dgm:t>
    </dgm:pt>
    <dgm:pt modelId="{7BF633DC-A7DB-42F8-BE1B-64F2B2842F64}" type="sibTrans" cxnId="{B1700B5D-C3AB-4174-8B1D-DE378A4F6B81}">
      <dgm:prSet/>
      <dgm:spPr/>
      <dgm:t>
        <a:bodyPr/>
        <a:lstStyle/>
        <a:p>
          <a:endParaRPr lang="ru-RU"/>
        </a:p>
      </dgm:t>
    </dgm:pt>
    <dgm:pt modelId="{83E27ECF-75EF-497B-808B-7420382CC16A}">
      <dgm:prSet phldrT="[Текст]"/>
      <dgm:spPr/>
      <dgm:t>
        <a:bodyPr/>
        <a:lstStyle/>
        <a:p>
          <a:r>
            <a:rPr lang="ru-RU" b="1" dirty="0" smtClean="0"/>
            <a:t>В ОТНОШЕНИИ  ОРГАНИЗАЦИИ СОДЕРЖИТСЯ ЗАПИСЬ О НЕДОСТОВЕРНОСТИ СВЕДЕНИЙ</a:t>
          </a:r>
          <a:endParaRPr lang="ru-RU" dirty="0"/>
        </a:p>
      </dgm:t>
    </dgm:pt>
    <dgm:pt modelId="{1724C82B-8828-4C87-83AA-52C2AF10B265}" type="parTrans" cxnId="{BADB15E3-5EA1-43A1-9BC9-B29CF47D6456}">
      <dgm:prSet/>
      <dgm:spPr/>
      <dgm:t>
        <a:bodyPr/>
        <a:lstStyle/>
        <a:p>
          <a:endParaRPr lang="ru-RU"/>
        </a:p>
      </dgm:t>
    </dgm:pt>
    <dgm:pt modelId="{79DC2EC4-DEDE-4FF7-98AC-5447CE5A9304}" type="sibTrans" cxnId="{BADB15E3-5EA1-43A1-9BC9-B29CF47D6456}">
      <dgm:prSet/>
      <dgm:spPr/>
      <dgm:t>
        <a:bodyPr/>
        <a:lstStyle/>
        <a:p>
          <a:endParaRPr lang="ru-RU"/>
        </a:p>
      </dgm:t>
    </dgm:pt>
    <dgm:pt modelId="{86C7C5F4-E2D5-4019-A805-691FED060C3B}" type="pres">
      <dgm:prSet presAssocID="{1DB0DE18-7A65-474A-AE57-51C4D30A5D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FB3951-1B5B-4883-B4F1-7165333A097B}" type="pres">
      <dgm:prSet presAssocID="{4338ED8C-7BD3-4C51-8952-C2E405A95E59}" presName="parentText" presStyleLbl="node1" presStyleIdx="0" presStyleCnt="2" custScaleY="30713" custLinFactNeighborY="-1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D169A1-570A-4FC8-B0B2-DAC4E33487CA}" type="pres">
      <dgm:prSet presAssocID="{4338ED8C-7BD3-4C51-8952-C2E405A95E59}" presName="childText" presStyleLbl="revTx" presStyleIdx="0" presStyleCnt="1" custScaleX="99707" custScaleY="34188" custLinFactNeighborX="694" custLinFactNeighborY="-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40C84-2D28-483C-8512-BC9B872D27D4}" type="pres">
      <dgm:prSet presAssocID="{28D88F41-00CA-42F0-BA3B-55BB052B840B}" presName="parentText" presStyleLbl="node1" presStyleIdx="1" presStyleCnt="2" custFlipVert="0" custScaleY="22759" custLinFactNeighborY="-29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9A28E-B49D-4283-9CD4-9D483DFF5720}" type="presOf" srcId="{4338ED8C-7BD3-4C51-8952-C2E405A95E59}" destId="{53FB3951-1B5B-4883-B4F1-7165333A097B}" srcOrd="0" destOrd="0" presId="urn:microsoft.com/office/officeart/2005/8/layout/vList2"/>
    <dgm:cxn modelId="{5A856483-7607-4FF7-961F-CAEF7A4088F1}" type="presOf" srcId="{1DB0DE18-7A65-474A-AE57-51C4D30A5D02}" destId="{86C7C5F4-E2D5-4019-A805-691FED060C3B}" srcOrd="0" destOrd="0" presId="urn:microsoft.com/office/officeart/2005/8/layout/vList2"/>
    <dgm:cxn modelId="{B4B6C864-3B0A-4A47-9CAA-DCAA08EF6972}" type="presOf" srcId="{3BC23572-4CFC-4D81-8A1E-7D072D0717CF}" destId="{45D169A1-570A-4FC8-B0B2-DAC4E33487CA}" srcOrd="0" destOrd="1" presId="urn:microsoft.com/office/officeart/2005/8/layout/vList2"/>
    <dgm:cxn modelId="{834FDA7D-5E76-467B-B619-7E65FDD3D32E}" type="presOf" srcId="{AC9A2776-36A7-49EE-BF28-C3E77036FB71}" destId="{45D169A1-570A-4FC8-B0B2-DAC4E33487CA}" srcOrd="0" destOrd="0" presId="urn:microsoft.com/office/officeart/2005/8/layout/vList2"/>
    <dgm:cxn modelId="{F2846C3F-BDAD-45CA-AB66-BB048B587A5F}" srcId="{1DB0DE18-7A65-474A-AE57-51C4D30A5D02}" destId="{28D88F41-00CA-42F0-BA3B-55BB052B840B}" srcOrd="1" destOrd="0" parTransId="{B6A87E26-6EC7-43B2-A2DE-92EDBB255A9C}" sibTransId="{7FAD17C8-6064-4700-A5BF-56DDC976B8BE}"/>
    <dgm:cxn modelId="{E384BCD4-ED0B-4BF0-A9C2-C8BA8CD10B56}" type="presOf" srcId="{28D88F41-00CA-42F0-BA3B-55BB052B840B}" destId="{D6540C84-2D28-483C-8512-BC9B872D27D4}" srcOrd="0" destOrd="0" presId="urn:microsoft.com/office/officeart/2005/8/layout/vList2"/>
    <dgm:cxn modelId="{BADB15E3-5EA1-43A1-9BC9-B29CF47D6456}" srcId="{4338ED8C-7BD3-4C51-8952-C2E405A95E59}" destId="{83E27ECF-75EF-497B-808B-7420382CC16A}" srcOrd="2" destOrd="0" parTransId="{1724C82B-8828-4C87-83AA-52C2AF10B265}" sibTransId="{79DC2EC4-DEDE-4FF7-98AC-5447CE5A9304}"/>
    <dgm:cxn modelId="{B151D1D8-74A5-4773-AC04-9CF73AE1C2A6}" srcId="{4338ED8C-7BD3-4C51-8952-C2E405A95E59}" destId="{3BC23572-4CFC-4D81-8A1E-7D072D0717CF}" srcOrd="1" destOrd="0" parTransId="{5DE08EA5-A67A-4EC3-8871-771CB3CA128A}" sibTransId="{D37964A7-90D7-4202-8AE3-B12649237458}"/>
    <dgm:cxn modelId="{C53899A6-FC9F-4946-84BF-DAE1F3662939}" type="presOf" srcId="{83E27ECF-75EF-497B-808B-7420382CC16A}" destId="{45D169A1-570A-4FC8-B0B2-DAC4E33487CA}" srcOrd="0" destOrd="2" presId="urn:microsoft.com/office/officeart/2005/8/layout/vList2"/>
    <dgm:cxn modelId="{7573CAF7-0E2F-44C8-8A67-4354053B7967}" srcId="{1DB0DE18-7A65-474A-AE57-51C4D30A5D02}" destId="{4338ED8C-7BD3-4C51-8952-C2E405A95E59}" srcOrd="0" destOrd="0" parTransId="{E5555D78-629C-4520-8352-77310A74868F}" sibTransId="{B59C2DE4-EDB7-4F03-9AF3-FAA6E185FA72}"/>
    <dgm:cxn modelId="{6BD5EE27-67BD-43F2-A8DF-C1C5CEC2C3DC}" srcId="{4338ED8C-7BD3-4C51-8952-C2E405A95E59}" destId="{A7CF895D-FF27-4DE2-BCC9-5A2744A9F292}" srcOrd="3" destOrd="0" parTransId="{C7533B74-6934-4983-BB4F-7F1E57A265A8}" sibTransId="{A7E4B5AE-9266-405D-AB7B-461EFD187FD8}"/>
    <dgm:cxn modelId="{ABDF8A63-B42A-44D5-86F1-F456CE30C09D}" type="presOf" srcId="{A7CF895D-FF27-4DE2-BCC9-5A2744A9F292}" destId="{45D169A1-570A-4FC8-B0B2-DAC4E33487CA}" srcOrd="0" destOrd="3" presId="urn:microsoft.com/office/officeart/2005/8/layout/vList2"/>
    <dgm:cxn modelId="{B1700B5D-C3AB-4174-8B1D-DE378A4F6B81}" srcId="{4338ED8C-7BD3-4C51-8952-C2E405A95E59}" destId="{AC9A2776-36A7-49EE-BF28-C3E77036FB71}" srcOrd="0" destOrd="0" parTransId="{099C2511-D8F2-4F4A-8901-8857A86C72A0}" sibTransId="{7BF633DC-A7DB-42F8-BE1B-64F2B2842F64}"/>
    <dgm:cxn modelId="{05E2BABD-ADBF-4490-B01E-0346AB1EB23C}" type="presParOf" srcId="{86C7C5F4-E2D5-4019-A805-691FED060C3B}" destId="{53FB3951-1B5B-4883-B4F1-7165333A097B}" srcOrd="0" destOrd="0" presId="urn:microsoft.com/office/officeart/2005/8/layout/vList2"/>
    <dgm:cxn modelId="{72590E8D-D6EF-4503-BDB7-1D3FE5EEA4EC}" type="presParOf" srcId="{86C7C5F4-E2D5-4019-A805-691FED060C3B}" destId="{45D169A1-570A-4FC8-B0B2-DAC4E33487CA}" srcOrd="1" destOrd="0" presId="urn:microsoft.com/office/officeart/2005/8/layout/vList2"/>
    <dgm:cxn modelId="{F881CEAD-4504-4236-A8AA-7EB98E410DCC}" type="presParOf" srcId="{86C7C5F4-E2D5-4019-A805-691FED060C3B}" destId="{D6540C84-2D28-483C-8512-BC9B872D27D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02DF8-D97B-4F9C-8F8F-155F9C9F067A}">
      <dsp:nvSpPr>
        <dsp:cNvPr id="0" name=""/>
        <dsp:cNvSpPr/>
      </dsp:nvSpPr>
      <dsp:spPr>
        <a:xfrm>
          <a:off x="6597561" y="768"/>
          <a:ext cx="2403429" cy="10793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2016 – 20835  ЮЛ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2017 – 21517  ЮЛ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97561" y="135691"/>
        <a:ext cx="1998661" cy="809535"/>
      </dsp:txXfrm>
    </dsp:sp>
    <dsp:sp modelId="{C3286145-A551-4B18-B612-2314387EC95F}">
      <dsp:nvSpPr>
        <dsp:cNvPr id="0" name=""/>
        <dsp:cNvSpPr/>
      </dsp:nvSpPr>
      <dsp:spPr>
        <a:xfrm>
          <a:off x="44779" y="768"/>
          <a:ext cx="6508119" cy="10793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ИСКЛЮЧЕНИЕ ИЗ ЕГРЮЛ НЕДЕЙСТВУЮЩИХ ОГРАНИЗАЦИЙ</a:t>
          </a:r>
          <a:endParaRPr lang="ru-RU" sz="2000" b="1" kern="1200" dirty="0"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97470" y="53459"/>
        <a:ext cx="6402737" cy="973999"/>
      </dsp:txXfrm>
    </dsp:sp>
    <dsp:sp modelId="{B6258FE7-61C8-4A59-99AC-270A231B26D9}">
      <dsp:nvSpPr>
        <dsp:cNvPr id="0" name=""/>
        <dsp:cNvSpPr/>
      </dsp:nvSpPr>
      <dsp:spPr>
        <a:xfrm>
          <a:off x="6510463" y="1151756"/>
          <a:ext cx="2490536" cy="10793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2016 - 71 иск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2017 - 101 иск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10463" y="1286679"/>
        <a:ext cx="2085768" cy="809535"/>
      </dsp:txXfrm>
    </dsp:sp>
    <dsp:sp modelId="{9627DC8D-F71F-44AB-8AAD-2B812B1A508D}">
      <dsp:nvSpPr>
        <dsp:cNvPr id="0" name=""/>
        <dsp:cNvSpPr/>
      </dsp:nvSpPr>
      <dsp:spPr>
        <a:xfrm>
          <a:off x="0" y="1223761"/>
          <a:ext cx="6501727" cy="10793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smtClean="0">
              <a:latin typeface="Trebuchet MS" panose="020B0603020202020204" pitchFamily="34" charset="0"/>
              <a:cs typeface="Times New Roman" panose="02020603050405020304" pitchFamily="18" charset="0"/>
            </a:rPr>
            <a:t>ПРИНУДИТЕЛЬНАЯ ЛИКВИДАЦИЯ ПО РЕШЕНИЮ СУДА ОТСУТСТВУЮЩИХ ПО АДРЕСАМ ОРГАНИЗАЦИЙ </a:t>
          </a:r>
          <a:endParaRPr lang="ru-RU" sz="2000" b="1" kern="1200" dirty="0"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52691" y="1276452"/>
        <a:ext cx="6396345" cy="973999"/>
      </dsp:txXfrm>
    </dsp:sp>
    <dsp:sp modelId="{AC3CEF5C-D4E4-4370-9C3E-8F0B885E918F}">
      <dsp:nvSpPr>
        <dsp:cNvPr id="0" name=""/>
        <dsp:cNvSpPr/>
      </dsp:nvSpPr>
      <dsp:spPr>
        <a:xfrm>
          <a:off x="6491261" y="2304260"/>
          <a:ext cx="2509738" cy="10793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17145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2016 - 122 лиц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2017 - 285 лиц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91261" y="2439183"/>
        <a:ext cx="2104970" cy="809535"/>
      </dsp:txXfrm>
    </dsp:sp>
    <dsp:sp modelId="{A3CF4DBF-E8A2-46BF-A541-8FC8C36E4228}">
      <dsp:nvSpPr>
        <dsp:cNvPr id="0" name=""/>
        <dsp:cNvSpPr/>
      </dsp:nvSpPr>
      <dsp:spPr>
        <a:xfrm>
          <a:off x="1672" y="2376260"/>
          <a:ext cx="6487917" cy="10801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rebuchet MS" panose="020B0603020202020204" pitchFamily="34" charset="0"/>
              <a:cs typeface="Times New Roman" panose="02020603050405020304" pitchFamily="18" charset="0"/>
            </a:rPr>
            <a:t>АДМИНИСТРАТИВНАЯ ОТВЕТСТВЕННОСТЬ -ДИСКВАЛИЦИКАЦИЯ ДОЛЖНОСТНЫХ ЛИЦ ОРГАНИЗАЦИЙ – НАРУШИТЕЛЕЙ ЗАКОНОДАТЕЛЬСТВА О ГОСУДАРСТВЕННОЙ РЕГИСТРАЦИИ</a:t>
          </a:r>
          <a:r>
            <a:rPr lang="en-US" sz="1800" b="1" kern="1200" smtClean="0"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kern="1200" dirty="0"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54399" y="2428987"/>
        <a:ext cx="6382463" cy="974672"/>
      </dsp:txXfrm>
    </dsp:sp>
    <dsp:sp modelId="{F785644B-121E-455E-B9E7-092A74927499}">
      <dsp:nvSpPr>
        <dsp:cNvPr id="0" name=""/>
        <dsp:cNvSpPr/>
      </dsp:nvSpPr>
      <dsp:spPr>
        <a:xfrm>
          <a:off x="6463380" y="3528392"/>
          <a:ext cx="2537619" cy="10793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2017: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ст</a:t>
          </a: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. 173.1 – 15 УД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dirty="0" smtClean="0">
              <a:latin typeface="+mn-lt"/>
              <a:cs typeface="Times New Roman" panose="02020603050405020304" pitchFamily="18" charset="0"/>
            </a:rPr>
            <a:t>ст. 173.2 - 87 УД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63380" y="3663315"/>
        <a:ext cx="2132851" cy="809535"/>
      </dsp:txXfrm>
    </dsp:sp>
    <dsp:sp modelId="{BBAA3DAA-2F42-4D83-A4A4-61DB6E141816}">
      <dsp:nvSpPr>
        <dsp:cNvPr id="0" name=""/>
        <dsp:cNvSpPr/>
      </dsp:nvSpPr>
      <dsp:spPr>
        <a:xfrm>
          <a:off x="4346" y="3564325"/>
          <a:ext cx="6454687" cy="10793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ПРИВЛЕЧЕНИЕ К УГОЛОВНОЙ ОТВЕТСТВЕННОСТИ ЛИЦ - НАРУШИТЕЛЕЙ ЗАКОНОДАТЕЛЬСТВА О ГОСУДАРСТВЕННОЙ РЕГИСТРАЦИИ</a:t>
          </a:r>
          <a:r>
            <a:rPr lang="en-US" sz="1800" b="1" kern="1200" dirty="0" smtClean="0">
              <a:latin typeface="Trebuchet MS" panose="020B0603020202020204" pitchFamily="34" charset="0"/>
              <a:cs typeface="Times New Roman" panose="02020603050405020304" pitchFamily="18" charset="0"/>
            </a:rPr>
            <a:t> </a:t>
          </a:r>
          <a:endParaRPr lang="ru-RU" sz="1800" b="1" kern="1200" dirty="0"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57037" y="3617016"/>
        <a:ext cx="6349305" cy="973999"/>
      </dsp:txXfrm>
    </dsp:sp>
    <dsp:sp modelId="{12214374-C616-4111-93CF-BA32DA1FDFED}">
      <dsp:nvSpPr>
        <dsp:cNvPr id="0" name=""/>
        <dsp:cNvSpPr/>
      </dsp:nvSpPr>
      <dsp:spPr>
        <a:xfrm>
          <a:off x="6450584" y="4680891"/>
          <a:ext cx="2550415" cy="10793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+mn-lt"/>
              <a:cs typeface="Times New Roman" panose="02020603050405020304" pitchFamily="18" charset="0"/>
            </a:rPr>
            <a:t>2016 – 2 тыс.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1" indent="-3600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8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2017- 19 тыс.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50584" y="4815814"/>
        <a:ext cx="2145647" cy="809535"/>
      </dsp:txXfrm>
    </dsp:sp>
    <dsp:sp modelId="{045E1924-878A-4642-8ABB-EBFF476216FA}">
      <dsp:nvSpPr>
        <dsp:cNvPr id="0" name=""/>
        <dsp:cNvSpPr/>
      </dsp:nvSpPr>
      <dsp:spPr>
        <a:xfrm>
          <a:off x="13457" y="4732723"/>
          <a:ext cx="6442031" cy="10793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smtClean="0">
              <a:latin typeface="Trebuchet MS" panose="020B0603020202020204" pitchFamily="34" charset="0"/>
              <a:cs typeface="Times New Roman" panose="02020603050405020304" pitchFamily="18" charset="0"/>
            </a:rPr>
            <a:t>ВНЕСЕНИЕ В ЕГРЮЛ СВЕДЕНИЙ О НЕДОСТОВЕРНОСТИ</a:t>
          </a:r>
          <a:endParaRPr lang="ru-RU" sz="2000" b="1" kern="1200" dirty="0">
            <a:latin typeface="Trebuchet MS" panose="020B0603020202020204" pitchFamily="34" charset="0"/>
            <a:cs typeface="Times New Roman" panose="02020603050405020304" pitchFamily="18" charset="0"/>
          </a:endParaRPr>
        </a:p>
      </dsp:txBody>
      <dsp:txXfrm>
        <a:off x="66148" y="4785414"/>
        <a:ext cx="6336649" cy="9739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B3951-1B5B-4883-B4F1-7165333A097B}">
      <dsp:nvSpPr>
        <dsp:cNvPr id="0" name=""/>
        <dsp:cNvSpPr/>
      </dsp:nvSpPr>
      <dsp:spPr>
        <a:xfrm>
          <a:off x="0" y="113317"/>
          <a:ext cx="8569201" cy="16081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  <a:latin typeface="Trebuchet MS" panose="020B0603020202020204" pitchFamily="34" charset="0"/>
            </a:rPr>
            <a:t>ОГРАНИЧЕНИЯ НА 3 ГОДА ДЛЯ ВНЕСЕНИЯ В ЕГРЮЛ СВЕДЕНИЙ О РУКОВОДИТЕЛЕ И/ИЛИ УЧРЕДИТЕЛЕ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78503" y="191820"/>
        <a:ext cx="8412195" cy="1451139"/>
      </dsp:txXfrm>
    </dsp:sp>
    <dsp:sp modelId="{45D169A1-570A-4FC8-B0B2-DAC4E33487CA}">
      <dsp:nvSpPr>
        <dsp:cNvPr id="0" name=""/>
        <dsp:cNvSpPr/>
      </dsp:nvSpPr>
      <dsp:spPr>
        <a:xfrm>
          <a:off x="25107" y="1686391"/>
          <a:ext cx="8544093" cy="2273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72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b="1" kern="1200" dirty="0" smtClean="0"/>
            <a:t>ОРГАНИЗАЦИЯ ИСКЛЮЧЕНА ИЗ ЕГРЮЛ КАК НЕДЕЙСТВУЮЩЕЕ ЮЛ ПРИ НАЛИЧИИ ЗАДОЛЖЕННОСТИ ПЕРЕД БЮДЖЕТОМ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b="1" kern="1200" dirty="0" smtClean="0"/>
            <a:t>В ОТНОШЕНИИ  ОРГАНИЗАЦИИ СОДЕРЖИТСЯ ЗАПИСЬ О НЕДОСТОВЕРНОСТИ СВЕДЕНИЙ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 </a:t>
          </a:r>
          <a:r>
            <a:rPr lang="ru-RU" sz="1800" b="1" kern="1200" dirty="0" smtClean="0"/>
            <a:t>В ОТНОШЕНИИ ОРГАНИЗАЦИИ НЕ ИСПОЛНЕНО РЕШЕНИЕ СУДА О ПРИНУДИТЕЛЬНОЙ ЛИКВИДАЦИИ</a:t>
          </a:r>
          <a:endParaRPr lang="ru-RU" sz="1800" kern="1200" dirty="0"/>
        </a:p>
      </dsp:txBody>
      <dsp:txXfrm>
        <a:off x="25107" y="1686391"/>
        <a:ext cx="8544093" cy="2273813"/>
      </dsp:txXfrm>
    </dsp:sp>
    <dsp:sp modelId="{D6540C84-2D28-483C-8512-BC9B872D27D4}">
      <dsp:nvSpPr>
        <dsp:cNvPr id="0" name=""/>
        <dsp:cNvSpPr/>
      </dsp:nvSpPr>
      <dsp:spPr>
        <a:xfrm>
          <a:off x="0" y="3809184"/>
          <a:ext cx="8569201" cy="11916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</a:rPr>
            <a:t>ИСКЛЮЧЕНИЕ ИЗ ЕГРЮЛ В АДМИНИСТРАТИВНОМ ПОРЯДКЕ ЮЛ ПРИ НАЛИЧИИ ЗАПИСИ О НЕДОСТОВЕРНОСТИ БОЛЕЕ 6 МЕСЯЦЕВ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58173" y="3867357"/>
        <a:ext cx="8452855" cy="1075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813" cy="494110"/>
          </a:xfrm>
          <a:prstGeom prst="rect">
            <a:avLst/>
          </a:prstGeom>
        </p:spPr>
        <p:txBody>
          <a:bodyPr vert="horz" lIns="90599" tIns="45300" rIns="90599" bIns="45300" rtlCol="0"/>
          <a:lstStyle>
            <a:lvl1pPr algn="l" defTabSz="103088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848" y="1"/>
            <a:ext cx="2945813" cy="494110"/>
          </a:xfrm>
          <a:prstGeom prst="rect">
            <a:avLst/>
          </a:prstGeom>
        </p:spPr>
        <p:txBody>
          <a:bodyPr vert="horz" lIns="90599" tIns="45300" rIns="90599" bIns="45300" rtlCol="0"/>
          <a:lstStyle>
            <a:lvl1pPr algn="r" defTabSz="103088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089CEB-531C-4AE0-BCA6-25F19D9143A3}" type="datetimeFigureOut">
              <a:rPr lang="ru-RU"/>
              <a:pPr>
                <a:defRPr/>
              </a:pPr>
              <a:t>11.04.2018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41363"/>
            <a:ext cx="5243513" cy="3708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99" tIns="45300" rIns="90599" bIns="4530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691660"/>
            <a:ext cx="5439410" cy="4443809"/>
          </a:xfrm>
          <a:prstGeom prst="rect">
            <a:avLst/>
          </a:prstGeom>
        </p:spPr>
        <p:txBody>
          <a:bodyPr vert="horz" lIns="90599" tIns="45300" rIns="90599" bIns="4530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80141"/>
            <a:ext cx="2945813" cy="494110"/>
          </a:xfrm>
          <a:prstGeom prst="rect">
            <a:avLst/>
          </a:prstGeom>
        </p:spPr>
        <p:txBody>
          <a:bodyPr vert="horz" lIns="90599" tIns="45300" rIns="90599" bIns="45300" rtlCol="0" anchor="b"/>
          <a:lstStyle>
            <a:lvl1pPr algn="l" defTabSz="103088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848" y="9380141"/>
            <a:ext cx="2945813" cy="494110"/>
          </a:xfrm>
          <a:prstGeom prst="rect">
            <a:avLst/>
          </a:prstGeom>
        </p:spPr>
        <p:txBody>
          <a:bodyPr vert="horz" lIns="90599" tIns="45300" rIns="90599" bIns="45300" rtlCol="0" anchor="b"/>
          <a:lstStyle>
            <a:lvl1pPr algn="r" defTabSz="103088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21F1E3-A28B-40DD-9C91-A8A35FC765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1152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255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2763" algn="l" defTabSz="10255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5525" algn="l" defTabSz="10255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38288" algn="l" defTabSz="10255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1050" algn="l" defTabSz="1025525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65674" algn="l" defTabSz="10262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78827" algn="l" defTabSz="10262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591964" algn="l" defTabSz="10262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05090" algn="l" defTabSz="10262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9463" y="741363"/>
            <a:ext cx="5240337" cy="3705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140" fontAlgn="base">
              <a:spcBef>
                <a:spcPct val="0"/>
              </a:spcBef>
              <a:spcAft>
                <a:spcPct val="0"/>
              </a:spcAft>
              <a:defRPr/>
            </a:pPr>
            <a:fld id="{3AF172D5-CC34-439B-A772-004855263518}" type="slidenum">
              <a:rPr lang="ru-RU" smtClean="0">
                <a:solidFill>
                  <a:srgbClr val="000000"/>
                </a:solidFill>
              </a:rPr>
              <a:pPr defTabSz="103014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39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82638" y="742950"/>
            <a:ext cx="5233987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50362" indent="-28860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4406" indent="-23088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6165" indent="-23088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7925" indent="-23088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39686" indent="-230881" defTabSz="105179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1449" indent="-230881" defTabSz="105179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63212" indent="-230881" defTabSz="105179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24974" indent="-230881" defTabSz="105179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51791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51791"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3" b="5392"/>
          <a:stretch>
            <a:fillRect/>
          </a:stretch>
        </p:blipFill>
        <p:spPr bwMode="auto">
          <a:xfrm>
            <a:off x="-14288" y="1588"/>
            <a:ext cx="10707688" cy="756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2298700"/>
            <a:ext cx="21828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4"/>
          <p:cNvSpPr>
            <a:spLocks noChangeArrowheads="1"/>
          </p:cNvSpPr>
          <p:nvPr userDrawn="1"/>
        </p:nvSpPr>
        <p:spPr bwMode="auto">
          <a:xfrm>
            <a:off x="-14288" y="3481388"/>
            <a:ext cx="476251" cy="492125"/>
          </a:xfrm>
          <a:prstGeom prst="rect">
            <a:avLst/>
          </a:prstGeom>
          <a:gradFill rotWithShape="0">
            <a:gsLst>
              <a:gs pos="0">
                <a:srgbClr val="D8222A"/>
              </a:gs>
              <a:gs pos="100000">
                <a:srgbClr val="80181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572" tIns="60787" rIns="121572" bIns="60787" anchor="ctr">
            <a:spAutoFit/>
          </a:bodyPr>
          <a:lstStyle>
            <a:lvl1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sz="2400" b="1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09906" y="2815220"/>
            <a:ext cx="5246985" cy="1824972"/>
          </a:xfrm>
        </p:spPr>
        <p:txBody>
          <a:bodyPr anchor="ctr">
            <a:normAutofit/>
          </a:bodyPr>
          <a:lstStyle>
            <a:lvl1pPr marL="0" indent="0" algn="l">
              <a:buNone/>
              <a:defRPr sz="5400" b="0">
                <a:solidFill>
                  <a:schemeClr val="bg1"/>
                </a:solidFill>
                <a:latin typeface="PF Din Text Cond Pro" charset="0"/>
                <a:ea typeface="PF Din Text Cond Pro" charset="0"/>
                <a:cs typeface="PF Din Text Cond Pro" charset="0"/>
              </a:defRPr>
            </a:lvl1pPr>
            <a:lvl2pPr marL="607853" indent="0" algn="ctr">
              <a:buNone/>
              <a:defRPr sz="2700"/>
            </a:lvl2pPr>
            <a:lvl3pPr marL="1215704" indent="0" algn="ctr">
              <a:buNone/>
              <a:defRPr sz="2400"/>
            </a:lvl3pPr>
            <a:lvl4pPr marL="1823561" indent="0" algn="ctr">
              <a:buNone/>
              <a:defRPr sz="2200"/>
            </a:lvl4pPr>
            <a:lvl5pPr marL="2431421" indent="0" algn="ctr">
              <a:buNone/>
              <a:defRPr sz="2200"/>
            </a:lvl5pPr>
            <a:lvl6pPr marL="3039273" indent="0" algn="ctr">
              <a:buNone/>
              <a:defRPr sz="2200"/>
            </a:lvl6pPr>
            <a:lvl7pPr marL="3647128" indent="0" algn="ctr">
              <a:buNone/>
              <a:defRPr sz="2200"/>
            </a:lvl7pPr>
            <a:lvl8pPr marL="4254979" indent="0" algn="ctr">
              <a:buNone/>
              <a:defRPr sz="2200"/>
            </a:lvl8pPr>
            <a:lvl9pPr marL="4862838" indent="0" algn="ctr">
              <a:buNone/>
              <a:defRPr sz="2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277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3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6DD58A1D-4959-4035-96BF-8C2AC8D303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827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 rtlCol="0"/>
          <a:lstStyle>
            <a:lvl1pPr algn="ctr"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 sz="3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0D3808FF-D969-48B3-B05C-CF7F063D73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28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37" y="301184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3" y="301059"/>
            <a:ext cx="5977906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37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5649" indent="0">
              <a:buNone/>
              <a:defRPr sz="1800"/>
            </a:lvl2pPr>
            <a:lvl3pPr marL="1291290" indent="0">
              <a:buNone/>
              <a:defRPr sz="1400"/>
            </a:lvl3pPr>
            <a:lvl4pPr marL="1936927" indent="0">
              <a:buNone/>
              <a:defRPr sz="1300"/>
            </a:lvl4pPr>
            <a:lvl5pPr marL="2582577" indent="0">
              <a:buNone/>
              <a:defRPr sz="1300"/>
            </a:lvl5pPr>
            <a:lvl6pPr marL="3228230" indent="0">
              <a:buNone/>
              <a:defRPr sz="1300"/>
            </a:lvl6pPr>
            <a:lvl7pPr marL="3873870" indent="0">
              <a:buNone/>
              <a:defRPr sz="1300"/>
            </a:lvl7pPr>
            <a:lvl8pPr marL="4519525" indent="0">
              <a:buNone/>
              <a:defRPr sz="1300"/>
            </a:lvl8pPr>
            <a:lvl9pPr marL="516516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3F8364A-4E13-4975-B606-F4A2192352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600"/>
            </a:lvl1pPr>
            <a:lvl2pPr marL="645649" indent="0">
              <a:buNone/>
              <a:defRPr sz="4100"/>
            </a:lvl2pPr>
            <a:lvl3pPr marL="1291290" indent="0">
              <a:buNone/>
              <a:defRPr sz="3400"/>
            </a:lvl3pPr>
            <a:lvl4pPr marL="1936927" indent="0">
              <a:buNone/>
              <a:defRPr sz="2900"/>
            </a:lvl4pPr>
            <a:lvl5pPr marL="2582577" indent="0">
              <a:buNone/>
              <a:defRPr sz="2900"/>
            </a:lvl5pPr>
            <a:lvl6pPr marL="3228230" indent="0">
              <a:buNone/>
              <a:defRPr sz="2900"/>
            </a:lvl6pPr>
            <a:lvl7pPr marL="3873870" indent="0">
              <a:buNone/>
              <a:defRPr sz="2900"/>
            </a:lvl7pPr>
            <a:lvl8pPr marL="4519525" indent="0">
              <a:buNone/>
              <a:defRPr sz="2900"/>
            </a:lvl8pPr>
            <a:lvl9pPr marL="5165160" indent="0">
              <a:buNone/>
              <a:defRPr sz="29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5649" indent="0">
              <a:buNone/>
              <a:defRPr sz="1800"/>
            </a:lvl2pPr>
            <a:lvl3pPr marL="1291290" indent="0">
              <a:buNone/>
              <a:defRPr sz="1400"/>
            </a:lvl3pPr>
            <a:lvl4pPr marL="1936927" indent="0">
              <a:buNone/>
              <a:defRPr sz="1300"/>
            </a:lvl4pPr>
            <a:lvl5pPr marL="2582577" indent="0">
              <a:buNone/>
              <a:defRPr sz="1300"/>
            </a:lvl5pPr>
            <a:lvl6pPr marL="3228230" indent="0">
              <a:buNone/>
              <a:defRPr sz="1300"/>
            </a:lvl6pPr>
            <a:lvl7pPr marL="3873870" indent="0">
              <a:buNone/>
              <a:defRPr sz="1300"/>
            </a:lvl7pPr>
            <a:lvl8pPr marL="4519525" indent="0">
              <a:buNone/>
              <a:defRPr sz="1300"/>
            </a:lvl8pPr>
            <a:lvl9pPr marL="516516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F2698AC8-77F8-42CE-940C-136EECDB93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318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3294F7B-5692-4724-91E5-6C357DB4A3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231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9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730B3381-F69D-4425-8787-73532D089A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061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044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380" tIns="45691" rIns="91380" bIns="45691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400" eaLnBrk="1" hangingPunct="1">
              <a:defRPr/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73F60-97F5-4712-8DA6-A393B129B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85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Изображение 5" descr="ICTDay_SMALL MAP.png"/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400" eaLnBrk="1" hangingPunct="1">
              <a:defRPr/>
            </a:pPr>
            <a:endParaRPr lang="ru-RU" altLang="ru-RU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9" y="1771655"/>
            <a:ext cx="8561139" cy="5324475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3301" indent="0">
              <a:defRPr>
                <a:latin typeface="+mj-lt"/>
              </a:defRPr>
            </a:lvl2pPr>
            <a:lvl3pPr marL="628239" indent="-260180">
              <a:defRPr>
                <a:latin typeface="+mj-lt"/>
              </a:defRPr>
            </a:lvl3pPr>
            <a:lvl4pPr marL="0" indent="360125">
              <a:defRPr>
                <a:latin typeface="+mj-lt"/>
              </a:defRPr>
            </a:lvl4pPr>
            <a:lvl5pPr marL="143415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7"/>
            <a:ext cx="8581268" cy="1219199"/>
          </a:xfrm>
        </p:spPr>
        <p:txBody>
          <a:bodyPr/>
          <a:lstStyle>
            <a:lvl1pPr marL="0" marR="0" indent="0" defTabSz="10423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8E2C3-5A82-4C29-B077-B826CACF5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206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Изображение 6" descr="ICTDay_SMALL MAP.png"/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400" eaLnBrk="1" hangingPunct="1">
              <a:defRPr/>
            </a:pPr>
            <a:endParaRPr lang="ru-RU" altLang="ru-RU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9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8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3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635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59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1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3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01FDB-B76D-479B-A11B-9014E27F8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425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0169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Изображение 7" descr="ICTDay_SMALL MAP.png"/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400" eaLnBrk="1" hangingPunct="1">
              <a:defRPr/>
            </a:pPr>
            <a:endParaRPr lang="ru-RU" altLang="ru-RU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736B5-3AC1-4A52-96DA-E6A89169C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306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6" indent="0">
              <a:buNone/>
              <a:defRPr sz="2300" b="1"/>
            </a:lvl2pPr>
            <a:lvl3pPr marL="1042372" indent="0">
              <a:buNone/>
              <a:defRPr sz="2100" b="1"/>
            </a:lvl3pPr>
            <a:lvl4pPr marL="1563558" indent="0">
              <a:buNone/>
              <a:defRPr sz="1900" b="1"/>
            </a:lvl4pPr>
            <a:lvl5pPr marL="2084746" indent="0">
              <a:buNone/>
              <a:defRPr sz="1900" b="1"/>
            </a:lvl5pPr>
            <a:lvl6pPr marL="2605930" indent="0">
              <a:buNone/>
              <a:defRPr sz="1900" b="1"/>
            </a:lvl6pPr>
            <a:lvl7pPr marL="3127116" indent="0">
              <a:buNone/>
              <a:defRPr sz="1900" b="1"/>
            </a:lvl7pPr>
            <a:lvl8pPr marL="3648304" indent="0">
              <a:buNone/>
              <a:defRPr sz="1900" b="1"/>
            </a:lvl8pPr>
            <a:lvl9pPr marL="4169488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8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6" indent="0">
              <a:buNone/>
              <a:defRPr sz="2300" b="1"/>
            </a:lvl2pPr>
            <a:lvl3pPr marL="1042372" indent="0">
              <a:buNone/>
              <a:defRPr sz="2100" b="1"/>
            </a:lvl3pPr>
            <a:lvl4pPr marL="1563558" indent="0">
              <a:buNone/>
              <a:defRPr sz="1900" b="1"/>
            </a:lvl4pPr>
            <a:lvl5pPr marL="2084746" indent="0">
              <a:buNone/>
              <a:defRPr sz="1900" b="1"/>
            </a:lvl5pPr>
            <a:lvl6pPr marL="2605930" indent="0">
              <a:buNone/>
              <a:defRPr sz="1900" b="1"/>
            </a:lvl6pPr>
            <a:lvl7pPr marL="3127116" indent="0">
              <a:buNone/>
              <a:defRPr sz="1900" b="1"/>
            </a:lvl7pPr>
            <a:lvl8pPr marL="3648304" indent="0">
              <a:buNone/>
              <a:defRPr sz="1900" b="1"/>
            </a:lvl8pPr>
            <a:lvl9pPr marL="4169488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939A2-2962-4B45-AFD4-23DE9BCF2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295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Изображение 6" descr="ICTDay_SMALL MAP.png"/>
          <p:cNvSpPr>
            <a:spLocks noChangeAspect="1"/>
          </p:cNvSpPr>
          <p:nvPr userDrawn="1"/>
        </p:nvSpPr>
        <p:spPr bwMode="auto">
          <a:xfrm>
            <a:off x="8083550" y="396875"/>
            <a:ext cx="2303463" cy="13890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400" eaLnBrk="1" hangingPunct="1">
              <a:defRPr/>
            </a:pPr>
            <a:endParaRPr lang="ru-RU" altLang="ru-RU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A35C3-E361-4A2C-908A-7651AFF95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248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A30EC-E0F0-4A02-BDAE-3E3AFBC39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801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4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1" y="301051"/>
            <a:ext cx="5977909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4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186" indent="0">
              <a:buNone/>
              <a:defRPr sz="1400"/>
            </a:lvl2pPr>
            <a:lvl3pPr marL="1042372" indent="0">
              <a:buNone/>
              <a:defRPr sz="1100"/>
            </a:lvl3pPr>
            <a:lvl4pPr marL="1563558" indent="0">
              <a:buNone/>
              <a:defRPr sz="1000"/>
            </a:lvl4pPr>
            <a:lvl5pPr marL="2084746" indent="0">
              <a:buNone/>
              <a:defRPr sz="1000"/>
            </a:lvl5pPr>
            <a:lvl6pPr marL="2605930" indent="0">
              <a:buNone/>
              <a:defRPr sz="1000"/>
            </a:lvl6pPr>
            <a:lvl7pPr marL="3127116" indent="0">
              <a:buNone/>
              <a:defRPr sz="1000"/>
            </a:lvl7pPr>
            <a:lvl8pPr marL="3648304" indent="0">
              <a:buNone/>
              <a:defRPr sz="1000"/>
            </a:lvl8pPr>
            <a:lvl9pPr marL="416948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B29AA-0A6D-4556-AF94-DA0D87708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3687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186" indent="0">
              <a:buNone/>
              <a:defRPr sz="3200"/>
            </a:lvl2pPr>
            <a:lvl3pPr marL="1042372" indent="0">
              <a:buNone/>
              <a:defRPr sz="2700"/>
            </a:lvl3pPr>
            <a:lvl4pPr marL="1563558" indent="0">
              <a:buNone/>
              <a:defRPr sz="2300"/>
            </a:lvl4pPr>
            <a:lvl5pPr marL="2084746" indent="0">
              <a:buNone/>
              <a:defRPr sz="2300"/>
            </a:lvl5pPr>
            <a:lvl6pPr marL="2605930" indent="0">
              <a:buNone/>
              <a:defRPr sz="2300"/>
            </a:lvl6pPr>
            <a:lvl7pPr marL="3127116" indent="0">
              <a:buNone/>
              <a:defRPr sz="2300"/>
            </a:lvl7pPr>
            <a:lvl8pPr marL="3648304" indent="0">
              <a:buNone/>
              <a:defRPr sz="2300"/>
            </a:lvl8pPr>
            <a:lvl9pPr marL="4169488" indent="0">
              <a:buNone/>
              <a:defRPr sz="23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186" indent="0">
              <a:buNone/>
              <a:defRPr sz="1400"/>
            </a:lvl2pPr>
            <a:lvl3pPr marL="1042372" indent="0">
              <a:buNone/>
              <a:defRPr sz="1100"/>
            </a:lvl3pPr>
            <a:lvl4pPr marL="1563558" indent="0">
              <a:buNone/>
              <a:defRPr sz="1000"/>
            </a:lvl4pPr>
            <a:lvl5pPr marL="2084746" indent="0">
              <a:buNone/>
              <a:defRPr sz="1000"/>
            </a:lvl5pPr>
            <a:lvl6pPr marL="2605930" indent="0">
              <a:buNone/>
              <a:defRPr sz="1000"/>
            </a:lvl6pPr>
            <a:lvl7pPr marL="3127116" indent="0">
              <a:buNone/>
              <a:defRPr sz="1000"/>
            </a:lvl7pPr>
            <a:lvl8pPr marL="3648304" indent="0">
              <a:buNone/>
              <a:defRPr sz="1000"/>
            </a:lvl8pPr>
            <a:lvl9pPr marL="416948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FE198-3559-445B-8876-1D67672D9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113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961E7-9D4D-4055-B079-E60585ABB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913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4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298CE-D3C4-4957-9172-5F73C487E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536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364" tIns="45683" rIns="91364" bIns="4568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305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D71F5A-7D23-4AAC-B6F3-30EFD96D2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9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680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6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780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2" y="536517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1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36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2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28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7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19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6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807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197" tIns="56595" rIns="113197" bIns="56595"/>
          <a:lstStyle>
            <a:lvl1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6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80" y="1771664"/>
            <a:ext cx="8561139" cy="5324476"/>
          </a:xfrm>
        </p:spPr>
        <p:txBody>
          <a:bodyPr/>
          <a:lstStyle>
            <a:lvl1pPr marL="450012" indent="0">
              <a:buFontTx/>
              <a:buNone/>
              <a:defRPr b="1">
                <a:latin typeface="+mj-lt"/>
              </a:defRPr>
            </a:lvl1pPr>
            <a:lvl2pPr marL="446130" indent="3987">
              <a:defRPr>
                <a:latin typeface="+mj-lt"/>
              </a:defRPr>
            </a:lvl2pPr>
            <a:lvl3pPr marL="778263" indent="-322304">
              <a:tabLst/>
              <a:defRPr>
                <a:latin typeface="+mj-lt"/>
              </a:defRPr>
            </a:lvl3pPr>
            <a:lvl4pPr marL="0" indent="446130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7" y="552549"/>
            <a:ext cx="8580438" cy="1219199"/>
          </a:xfrm>
        </p:spPr>
        <p:txBody>
          <a:bodyPr/>
          <a:lstStyle>
            <a:lvl1pPr marL="0" marR="0" indent="0" defTabSz="12912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EAFE2FCC-D51B-4783-ABB2-E43436698B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983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80" y="1771664"/>
            <a:ext cx="8561139" cy="5324476"/>
          </a:xfrm>
        </p:spPr>
        <p:txBody>
          <a:bodyPr/>
          <a:lstStyle>
            <a:lvl1pPr marL="450012" indent="0">
              <a:buFontTx/>
              <a:buNone/>
              <a:defRPr b="1">
                <a:latin typeface="+mj-lt"/>
              </a:defRPr>
            </a:lvl1pPr>
            <a:lvl2pPr marL="450012" indent="0">
              <a:defRPr>
                <a:latin typeface="+mj-lt"/>
              </a:defRPr>
            </a:lvl2pPr>
            <a:lvl3pPr marL="778263" indent="-322304">
              <a:defRPr>
                <a:latin typeface="+mj-lt"/>
              </a:defRPr>
            </a:lvl3pPr>
            <a:lvl4pPr marL="0" indent="446130">
              <a:defRPr>
                <a:latin typeface="+mj-lt"/>
              </a:defRPr>
            </a:lvl4pPr>
            <a:lvl5pPr marL="17766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549"/>
            <a:ext cx="8581268" cy="1219199"/>
          </a:xfrm>
        </p:spPr>
        <p:txBody>
          <a:bodyPr/>
          <a:lstStyle>
            <a:lvl1pPr marL="0" marR="0" indent="0" defTabSz="12912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4C57EE2-D791-4B2E-BF84-17C4750EA7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313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80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80" y="3781427"/>
            <a:ext cx="8561139" cy="3314700"/>
          </a:xfrm>
        </p:spPr>
        <p:txBody>
          <a:bodyPr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564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129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3692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257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282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738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195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651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FD176894-8CC1-4843-AED9-95445620CB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786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70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8A259B8-8519-4D32-8075-8FC97C6C76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721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3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28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5649" indent="0">
              <a:buNone/>
              <a:defRPr sz="2900" b="1"/>
            </a:lvl2pPr>
            <a:lvl3pPr marL="1291290" indent="0">
              <a:buNone/>
              <a:defRPr sz="2600" b="1"/>
            </a:lvl3pPr>
            <a:lvl4pPr marL="1936927" indent="0">
              <a:buNone/>
              <a:defRPr sz="2200" b="1"/>
            </a:lvl4pPr>
            <a:lvl5pPr marL="2582577" indent="0">
              <a:buNone/>
              <a:defRPr sz="2200" b="1"/>
            </a:lvl5pPr>
            <a:lvl6pPr marL="3228230" indent="0">
              <a:buNone/>
              <a:defRPr sz="2200" b="1"/>
            </a:lvl6pPr>
            <a:lvl7pPr marL="3873870" indent="0">
              <a:buNone/>
              <a:defRPr sz="2200" b="1"/>
            </a:lvl7pPr>
            <a:lvl8pPr marL="4519525" indent="0">
              <a:buNone/>
              <a:defRPr sz="2200" b="1"/>
            </a:lvl8pPr>
            <a:lvl9pPr marL="516516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28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5649" indent="0">
              <a:buNone/>
              <a:defRPr sz="2900" b="1"/>
            </a:lvl2pPr>
            <a:lvl3pPr marL="1291290" indent="0">
              <a:buNone/>
              <a:defRPr sz="2600" b="1"/>
            </a:lvl3pPr>
            <a:lvl4pPr marL="1936927" indent="0">
              <a:buNone/>
              <a:defRPr sz="2200" b="1"/>
            </a:lvl4pPr>
            <a:lvl5pPr marL="2582577" indent="0">
              <a:buNone/>
              <a:defRPr sz="2200" b="1"/>
            </a:lvl5pPr>
            <a:lvl6pPr marL="3228230" indent="0">
              <a:buNone/>
              <a:defRPr sz="2200" b="1"/>
            </a:lvl6pPr>
            <a:lvl7pPr marL="3873870" indent="0">
              <a:buNone/>
              <a:defRPr sz="2200" b="1"/>
            </a:lvl7pPr>
            <a:lvl8pPr marL="4519525" indent="0">
              <a:buNone/>
              <a:defRPr sz="2200" b="1"/>
            </a:lvl8pPr>
            <a:lvl9pPr marL="516516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26265" fontAlgn="auto">
              <a:lnSpc>
                <a:spcPts val="3015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D0646410-ED12-4D22-ACFC-DF86F49A0B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2626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69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 rot="16200000">
            <a:off x="10160000" y="7027863"/>
            <a:ext cx="604838" cy="461962"/>
          </a:xfrm>
          <a:prstGeom prst="rect">
            <a:avLst/>
          </a:prstGeom>
          <a:gradFill>
            <a:gsLst>
              <a:gs pos="0">
                <a:srgbClr val="D8222A"/>
              </a:gs>
              <a:gs pos="100000">
                <a:srgbClr val="80181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78" tIns="45591" rIns="91178" bIns="45591" anchor="ctr"/>
          <a:lstStyle/>
          <a:p>
            <a:pPr algn="ctr" defTabSz="91179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3075" name="Номер слайда 1"/>
          <p:cNvSpPr txBox="1">
            <a:spLocks/>
          </p:cNvSpPr>
          <p:nvPr userDrawn="1">
            <p:custDataLst>
              <p:tags r:id="rId5"/>
            </p:custDataLst>
          </p:nvPr>
        </p:nvSpPr>
        <p:spPr bwMode="auto">
          <a:xfrm>
            <a:off x="10231438" y="6956425"/>
            <a:ext cx="4619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91122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911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5F5F5F"/>
              </a:buClr>
              <a:defRPr/>
            </a:pPr>
            <a:fld id="{B8D8FBBA-7399-4E51-A357-959836BB7127}" type="slidenum">
              <a:rPr lang="ru-RU" altLang="ru-RU" sz="2400" smtClean="0">
                <a:solidFill>
                  <a:srgbClr val="FFFFFF"/>
                </a:solidFill>
                <a:latin typeface="PF Din Text Cond Pro"/>
                <a:ea typeface="PF Din Text Cond Pro"/>
                <a:cs typeface="PF Din Text Cond Pro"/>
              </a:rPr>
              <a:pPr algn="ctr" eaLnBrk="1" hangingPunct="1">
                <a:buClr>
                  <a:srgbClr val="5F5F5F"/>
                </a:buClr>
                <a:defRPr/>
              </a:pPr>
              <a:t>‹#›</a:t>
            </a:fld>
            <a:endParaRPr lang="ru-RU" altLang="ru-RU" sz="2400" smtClean="0">
              <a:solidFill>
                <a:srgbClr val="FFFFFF"/>
              </a:solidFill>
              <a:latin typeface="PF Din Text Cond Pro"/>
              <a:ea typeface="PF Din Text Cond Pro"/>
              <a:cs typeface="PF Din Text Cond Pro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61963" y="604838"/>
            <a:ext cx="9769475" cy="6351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78" tIns="45591" rIns="91178" bIns="45591" anchor="ctr"/>
          <a:lstStyle/>
          <a:p>
            <a:pPr algn="ctr" defTabSz="91179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3077" name="Заголовок 1"/>
          <p:cNvSpPr>
            <a:spLocks noGrp="1"/>
          </p:cNvSpPr>
          <p:nvPr>
            <p:ph type="title"/>
          </p:nvPr>
        </p:nvSpPr>
        <p:spPr bwMode="auto">
          <a:xfrm>
            <a:off x="630238" y="715963"/>
            <a:ext cx="9223375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8" name="Текст 2"/>
          <p:cNvSpPr>
            <a:spLocks noGrp="1"/>
          </p:cNvSpPr>
          <p:nvPr>
            <p:ph type="body" idx="1"/>
          </p:nvPr>
        </p:nvSpPr>
        <p:spPr bwMode="auto">
          <a:xfrm>
            <a:off x="630238" y="2087563"/>
            <a:ext cx="9139237" cy="458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178" tIns="45591" rIns="91178" bIns="455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604838"/>
            <a:ext cx="461963" cy="942975"/>
          </a:xfrm>
          <a:prstGeom prst="rect">
            <a:avLst/>
          </a:prstGeom>
          <a:gradFill>
            <a:gsLst>
              <a:gs pos="0">
                <a:srgbClr val="D8222A"/>
              </a:gs>
              <a:gs pos="100000">
                <a:srgbClr val="80181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78" tIns="45591" rIns="91178" bIns="45591" anchor="ctr"/>
          <a:lstStyle/>
          <a:p>
            <a:pPr algn="ctr" defTabSz="91179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 rot="16200000">
            <a:off x="9721056" y="5984082"/>
            <a:ext cx="1482725" cy="46196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78" tIns="45591" rIns="91178" bIns="45591" anchor="ctr"/>
          <a:lstStyle/>
          <a:p>
            <a:pPr algn="ctr" defTabSz="91179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369" r:id="rId1"/>
    <p:sldLayoutId id="2147487335" r:id="rId2"/>
    <p:sldLayoutId id="2147487336" r:id="rId3"/>
  </p:sldLayoutIdLst>
  <p:hf hdr="0" ftr="0" dt="0"/>
  <p:txStyles>
    <p:titleStyle>
      <a:lvl1pPr algn="l" defTabSz="1214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 kern="1200">
          <a:solidFill>
            <a:schemeClr val="tx2"/>
          </a:solidFill>
          <a:latin typeface="PF Din Text Cond Pro" charset="0"/>
          <a:ea typeface="PF Din Text Cond Pro" charset="0"/>
          <a:cs typeface="PF Din Text Cond Pro" charset="0"/>
        </a:defRPr>
      </a:lvl1pPr>
      <a:lvl2pPr algn="l" defTabSz="1214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2pPr>
      <a:lvl3pPr algn="l" defTabSz="1214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3pPr>
      <a:lvl4pPr algn="l" defTabSz="1214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4pPr>
      <a:lvl5pPr algn="l" defTabSz="1214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5pPr>
      <a:lvl6pPr marL="457200" algn="l" defTabSz="1214438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6pPr>
      <a:lvl7pPr marL="914400" algn="l" defTabSz="1214438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7pPr>
      <a:lvl8pPr marL="1371600" algn="l" defTabSz="1214438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8pPr>
      <a:lvl9pPr marL="1828800" algn="l" defTabSz="1214438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PF Din Text Cond Pro"/>
          <a:ea typeface="PF Din Text Cond Pro"/>
          <a:cs typeface="PF Din Text Cond Pro"/>
        </a:defRPr>
      </a:lvl9pPr>
    </p:titleStyle>
    <p:bodyStyle>
      <a:lvl1pPr marL="342900" indent="-342900" algn="l" defTabSz="1214438" rtl="0" eaLnBrk="0" fontAlgn="base" hangingPunct="0">
        <a:lnSpc>
          <a:spcPct val="90000"/>
        </a:lnSpc>
        <a:spcBef>
          <a:spcPts val="1325"/>
        </a:spcBef>
        <a:spcAft>
          <a:spcPct val="0"/>
        </a:spcAft>
        <a:buFont typeface="Arial" pitchFamily="34" charset="0"/>
        <a:defRPr sz="3200" kern="1200">
          <a:solidFill>
            <a:schemeClr val="tx1"/>
          </a:solidFill>
          <a:latin typeface="PF Din Text Cond Pro" charset="0"/>
          <a:ea typeface="PF Din Text Cond Pro" charset="0"/>
          <a:cs typeface="PF Din Text Cond Pro" charset="0"/>
        </a:defRPr>
      </a:lvl1pPr>
      <a:lvl2pPr marL="911225" indent="-303213" algn="l" defTabSz="1214438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PF Din Text Cond Pro" charset="0"/>
          <a:ea typeface="PF Din Text Cond Pro" charset="0"/>
          <a:cs typeface="PF Din Text Cond Pro" charset="0"/>
        </a:defRPr>
      </a:lvl2pPr>
      <a:lvl3pPr marL="1519238" indent="-303213" algn="l" defTabSz="1214438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PF Din Text Cond Pro" charset="0"/>
          <a:ea typeface="PF Din Text Cond Pro" charset="0"/>
          <a:cs typeface="PF Din Text Cond Pro" charset="0"/>
        </a:defRPr>
      </a:lvl3pPr>
      <a:lvl4pPr marL="2127250" indent="-303213" algn="l" defTabSz="1214438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PF Din Text Cond Pro" charset="0"/>
          <a:ea typeface="PF Din Text Cond Pro" charset="0"/>
          <a:cs typeface="PF Din Text Cond Pro" charset="0"/>
        </a:defRPr>
      </a:lvl4pPr>
      <a:lvl5pPr marL="2735263" indent="-303213" algn="l" defTabSz="1214438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PF Din Text Cond Pro" charset="0"/>
          <a:ea typeface="PF Din Text Cond Pro" charset="0"/>
          <a:cs typeface="PF Din Text Cond Pro" charset="0"/>
        </a:defRPr>
      </a:lvl5pPr>
      <a:lvl6pPr marL="3343198" indent="-303926" algn="l" defTabSz="1215704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51054" indent="-303926" algn="l" defTabSz="1215704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58911" indent="-303926" algn="l" defTabSz="1215704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66761" indent="-303926" algn="l" defTabSz="1215704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7853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5704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3561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1421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39273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128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54979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62838" algn="l" defTabSz="121570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735" tIns="51363" rIns="102735" bIns="513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735" tIns="51363" rIns="102735" bIns="51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wrap="square" lIns="102735" tIns="51363" rIns="102735" bIns="51363" numCol="1" anchor="ctr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wrap="square" lIns="102735" tIns="51363" rIns="102735" bIns="51363" numCol="1" anchor="ctr" anchorCtr="0" compatLnSpc="1">
            <a:prstTxWarp prst="textNoShape">
              <a:avLst/>
            </a:prstTxWarp>
          </a:bodyPr>
          <a:lstStyle>
            <a:lvl1pPr algn="ctr">
              <a:defRPr sz="18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2735" tIns="51363" rIns="102735" bIns="51363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3013"/>
              </a:lnSpc>
              <a:defRPr sz="34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3B41753-C46E-46E2-AAB5-43F7ED70D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370" r:id="rId1"/>
    <p:sldLayoutId id="2147487371" r:id="rId2"/>
    <p:sldLayoutId id="2147487372" r:id="rId3"/>
    <p:sldLayoutId id="2147487373" r:id="rId4"/>
    <p:sldLayoutId id="2147487374" r:id="rId5"/>
    <p:sldLayoutId id="2147487375" r:id="rId6"/>
    <p:sldLayoutId id="2147487376" r:id="rId7"/>
    <p:sldLayoutId id="2147487377" r:id="rId8"/>
    <p:sldLayoutId id="2147487378" r:id="rId9"/>
    <p:sldLayoutId id="2147487379" r:id="rId10"/>
    <p:sldLayoutId id="2147487380" r:id="rId11"/>
    <p:sldLayoutId id="2147487381" r:id="rId12"/>
    <p:sldLayoutId id="2147487382" r:id="rId13"/>
  </p:sldLayoutIdLst>
  <p:hf hdr="0" ftr="0" dt="0"/>
  <p:txStyles>
    <p:titleStyle>
      <a:lvl1pPr algn="l" defTabSz="1290638" rtl="0" eaLnBrk="0" fontAlgn="base" hangingPunct="0">
        <a:lnSpc>
          <a:spcPts val="6500"/>
        </a:lnSpc>
        <a:spcBef>
          <a:spcPct val="0"/>
        </a:spcBef>
        <a:spcAft>
          <a:spcPct val="0"/>
        </a:spcAft>
        <a:defRPr sz="5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290638" rtl="0" eaLnBrk="0" fontAlgn="base" hangingPunct="0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2pPr>
      <a:lvl3pPr algn="l" defTabSz="1290638" rtl="0" eaLnBrk="0" fontAlgn="base" hangingPunct="0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3pPr>
      <a:lvl4pPr algn="l" defTabSz="1290638" rtl="0" eaLnBrk="0" fontAlgn="base" hangingPunct="0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4pPr>
      <a:lvl5pPr algn="l" defTabSz="1290638" rtl="0" eaLnBrk="0" fontAlgn="base" hangingPunct="0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5pPr>
      <a:lvl6pPr marL="457200" algn="l" defTabSz="1290638" rtl="0" fontAlgn="base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6pPr>
      <a:lvl7pPr marL="914400" algn="l" defTabSz="1290638" rtl="0" fontAlgn="base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7pPr>
      <a:lvl8pPr marL="1371600" algn="l" defTabSz="1290638" rtl="0" fontAlgn="base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8pPr>
      <a:lvl9pPr marL="1828800" algn="l" defTabSz="1290638" rtl="0" fontAlgn="base">
        <a:lnSpc>
          <a:spcPts val="6500"/>
        </a:lnSpc>
        <a:spcBef>
          <a:spcPct val="0"/>
        </a:spcBef>
        <a:spcAft>
          <a:spcPct val="0"/>
        </a:spcAft>
        <a:defRPr sz="5200" b="1">
          <a:solidFill>
            <a:srgbClr val="005AA9"/>
          </a:solidFill>
          <a:latin typeface="Calibri" pitchFamily="34" charset="0"/>
        </a:defRPr>
      </a:lvl9pPr>
    </p:titleStyle>
    <p:bodyStyle>
      <a:lvl1pPr marL="449263" indent="-449263" algn="l" defTabSz="1290638" rtl="0" eaLnBrk="0" fontAlgn="base" hangingPunct="0">
        <a:spcBef>
          <a:spcPct val="20000"/>
        </a:spcBef>
        <a:spcAft>
          <a:spcPct val="0"/>
        </a:spcAft>
        <a:buFont typeface="+mj-lt"/>
        <a:defRPr sz="4600" kern="1200">
          <a:solidFill>
            <a:srgbClr val="005AA9"/>
          </a:solidFill>
          <a:latin typeface="+mj-lt"/>
          <a:ea typeface="+mn-ea"/>
          <a:cs typeface="+mn-cs"/>
        </a:defRPr>
      </a:lvl1pPr>
      <a:lvl2pPr marL="449263" indent="7938" algn="l" defTabSz="1290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900" kern="1200">
          <a:solidFill>
            <a:srgbClr val="504F53"/>
          </a:solidFill>
          <a:latin typeface="+mj-lt"/>
          <a:ea typeface="+mn-ea"/>
          <a:cs typeface="+mn-cs"/>
        </a:defRPr>
      </a:lvl2pPr>
      <a:lvl3pPr marL="881063" indent="-322263" algn="l" defTabSz="1290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154113" algn="just" defTabSz="1290638" rtl="0" eaLnBrk="0" fontAlgn="base" hangingPunct="0">
        <a:lnSpc>
          <a:spcPts val="2263"/>
        </a:lnSpc>
        <a:spcBef>
          <a:spcPts val="5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4pPr>
      <a:lvl5pPr marL="1776413" indent="52388" algn="l" defTabSz="1290638" rtl="0" eaLnBrk="0" fontAlgn="base" hangingPunct="0">
        <a:lnSpc>
          <a:spcPts val="2263"/>
        </a:lnSpc>
        <a:spcBef>
          <a:spcPts val="500"/>
        </a:spcBef>
        <a:spcAft>
          <a:spcPct val="0"/>
        </a:spcAft>
        <a:buFont typeface="Arial" pitchFamily="34" charset="0"/>
        <a:defRPr kern="1200">
          <a:solidFill>
            <a:srgbClr val="8D8C90"/>
          </a:solidFill>
          <a:latin typeface="+mj-lt"/>
          <a:ea typeface="+mn-ea"/>
          <a:cs typeface="+mn-cs"/>
        </a:defRPr>
      </a:lvl5pPr>
      <a:lvl6pPr marL="3551055" indent="-322824" algn="l" defTabSz="129129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196700" indent="-322824" algn="l" defTabSz="129129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42348" indent="-322824" algn="l" defTabSz="129129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88002" indent="-322824" algn="l" defTabSz="129129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5649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1290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36927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2577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28230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73870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19525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65160" algn="l" defTabSz="129129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38" tIns="52118" rIns="104238" bIns="521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4238" tIns="52118" rIns="104238" bIns="52118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rgbClr val="FFFFFF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BA5E4A5-8372-4D95-B6D3-C92279A65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46" r:id="rId1"/>
    <p:sldLayoutId id="2147487447" r:id="rId2"/>
    <p:sldLayoutId id="2147487448" r:id="rId3"/>
    <p:sldLayoutId id="2147487449" r:id="rId4"/>
    <p:sldLayoutId id="2147487347" r:id="rId5"/>
    <p:sldLayoutId id="2147487450" r:id="rId6"/>
    <p:sldLayoutId id="2147487451" r:id="rId7"/>
    <p:sldLayoutId id="2147487348" r:id="rId8"/>
    <p:sldLayoutId id="2147487349" r:id="rId9"/>
    <p:sldLayoutId id="2147487350" r:id="rId10"/>
    <p:sldLayoutId id="2147487351" r:id="rId11"/>
    <p:sldLayoutId id="2147487452" r:id="rId12"/>
    <p:sldLayoutId id="2147487453" r:id="rId13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5250" algn="l" defTabSz="10414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41425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5288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524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709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896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083" indent="-260593" algn="l" defTabSz="10423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8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72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558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74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930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116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304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488" algn="l" defTabSz="10423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063" y="5221288"/>
            <a:ext cx="5349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1911" y="368934"/>
            <a:ext cx="9686925" cy="6985000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847" tIns="62437" rIns="124847" bIns="62437" anchor="ctr"/>
          <a:lstStyle/>
          <a:p>
            <a:pPr algn="ctr" defTabSz="124784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900" dirty="0">
              <a:solidFill>
                <a:prstClr val="white"/>
              </a:solidFill>
            </a:endParaRPr>
          </a:p>
        </p:txBody>
      </p:sp>
      <p:sp>
        <p:nvSpPr>
          <p:cNvPr id="131077" name="TextBox 42"/>
          <p:cNvSpPr txBox="1">
            <a:spLocks noChangeArrowheads="1"/>
          </p:cNvSpPr>
          <p:nvPr/>
        </p:nvSpPr>
        <p:spPr bwMode="auto">
          <a:xfrm>
            <a:off x="939800" y="6580188"/>
            <a:ext cx="8813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847" tIns="62437" rIns="124847" bIns="62437">
            <a:spAutoFit/>
          </a:bodyPr>
          <a:lstStyle>
            <a:lvl1pPr defTabSz="1247775" eaLnBrk="0" hangingPunct="0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 eaLnBrk="0" hangingPunct="0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 eaLnBrk="0" hangingPunct="0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 eaLnBrk="0" hangingPunct="0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 eaLnBrk="0" hangingPunct="0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rgbClr val="7F7F7F"/>
                </a:solidFill>
                <a:latin typeface="Arial Narrow" pitchFamily="34" charset="0"/>
                <a:cs typeface="Arial" pitchFamily="34" charset="0"/>
              </a:rPr>
              <a:t>2018</a:t>
            </a:r>
            <a:endParaRPr lang="ru-RU" altLang="ru-RU" sz="3200" b="1" dirty="0">
              <a:solidFill>
                <a:srgbClr val="7F7F7F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1078" name="TextBox 4"/>
          <p:cNvSpPr txBox="1">
            <a:spLocks noChangeArrowheads="1"/>
          </p:cNvSpPr>
          <p:nvPr/>
        </p:nvSpPr>
        <p:spPr bwMode="auto">
          <a:xfrm>
            <a:off x="791642" y="2584578"/>
            <a:ext cx="8813800" cy="380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9383" tIns="54701" rIns="109383" bIns="54701">
            <a:spAutoFit/>
          </a:bodyPr>
          <a:lstStyle>
            <a:lvl1pPr defTabSz="1027113" eaLnBrk="0" hangingPunct="0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 eaLnBrk="0" hangingPunct="0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 eaLnBrk="0" hangingPunct="0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 eaLnBrk="0" hangingPunct="0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 eaLnBrk="0" hangingPunct="0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Вопросы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достоверности сведений в Едином государственном реестре юридических лиц, последствия нарушения законодательства о государственной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регистрации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 smtClean="0">
              <a:solidFill>
                <a:srgbClr val="104E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104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регистрации и учета налогоплательщиков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104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УФНС России по Свердловской области </a:t>
            </a:r>
            <a:endParaRPr lang="en-US" altLang="ru-RU" sz="2000" dirty="0" smtClean="0">
              <a:solidFill>
                <a:srgbClr val="104E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104E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Е.Ф. Заречнова</a:t>
            </a:r>
            <a:endParaRPr lang="ru-RU" altLang="ru-RU" sz="2000" dirty="0">
              <a:solidFill>
                <a:srgbClr val="104E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4172" y="1771664"/>
            <a:ext cx="9073008" cy="5324476"/>
          </a:xfrm>
        </p:spPr>
        <p:txBody>
          <a:bodyPr/>
          <a:lstStyle/>
          <a:p>
            <a:pPr lvl="0" algn="just"/>
            <a:r>
              <a:rPr lang="ru-RU" sz="2000" b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Гражданский Кодекс РФ -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государственной регистрации юридического лица, изменений его устава или до включения иных данных, не связанных с изменениями устава, в единый государственный реестр юридических лиц уполномоченный государственный орган обязан провести в порядке и в срок, которые предусмотрены законом, проверку достоверности данных, включаемых в указанный реестр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(п</a:t>
            </a: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. 3 статьи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51) </a:t>
            </a:r>
          </a:p>
          <a:p>
            <a:pPr lvl="0" algn="just"/>
            <a:endParaRPr lang="ru-RU" sz="20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2000" b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</a:t>
            </a:r>
            <a:r>
              <a:rPr lang="ru-RU" sz="20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08.08.2001 № 129-ФЗ </a:t>
            </a: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«О государственной регистрации юридических лиц и индивидуальных предпринимателей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» (п.п.4.2- 4.4. ст. 9)</a:t>
            </a:r>
            <a:endParaRPr lang="ru-RU" sz="2000" b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20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ФНС России от 11.02.2016 № ММВ-7-14/72</a:t>
            </a:r>
            <a:r>
              <a:rPr lang="ru-RU" sz="2000" b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(Основания</a:t>
            </a: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, условия и способы проведения указанных в пункте 4.2 статьи 9 Федерального закона от 08.02.2001 №129-ФЗ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, порядок использования результатов этих </a:t>
            </a:r>
            <a:r>
              <a:rPr lang="ru-RU" sz="2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мероприятий)</a:t>
            </a:r>
            <a:endParaRPr lang="ru-RU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2000" dirty="0" smtClean="0">
              <a:solidFill>
                <a:srgbClr val="002060"/>
              </a:solidFill>
            </a:endParaRPr>
          </a:p>
          <a:p>
            <a:pPr lvl="0"/>
            <a:endParaRPr lang="ru-RU" sz="2000" dirty="0"/>
          </a:p>
          <a:p>
            <a:endParaRPr lang="ru-RU" sz="2000" dirty="0"/>
          </a:p>
          <a:p>
            <a:pPr lvl="0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4" y="468264"/>
            <a:ext cx="8580438" cy="1008112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ДОСТОВЕРНОСТИ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СВЕДЕНИЙ ЕГРЮЛ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81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66180" y="407214"/>
            <a:ext cx="8208912" cy="47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6762" tIns="58381" rIns="116762" bIns="58381"/>
          <a:lstStyle>
            <a:lvl1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600" b="1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3360"/>
              </a:lnSpc>
              <a:defRPr/>
            </a:pPr>
            <a:r>
              <a:rPr lang="ru-RU" sz="2800" dirty="0">
                <a:solidFill>
                  <a:srgbClr val="002060"/>
                </a:solidFill>
              </a:rPr>
              <a:t>ПОРЯДОК ПРОВЕРКИ ДОСТОВЕРНОСТИ СВЕДЕНИЙ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7351" y="1687743"/>
            <a:ext cx="5523026" cy="587294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ИНФОРМАЦИЯ О НЕДОСТОВЕРНОСТИ СВЕДЕНИЙ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6243" y="3636616"/>
            <a:ext cx="9515657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Направляет поручение в налоговый орган о проведении мероприятий по </a:t>
            </a:r>
            <a:r>
              <a:rPr lang="ru-RU" sz="2000" b="1" dirty="0" smtClean="0">
                <a:solidFill>
                  <a:srgbClr val="002060"/>
                </a:solidFill>
              </a:rPr>
              <a:t>проверке </a:t>
            </a:r>
            <a:r>
              <a:rPr lang="ru-RU" sz="2000" b="1" dirty="0">
                <a:solidFill>
                  <a:srgbClr val="002060"/>
                </a:solidFill>
              </a:rPr>
              <a:t>достоверности сведений об адресе </a:t>
            </a:r>
            <a:r>
              <a:rPr lang="ru-RU" sz="2000" b="1" dirty="0" smtClean="0">
                <a:solidFill>
                  <a:srgbClr val="002060"/>
                </a:solidFill>
              </a:rPr>
              <a:t>ЮЛ/причастности </a:t>
            </a:r>
            <a:r>
              <a:rPr lang="ru-RU" sz="2000" b="1" dirty="0">
                <a:solidFill>
                  <a:srgbClr val="002060"/>
                </a:solidFill>
              </a:rPr>
              <a:t>ФЛ к деятельности ЮЛ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8122" y="2900101"/>
            <a:ext cx="9515657" cy="44848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Проводит проверку сведений, имеющихся в регистрирующем органе</a:t>
            </a:r>
          </a:p>
        </p:txBody>
      </p:sp>
      <p:cxnSp>
        <p:nvCxnSpPr>
          <p:cNvPr id="16" name="Прямая со стрелкой 15"/>
          <p:cNvCxnSpPr>
            <a:stCxn id="19" idx="3"/>
          </p:cNvCxnSpPr>
          <p:nvPr/>
        </p:nvCxnSpPr>
        <p:spPr>
          <a:xfrm>
            <a:off x="6020378" y="1981390"/>
            <a:ext cx="890535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78348" y="5364807"/>
            <a:ext cx="9431448" cy="5040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Направляет уведомления по адресу ЮЛ, участникам и руководителю о необходимости представления в </a:t>
            </a:r>
            <a:r>
              <a:rPr lang="ru-RU" sz="2000" b="1" dirty="0" smtClean="0">
                <a:solidFill>
                  <a:srgbClr val="002060"/>
                </a:solidFill>
              </a:rPr>
              <a:t>РО достоверных </a:t>
            </a:r>
            <a:r>
              <a:rPr lang="ru-RU" sz="2000" b="1" dirty="0">
                <a:solidFill>
                  <a:srgbClr val="002060"/>
                </a:solidFill>
              </a:rPr>
              <a:t>сведений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110104" y="2035834"/>
            <a:ext cx="2185731" cy="6480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16803" tIns="58402" rIns="116803" bIns="58402" rtlCol="0" anchor="ctr"/>
          <a:lstStyle/>
          <a:p>
            <a:pPr algn="ctr"/>
            <a:r>
              <a:rPr lang="ru-RU" sz="2600" b="1" dirty="0">
                <a:solidFill>
                  <a:srgbClr val="002060"/>
                </a:solidFill>
              </a:rPr>
              <a:t>РЕГОРГАН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8348" y="6588943"/>
            <a:ext cx="9431448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Вносит в ЕГРЮЛ записи о недостоверности сведений (об адресе ЮЛ, должностном лице, участнике)  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8006148" y="2655492"/>
            <a:ext cx="0" cy="390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4" name="Скругленный прямоугольник 143"/>
          <p:cNvSpPr/>
          <p:nvPr/>
        </p:nvSpPr>
        <p:spPr>
          <a:xfrm>
            <a:off x="1818309" y="4572719"/>
            <a:ext cx="7991488" cy="667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Подтверждение достоверности сведений ЕГРЮЛ – дальнейшая работа не проводится</a:t>
            </a:r>
          </a:p>
        </p:txBody>
      </p:sp>
      <p:sp>
        <p:nvSpPr>
          <p:cNvPr id="183" name="Скругленный прямоугольник 182"/>
          <p:cNvSpPr/>
          <p:nvPr/>
        </p:nvSpPr>
        <p:spPr>
          <a:xfrm>
            <a:off x="1818308" y="5988768"/>
            <a:ext cx="7991489" cy="533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3" tIns="58402" rIns="116803" bIns="58402" rtlCol="0" anchor="ctr"/>
          <a:lstStyle/>
          <a:p>
            <a:pPr algn="just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Внесены в ЕГРЮЛ изменения – дальнейшая работа не проводится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827346" y="6465580"/>
            <a:ext cx="588915" cy="754997"/>
          </a:xfrm>
          <a:prstGeom prst="rect">
            <a:avLst/>
          </a:prstGeom>
        </p:spPr>
        <p:txBody>
          <a:bodyPr lIns="116824" tIns="58412" rIns="116824" bIns="58412">
            <a:normAutofit fontScale="77500" lnSpcReduction="20000"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pic>
        <p:nvPicPr>
          <p:cNvPr id="15" name="Picture 3"/>
          <p:cNvPicPr/>
          <p:nvPr/>
        </p:nvPicPr>
        <p:blipFill>
          <a:blip r:embed="rId3"/>
          <a:stretch/>
        </p:blipFill>
        <p:spPr>
          <a:xfrm flipH="1">
            <a:off x="7283515" y="703699"/>
            <a:ext cx="2524612" cy="142074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25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7" y="1240083"/>
            <a:ext cx="9431448" cy="592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5185" y="499089"/>
            <a:ext cx="9178820" cy="635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2300" b="1" dirty="0">
                <a:solidFill>
                  <a:srgbClr val="002060"/>
                </a:solidFill>
                <a:latin typeface="Trebuchet MS" panose="020B0603020202020204" pitchFamily="34" charset="0"/>
              </a:rPr>
              <a:t>ЭЛЕКТРОНЫЕ СЕРВИСЫ ФНС РОССИИ (</a:t>
            </a:r>
            <a:r>
              <a:rPr lang="en-US" sz="2300" b="1" dirty="0">
                <a:solidFill>
                  <a:srgbClr val="002060"/>
                </a:solidFill>
                <a:latin typeface="Trebuchet MS" panose="020B0603020202020204" pitchFamily="34" charset="0"/>
              </a:rPr>
              <a:t>www.nalog.ru)</a:t>
            </a:r>
            <a:endParaRPr lang="ru-RU" sz="23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673025" y="3674775"/>
            <a:ext cx="4210468" cy="6351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>
          <a:xfrm>
            <a:off x="9827346" y="6465580"/>
            <a:ext cx="588915" cy="754997"/>
          </a:xfrm>
          <a:prstGeom prst="rect">
            <a:avLst/>
          </a:prstGeom>
        </p:spPr>
        <p:txBody>
          <a:bodyPr vert="horz" lIns="104290" tIns="52145" rIns="104290" bIns="52145" rtlCol="0" anchor="ctr"/>
          <a:lstStyle>
            <a:defPPr>
              <a:defRPr lang="ru-RU"/>
            </a:defPPr>
            <a:lvl1pPr marL="0" algn="ctr" defTabSz="816296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z="2700">
                <a:solidFill>
                  <a:schemeClr val="bg1"/>
                </a:solidFill>
              </a:rPr>
              <a:pPr/>
              <a:t>12</a:t>
            </a:fld>
            <a:endParaRPr lang="ru-RU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163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957376"/>
              </p:ext>
            </p:extLst>
          </p:nvPr>
        </p:nvGraphicFramePr>
        <p:xfrm>
          <a:off x="954212" y="1771650"/>
          <a:ext cx="8569201" cy="532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0196" y="552550"/>
            <a:ext cx="9145015" cy="779810"/>
          </a:xfrm>
        </p:spPr>
        <p:txBody>
          <a:bodyPr/>
          <a:lstStyle/>
          <a:p>
            <a:r>
              <a:rPr lang="ru-RU" sz="3200" dirty="0" smtClean="0"/>
              <a:t>ПОСЛЕДСТВИЯ НАРУШЕНИЯ  ЗАКОНОДАТЕЛЬСТВА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471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413" y="5272088"/>
            <a:ext cx="56832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1398588"/>
            <a:ext cx="12827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9940" y="187325"/>
            <a:ext cx="10342797" cy="7226300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defTabSz="1042688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989849" y="2820189"/>
            <a:ext cx="8606739" cy="923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96" tIns="45649" rIns="91296" bIns="4564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1217" eaLnBrk="1" hangingPunct="1"/>
            <a:r>
              <a:rPr lang="ru-RU" sz="2700" b="1" dirty="0">
                <a:solidFill>
                  <a:srgbClr val="104E72"/>
                </a:solidFill>
                <a:latin typeface="Calibri" pitchFamily="34" charset="0"/>
                <a:cs typeface="Aharoni" pitchFamily="2" charset="-79"/>
              </a:rPr>
              <a:t>УПРАВЛЕНИЕ ФЕДЕРАЛЬНОЙ НАЛОГОВОЙ СЛУЖБЫ ПО СВЕРДЛОВСКОЙ ОБЛАСТИ</a:t>
            </a:r>
          </a:p>
        </p:txBody>
      </p:sp>
      <p:sp>
        <p:nvSpPr>
          <p:cNvPr id="7" name="TextBox 42"/>
          <p:cNvSpPr txBox="1">
            <a:spLocks noChangeArrowheads="1"/>
          </p:cNvSpPr>
          <p:nvPr/>
        </p:nvSpPr>
        <p:spPr bwMode="auto">
          <a:xfrm>
            <a:off x="955484" y="4263162"/>
            <a:ext cx="8623215" cy="50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96" tIns="45649" rIns="91296" bIns="4564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41217" eaLnBrk="1" hangingPunct="1"/>
            <a:r>
              <a:rPr lang="ru-RU" sz="2700" b="1" dirty="0">
                <a:solidFill>
                  <a:srgbClr val="104E72"/>
                </a:solidFill>
                <a:latin typeface="Calibri" pitchFamily="34" charset="0"/>
                <a:cs typeface="Aharoni" pitchFamily="2" charset="-79"/>
              </a:rPr>
              <a:t>Спасибо за внимание</a:t>
            </a:r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034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66180" y="1548383"/>
            <a:ext cx="9001000" cy="5547757"/>
          </a:xfrm>
        </p:spPr>
        <p:txBody>
          <a:bodyPr/>
          <a:lstStyle/>
          <a:p>
            <a:pPr algn="just"/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«О внесении изменений в отдельные законодательные акты Российской Федерации в части </a:t>
            </a: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 достоверности сведений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, представляемых при государственной регистрации юридических лиц и индивидуальных предпринимателей»</a:t>
            </a:r>
          </a:p>
          <a:p>
            <a:pPr algn="just"/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изменения в </a:t>
            </a:r>
          </a:p>
          <a:p>
            <a:pPr marL="365074" indent="-365074">
              <a:buFont typeface="Wingdings" panose="05000000000000000000" pitchFamily="2" charset="2"/>
              <a:buChar char="§"/>
            </a:pP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8 августа 2001 года </a:t>
            </a: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129-ФЗ 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«О государственной регистрации юридических лиц и индивидуальных предпринимателей»,</a:t>
            </a:r>
          </a:p>
          <a:p>
            <a:pPr marL="365074" indent="-365074">
              <a:buFont typeface="Wingdings" panose="05000000000000000000" pitchFamily="2" charset="2"/>
              <a:buChar char="§"/>
            </a:pPr>
            <a:r>
              <a:rPr lang="ru-RU" sz="22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Кодекс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 Российской Федерации </a:t>
            </a: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административных правонарушениях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365074" indent="-365074">
              <a:buFont typeface="Wingdings" panose="05000000000000000000" pitchFamily="2" charset="2"/>
              <a:buChar char="§"/>
            </a:pP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Уголовный кодекс 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Федерации,</a:t>
            </a:r>
          </a:p>
          <a:p>
            <a:pPr marL="365074" indent="-365074">
              <a:buFont typeface="Wingdings" panose="05000000000000000000" pitchFamily="2" charset="2"/>
              <a:buChar char="§"/>
            </a:pP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8 февраля 1998 года </a:t>
            </a: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14-ФЗ 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«Об обществах с ограниченной ответственностью» </a:t>
            </a:r>
          </a:p>
          <a:p>
            <a:pPr marL="365074" indent="-365074">
              <a:buFont typeface="Wingdings" panose="05000000000000000000" pitchFamily="2" charset="2"/>
              <a:buChar char="§"/>
            </a:pP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законодательства 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 </a:t>
            </a:r>
            <a:r>
              <a:rPr lang="ru-RU" sz="2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нотариате </a:t>
            </a:r>
            <a:r>
              <a:rPr lang="ru-RU" sz="2200" b="0" dirty="0">
                <a:latin typeface="Arial" panose="020B0604020202020204" pitchFamily="34" charset="0"/>
                <a:cs typeface="Arial" panose="020B0604020202020204" pitchFamily="34" charset="0"/>
              </a:rPr>
              <a:t>от 11 февраля 1993 года № 4462-I.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7" y="552550"/>
            <a:ext cx="8580438" cy="995834"/>
          </a:xfrm>
        </p:spPr>
        <p:txBody>
          <a:bodyPr/>
          <a:lstStyle/>
          <a:p>
            <a:r>
              <a:rPr lang="ru-RU" sz="2800" dirty="0">
                <a:solidFill>
                  <a:srgbClr val="376092"/>
                </a:solidFill>
                <a:latin typeface="Arial" pitchFamily="34" charset="0"/>
                <a:cs typeface="Arial" pitchFamily="34" charset="0"/>
              </a:rPr>
              <a:t>Федеральный закон от 30.03.2015 № 67-ФЗ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0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0156" y="1692399"/>
            <a:ext cx="9361040" cy="5403741"/>
          </a:xfrm>
        </p:spPr>
        <p:txBody>
          <a:bodyPr/>
          <a:lstStyle/>
          <a:p>
            <a:pPr marL="792912" lvl="0" indent="-342900" algn="just">
              <a:buFont typeface="Wingdings" panose="05000000000000000000" pitchFamily="2" charset="2"/>
              <a:buChar char="§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Введена процедура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проверки достоверности сведений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а также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приостановления для этих целей государственной регистрации на срок до 30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дней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2912" lvl="0" indent="-342900" algn="just">
              <a:buFont typeface="Wingdings" panose="05000000000000000000" pitchFamily="2" charset="2"/>
              <a:buChar char="§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Предусмотрена </a:t>
            </a:r>
            <a:r>
              <a:rPr lang="ru-RU" alt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внесения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единый государственный реестр юридических лиц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записи о недостоверности сведений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о юридическом лице </a:t>
            </a:r>
            <a:endParaRPr lang="ru-RU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92912" lvl="0" indent="-342900" algn="just" eaLnBrk="1" hangingPunct="1">
              <a:spcBef>
                <a:spcPts val="767"/>
              </a:spcBef>
              <a:buFont typeface="Wingdings" panose="05000000000000000000" pitchFamily="2" charset="2"/>
              <a:buChar char="§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Установлены </a:t>
            </a:r>
            <a:r>
              <a:rPr lang="ru-RU" alt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основания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отказа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государственной регистрации в случае несоблюдения обязательных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процедур, а также в целях </a:t>
            </a:r>
            <a:r>
              <a:rPr lang="ru-RU" alt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ограничения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участия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организациях на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определённый срок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физических лиц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ранее задействованных в деятельности юридических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лиц,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нарушавших законодательство </a:t>
            </a:r>
          </a:p>
          <a:p>
            <a:pPr marL="792912" indent="-342900" algn="just" eaLnBrk="1" hangingPunct="1">
              <a:spcBef>
                <a:spcPts val="767"/>
              </a:spcBef>
              <a:buFont typeface="Wingdings" panose="05000000000000000000" pitchFamily="2" charset="2"/>
              <a:buChar char="§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Введена процедура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предварительного уведомления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 изменении места нахождения юридического лица.</a:t>
            </a:r>
          </a:p>
          <a:p>
            <a:pPr marL="792912" indent="-342900" algn="just" eaLnBrk="1" hangingPunct="1">
              <a:spcBef>
                <a:spcPts val="767"/>
              </a:spcBef>
              <a:buFont typeface="Wingdings" panose="05000000000000000000" pitchFamily="2" charset="2"/>
              <a:buChar char="§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Оптимизированы процедуры </a:t>
            </a:r>
            <a:r>
              <a:rPr lang="ru-RU" alt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взаимодействия с нотариусами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7" y="396256"/>
            <a:ext cx="8580438" cy="1008112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ИЗМЕНЕНИЯ ЗАКОНОДАТЕЛЬСТВА (ФЕДЕРАЛЬНЫЙ ЗАКОН № 67-ФЗ)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4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50439"/>
              </p:ext>
            </p:extLst>
          </p:nvPr>
        </p:nvGraphicFramePr>
        <p:xfrm>
          <a:off x="962024" y="1476376"/>
          <a:ext cx="8777163" cy="561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24247"/>
            <a:ext cx="9353226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cs typeface="Times New Roman" panose="02020603050405020304" pitchFamily="18" charset="0"/>
              </a:rPr>
              <a:t>МЕРОПРИЯТИЯ, ПРОВОДИМЫЕ ДЛЯ ОБЕСПЕЧЕНИЯ ДОСТОВЕРНОСТИ ЕГРЮЛ</a:t>
            </a: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94602706"/>
              </p:ext>
            </p:extLst>
          </p:nvPr>
        </p:nvGraphicFramePr>
        <p:xfrm>
          <a:off x="666180" y="1476375"/>
          <a:ext cx="90010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842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ИСКЛЮЧЕНИЕ НЕДЕЙСТВУЮЩИХ ЮЛ </a:t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                      ИЗ ЕГРЮЛ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0166616"/>
              </p:ext>
            </p:extLst>
          </p:nvPr>
        </p:nvGraphicFramePr>
        <p:xfrm>
          <a:off x="594172" y="3348583"/>
          <a:ext cx="71287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242244" y="6365159"/>
            <a:ext cx="784887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Всего исключено из ЕГРЮЛ 192 554 </a:t>
            </a:r>
            <a:r>
              <a:rPr lang="ru-RU" dirty="0"/>
              <a:t>ЮЛ </a:t>
            </a:r>
            <a:r>
              <a:rPr lang="ru-RU" dirty="0" smtClean="0"/>
              <a:t>(на 01.04.2018)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/>
            <a:r>
              <a:rPr lang="ru-RU" sz="3200" dirty="0" smtClean="0"/>
              <a:t>       2015 г.     2016 г.     2017 г.  1 кв. 2018 г.</a:t>
            </a:r>
          </a:p>
          <a:p>
            <a:r>
              <a:rPr lang="ru-RU" sz="3200" b="0" dirty="0" smtClean="0"/>
              <a:t> </a:t>
            </a:r>
          </a:p>
          <a:p>
            <a:r>
              <a:rPr lang="ru-RU" sz="3200" b="0" dirty="0" smtClean="0"/>
              <a:t> </a:t>
            </a:r>
            <a:r>
              <a:rPr lang="ru-RU" sz="3200" b="0" dirty="0" smtClean="0">
                <a:solidFill>
                  <a:srgbClr val="FF0000"/>
                </a:solidFill>
              </a:rPr>
              <a:t>5 667        20 835     21 517     4 621</a:t>
            </a:r>
            <a:endParaRPr lang="ru-RU" sz="32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1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   2016 г.                           2017 г.</a:t>
            </a:r>
            <a:endParaRPr lang="ru-RU" sz="3200" dirty="0"/>
          </a:p>
          <a:p>
            <a:endParaRPr lang="ru-RU" sz="3200" b="0" dirty="0" smtClean="0">
              <a:solidFill>
                <a:srgbClr val="FF0000"/>
              </a:solidFill>
            </a:endParaRPr>
          </a:p>
          <a:p>
            <a:r>
              <a:rPr lang="ru-RU" sz="3200" b="0" dirty="0" smtClean="0">
                <a:solidFill>
                  <a:srgbClr val="FF0000"/>
                </a:solidFill>
              </a:rPr>
              <a:t>71 заявление             101 заявление</a:t>
            </a:r>
          </a:p>
          <a:p>
            <a:endParaRPr lang="ru-RU" sz="3200" dirty="0"/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549"/>
            <a:ext cx="9281217" cy="1219199"/>
          </a:xfrm>
        </p:spPr>
        <p:txBody>
          <a:bodyPr/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ПРИНУДИТЕЛЬНАЯ ЛИКВИДАЦИЯ ЮЛ, ОТСУТСТВУЮЩИХ  ПО АДРЕСУ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5477042"/>
              </p:ext>
            </p:extLst>
          </p:nvPr>
        </p:nvGraphicFramePr>
        <p:xfrm>
          <a:off x="954212" y="3420591"/>
          <a:ext cx="6300192" cy="346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87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552549"/>
            <a:ext cx="9353225" cy="1219199"/>
          </a:xfrm>
        </p:spPr>
        <p:txBody>
          <a:bodyPr/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АДМИНИСТРАТИВНАЯ ОТВЕТСТВЕННОСТЬ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38188" y="1764407"/>
            <a:ext cx="8785231" cy="5331733"/>
          </a:xfrm>
        </p:spPr>
        <p:txBody>
          <a:bodyPr/>
          <a:lstStyle/>
          <a:p>
            <a:pPr marL="36000"/>
            <a:r>
              <a:rPr lang="ru-RU" sz="1800" dirty="0" smtClean="0"/>
              <a:t>                                                  </a:t>
            </a:r>
            <a:r>
              <a:rPr lang="ru-RU" sz="2800" dirty="0" smtClean="0"/>
              <a:t>2016 </a:t>
            </a:r>
            <a:r>
              <a:rPr lang="ru-RU" sz="2800" dirty="0"/>
              <a:t>г.        </a:t>
            </a:r>
            <a:r>
              <a:rPr lang="ru-RU" sz="2800" dirty="0" smtClean="0"/>
              <a:t> </a:t>
            </a:r>
            <a:r>
              <a:rPr lang="ru-RU" sz="2800" dirty="0"/>
              <a:t>2017 г.      </a:t>
            </a:r>
            <a:r>
              <a:rPr lang="ru-RU" sz="2800" dirty="0" smtClean="0"/>
              <a:t>1 </a:t>
            </a:r>
            <a:r>
              <a:rPr lang="ru-RU" sz="2800" dirty="0"/>
              <a:t>кв. 2018 г.</a:t>
            </a:r>
          </a:p>
          <a:p>
            <a:pPr marL="36000">
              <a:lnSpc>
                <a:spcPts val="1700"/>
              </a:lnSpc>
            </a:pPr>
            <a:r>
              <a:rPr lang="ru-RU" sz="1800" dirty="0" smtClean="0"/>
              <a:t>Административная  </a:t>
            </a:r>
          </a:p>
          <a:p>
            <a:pPr marL="36000">
              <a:lnSpc>
                <a:spcPts val="1700"/>
              </a:lnSpc>
            </a:pPr>
            <a:r>
              <a:rPr lang="ru-RU" sz="1800" dirty="0" smtClean="0"/>
              <a:t>ответственность </a:t>
            </a:r>
          </a:p>
          <a:p>
            <a:pPr marL="0">
              <a:lnSpc>
                <a:spcPts val="1700"/>
              </a:lnSpc>
            </a:pPr>
            <a:r>
              <a:rPr lang="ru-RU" sz="1800" dirty="0" smtClean="0"/>
              <a:t>(п. 3, 4 ст. 14.25 КоАП)             </a:t>
            </a:r>
            <a:r>
              <a:rPr lang="ru-RU" sz="2400" dirty="0" smtClean="0"/>
              <a:t>679                 644               133</a:t>
            </a:r>
          </a:p>
          <a:p>
            <a:pPr marL="0">
              <a:lnSpc>
                <a:spcPts val="1800"/>
              </a:lnSpc>
            </a:pPr>
            <a:endParaRPr lang="ru-RU" sz="1800" dirty="0" smtClean="0">
              <a:solidFill>
                <a:srgbClr val="FF0000"/>
              </a:solidFill>
            </a:endParaRPr>
          </a:p>
          <a:p>
            <a:pPr marL="0">
              <a:lnSpc>
                <a:spcPts val="1800"/>
              </a:lnSpc>
            </a:pPr>
            <a:r>
              <a:rPr lang="ru-RU" sz="1800" dirty="0" smtClean="0">
                <a:solidFill>
                  <a:srgbClr val="FF0000"/>
                </a:solidFill>
              </a:rPr>
              <a:t>Дисквалификация</a:t>
            </a:r>
          </a:p>
          <a:p>
            <a:pPr marL="0">
              <a:lnSpc>
                <a:spcPts val="1800"/>
              </a:lnSpc>
            </a:pPr>
            <a:r>
              <a:rPr lang="ru-RU" sz="1800" dirty="0" smtClean="0">
                <a:solidFill>
                  <a:srgbClr val="FF0000"/>
                </a:solidFill>
              </a:rPr>
              <a:t>(п. 5 ст. 14.25 КоАП </a:t>
            </a:r>
            <a:r>
              <a:rPr lang="ru-RU" sz="1800" dirty="0">
                <a:solidFill>
                  <a:srgbClr val="FF0000"/>
                </a:solidFill>
              </a:rPr>
              <a:t>)</a:t>
            </a:r>
            <a:r>
              <a:rPr lang="ru-RU" sz="1800" dirty="0" smtClean="0">
                <a:solidFill>
                  <a:srgbClr val="FF0000"/>
                </a:solidFill>
              </a:rPr>
              <a:t>    </a:t>
            </a:r>
            <a:r>
              <a:rPr lang="ru-RU" sz="1800" dirty="0" smtClean="0"/>
              <a:t>             </a:t>
            </a:r>
            <a:r>
              <a:rPr lang="ru-RU" sz="2400" dirty="0" smtClean="0">
                <a:solidFill>
                  <a:srgbClr val="FF0000"/>
                </a:solidFill>
              </a:rPr>
              <a:t>122                  285              120</a:t>
            </a:r>
          </a:p>
          <a:p>
            <a:endParaRPr lang="ru-RU" sz="1800" dirty="0" smtClean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9869874"/>
              </p:ext>
            </p:extLst>
          </p:nvPr>
        </p:nvGraphicFramePr>
        <p:xfrm>
          <a:off x="2538388" y="4140671"/>
          <a:ext cx="597666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863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УГОЛОВНАЯ ОТВЕТСТВЕННОСТЬ 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/>
            <a:r>
              <a:rPr lang="ru-RU" sz="2000" dirty="0" smtClean="0"/>
              <a:t>                                  </a:t>
            </a:r>
            <a:r>
              <a:rPr lang="ru-RU" sz="2400" dirty="0" smtClean="0"/>
              <a:t>2016 г.              2017 г.            1 кв. 2018</a:t>
            </a:r>
          </a:p>
          <a:p>
            <a:pPr marL="0"/>
            <a:endParaRPr lang="ru-RU" sz="2000" dirty="0" smtClean="0"/>
          </a:p>
          <a:p>
            <a:pPr marL="0"/>
            <a:r>
              <a:rPr lang="ru-RU" sz="2000" dirty="0"/>
              <a:t>В</a:t>
            </a:r>
            <a:r>
              <a:rPr lang="ru-RU" sz="2000" dirty="0" smtClean="0"/>
              <a:t>озбуждено УД        4                          104                          115</a:t>
            </a:r>
          </a:p>
          <a:p>
            <a:pPr marL="0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Вынесено </a:t>
            </a:r>
          </a:p>
          <a:p>
            <a:pPr marL="0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приговоров              -                             29                              4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5490423"/>
              </p:ext>
            </p:extLst>
          </p:nvPr>
        </p:nvGraphicFramePr>
        <p:xfrm>
          <a:off x="1962324" y="3996655"/>
          <a:ext cx="633670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569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6220" y="252239"/>
            <a:ext cx="8580438" cy="1219199"/>
          </a:xfrm>
        </p:spPr>
        <p:txBody>
          <a:bodyPr/>
          <a:lstStyle/>
          <a:p>
            <a:pPr algn="ctr"/>
            <a:r>
              <a:rPr lang="ru-RU" sz="2000" dirty="0" smtClean="0"/>
              <a:t>КОЛИЧЕСТВО ЮРИДИЧЕСКИХ ЛИЦ, В ОТНОШЕНИИ КОТОРЫХ В ЕГРЮЛ СОДЕРЖИТСЯ ЗАПИСЬ О НЕДОСТОВЕРНОСТИ СВЕДЕНИЙ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fld id="{EAFE2FCC-D51B-4783-ABB2-E43436698B1C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594172" y="1332359"/>
            <a:ext cx="9073008" cy="6228904"/>
          </a:xfrm>
        </p:spPr>
        <p:txBody>
          <a:bodyPr/>
          <a:lstStyle/>
          <a:p>
            <a:r>
              <a:rPr lang="ru-RU" sz="1800" dirty="0" smtClean="0"/>
              <a:t>                                                 </a:t>
            </a:r>
            <a:r>
              <a:rPr lang="ru-RU" sz="1800" dirty="0" smtClean="0"/>
              <a:t>      </a:t>
            </a:r>
            <a:r>
              <a:rPr lang="ru-RU" sz="2400" dirty="0" smtClean="0"/>
              <a:t>01.01.2017        </a:t>
            </a:r>
            <a:r>
              <a:rPr lang="ru-RU" sz="2400" smtClean="0"/>
              <a:t>01.01.2018       </a:t>
            </a:r>
            <a:r>
              <a:rPr lang="ru-RU" sz="2400" smtClean="0"/>
              <a:t>   01.03.2018 </a:t>
            </a:r>
            <a:endParaRPr lang="ru-RU" sz="2400" dirty="0" smtClean="0"/>
          </a:p>
          <a:p>
            <a:pPr marL="0">
              <a:spcBef>
                <a:spcPts val="0"/>
              </a:spcBef>
            </a:pPr>
            <a:r>
              <a:rPr lang="ru-RU" sz="2000" dirty="0" smtClean="0"/>
              <a:t>количество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/>
              <a:t> действующих  ЮЛ                        </a:t>
            </a:r>
            <a:r>
              <a:rPr lang="ru-RU" sz="2000" dirty="0"/>
              <a:t>160 910                </a:t>
            </a:r>
            <a:r>
              <a:rPr lang="ru-RU" sz="2000" dirty="0" smtClean="0"/>
              <a:t>  </a:t>
            </a:r>
            <a:r>
              <a:rPr lang="ru-RU" sz="2000" dirty="0"/>
              <a:t>149  188               </a:t>
            </a:r>
            <a:r>
              <a:rPr lang="ru-RU" sz="2000" dirty="0" smtClean="0"/>
              <a:t>     147  150</a:t>
            </a:r>
            <a:endParaRPr lang="ru-RU" sz="2000" dirty="0" smtClean="0"/>
          </a:p>
          <a:p>
            <a:pPr marL="0">
              <a:lnSpc>
                <a:spcPts val="1800"/>
              </a:lnSpc>
            </a:pPr>
            <a:r>
              <a:rPr lang="ru-RU" sz="2000" dirty="0" smtClean="0">
                <a:solidFill>
                  <a:srgbClr val="C00000"/>
                </a:solidFill>
              </a:rPr>
              <a:t>количество ЮЛ </a:t>
            </a:r>
          </a:p>
          <a:p>
            <a:pPr marL="0">
              <a:lnSpc>
                <a:spcPts val="1800"/>
              </a:lnSpc>
            </a:pPr>
            <a:r>
              <a:rPr lang="ru-RU" sz="2000" dirty="0" smtClean="0">
                <a:solidFill>
                  <a:srgbClr val="C00000"/>
                </a:solidFill>
              </a:rPr>
              <a:t>с записью   о недостоверности</a:t>
            </a:r>
            <a:r>
              <a:rPr lang="ru-RU" sz="2000" dirty="0" smtClean="0"/>
              <a:t>   </a:t>
            </a:r>
            <a:r>
              <a:rPr lang="ru-RU" sz="2000" dirty="0" smtClean="0">
                <a:solidFill>
                  <a:srgbClr val="C00000"/>
                </a:solidFill>
              </a:rPr>
              <a:t>3 </a:t>
            </a:r>
            <a:r>
              <a:rPr lang="ru-RU" sz="2000" dirty="0" smtClean="0">
                <a:solidFill>
                  <a:srgbClr val="C00000"/>
                </a:solidFill>
              </a:rPr>
              <a:t>060               </a:t>
            </a:r>
            <a:r>
              <a:rPr lang="ru-RU" sz="2000" dirty="0" smtClean="0">
                <a:solidFill>
                  <a:srgbClr val="C00000"/>
                </a:solidFill>
              </a:rPr>
              <a:t>     10 </a:t>
            </a:r>
            <a:r>
              <a:rPr lang="ru-RU" sz="2000" dirty="0" smtClean="0">
                <a:solidFill>
                  <a:srgbClr val="C00000"/>
                </a:solidFill>
              </a:rPr>
              <a:t>300       </a:t>
            </a:r>
            <a:r>
              <a:rPr lang="ru-RU" sz="2000" dirty="0" smtClean="0">
                <a:solidFill>
                  <a:srgbClr val="C00000"/>
                </a:solidFill>
              </a:rPr>
              <a:t>                 11 </a:t>
            </a:r>
            <a:r>
              <a:rPr lang="ru-RU" sz="2000" dirty="0" smtClean="0">
                <a:solidFill>
                  <a:srgbClr val="C00000"/>
                </a:solidFill>
              </a:rPr>
              <a:t>800</a:t>
            </a:r>
          </a:p>
          <a:p>
            <a:pPr marL="0"/>
            <a:endParaRPr lang="ru-RU" sz="1600" dirty="0" smtClean="0"/>
          </a:p>
          <a:p>
            <a:pPr marL="0"/>
            <a:endParaRPr lang="ru-RU" sz="1600" dirty="0" smtClean="0"/>
          </a:p>
          <a:p>
            <a:pPr marL="0"/>
            <a:endParaRPr lang="ru-RU" sz="1600" dirty="0" smtClean="0"/>
          </a:p>
          <a:p>
            <a:pPr marL="0"/>
            <a:endParaRPr lang="ru-RU" sz="1600" dirty="0"/>
          </a:p>
          <a:p>
            <a:pPr marL="0"/>
            <a:endParaRPr lang="ru-RU" sz="1600" dirty="0" smtClean="0"/>
          </a:p>
          <a:p>
            <a:pPr marL="0"/>
            <a:endParaRPr lang="ru-RU" sz="1600" dirty="0"/>
          </a:p>
          <a:p>
            <a:pPr marL="0"/>
            <a:endParaRPr lang="ru-RU" sz="1600" dirty="0" smtClean="0"/>
          </a:p>
          <a:p>
            <a:pPr marL="0"/>
            <a:endParaRPr lang="ru-RU" sz="1600" dirty="0"/>
          </a:p>
          <a:p>
            <a:pPr marL="0"/>
            <a:endParaRPr lang="ru-RU" sz="1600" dirty="0" smtClean="0"/>
          </a:p>
          <a:p>
            <a:pPr marL="0"/>
            <a:endParaRPr lang="ru-RU" sz="1600" dirty="0"/>
          </a:p>
          <a:p>
            <a:pPr marL="0"/>
            <a:endParaRPr lang="ru-RU" sz="1600" dirty="0" smtClean="0"/>
          </a:p>
          <a:p>
            <a:pPr marL="0"/>
            <a:endParaRPr lang="ru-RU" sz="1600" dirty="0" smtClean="0"/>
          </a:p>
          <a:p>
            <a:pPr marL="0"/>
            <a:r>
              <a:rPr lang="ru-RU" sz="1800" dirty="0" smtClean="0"/>
              <a:t>Количество действующих ЮЛ – 147 150.</a:t>
            </a:r>
          </a:p>
          <a:p>
            <a:pPr marL="0"/>
            <a:r>
              <a:rPr lang="ru-RU" sz="1800" dirty="0"/>
              <a:t>Доля ЮЛ, в отношении которых внесена запись о недостоверности </a:t>
            </a:r>
            <a:r>
              <a:rPr lang="ru-RU" sz="1800" dirty="0" smtClean="0"/>
              <a:t>на </a:t>
            </a:r>
            <a:r>
              <a:rPr lang="ru-RU" sz="1800" dirty="0"/>
              <a:t>01.03.2018 - 8</a:t>
            </a:r>
            <a:r>
              <a:rPr lang="ru-RU" sz="1800" dirty="0" smtClean="0"/>
              <a:t>%.</a:t>
            </a:r>
          </a:p>
          <a:p>
            <a:pPr marL="0"/>
            <a:endParaRPr lang="ru-RU" sz="1600" dirty="0" smtClean="0"/>
          </a:p>
          <a:p>
            <a:pPr marL="0"/>
            <a:endParaRPr lang="ru-RU" sz="16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120339"/>
              </p:ext>
            </p:extLst>
          </p:nvPr>
        </p:nvGraphicFramePr>
        <p:xfrm>
          <a:off x="3762524" y="2988543"/>
          <a:ext cx="6408712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2866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xu6ATX5JUW7c7BzDsLSig"/>
</p:tagLst>
</file>

<file path=ppt/theme/theme1.xml><?xml version="1.0" encoding="utf-8"?>
<a:theme xmlns:a="http://schemas.openxmlformats.org/drawingml/2006/main" name="1_Специальное оформление">
  <a:themeElements>
    <a:clrScheme name="ФНС">
      <a:dk1>
        <a:srgbClr val="000000"/>
      </a:dk1>
      <a:lt1>
        <a:srgbClr val="FFFFFF"/>
      </a:lt1>
      <a:dk2>
        <a:srgbClr val="005B9B"/>
      </a:dk2>
      <a:lt2>
        <a:srgbClr val="CFD0CE"/>
      </a:lt2>
      <a:accent1>
        <a:srgbClr val="C4232A"/>
      </a:accent1>
      <a:accent2>
        <a:srgbClr val="1A66A2"/>
      </a:accent2>
      <a:accent3>
        <a:srgbClr val="54BFD0"/>
      </a:accent3>
      <a:accent4>
        <a:srgbClr val="37B3A7"/>
      </a:accent4>
      <a:accent5>
        <a:srgbClr val="00608A"/>
      </a:accent5>
      <a:accent6>
        <a:srgbClr val="E9852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60835</TotalTime>
  <Words>801</Words>
  <Application>Microsoft Office PowerPoint</Application>
  <PresentationFormat>Произвольный</PresentationFormat>
  <Paragraphs>123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1_Специальное оформление</vt:lpstr>
      <vt:lpstr>5_Present_FNS2012_A4</vt:lpstr>
      <vt:lpstr>9_Present_FNS2012_A4</vt:lpstr>
      <vt:lpstr>Презентация PowerPoint</vt:lpstr>
      <vt:lpstr>Федеральный закон от 30.03.2015 № 67-ФЗ</vt:lpstr>
      <vt:lpstr>ИЗМЕНЕНИЯ ЗАКОНОДАТЕЛЬСТВА (ФЕДЕРАЛЬНЫЙ ЗАКОН № 67-ФЗ)</vt:lpstr>
      <vt:lpstr>МЕРОПРИЯТИЯ, ПРОВОДИМЫЕ ДЛЯ ОБЕСПЕЧЕНИЯ ДОСТОВЕРНОСТИ ЕГРЮЛ</vt:lpstr>
      <vt:lpstr>ИСКЛЮЧЕНИЕ НЕДЕЙСТВУЮЩИХ ЮЛ                             ИЗ ЕГРЮЛ</vt:lpstr>
      <vt:lpstr>ПРИНУДИТЕЛЬНАЯ ЛИКВИДАЦИЯ ЮЛ, ОТСУТСТВУЮЩИХ  ПО АДРЕСУ</vt:lpstr>
      <vt:lpstr>АДМИНИСТРАТИВНАЯ ОТВЕТСТВЕННОСТЬ</vt:lpstr>
      <vt:lpstr>УГОЛОВНАЯ ОТВЕТСТВЕННОСТЬ </vt:lpstr>
      <vt:lpstr>КОЛИЧЕСТВО ЮРИДИЧЕСКИХ ЛИЦ, В ОТНОШЕНИИ КОТОРЫХ В ЕГРЮЛ СОДЕРЖИТСЯ ЗАПИСЬ О НЕДОСТОВЕРНОСТИ СВЕДЕНИЙ</vt:lpstr>
      <vt:lpstr>ПРОВЕРКА ДОСТОВЕРНОСТИ СВЕДЕНИЙ ЕГРЮЛ</vt:lpstr>
      <vt:lpstr>Презентация PowerPoint</vt:lpstr>
      <vt:lpstr>Презентация PowerPoint</vt:lpstr>
      <vt:lpstr>ПОСЛЕДСТВИЯ НАРУШЕНИЯ  ЗАКОНОДАТЕЛЬСТВА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Айкашева Наталья Вячеславовна</cp:lastModifiedBy>
  <cp:revision>1990</cp:revision>
  <cp:lastPrinted>2018-04-09T04:33:53Z</cp:lastPrinted>
  <dcterms:created xsi:type="dcterms:W3CDTF">2013-04-18T07:19:29Z</dcterms:created>
  <dcterms:modified xsi:type="dcterms:W3CDTF">2018-04-11T10:58:40Z</dcterms:modified>
</cp:coreProperties>
</file>