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sldIdLst>
    <p:sldId id="264" r:id="rId3"/>
    <p:sldId id="266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C4F03-90B5-45B9-9962-3A5BE43004EA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0659B-39DF-4A6C-B59E-7B85EE4A30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47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42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525" fontAlgn="base">
              <a:spcBef>
                <a:spcPct val="0"/>
              </a:spcBef>
              <a:spcAft>
                <a:spcPct val="0"/>
              </a:spcAft>
              <a:defRPr/>
            </a:pPr>
            <a:fld id="{F04C343F-2A67-4431-8860-1EB230035B1B}" type="slidenum">
              <a:rPr lang="ru-RU" altLang="ru-RU" smtClean="0">
                <a:solidFill>
                  <a:srgbClr val="000000"/>
                </a:solidFill>
              </a:rPr>
              <a:pPr defTabSz="1025525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4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4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162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128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071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79" tIns="39990" rIns="79979" bIns="39990"/>
          <a:lstStyle>
            <a:lvl1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398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6188" indent="-246063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3388" indent="-246063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30588" indent="-246063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7788" indent="-246063" defTabSz="1039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0" y="1606890"/>
            <a:ext cx="7320689" cy="4829253"/>
          </a:xfrm>
        </p:spPr>
        <p:txBody>
          <a:bodyPr/>
          <a:lstStyle>
            <a:lvl1pPr marL="317964" indent="0">
              <a:buFontTx/>
              <a:buNone/>
              <a:defRPr b="1">
                <a:latin typeface="+mj-lt"/>
              </a:defRPr>
            </a:lvl1pPr>
            <a:lvl2pPr marL="315189" indent="2783">
              <a:defRPr>
                <a:latin typeface="+mj-lt"/>
              </a:defRPr>
            </a:lvl2pPr>
            <a:lvl3pPr marL="549847" indent="-227714">
              <a:tabLst/>
              <a:defRPr>
                <a:latin typeface="+mj-lt"/>
              </a:defRPr>
            </a:lvl3pPr>
            <a:lvl4pPr marL="0" indent="31518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85"/>
            <a:ext cx="7337192" cy="1105803"/>
          </a:xfrm>
        </p:spPr>
        <p:txBody>
          <a:bodyPr/>
          <a:lstStyle>
            <a:lvl1pPr marL="0" marR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14F2FF2-2ACA-456E-8880-C11F27154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582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0" y="1606890"/>
            <a:ext cx="7320689" cy="4829253"/>
          </a:xfrm>
        </p:spPr>
        <p:txBody>
          <a:bodyPr/>
          <a:lstStyle>
            <a:lvl1pPr marL="317964" indent="0">
              <a:buFontTx/>
              <a:buNone/>
              <a:defRPr b="1">
                <a:latin typeface="+mj-lt"/>
              </a:defRPr>
            </a:lvl1pPr>
            <a:lvl2pPr marL="317964" indent="0">
              <a:defRPr>
                <a:latin typeface="+mj-lt"/>
              </a:defRPr>
            </a:lvl2pPr>
            <a:lvl3pPr marL="549847" indent="-227714">
              <a:defRPr>
                <a:latin typeface="+mj-lt"/>
              </a:defRPr>
            </a:lvl3pPr>
            <a:lvl4pPr marL="0" indent="315189">
              <a:defRPr>
                <a:latin typeface="+mj-lt"/>
              </a:defRPr>
            </a:lvl4pPr>
            <a:lvl5pPr marL="125520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85"/>
            <a:ext cx="7337901" cy="1105803"/>
          </a:xfrm>
        </p:spPr>
        <p:txBody>
          <a:bodyPr/>
          <a:lstStyle>
            <a:lvl1pPr marL="0" marR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5A8BA8D-61E2-4F3E-9A28-FD9E9A7EB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02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0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0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6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07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6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0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2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A1E7342-624F-46DE-B3FC-E14E71886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59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7" y="1606878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3" y="1606878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A2665FE-4934-4133-9B25-50DF8F58D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8281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4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53" indent="0">
              <a:buNone/>
              <a:defRPr sz="2000" b="1"/>
            </a:lvl2pPr>
            <a:lvl3pPr marL="912305" indent="0">
              <a:buNone/>
              <a:defRPr sz="1800" b="1"/>
            </a:lvl3pPr>
            <a:lvl4pPr marL="1368458" indent="0">
              <a:buNone/>
              <a:defRPr sz="1600" b="1"/>
            </a:lvl4pPr>
            <a:lvl5pPr marL="1824611" indent="0">
              <a:buNone/>
              <a:defRPr sz="1600" b="1"/>
            </a:lvl5pPr>
            <a:lvl6pPr marL="2280761" indent="0">
              <a:buNone/>
              <a:defRPr sz="1600" b="1"/>
            </a:lvl6pPr>
            <a:lvl7pPr marL="2736916" indent="0">
              <a:buNone/>
              <a:defRPr sz="1600" b="1"/>
            </a:lvl7pPr>
            <a:lvl8pPr marL="3193067" indent="0">
              <a:buNone/>
              <a:defRPr sz="1600" b="1"/>
            </a:lvl8pPr>
            <a:lvl9pPr marL="364921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3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53" indent="0">
              <a:buNone/>
              <a:defRPr sz="2000" b="1"/>
            </a:lvl2pPr>
            <a:lvl3pPr marL="912305" indent="0">
              <a:buNone/>
              <a:defRPr sz="1800" b="1"/>
            </a:lvl3pPr>
            <a:lvl4pPr marL="1368458" indent="0">
              <a:buNone/>
              <a:defRPr sz="1600" b="1"/>
            </a:lvl4pPr>
            <a:lvl5pPr marL="1824611" indent="0">
              <a:buNone/>
              <a:defRPr sz="1600" b="1"/>
            </a:lvl5pPr>
            <a:lvl6pPr marL="2280761" indent="0">
              <a:buNone/>
              <a:defRPr sz="1600" b="1"/>
            </a:lvl6pPr>
            <a:lvl7pPr marL="2736916" indent="0">
              <a:buNone/>
              <a:defRPr sz="1600" b="1"/>
            </a:lvl7pPr>
            <a:lvl8pPr marL="3193067" indent="0">
              <a:buNone/>
              <a:defRPr sz="1600" b="1"/>
            </a:lvl8pPr>
            <a:lvl9pPr marL="364921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6A0AC56-9136-45B0-ABA0-C14E59406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466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5D08D59-6D8A-470F-8402-28C758F50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170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255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1703"/>
            <a:ext cx="567428" cy="655132"/>
          </a:xfrm>
        </p:spPr>
        <p:txBody>
          <a:bodyPr/>
          <a:lstStyle>
            <a:lvl1pPr algn="ctr" defTabSz="900265">
              <a:defRPr sz="24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00B0E2E8-FF7A-4D85-BF1F-6221E9819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435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6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153" indent="0">
              <a:buNone/>
              <a:defRPr sz="1200"/>
            </a:lvl2pPr>
            <a:lvl3pPr marL="912305" indent="0">
              <a:buNone/>
              <a:defRPr sz="1000"/>
            </a:lvl3pPr>
            <a:lvl4pPr marL="1368458" indent="0">
              <a:buNone/>
              <a:defRPr sz="900"/>
            </a:lvl4pPr>
            <a:lvl5pPr marL="1824611" indent="0">
              <a:buNone/>
              <a:defRPr sz="900"/>
            </a:lvl5pPr>
            <a:lvl6pPr marL="2280761" indent="0">
              <a:buNone/>
              <a:defRPr sz="900"/>
            </a:lvl6pPr>
            <a:lvl7pPr marL="2736916" indent="0">
              <a:buNone/>
              <a:defRPr sz="900"/>
            </a:lvl7pPr>
            <a:lvl8pPr marL="3193067" indent="0">
              <a:buNone/>
              <a:defRPr sz="900"/>
            </a:lvl8pPr>
            <a:lvl9pPr marL="364921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EAF8B70-32F6-4DA6-9A74-B359FD684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558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153" indent="0">
              <a:buNone/>
              <a:defRPr sz="2800"/>
            </a:lvl2pPr>
            <a:lvl3pPr marL="912305" indent="0">
              <a:buNone/>
              <a:defRPr sz="2400"/>
            </a:lvl3pPr>
            <a:lvl4pPr marL="1368458" indent="0">
              <a:buNone/>
              <a:defRPr sz="2000"/>
            </a:lvl4pPr>
            <a:lvl5pPr marL="1824611" indent="0">
              <a:buNone/>
              <a:defRPr sz="2000"/>
            </a:lvl5pPr>
            <a:lvl6pPr marL="2280761" indent="0">
              <a:buNone/>
              <a:defRPr sz="2000"/>
            </a:lvl6pPr>
            <a:lvl7pPr marL="2736916" indent="0">
              <a:buNone/>
              <a:defRPr sz="2000"/>
            </a:lvl7pPr>
            <a:lvl8pPr marL="3193067" indent="0">
              <a:buNone/>
              <a:defRPr sz="2000"/>
            </a:lvl8pPr>
            <a:lvl9pPr marL="3649217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153" indent="0">
              <a:buNone/>
              <a:defRPr sz="1200"/>
            </a:lvl2pPr>
            <a:lvl3pPr marL="912305" indent="0">
              <a:buNone/>
              <a:defRPr sz="1000"/>
            </a:lvl3pPr>
            <a:lvl4pPr marL="1368458" indent="0">
              <a:buNone/>
              <a:defRPr sz="900"/>
            </a:lvl4pPr>
            <a:lvl5pPr marL="1824611" indent="0">
              <a:buNone/>
              <a:defRPr sz="900"/>
            </a:lvl5pPr>
            <a:lvl6pPr marL="2280761" indent="0">
              <a:buNone/>
              <a:defRPr sz="900"/>
            </a:lvl6pPr>
            <a:lvl7pPr marL="2736916" indent="0">
              <a:buNone/>
              <a:defRPr sz="900"/>
            </a:lvl7pPr>
            <a:lvl8pPr marL="3193067" indent="0">
              <a:buNone/>
              <a:defRPr sz="900"/>
            </a:lvl8pPr>
            <a:lvl9pPr marL="364921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57BC109-E7B8-480C-8748-30648F821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5841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0F6E78E-4005-4FBF-A6CD-3CD986D8C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9069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2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0026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2176F67-B207-4D59-A27C-859A5AA5C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35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632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330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74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00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66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296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273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50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490989"/>
            <a:ext cx="7343979" cy="110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32" tIns="45616" rIns="91232" bIns="456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599673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32" tIns="45616" rIns="91232" bIns="456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3"/>
            <a:ext cx="2133962" cy="364281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l" defTabSz="912466">
              <a:defRPr sz="1200">
                <a:solidFill>
                  <a:prstClr val="black">
                    <a:tint val="75000"/>
                  </a:prstClr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33"/>
            <a:ext cx="2896867" cy="364281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ctr" defTabSz="912466">
              <a:defRPr sz="1200">
                <a:solidFill>
                  <a:prstClr val="black">
                    <a:tint val="75000"/>
                  </a:prstClr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5439" y="6041606"/>
            <a:ext cx="619012" cy="632094"/>
          </a:xfrm>
          <a:prstGeom prst="rect">
            <a:avLst/>
          </a:prstGeom>
        </p:spPr>
        <p:txBody>
          <a:bodyPr vert="horz" lIns="91232" tIns="45616" rIns="91232" bIns="45616" rtlCol="0" anchor="ctr">
            <a:normAutofit/>
          </a:bodyPr>
          <a:lstStyle>
            <a:lvl1pPr algn="ctr" defTabSz="912466">
              <a:lnSpc>
                <a:spcPts val="2104"/>
              </a:lnSpc>
              <a:defRPr sz="2400">
                <a:solidFill>
                  <a:prstClr val="white"/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F4BBF1-4EDB-4C21-9A33-811D2E265C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1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hdr="0" ftr="0" dt="0"/>
  <p:txStyles>
    <p:titleStyle>
      <a:lvl1pPr algn="l" defTabSz="910004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0004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0004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0004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0004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233" algn="l" defTabSz="910882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2466" algn="l" defTabSz="910882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68699" algn="l" defTabSz="910882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4933" algn="l" defTabSz="910882" rtl="0" fontAlgn="base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5858" algn="l" defTabSz="910004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858" algn="l" defTabSz="91000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1976" indent="-225414" algn="l" defTabSz="91000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3075" algn="just" defTabSz="910004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3691" algn="l" defTabSz="910004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8838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990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144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296" indent="-228076" algn="l" defTabSz="912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53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305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458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61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76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916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06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21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705" y="4735664"/>
            <a:ext cx="457471" cy="190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72" y="817834"/>
            <a:ext cx="1354767" cy="154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46613" y="293730"/>
            <a:ext cx="8085827" cy="6235985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40" tIns="54833" rIns="109640" bIns="54833" anchor="ctr"/>
          <a:lstStyle/>
          <a:p>
            <a:pPr algn="ctr" defTabSz="1095856">
              <a:defRPr/>
            </a:pPr>
            <a:endParaRPr lang="ru-RU" sz="2500" dirty="0"/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803630" y="5968174"/>
            <a:ext cx="7536741" cy="56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640" tIns="54833" rIns="109640" bIns="54833">
            <a:spAutoFit/>
          </a:bodyPr>
          <a:lstStyle/>
          <a:p>
            <a:pPr algn="ctr" defTabSz="1095856">
              <a:defRPr/>
            </a:pP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08.11.2017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900010" y="2367112"/>
            <a:ext cx="5328173" cy="106650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6061" tIns="48037" rIns="96061" bIns="48037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02082" eaLnBrk="1" hangingPunct="1">
              <a:defRPr/>
            </a:pP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Начальник отдела камерального контроля УФНС </a:t>
            </a: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России по Тульской области </a:t>
            </a:r>
            <a:endParaRPr lang="ru-RU" dirty="0" smtClean="0">
              <a:solidFill>
                <a:srgbClr val="104E72"/>
              </a:solidFill>
              <a:latin typeface="+mn-lt"/>
              <a:cs typeface="Arial" pitchFamily="34" charset="0"/>
            </a:endParaRPr>
          </a:p>
          <a:p>
            <a:pPr defTabSz="902082" eaLnBrk="1" hangingPunct="1">
              <a:defRPr/>
            </a:pP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Волкова Кристина Владимировна</a:t>
            </a:r>
            <a:endParaRPr lang="ru-RU" dirty="0">
              <a:solidFill>
                <a:srgbClr val="104E7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0247" name="TextBox 42"/>
          <p:cNvSpPr txBox="1">
            <a:spLocks noChangeArrowheads="1"/>
          </p:cNvSpPr>
          <p:nvPr/>
        </p:nvSpPr>
        <p:spPr bwMode="auto">
          <a:xfrm>
            <a:off x="631230" y="4344024"/>
            <a:ext cx="7388775" cy="52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61" tIns="48037" rIns="96061" bIns="48037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документооборот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4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997835" cy="1271748"/>
          </a:xfrm>
        </p:spPr>
        <p:txBody>
          <a:bodyPr/>
          <a:lstStyle/>
          <a:p>
            <a:r>
              <a:rPr lang="ru-RU" dirty="0" smtClean="0"/>
              <a:t>Электронный документооборот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2665FE-4934-4133-9B25-50DF8F58D5C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6" name="Picture 2"/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7233" r="10533" b="11932"/>
          <a:stretch/>
        </p:blipFill>
        <p:spPr bwMode="auto">
          <a:xfrm>
            <a:off x="467544" y="2348881"/>
            <a:ext cx="3975869" cy="3888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Объект 6"/>
          <p:cNvPicPr>
            <a:picLocks noGrp="1"/>
          </p:cNvPicPr>
          <p:nvPr>
            <p:ph sz="half" idx="2"/>
          </p:nvPr>
        </p:nvPicPr>
        <p:blipFill rotWithShape="1">
          <a:blip r:embed="rId3"/>
          <a:srcRect l="961" t="3987" r="19711" b="17457"/>
          <a:stretch/>
        </p:blipFill>
        <p:spPr bwMode="auto">
          <a:xfrm>
            <a:off x="4514850" y="2420887"/>
            <a:ext cx="3873574" cy="3816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882637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17</Words>
  <Application>Microsoft Office PowerPoint</Application>
  <PresentationFormat>Экран (4:3)</PresentationFormat>
  <Paragraphs>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Тема Office</vt:lpstr>
      <vt:lpstr>5_Present_FNS2012_A4</vt:lpstr>
      <vt:lpstr>Презентация PowerPoint</vt:lpstr>
      <vt:lpstr>Электронный документооборот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Федотова Инна Анатольевна</dc:creator>
  <cp:lastModifiedBy>Татьяна Борисовна ТОЛМАЧЕВА</cp:lastModifiedBy>
  <cp:revision>17</cp:revision>
  <dcterms:created xsi:type="dcterms:W3CDTF">2017-10-30T16:42:00Z</dcterms:created>
  <dcterms:modified xsi:type="dcterms:W3CDTF">2017-11-07T16:41:43Z</dcterms:modified>
</cp:coreProperties>
</file>