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5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18FA-ECF7-422A-B198-9ACBADC2E070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6448-6F18-4075-92F5-02165859BB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79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D18FA-ECF7-422A-B198-9ACBADC2E070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E6448-6F18-4075-92F5-02165859BB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54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52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96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8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54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03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Дятлова Ирина Михайловна</dc:creator>
  <cp:lastModifiedBy>Светлана Александровна ГОГОВА</cp:lastModifiedBy>
  <cp:revision>2</cp:revision>
  <dcterms:created xsi:type="dcterms:W3CDTF">2021-02-26T07:28:01Z</dcterms:created>
  <dcterms:modified xsi:type="dcterms:W3CDTF">2021-02-26T10:54:26Z</dcterms:modified>
</cp:coreProperties>
</file>