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57" r:id="rId2"/>
    <p:sldId id="278" r:id="rId3"/>
    <p:sldId id="270" r:id="rId4"/>
    <p:sldId id="269" r:id="rId5"/>
    <p:sldId id="271" r:id="rId6"/>
    <p:sldId id="273" r:id="rId7"/>
    <p:sldId id="272" r:id="rId8"/>
    <p:sldId id="277" r:id="rId9"/>
    <p:sldId id="279" r:id="rId10"/>
    <p:sldId id="267" r:id="rId11"/>
    <p:sldId id="274" r:id="rId12"/>
    <p:sldId id="268" r:id="rId13"/>
    <p:sldId id="281" r:id="rId14"/>
    <p:sldId id="280" r:id="rId15"/>
  </p:sldIdLst>
  <p:sldSz cx="9144000" cy="5143500" type="screen16x9"/>
  <p:notesSz cx="6858000" cy="9144000"/>
  <p:defaultTextStyle>
    <a:defPPr>
      <a:defRPr lang="ru-RU"/>
    </a:defPPr>
    <a:lvl1pPr marL="0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0" autoAdjust="0"/>
    <p:restoredTop sz="94660"/>
  </p:normalViewPr>
  <p:slideViewPr>
    <p:cSldViewPr showGuides="1">
      <p:cViewPr>
        <p:scale>
          <a:sx n="75" d="100"/>
          <a:sy n="75" d="100"/>
        </p:scale>
        <p:origin x="-2238" y="-1104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30.11.2018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11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8148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6296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444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2591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8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2794987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5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EE4C3-B3F9-4492-AC4E-AEB8AB203703}" type="datetime1">
              <a:rPr lang="ru-RU" smtClean="0"/>
              <a:pPr/>
              <a:t>30.11.2018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8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5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CC1266-D9B9-4642-A506-7317DD4ADF73}" type="datetime1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478A2D-CC43-4DD9-8CF9-DF5286C3CC1D}" type="datetime1">
              <a:rPr lang="ru-RU" smtClean="0"/>
              <a:pPr/>
              <a:t>30.11.2018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58524-75FA-4DFF-9D30-F97C17CE17A5}" type="datetime1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B2CD-5EDF-45E0-A730-F2C3E6027E1D}" type="datetime1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247846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9" y="558800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1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3845307"/>
            <a:ext cx="923618" cy="282640"/>
          </a:xfrm>
          <a:prstGeom prst="rect">
            <a:avLst/>
          </a:prstGeom>
          <a:noFill/>
        </p:spPr>
        <p:txBody>
          <a:bodyPr wrap="square" lIns="71561" tIns="35780" rIns="71561" bIns="3578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" y="1169"/>
            <a:ext cx="9143998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169"/>
            <a:ext cx="9144000" cy="514289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0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8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-564"/>
            <a:ext cx="9144000" cy="514289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6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6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799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0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0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5A173-E5E4-4B86-BADB-BBB422306F42}" type="datetime1">
              <a:rPr lang="ru-RU" smtClean="0"/>
              <a:pPr/>
              <a:t>30.11.2018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7" cstate="print"/>
          <a:stretch>
            <a:fillRect/>
          </a:stretch>
        </p:blipFill>
        <p:spPr bwMode="auto">
          <a:xfrm>
            <a:off x="1" y="1169"/>
            <a:ext cx="9143998" cy="514289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558800"/>
            <a:ext cx="7632700" cy="925984"/>
          </a:xfrm>
          <a:prstGeom prst="rect">
            <a:avLst/>
          </a:prstGeom>
        </p:spPr>
        <p:txBody>
          <a:bodyPr vert="horz" lIns="81630" tIns="40815" rIns="81630" bIns="40815" rtlCol="0" anchor="ctr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189" y="1491630"/>
            <a:ext cx="7632699" cy="3220070"/>
          </a:xfrm>
          <a:prstGeom prst="rect">
            <a:avLst/>
          </a:prstGeom>
        </p:spPr>
        <p:txBody>
          <a:bodyPr vert="horz" lIns="81630" tIns="40815" rIns="81630" bIns="40815" rtlCol="0">
            <a:no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4767263"/>
            <a:ext cx="2133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EDECA-DAED-49E8-AB44-A10369DCE766}" type="datetime1">
              <a:rPr lang="ru-RU" smtClean="0"/>
              <a:pPr/>
              <a:t>30.11.2018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1" y="4767263"/>
            <a:ext cx="2895600" cy="273844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3431" y="4398169"/>
            <a:ext cx="503585" cy="51358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>
              <a:lnSpc>
                <a:spcPts val="1878"/>
              </a:lnSpc>
              <a:defRPr sz="2100">
                <a:solidFill>
                  <a:schemeClr val="bg1"/>
                </a:solidFill>
                <a:latin typeface="+mn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62" r:id="rId4"/>
    <p:sldLayoutId id="2147483661" r:id="rId5"/>
    <p:sldLayoutId id="2147483663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</p:sldLayoutIdLst>
  <p:hf hdr="0" ftr="0" dt="0"/>
  <p:txStyles>
    <p:titleStyle>
      <a:lvl1pPr algn="l" defTabSz="816296" rtl="0" eaLnBrk="1" latinLnBrk="0" hangingPunct="1">
        <a:spcBef>
          <a:spcPct val="0"/>
        </a:spcBef>
        <a:buNone/>
        <a:defRPr sz="38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284505" indent="0" algn="l" defTabSz="816296" rtl="0" eaLnBrk="1" latinLnBrk="0" hangingPunct="1">
        <a:spcBef>
          <a:spcPct val="20000"/>
        </a:spcBef>
        <a:buFont typeface="+mj-lt"/>
        <a:buNone/>
        <a:defRPr sz="24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284505" indent="0" algn="l" defTabSz="816296" rtl="0" eaLnBrk="1" latinLnBrk="0" hangingPunct="1">
        <a:spcBef>
          <a:spcPct val="20000"/>
        </a:spcBef>
        <a:buFont typeface="Arial" pitchFamily="34" charset="0"/>
        <a:buNone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557828" indent="-203750" algn="l" defTabSz="816296" rtl="0" eaLnBrk="1" latinLnBrk="0" hangingPunct="1">
        <a:spcBef>
          <a:spcPct val="20000"/>
        </a:spcBef>
        <a:buFont typeface="Arial" pitchFamily="34" charset="0"/>
        <a:buChar char="•"/>
        <a:defRPr sz="20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282020" algn="just" defTabSz="816296" rtl="0" eaLnBrk="1" latinLnBrk="0" hangingPunct="1">
        <a:lnSpc>
          <a:spcPts val="19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123109" indent="0" algn="l" defTabSz="81629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9532" y="2499742"/>
            <a:ext cx="8424936" cy="1102519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Arial" pitchFamily="34" charset="0"/>
                <a:cs typeface="Arial" pitchFamily="34" charset="0"/>
              </a:rPr>
              <a:t>Новые возможности «Личного кабинета налогоплательщика для физических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лиц»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31640" y="3867894"/>
            <a:ext cx="7016824" cy="1314450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ru-RU" sz="2000" dirty="0" smtClean="0">
                <a:latin typeface="PF Din Text Cond Pro" pitchFamily="2" charset="0"/>
              </a:rPr>
              <a:t>Начальник отдела работы с налогоплательщиками</a:t>
            </a:r>
          </a:p>
          <a:p>
            <a:pPr algn="r">
              <a:spcBef>
                <a:spcPts val="0"/>
              </a:spcBef>
            </a:pPr>
            <a:r>
              <a:rPr lang="ru-RU" sz="2000" dirty="0" smtClean="0">
                <a:latin typeface="PF Din Text Cond Pro" pitchFamily="2" charset="0"/>
              </a:rPr>
              <a:t>Кочеткова Любовь Григорьевна</a:t>
            </a:r>
            <a:endParaRPr lang="ru-RU" sz="2000" dirty="0">
              <a:latin typeface="PF Din Text Cond Pro" pitchFamily="2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1079104" y="2067694"/>
            <a:ext cx="658924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PF Din Text Cond Pro Medium" pitchFamily="2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УФНС РОССИИ </a:t>
            </a:r>
          </a:p>
          <a:p>
            <a:r>
              <a:rPr lang="ru-RU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 ТЮМЕНСКОЙ ОБЛАСТИ</a:t>
            </a:r>
            <a:endParaRPr lang="ru-RU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878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195486"/>
            <a:ext cx="7548638" cy="946151"/>
          </a:xfrm>
        </p:spPr>
        <p:txBody>
          <a:bodyPr/>
          <a:lstStyle/>
          <a:p>
            <a:r>
              <a:rPr lang="ru-RU" sz="2400" b="0" dirty="0" smtClean="0">
                <a:latin typeface="Arial" pitchFamily="34" charset="0"/>
                <a:cs typeface="Arial" pitchFamily="34" charset="0"/>
              </a:rPr>
              <a:t>Формула расчета налога</a:t>
            </a:r>
            <a:endParaRPr lang="ru-RU" sz="2400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31590"/>
            <a:ext cx="6177601" cy="1746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058" y="2938537"/>
            <a:ext cx="6170563" cy="1674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1403648" y="2355726"/>
            <a:ext cx="1656184" cy="43204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1403648" y="4083918"/>
            <a:ext cx="1440160" cy="432048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954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11</a:t>
            </a:fld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38901" cy="5524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3668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6588224" y="4623978"/>
            <a:ext cx="2133600" cy="273844"/>
          </a:xfrm>
          <a:prstGeom prst="rect">
            <a:avLst/>
          </a:prstGeom>
        </p:spPr>
        <p:txBody>
          <a:bodyPr/>
          <a:lstStyle/>
          <a:p>
            <a:fld id="{B19B0651-EE4F-4900-A07F-96A6BFA9D0F0}" type="slidenum">
              <a:rPr lang="ru-RU" smtClean="0"/>
              <a:t>12</a:t>
            </a:fld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92546"/>
            <a:ext cx="9577064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вал 4"/>
          <p:cNvSpPr/>
          <p:nvPr/>
        </p:nvSpPr>
        <p:spPr>
          <a:xfrm>
            <a:off x="179512" y="4083918"/>
            <a:ext cx="3672408" cy="10595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35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13</a:t>
            </a:fld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64554"/>
            <a:ext cx="9347893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976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188" y="1851670"/>
            <a:ext cx="7632700" cy="2860030"/>
          </a:xfrm>
        </p:spPr>
        <p:txBody>
          <a:bodyPr/>
          <a:lstStyle/>
          <a:p>
            <a:pPr algn="ctr"/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878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2</a:t>
            </a:fld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84584" y="-524594"/>
            <a:ext cx="10585176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3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3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32706"/>
            <a:ext cx="9197377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278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4</a:t>
            </a:fld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-20538"/>
            <a:ext cx="9419424" cy="5461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493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5</a:t>
            </a:fld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277" y="-812626"/>
            <a:ext cx="9201150" cy="698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104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84634"/>
            <a:ext cx="9143999" cy="6196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90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7</a:t>
            </a:fld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88640" y="0"/>
            <a:ext cx="11518987" cy="5812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604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486"/>
            <a:ext cx="9566521" cy="5157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488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9</a:t>
            </a:fld>
            <a:endParaRPr lang="ru-RU" dirty="0"/>
          </a:p>
        </p:txBody>
      </p:sp>
      <p:pic>
        <p:nvPicPr>
          <p:cNvPr id="5" name="Объект 4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5308054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179512" y="1275606"/>
            <a:ext cx="2592288" cy="7920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0441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Present_FNS2012_16-9</Template>
  <TotalTime>145</TotalTime>
  <Words>42</Words>
  <Application>Microsoft Office PowerPoint</Application>
  <PresentationFormat>Экран (16:9)</PresentationFormat>
  <Paragraphs>19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Present_FNS2012_16-9</vt:lpstr>
      <vt:lpstr>Новые возможности «Личного кабинета налогоплательщика для физических лиц»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Формула расчета налога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Вячеслав</dc:creator>
  <cp:lastModifiedBy>Вячеслав</cp:lastModifiedBy>
  <cp:revision>24</cp:revision>
  <dcterms:created xsi:type="dcterms:W3CDTF">2018-05-29T10:40:20Z</dcterms:created>
  <dcterms:modified xsi:type="dcterms:W3CDTF">2018-11-30T06:19:48Z</dcterms:modified>
</cp:coreProperties>
</file>