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7" r:id="rId2"/>
    <p:sldId id="262" r:id="rId3"/>
    <p:sldId id="263" r:id="rId4"/>
    <p:sldId id="264" r:id="rId5"/>
    <p:sldId id="271" r:id="rId6"/>
    <p:sldId id="265" r:id="rId7"/>
    <p:sldId id="266" r:id="rId8"/>
    <p:sldId id="267" r:id="rId9"/>
    <p:sldId id="268" r:id="rId10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0" autoAdjust="0"/>
    <p:restoredTop sz="94660"/>
  </p:normalViewPr>
  <p:slideViewPr>
    <p:cSldViewPr showGuides="1">
      <p:cViewPr>
        <p:scale>
          <a:sx n="100" d="100"/>
          <a:sy n="100" d="100"/>
        </p:scale>
        <p:origin x="-1518" y="-6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>
                <a:solidFill>
                  <a:srgbClr val="005AA9"/>
                </a:solidFill>
                <a:latin typeface="PF Din Text Cond Pro Medium" pitchFamily="2" charset="0"/>
              </a:defRPr>
            </a:pPr>
            <a:r>
              <a:rPr lang="ru-RU" dirty="0">
                <a:solidFill>
                  <a:srgbClr val="005AA9"/>
                </a:solidFill>
                <a:latin typeface="PF Din Text Cond Pro Medium" pitchFamily="2" charset="0"/>
              </a:rPr>
              <a:t>Количество подключенных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подключенных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37260</c:v>
                </c:pt>
                <c:pt idx="1">
                  <c:v>89442</c:v>
                </c:pt>
                <c:pt idx="2">
                  <c:v>229623</c:v>
                </c:pt>
                <c:pt idx="3">
                  <c:v>295757</c:v>
                </c:pt>
                <c:pt idx="4">
                  <c:v>320537</c:v>
                </c:pt>
                <c:pt idx="5">
                  <c:v>332157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685760"/>
        <c:axId val="5053824"/>
      </c:barChart>
      <c:catAx>
        <c:axId val="41685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+mj-lt"/>
              </a:defRPr>
            </a:pPr>
            <a:endParaRPr lang="ru-RU"/>
          </a:p>
        </c:txPr>
        <c:crossAx val="5053824"/>
        <c:crosses val="autoZero"/>
        <c:auto val="1"/>
        <c:lblAlgn val="ctr"/>
        <c:lblOffset val="100"/>
        <c:noMultiLvlLbl val="0"/>
      </c:catAx>
      <c:valAx>
        <c:axId val="5053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+mj-lt"/>
              </a:defRPr>
            </a:pPr>
            <a:endParaRPr lang="ru-RU"/>
          </a:p>
        </c:txPr>
        <c:crossAx val="41685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Обращения граждан</c:v>
                </c:pt>
                <c:pt idx="1">
                  <c:v>Заявление о зачете/возврате</c:v>
                </c:pt>
                <c:pt idx="2">
                  <c:v>Формирование документов о задолженности</c:v>
                </c:pt>
                <c:pt idx="3">
                  <c:v>Оплачено через онлайн банк (операций)</c:v>
                </c:pt>
                <c:pt idx="4">
                  <c:v>Декларация 3-НДФЛ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14688</c:v>
                </c:pt>
                <c:pt idx="1">
                  <c:v>1001</c:v>
                </c:pt>
                <c:pt idx="2">
                  <c:v>40434</c:v>
                </c:pt>
                <c:pt idx="3">
                  <c:v>47364</c:v>
                </c:pt>
                <c:pt idx="4">
                  <c:v>610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Обращения граждан</c:v>
                </c:pt>
                <c:pt idx="1">
                  <c:v>Заявление о зачете/возврате</c:v>
                </c:pt>
                <c:pt idx="2">
                  <c:v>Формирование документов о задолженности</c:v>
                </c:pt>
                <c:pt idx="3">
                  <c:v>Оплачено через онлайн банк (операций)</c:v>
                </c:pt>
                <c:pt idx="4">
                  <c:v>Декларация 3-НДФЛ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24325</c:v>
                </c:pt>
                <c:pt idx="1">
                  <c:v>12393</c:v>
                </c:pt>
                <c:pt idx="2">
                  <c:v>56198</c:v>
                </c:pt>
                <c:pt idx="3">
                  <c:v>73343</c:v>
                </c:pt>
                <c:pt idx="4">
                  <c:v>6172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Обращения граждан</c:v>
                </c:pt>
                <c:pt idx="1">
                  <c:v>Заявление о зачете/возврате</c:v>
                </c:pt>
                <c:pt idx="2">
                  <c:v>Формирование документов о задолженности</c:v>
                </c:pt>
                <c:pt idx="3">
                  <c:v>Оплачено через онлайн банк (операций)</c:v>
                </c:pt>
                <c:pt idx="4">
                  <c:v>Декларация 3-НДФЛ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31639</c:v>
                </c:pt>
                <c:pt idx="1">
                  <c:v>23582</c:v>
                </c:pt>
                <c:pt idx="2">
                  <c:v>63018</c:v>
                </c:pt>
                <c:pt idx="3">
                  <c:v>100331</c:v>
                </c:pt>
                <c:pt idx="4">
                  <c:v>14180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52288"/>
        <c:axId val="43226240"/>
      </c:barChart>
      <c:catAx>
        <c:axId val="41852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0" anchor="t" anchorCtr="0"/>
          <a:lstStyle/>
          <a:p>
            <a:pPr>
              <a:defRPr sz="1400">
                <a:latin typeface="+mj-lt"/>
              </a:defRPr>
            </a:pPr>
            <a:endParaRPr lang="ru-RU"/>
          </a:p>
        </c:txPr>
        <c:crossAx val="43226240"/>
        <c:crosses val="autoZero"/>
        <c:auto val="1"/>
        <c:lblAlgn val="ctr"/>
        <c:lblOffset val="100"/>
        <c:noMultiLvlLbl val="0"/>
      </c:catAx>
      <c:valAx>
        <c:axId val="43226240"/>
        <c:scaling>
          <c:orientation val="minMax"/>
          <c:max val="12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8522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1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532" y="2499742"/>
            <a:ext cx="8424936" cy="110251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Новые возможности «Личного кабинета налогоплательщика для физических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лиц»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9104" y="2067694"/>
            <a:ext cx="658924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УФНС РОССИИ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ТЮМЕНСКОЙ ОБЛАСТИ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7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339502"/>
            <a:ext cx="7548638" cy="946151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Пользователи личного кабинета ФЛ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C:\Users\Вячеслав\Desktop\Никита\идеи\презентация коллегия\Безымянный-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5" y="951570"/>
            <a:ext cx="2359759" cy="199822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87824" y="1491631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330 тысяч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подключенных пользователей к «Личному кабинету налогоплательщика физического лица»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C:\Users\Вячеслав\Desktop\Никита\идеи\презентация коллегия\вопросы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72" y="2625756"/>
            <a:ext cx="2232248" cy="18902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59832" y="3021654"/>
            <a:ext cx="540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240 тысяч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активных пользователей «Личного кабинета налогоплательщика физического лица»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2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339502"/>
            <a:ext cx="7548638" cy="946151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Динамика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подключения к ЛК ФЛ за последние 5 лет и начало 2018 года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7294294"/>
              </p:ext>
            </p:extLst>
          </p:nvPr>
        </p:nvGraphicFramePr>
        <p:xfrm>
          <a:off x="395536" y="1059582"/>
          <a:ext cx="8229600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C:\Users\Вячеслав\Desktop\Никита\идеи\Кочеткова презентация коллегия 1кв 2018\карт\Безымянный-23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6553">
            <a:off x="1131015" y="1269115"/>
            <a:ext cx="7560840" cy="229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30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Услуги, полученные гражданами в электронном виде в период с 2015 по 2017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529496"/>
              </p:ext>
            </p:extLst>
          </p:nvPr>
        </p:nvGraphicFramePr>
        <p:xfrm>
          <a:off x="251520" y="1275606"/>
          <a:ext cx="8229600" cy="3535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52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195486"/>
            <a:ext cx="7548638" cy="946151"/>
          </a:xfrm>
        </p:spPr>
        <p:txBody>
          <a:bodyPr/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Личный кабинет налогоплательщика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05576"/>
            <a:ext cx="2144466" cy="352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347864" y="1059582"/>
            <a:ext cx="504056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/>
              <a:t>Авторизоваться с </a:t>
            </a:r>
            <a:r>
              <a:rPr lang="ru-RU" sz="2000" dirty="0"/>
              <a:t>помощью </a:t>
            </a:r>
            <a:r>
              <a:rPr lang="ru-RU" sz="2000" dirty="0" smtClean="0"/>
              <a:t>логина и пароля полученного в любой налоговой инспекции</a:t>
            </a:r>
            <a:endParaRPr lang="ru-RU" sz="2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347864" y="2146548"/>
            <a:ext cx="511256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/>
              <a:t>Авторизоваться с помощью ЕСИА</a:t>
            </a: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347864" y="3381840"/>
            <a:ext cx="504056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/>
              <a:t>Авторизоваться с помощью ключа электронной подписи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264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329455"/>
            <a:ext cx="7548638" cy="946151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Переход в новый личный кабинет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80" y="1627002"/>
            <a:ext cx="7682644" cy="274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Вячеслав\Desktop\Никита\идеи\Кочеткова презентация коллегия 1кв 2018\карт\Безымянный-23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3507">
            <a:off x="937015" y="1133264"/>
            <a:ext cx="4425813" cy="153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70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857250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Новый личный кабинет физического лица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152" y="1127627"/>
            <a:ext cx="5657696" cy="3658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5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195486"/>
            <a:ext cx="7548638" cy="946151"/>
          </a:xfrm>
        </p:spPr>
        <p:txBody>
          <a:bodyPr/>
          <a:lstStyle/>
          <a:p>
            <a:r>
              <a:rPr lang="ru-RU" sz="2400" b="0" dirty="0" smtClean="0">
                <a:latin typeface="Arial" pitchFamily="34" charset="0"/>
                <a:cs typeface="Arial" pitchFamily="34" charset="0"/>
              </a:rPr>
              <a:t>Формула расчета налога</a:t>
            </a:r>
            <a:endParaRPr lang="ru-RU" sz="24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31590"/>
            <a:ext cx="6177601" cy="174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058" y="2938537"/>
            <a:ext cx="6170563" cy="167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403648" y="2355726"/>
            <a:ext cx="1656184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03648" y="4083918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95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88224" y="4623978"/>
            <a:ext cx="2133600" cy="273844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237" y="267494"/>
            <a:ext cx="6619527" cy="463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35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37</TotalTime>
  <Words>108</Words>
  <Application>Microsoft Office PowerPoint</Application>
  <PresentationFormat>Экран (16:9)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Present_FNS2012_16-9</vt:lpstr>
      <vt:lpstr>Новые возможности «Личного кабинета налогоплательщика для физических лиц»</vt:lpstr>
      <vt:lpstr>Пользователи личного кабинета ФЛ</vt:lpstr>
      <vt:lpstr>Динамика подключения к ЛК ФЛ за последние 5 лет и начало 2018 года</vt:lpstr>
      <vt:lpstr>Услуги, полученные гражданами в электронном виде в период с 2015 по 2017</vt:lpstr>
      <vt:lpstr>Личный кабинет налогоплательщика</vt:lpstr>
      <vt:lpstr>Переход в новый личный кабинет</vt:lpstr>
      <vt:lpstr>Новый личный кабинет физического лица</vt:lpstr>
      <vt:lpstr>Формула расчета налога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Вячеслав</dc:creator>
  <cp:lastModifiedBy>Вячеслав</cp:lastModifiedBy>
  <cp:revision>9</cp:revision>
  <dcterms:created xsi:type="dcterms:W3CDTF">2018-05-29T10:40:20Z</dcterms:created>
  <dcterms:modified xsi:type="dcterms:W3CDTF">2018-05-31T12:34:40Z</dcterms:modified>
</cp:coreProperties>
</file>