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4" r:id="rId2"/>
    <p:sldId id="265" r:id="rId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5" autoAdjust="0"/>
  </p:normalViewPr>
  <p:slideViewPr>
    <p:cSldViewPr snapToGrid="0">
      <p:cViewPr varScale="1">
        <p:scale>
          <a:sx n="76" d="100"/>
          <a:sy n="76" d="100"/>
        </p:scale>
        <p:origin x="-12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43723774431029461"/>
          <c:w val="1"/>
          <c:h val="0.550300787532716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(тыс.рублей)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Различная оценка доказательств 136 531 (42%)</c:v>
                </c:pt>
                <c:pt idx="1">
                  <c:v>Изменение судебной практики 130 030 (40%)</c:v>
                </c:pt>
                <c:pt idx="2">
                  <c:v>Различное толкование норм законодательства 13 003 (4%)</c:v>
                </c:pt>
                <c:pt idx="3">
                  <c:v>Снижение санкций ст.112,114 НК РФ 32 508 (10%)</c:v>
                </c:pt>
                <c:pt idx="4">
                  <c:v>Представление в суд документов 9 752 (3%)</c:v>
                </c:pt>
                <c:pt idx="5">
                  <c:v>Неправомерные действия 3х лиц 3 251 (1%)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</c:v>
                </c:pt>
                <c:pt idx="1">
                  <c:v>40</c:v>
                </c:pt>
                <c:pt idx="2">
                  <c:v>4</c:v>
                </c:pt>
                <c:pt idx="3">
                  <c:v>10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8646031336372076E-3"/>
          <c:y val="9.4034877693226368E-2"/>
          <c:w val="0.99113539686636276"/>
          <c:h val="0.296373103173461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69"/>
            <a:ext cx="5447030" cy="391424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1225FE7-6686-4DFC-AF9C-BC1FDDDA7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10" y="261257"/>
            <a:ext cx="11341911" cy="55293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Причины удовлетворения требований налогоплательщиков судами в 2018 году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C2DA857-DEA7-4E6E-ADEF-C2362B20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797118819"/>
              </p:ext>
            </p:extLst>
          </p:nvPr>
        </p:nvGraphicFramePr>
        <p:xfrm>
          <a:off x="425885" y="826718"/>
          <a:ext cx="11461314" cy="5812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262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8619" y="1215025"/>
            <a:ext cx="111352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rebuchet MS" panose="020B0603020202020204" pitchFamily="34" charset="0"/>
              </a:rPr>
              <a:t>Письмо ФНС России от 11.08.2017 года № СА-4-7/15895</a:t>
            </a:r>
            <a:r>
              <a:rPr lang="en-US" sz="2800" dirty="0" smtClean="0">
                <a:latin typeface="Trebuchet MS" panose="020B0603020202020204" pitchFamily="34" charset="0"/>
              </a:rPr>
              <a:t>@</a:t>
            </a:r>
          </a:p>
          <a:p>
            <a:endParaRPr lang="ru-RU" sz="2800" dirty="0" smtClean="0"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rebuchet MS" panose="020B0603020202020204" pitchFamily="34" charset="0"/>
              </a:rPr>
              <a:t>Письмо ФНС России от 11.10.2018 года № СА-4-7/20486</a:t>
            </a:r>
            <a:r>
              <a:rPr lang="en-US" sz="2800" dirty="0" smtClean="0">
                <a:latin typeface="Trebuchet MS" panose="020B0603020202020204" pitchFamily="34" charset="0"/>
              </a:rPr>
              <a:t>@</a:t>
            </a:r>
          </a:p>
          <a:p>
            <a:pPr marL="342900" indent="-342900">
              <a:buFontTx/>
              <a:buChar char="-"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rebuchet MS" panose="020B0603020202020204" pitchFamily="34" charset="0"/>
              </a:rPr>
              <a:t>Письмо ФНС России от 30.07.2018 года № КЧ-4-7/14643</a:t>
            </a:r>
            <a:r>
              <a:rPr lang="en-US" sz="2800" dirty="0" smtClean="0">
                <a:latin typeface="Trebuchet MS" panose="020B0603020202020204" pitchFamily="34" charset="0"/>
              </a:rPr>
              <a:t>@</a:t>
            </a:r>
          </a:p>
          <a:p>
            <a:pPr marL="342900" indent="-342900">
              <a:buFontTx/>
              <a:buChar char="-"/>
            </a:pPr>
            <a:endParaRPr lang="en-US" sz="2800" dirty="0" smtClean="0">
              <a:latin typeface="Trebuchet MS" panose="020B0603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800" dirty="0" smtClean="0">
                <a:latin typeface="Trebuchet MS" panose="020B0603020202020204" pitchFamily="34" charset="0"/>
              </a:rPr>
              <a:t>Письмо ФНС России от 29.12.2018 года № ЕД-4-2/25984</a:t>
            </a:r>
            <a:r>
              <a:rPr lang="en-US" sz="2800" dirty="0" smtClean="0">
                <a:latin typeface="Trebuchet MS" panose="020B0603020202020204" pitchFamily="34" charset="0"/>
              </a:rPr>
              <a:t>@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Письма ФНС России по вопросам налогообложения при дроблении бизнеса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7652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797</TotalTime>
  <Words>59</Words>
  <Application>Microsoft Office PowerPoint</Application>
  <PresentationFormat>Произвольный</PresentationFormat>
  <Paragraphs>13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Шаблон УФНС</vt:lpstr>
      <vt:lpstr>Причины удовлетворения требований налогоплательщиков судами в 2018 году</vt:lpstr>
      <vt:lpstr>Письма ФНС России по вопросам налогообложения при дроблении бизнеса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Коннова Анна Юрьевна</cp:lastModifiedBy>
  <cp:revision>37</cp:revision>
  <cp:lastPrinted>2019-02-21T05:34:27Z</cp:lastPrinted>
  <dcterms:created xsi:type="dcterms:W3CDTF">2018-02-07T07:55:02Z</dcterms:created>
  <dcterms:modified xsi:type="dcterms:W3CDTF">2019-02-21T05:36:07Z</dcterms:modified>
</cp:coreProperties>
</file>