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3" r:id="rId2"/>
    <p:sldMasterId id="2147483712" r:id="rId3"/>
    <p:sldMasterId id="2147483725" r:id="rId4"/>
  </p:sldMasterIdLst>
  <p:notesMasterIdLst>
    <p:notesMasterId r:id="rId12"/>
  </p:notesMasterIdLst>
  <p:sldIdLst>
    <p:sldId id="277" r:id="rId5"/>
    <p:sldId id="279" r:id="rId6"/>
    <p:sldId id="280" r:id="rId7"/>
    <p:sldId id="265" r:id="rId8"/>
    <p:sldId id="266" r:id="rId9"/>
    <p:sldId id="267" r:id="rId10"/>
    <p:sldId id="276" r:id="rId11"/>
  </p:sldIdLst>
  <p:sldSz cx="9144000" cy="6858000" type="screen4x3"/>
  <p:notesSz cx="6858000" cy="9144000"/>
  <p:defaultTextStyle>
    <a:defPPr>
      <a:defRPr lang="ru-RU"/>
    </a:defPPr>
    <a:lvl1pPr marL="0" algn="l" defTabSz="9131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6572" algn="l" defTabSz="9131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3147" algn="l" defTabSz="9131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69713" algn="l" defTabSz="9131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6289" algn="l" defTabSz="9131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2860" algn="l" defTabSz="9131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39431" algn="l" defTabSz="9131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6003" algn="l" defTabSz="9131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2577" algn="l" defTabSz="9131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33DDA9-70BF-49C7-B4E2-C678D106F23A}" type="doc">
      <dgm:prSet loTypeId="urn:microsoft.com/office/officeart/2005/8/layout/chevron2" loCatId="list" qsTypeId="urn:microsoft.com/office/officeart/2005/8/quickstyle/3d4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6B9724E4-8EFB-4198-8123-58A8E4559EDF}">
      <dgm:prSet phldrT="[Текст]" custT="1"/>
      <dgm:sp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</dgm:spPr>
      <dgm:t>
        <a:bodyPr/>
        <a:lstStyle/>
        <a:p>
          <a:r>
            <a:rPr lang="ru-RU" sz="3200" b="1" dirty="0" smtClean="0"/>
            <a:t>Уплата </a:t>
          </a:r>
          <a:r>
            <a:rPr lang="ru-RU" sz="3200" b="1" dirty="0" smtClean="0"/>
            <a:t>в </a:t>
          </a:r>
          <a:r>
            <a:rPr lang="ru-RU" sz="3200" b="1" dirty="0" smtClean="0"/>
            <a:t>счет исполнения обязанности по имущественным налогам </a:t>
          </a:r>
          <a:r>
            <a:rPr lang="ru-RU" sz="3200" b="1" dirty="0" smtClean="0"/>
            <a:t>ФЛ и НДФЛ</a:t>
          </a:r>
          <a:endParaRPr lang="ru-RU" sz="3200" b="1" dirty="0"/>
        </a:p>
      </dgm:t>
    </dgm:pt>
    <dgm:pt modelId="{65689D58-B7B9-4879-80D4-C636D710BF44}" type="parTrans" cxnId="{7B5532F0-6DBF-47BE-95C1-F48711D23129}">
      <dgm:prSet/>
      <dgm:spPr/>
      <dgm:t>
        <a:bodyPr/>
        <a:lstStyle/>
        <a:p>
          <a:endParaRPr lang="ru-RU" sz="1800"/>
        </a:p>
      </dgm:t>
    </dgm:pt>
    <dgm:pt modelId="{78520F9A-D856-4716-B1CB-34E6885EBC82}" type="sibTrans" cxnId="{7B5532F0-6DBF-47BE-95C1-F48711D23129}">
      <dgm:prSet/>
      <dgm:spPr/>
      <dgm:t>
        <a:bodyPr/>
        <a:lstStyle/>
        <a:p>
          <a:endParaRPr lang="ru-RU" sz="1800"/>
        </a:p>
      </dgm:t>
    </dgm:pt>
    <dgm:pt modelId="{A6DD6294-16E2-495B-80A6-D207AA7B56BE}">
      <dgm:prSet phldrT="[Текст]" custT="1"/>
      <dgm:spPr/>
      <dgm:t>
        <a:bodyPr/>
        <a:lstStyle/>
        <a:p>
          <a:endParaRPr lang="ru-RU" sz="2800" dirty="0"/>
        </a:p>
      </dgm:t>
    </dgm:pt>
    <dgm:pt modelId="{DE7A400E-556B-40E6-AA84-19A0C83F4215}" type="parTrans" cxnId="{E163A98D-014C-4195-929C-E350D8A147C3}">
      <dgm:prSet/>
      <dgm:spPr/>
      <dgm:t>
        <a:bodyPr/>
        <a:lstStyle/>
        <a:p>
          <a:endParaRPr lang="ru-RU" sz="1800"/>
        </a:p>
      </dgm:t>
    </dgm:pt>
    <dgm:pt modelId="{AC781576-9E76-45D5-8C18-4472B2EC3ACD}" type="sibTrans" cxnId="{E163A98D-014C-4195-929C-E350D8A147C3}">
      <dgm:prSet/>
      <dgm:spPr/>
      <dgm:t>
        <a:bodyPr/>
        <a:lstStyle/>
        <a:p>
          <a:endParaRPr lang="ru-RU" sz="1800"/>
        </a:p>
      </dgm:t>
    </dgm:pt>
    <dgm:pt modelId="{000A47EF-E8F4-4E4B-A9F5-6A1A34AC9107}">
      <dgm:prSet phldrT="[Текст]" custT="1"/>
      <dgm:sp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</dgm:spPr>
      <dgm:t>
        <a:bodyPr/>
        <a:lstStyle/>
        <a:p>
          <a:r>
            <a:rPr lang="ru-RU" sz="3200" b="1" dirty="0" smtClean="0"/>
            <a:t>Возможность уплаты в любое время, в том числе до получения налогового уведомления</a:t>
          </a:r>
          <a:endParaRPr lang="ru-RU" sz="3200" b="1" dirty="0"/>
        </a:p>
      </dgm:t>
    </dgm:pt>
    <dgm:pt modelId="{078A158F-FB7D-4163-A80B-EE4FF1CC2B7B}" type="parTrans" cxnId="{31D48D29-6AAC-49EF-815E-8366EA21C4C4}">
      <dgm:prSet/>
      <dgm:spPr/>
      <dgm:t>
        <a:bodyPr/>
        <a:lstStyle/>
        <a:p>
          <a:endParaRPr lang="ru-RU" sz="1800"/>
        </a:p>
      </dgm:t>
    </dgm:pt>
    <dgm:pt modelId="{B2721375-A72D-43C2-991D-18E8B792C233}" type="sibTrans" cxnId="{31D48D29-6AAC-49EF-815E-8366EA21C4C4}">
      <dgm:prSet/>
      <dgm:spPr/>
      <dgm:t>
        <a:bodyPr/>
        <a:lstStyle/>
        <a:p>
          <a:endParaRPr lang="ru-RU" sz="1800"/>
        </a:p>
      </dgm:t>
    </dgm:pt>
    <dgm:pt modelId="{02DEA864-34B2-41C0-93DE-F4A7814C9AD2}">
      <dgm:prSet phldrT="[Текст]" custT="1"/>
      <dgm:sp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</dgm:spPr>
      <dgm:t>
        <a:bodyPr/>
        <a:lstStyle/>
        <a:p>
          <a:r>
            <a:rPr lang="ru-RU" sz="3200" b="1" dirty="0" smtClean="0"/>
            <a:t>Сумма не</a:t>
          </a:r>
          <a:r>
            <a:rPr lang="en-US" sz="3200" b="1" dirty="0" smtClean="0"/>
            <a:t> </a:t>
          </a:r>
          <a:r>
            <a:rPr lang="ru-RU" sz="3200" b="1" dirty="0" smtClean="0"/>
            <a:t>зачтенного ЕНП может быть возвращена по заявлению плательщика в течение 1 месяца</a:t>
          </a:r>
          <a:endParaRPr lang="ru-RU" sz="3200" b="1" dirty="0"/>
        </a:p>
      </dgm:t>
    </dgm:pt>
    <dgm:pt modelId="{E390A2ED-0868-4290-985F-331A68259C1F}" type="parTrans" cxnId="{CCABAF01-D824-43FF-8D4D-4E9EFA1EE423}">
      <dgm:prSet/>
      <dgm:spPr/>
      <dgm:t>
        <a:bodyPr/>
        <a:lstStyle/>
        <a:p>
          <a:endParaRPr lang="ru-RU" sz="1800"/>
        </a:p>
      </dgm:t>
    </dgm:pt>
    <dgm:pt modelId="{80FBBDB0-C2C4-4ACC-8380-461122EF5C87}" type="sibTrans" cxnId="{CCABAF01-D824-43FF-8D4D-4E9EFA1EE423}">
      <dgm:prSet/>
      <dgm:spPr/>
      <dgm:t>
        <a:bodyPr/>
        <a:lstStyle/>
        <a:p>
          <a:endParaRPr lang="ru-RU" sz="1800"/>
        </a:p>
      </dgm:t>
    </dgm:pt>
    <dgm:pt modelId="{2C5D85E0-EFB0-401C-958B-0BD921F712E3}">
      <dgm:prSet phldrT="[Текст]" custT="1"/>
      <dgm:spPr>
        <a:gradFill flip="none" rotWithShape="1">
          <a:gsLst>
            <a:gs pos="0">
              <a:schemeClr val="accent4">
                <a:lumMod val="5000"/>
                <a:lumOff val="95000"/>
              </a:schemeClr>
            </a:gs>
            <a:gs pos="74000">
              <a:schemeClr val="accent4">
                <a:lumMod val="45000"/>
                <a:lumOff val="55000"/>
              </a:schemeClr>
            </a:gs>
            <a:gs pos="83000">
              <a:schemeClr val="accent4">
                <a:lumMod val="45000"/>
                <a:lumOff val="55000"/>
              </a:schemeClr>
            </a:gs>
            <a:gs pos="100000">
              <a:schemeClr val="accent4">
                <a:lumMod val="30000"/>
                <a:lumOff val="70000"/>
              </a:schemeClr>
            </a:gs>
          </a:gsLst>
          <a:lin ang="5400000" scaled="1"/>
          <a:tileRect/>
        </a:gradFill>
      </dgm:spPr>
      <dgm:t>
        <a:bodyPr/>
        <a:lstStyle/>
        <a:p>
          <a:r>
            <a:rPr lang="ru-RU" sz="3200" b="1" dirty="0" smtClean="0"/>
            <a:t>Автоматический зачет ЕНП, начиная с обязательств с меньшей суммой</a:t>
          </a:r>
          <a:endParaRPr lang="ru-RU" sz="3200" b="1" dirty="0"/>
        </a:p>
      </dgm:t>
    </dgm:pt>
    <dgm:pt modelId="{D26F6B27-812F-4FEF-8E81-174B7E926020}" type="parTrans" cxnId="{FF671D8F-3010-4E0D-A70B-84BEBE20DD31}">
      <dgm:prSet/>
      <dgm:spPr/>
      <dgm:t>
        <a:bodyPr/>
        <a:lstStyle/>
        <a:p>
          <a:endParaRPr lang="ru-RU" sz="1800"/>
        </a:p>
      </dgm:t>
    </dgm:pt>
    <dgm:pt modelId="{734EB806-22D9-43EB-9BA6-C923AD3FA52F}" type="sibTrans" cxnId="{FF671D8F-3010-4E0D-A70B-84BEBE20DD31}">
      <dgm:prSet/>
      <dgm:spPr/>
      <dgm:t>
        <a:bodyPr/>
        <a:lstStyle/>
        <a:p>
          <a:endParaRPr lang="ru-RU" sz="1800"/>
        </a:p>
      </dgm:t>
    </dgm:pt>
    <dgm:pt modelId="{65582DB0-4C07-4EAE-8F74-C06CD5B05AA5}">
      <dgm:prSet phldrT="[Текст]" custT="1"/>
      <dgm:spPr/>
      <dgm:t>
        <a:bodyPr/>
        <a:lstStyle/>
        <a:p>
          <a:endParaRPr lang="ru-RU" sz="2800" dirty="0"/>
        </a:p>
      </dgm:t>
    </dgm:pt>
    <dgm:pt modelId="{FA3D08CF-D6CD-487B-BC39-6A63E5AF7B7C}" type="parTrans" cxnId="{6F59F521-7B82-44F3-95D9-6E0874475810}">
      <dgm:prSet/>
      <dgm:spPr/>
      <dgm:t>
        <a:bodyPr/>
        <a:lstStyle/>
        <a:p>
          <a:endParaRPr lang="ru-RU" sz="1800"/>
        </a:p>
      </dgm:t>
    </dgm:pt>
    <dgm:pt modelId="{B70138B5-4477-4F0C-B822-F3DD2C8298A1}" type="sibTrans" cxnId="{6F59F521-7B82-44F3-95D9-6E0874475810}">
      <dgm:prSet/>
      <dgm:spPr/>
      <dgm:t>
        <a:bodyPr/>
        <a:lstStyle/>
        <a:p>
          <a:endParaRPr lang="ru-RU" sz="1800"/>
        </a:p>
      </dgm:t>
    </dgm:pt>
    <dgm:pt modelId="{E9EF5448-F2DC-4DCF-9DD7-4870A69ED90D}">
      <dgm:prSet phldrT="[Текст]" custT="1"/>
      <dgm:spPr/>
      <dgm:t>
        <a:bodyPr/>
        <a:lstStyle/>
        <a:p>
          <a:endParaRPr lang="ru-RU" sz="2800" dirty="0"/>
        </a:p>
      </dgm:t>
    </dgm:pt>
    <dgm:pt modelId="{E5E9951B-1A6C-42B9-942A-2FF65775BC38}" type="parTrans" cxnId="{09FF8DEC-DA0C-480C-B6AC-EFD9D2F3AB2D}">
      <dgm:prSet/>
      <dgm:spPr/>
      <dgm:t>
        <a:bodyPr/>
        <a:lstStyle/>
        <a:p>
          <a:endParaRPr lang="ru-RU" sz="1800"/>
        </a:p>
      </dgm:t>
    </dgm:pt>
    <dgm:pt modelId="{DF853ED7-D250-4B6B-ADC4-3B8A6423C233}" type="sibTrans" cxnId="{09FF8DEC-DA0C-480C-B6AC-EFD9D2F3AB2D}">
      <dgm:prSet/>
      <dgm:spPr/>
      <dgm:t>
        <a:bodyPr/>
        <a:lstStyle/>
        <a:p>
          <a:endParaRPr lang="ru-RU" sz="1800"/>
        </a:p>
      </dgm:t>
    </dgm:pt>
    <dgm:pt modelId="{41CD58AA-06AD-434A-B26D-1463BE780F87}">
      <dgm:prSet phldrT="[Текст]" custT="1"/>
      <dgm:spPr/>
      <dgm:t>
        <a:bodyPr/>
        <a:lstStyle/>
        <a:p>
          <a:endParaRPr lang="ru-RU" sz="2800" dirty="0"/>
        </a:p>
      </dgm:t>
    </dgm:pt>
    <dgm:pt modelId="{7F6DE85A-68A6-464A-9DE5-93EBCB13FCB9}" type="parTrans" cxnId="{43F6571E-62F0-4B6E-88DA-52526D1B4339}">
      <dgm:prSet/>
      <dgm:spPr/>
      <dgm:t>
        <a:bodyPr/>
        <a:lstStyle/>
        <a:p>
          <a:endParaRPr lang="ru-RU" sz="1800"/>
        </a:p>
      </dgm:t>
    </dgm:pt>
    <dgm:pt modelId="{E93ED2B2-423A-4AF4-B611-61FB6C701030}" type="sibTrans" cxnId="{43F6571E-62F0-4B6E-88DA-52526D1B4339}">
      <dgm:prSet/>
      <dgm:spPr/>
      <dgm:t>
        <a:bodyPr/>
        <a:lstStyle/>
        <a:p>
          <a:endParaRPr lang="ru-RU" sz="1800"/>
        </a:p>
      </dgm:t>
    </dgm:pt>
    <dgm:pt modelId="{65BA057C-8EBB-4CD0-B4E5-6159AB789964}" type="pres">
      <dgm:prSet presAssocID="{CE33DDA9-70BF-49C7-B4E2-C678D106F23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2BB3408-604F-4054-A742-894DB8C4748C}" type="pres">
      <dgm:prSet presAssocID="{65582DB0-4C07-4EAE-8F74-C06CD5B05AA5}" presName="composite" presStyleCnt="0"/>
      <dgm:spPr/>
    </dgm:pt>
    <dgm:pt modelId="{191D87B7-1DD9-4CAD-A604-F5901749B545}" type="pres">
      <dgm:prSet presAssocID="{65582DB0-4C07-4EAE-8F74-C06CD5B05AA5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7E5BDC-EB46-4483-B707-C7FFF0E5F15E}" type="pres">
      <dgm:prSet presAssocID="{65582DB0-4C07-4EAE-8F74-C06CD5B05AA5}" presName="descendantText" presStyleLbl="alignAcc1" presStyleIdx="0" presStyleCnt="4" custScaleX="99164" custScaleY="1595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8D06B5-ACAE-44D3-AA82-F14747FBEF40}" type="pres">
      <dgm:prSet presAssocID="{B70138B5-4477-4F0C-B822-F3DD2C8298A1}" presName="sp" presStyleCnt="0"/>
      <dgm:spPr/>
    </dgm:pt>
    <dgm:pt modelId="{DBDE5E8D-085E-4E46-BE60-A6A3826CCFBB}" type="pres">
      <dgm:prSet presAssocID="{E9EF5448-F2DC-4DCF-9DD7-4870A69ED90D}" presName="composite" presStyleCnt="0"/>
      <dgm:spPr/>
    </dgm:pt>
    <dgm:pt modelId="{847CF958-643D-49E8-82E3-1B5E351159A2}" type="pres">
      <dgm:prSet presAssocID="{E9EF5448-F2DC-4DCF-9DD7-4870A69ED90D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7AED03-D908-4613-BA0A-8616647F29FB}" type="pres">
      <dgm:prSet presAssocID="{E9EF5448-F2DC-4DCF-9DD7-4870A69ED90D}" presName="descendantText" presStyleLbl="alignAcc1" presStyleIdx="1" presStyleCnt="4" custScaleY="189540" custLinFactNeighborX="-169" custLinFactNeighborY="-76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24B0DE-B228-4720-9BA7-93FE7DFAE035}" type="pres">
      <dgm:prSet presAssocID="{DF853ED7-D250-4B6B-ADC4-3B8A6423C233}" presName="sp" presStyleCnt="0"/>
      <dgm:spPr/>
    </dgm:pt>
    <dgm:pt modelId="{9F1E9D27-A241-4029-91F4-C78CAB4FF135}" type="pres">
      <dgm:prSet presAssocID="{41CD58AA-06AD-434A-B26D-1463BE780F87}" presName="composite" presStyleCnt="0"/>
      <dgm:spPr/>
    </dgm:pt>
    <dgm:pt modelId="{F6E1270E-EFE5-4D7A-B7D5-BB0EA315F8B4}" type="pres">
      <dgm:prSet presAssocID="{41CD58AA-06AD-434A-B26D-1463BE780F87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24EF58-D141-4AC6-BB19-3CD8EE68DCD3}" type="pres">
      <dgm:prSet presAssocID="{41CD58AA-06AD-434A-B26D-1463BE780F87}" presName="descendantText" presStyleLbl="alignAcc1" presStyleIdx="2" presStyleCnt="4" custScaleY="1764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BDA713-6A82-4F39-A0C7-A9BBA597AE86}" type="pres">
      <dgm:prSet presAssocID="{E93ED2B2-423A-4AF4-B611-61FB6C701030}" presName="sp" presStyleCnt="0"/>
      <dgm:spPr/>
    </dgm:pt>
    <dgm:pt modelId="{358C0C87-A70D-4B0D-BB48-BD249E6F0544}" type="pres">
      <dgm:prSet presAssocID="{A6DD6294-16E2-495B-80A6-D207AA7B56BE}" presName="composite" presStyleCnt="0"/>
      <dgm:spPr/>
    </dgm:pt>
    <dgm:pt modelId="{9B8703E2-772C-47E9-96F4-7E3F5056E834}" type="pres">
      <dgm:prSet presAssocID="{A6DD6294-16E2-495B-80A6-D207AA7B56BE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F20E5D-093F-4F50-BDE2-A2870655B9BD}" type="pres">
      <dgm:prSet presAssocID="{A6DD6294-16E2-495B-80A6-D207AA7B56BE}" presName="descendantText" presStyleLbl="alignAcc1" presStyleIdx="3" presStyleCnt="4" custScaleY="180049" custLinFactNeighborY="-47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3EE271D-0AFF-44F7-9307-B85228B1ED4A}" type="presOf" srcId="{02DEA864-34B2-41C0-93DE-F4A7814C9AD2}" destId="{0FF20E5D-093F-4F50-BDE2-A2870655B9BD}" srcOrd="0" destOrd="0" presId="urn:microsoft.com/office/officeart/2005/8/layout/chevron2"/>
    <dgm:cxn modelId="{7B5532F0-6DBF-47BE-95C1-F48711D23129}" srcId="{65582DB0-4C07-4EAE-8F74-C06CD5B05AA5}" destId="{6B9724E4-8EFB-4198-8123-58A8E4559EDF}" srcOrd="0" destOrd="0" parTransId="{65689D58-B7B9-4879-80D4-C636D710BF44}" sibTransId="{78520F9A-D856-4716-B1CB-34E6885EBC82}"/>
    <dgm:cxn modelId="{1ECE9ADA-C346-4C83-93FE-E223CD8D5691}" type="presOf" srcId="{CE33DDA9-70BF-49C7-B4E2-C678D106F23A}" destId="{65BA057C-8EBB-4CD0-B4E5-6159AB789964}" srcOrd="0" destOrd="0" presId="urn:microsoft.com/office/officeart/2005/8/layout/chevron2"/>
    <dgm:cxn modelId="{43F6571E-62F0-4B6E-88DA-52526D1B4339}" srcId="{CE33DDA9-70BF-49C7-B4E2-C678D106F23A}" destId="{41CD58AA-06AD-434A-B26D-1463BE780F87}" srcOrd="2" destOrd="0" parTransId="{7F6DE85A-68A6-464A-9DE5-93EBCB13FCB9}" sibTransId="{E93ED2B2-423A-4AF4-B611-61FB6C701030}"/>
    <dgm:cxn modelId="{6F59F521-7B82-44F3-95D9-6E0874475810}" srcId="{CE33DDA9-70BF-49C7-B4E2-C678D106F23A}" destId="{65582DB0-4C07-4EAE-8F74-C06CD5B05AA5}" srcOrd="0" destOrd="0" parTransId="{FA3D08CF-D6CD-487B-BC39-6A63E5AF7B7C}" sibTransId="{B70138B5-4477-4F0C-B822-F3DD2C8298A1}"/>
    <dgm:cxn modelId="{8BA19B82-3DED-4D95-8A40-2E928BCCEA52}" type="presOf" srcId="{65582DB0-4C07-4EAE-8F74-C06CD5B05AA5}" destId="{191D87B7-1DD9-4CAD-A604-F5901749B545}" srcOrd="0" destOrd="0" presId="urn:microsoft.com/office/officeart/2005/8/layout/chevron2"/>
    <dgm:cxn modelId="{09FF8DEC-DA0C-480C-B6AC-EFD9D2F3AB2D}" srcId="{CE33DDA9-70BF-49C7-B4E2-C678D106F23A}" destId="{E9EF5448-F2DC-4DCF-9DD7-4870A69ED90D}" srcOrd="1" destOrd="0" parTransId="{E5E9951B-1A6C-42B9-942A-2FF65775BC38}" sibTransId="{DF853ED7-D250-4B6B-ADC4-3B8A6423C233}"/>
    <dgm:cxn modelId="{E163A98D-014C-4195-929C-E350D8A147C3}" srcId="{CE33DDA9-70BF-49C7-B4E2-C678D106F23A}" destId="{A6DD6294-16E2-495B-80A6-D207AA7B56BE}" srcOrd="3" destOrd="0" parTransId="{DE7A400E-556B-40E6-AA84-19A0C83F4215}" sibTransId="{AC781576-9E76-45D5-8C18-4472B2EC3ACD}"/>
    <dgm:cxn modelId="{54E3F44C-1EC0-4A27-818E-16DA3AE3DD57}" type="presOf" srcId="{000A47EF-E8F4-4E4B-A9F5-6A1A34AC9107}" destId="{DD7AED03-D908-4613-BA0A-8616647F29FB}" srcOrd="0" destOrd="0" presId="urn:microsoft.com/office/officeart/2005/8/layout/chevron2"/>
    <dgm:cxn modelId="{E071770C-D1D6-4E9D-B3A3-13CD2FF002CC}" type="presOf" srcId="{41CD58AA-06AD-434A-B26D-1463BE780F87}" destId="{F6E1270E-EFE5-4D7A-B7D5-BB0EA315F8B4}" srcOrd="0" destOrd="0" presId="urn:microsoft.com/office/officeart/2005/8/layout/chevron2"/>
    <dgm:cxn modelId="{21DB9FCE-00AA-4F6F-A7AE-763E83A66E4A}" type="presOf" srcId="{6B9724E4-8EFB-4198-8123-58A8E4559EDF}" destId="{DD7E5BDC-EB46-4483-B707-C7FFF0E5F15E}" srcOrd="0" destOrd="0" presId="urn:microsoft.com/office/officeart/2005/8/layout/chevron2"/>
    <dgm:cxn modelId="{CCABAF01-D824-43FF-8D4D-4E9EFA1EE423}" srcId="{A6DD6294-16E2-495B-80A6-D207AA7B56BE}" destId="{02DEA864-34B2-41C0-93DE-F4A7814C9AD2}" srcOrd="0" destOrd="0" parTransId="{E390A2ED-0868-4290-985F-331A68259C1F}" sibTransId="{80FBBDB0-C2C4-4ACC-8380-461122EF5C87}"/>
    <dgm:cxn modelId="{5DEC781E-6ED1-40EE-867C-C5A3187F6E3D}" type="presOf" srcId="{E9EF5448-F2DC-4DCF-9DD7-4870A69ED90D}" destId="{847CF958-643D-49E8-82E3-1B5E351159A2}" srcOrd="0" destOrd="0" presId="urn:microsoft.com/office/officeart/2005/8/layout/chevron2"/>
    <dgm:cxn modelId="{FF671D8F-3010-4E0D-A70B-84BEBE20DD31}" srcId="{41CD58AA-06AD-434A-B26D-1463BE780F87}" destId="{2C5D85E0-EFB0-401C-958B-0BD921F712E3}" srcOrd="0" destOrd="0" parTransId="{D26F6B27-812F-4FEF-8E81-174B7E926020}" sibTransId="{734EB806-22D9-43EB-9BA6-C923AD3FA52F}"/>
    <dgm:cxn modelId="{FFA50FF2-C5D3-4A54-91B9-322B21348313}" type="presOf" srcId="{2C5D85E0-EFB0-401C-958B-0BD921F712E3}" destId="{6524EF58-D141-4AC6-BB19-3CD8EE68DCD3}" srcOrd="0" destOrd="0" presId="urn:microsoft.com/office/officeart/2005/8/layout/chevron2"/>
    <dgm:cxn modelId="{6E023A1F-EE6A-4599-A0D6-57361CAC183F}" type="presOf" srcId="{A6DD6294-16E2-495B-80A6-D207AA7B56BE}" destId="{9B8703E2-772C-47E9-96F4-7E3F5056E834}" srcOrd="0" destOrd="0" presId="urn:microsoft.com/office/officeart/2005/8/layout/chevron2"/>
    <dgm:cxn modelId="{31D48D29-6AAC-49EF-815E-8366EA21C4C4}" srcId="{E9EF5448-F2DC-4DCF-9DD7-4870A69ED90D}" destId="{000A47EF-E8F4-4E4B-A9F5-6A1A34AC9107}" srcOrd="0" destOrd="0" parTransId="{078A158F-FB7D-4163-A80B-EE4FF1CC2B7B}" sibTransId="{B2721375-A72D-43C2-991D-18E8B792C233}"/>
    <dgm:cxn modelId="{3B3F9905-742C-4B88-8D05-71492E16F98F}" type="presParOf" srcId="{65BA057C-8EBB-4CD0-B4E5-6159AB789964}" destId="{A2BB3408-604F-4054-A742-894DB8C4748C}" srcOrd="0" destOrd="0" presId="urn:microsoft.com/office/officeart/2005/8/layout/chevron2"/>
    <dgm:cxn modelId="{7D31310A-F88B-4A6B-8F3C-55E5771FB5D9}" type="presParOf" srcId="{A2BB3408-604F-4054-A742-894DB8C4748C}" destId="{191D87B7-1DD9-4CAD-A604-F5901749B545}" srcOrd="0" destOrd="0" presId="urn:microsoft.com/office/officeart/2005/8/layout/chevron2"/>
    <dgm:cxn modelId="{071AFBBD-51C6-4F46-A184-A96236153EE5}" type="presParOf" srcId="{A2BB3408-604F-4054-A742-894DB8C4748C}" destId="{DD7E5BDC-EB46-4483-B707-C7FFF0E5F15E}" srcOrd="1" destOrd="0" presId="urn:microsoft.com/office/officeart/2005/8/layout/chevron2"/>
    <dgm:cxn modelId="{92C43376-63C0-41BE-A97C-C19523B160D5}" type="presParOf" srcId="{65BA057C-8EBB-4CD0-B4E5-6159AB789964}" destId="{C98D06B5-ACAE-44D3-AA82-F14747FBEF40}" srcOrd="1" destOrd="0" presId="urn:microsoft.com/office/officeart/2005/8/layout/chevron2"/>
    <dgm:cxn modelId="{52B65311-CAC4-48B2-A831-9F9312B2808E}" type="presParOf" srcId="{65BA057C-8EBB-4CD0-B4E5-6159AB789964}" destId="{DBDE5E8D-085E-4E46-BE60-A6A3826CCFBB}" srcOrd="2" destOrd="0" presId="urn:microsoft.com/office/officeart/2005/8/layout/chevron2"/>
    <dgm:cxn modelId="{A74C57C2-41B8-4238-A090-D584D5FC6FBE}" type="presParOf" srcId="{DBDE5E8D-085E-4E46-BE60-A6A3826CCFBB}" destId="{847CF958-643D-49E8-82E3-1B5E351159A2}" srcOrd="0" destOrd="0" presId="urn:microsoft.com/office/officeart/2005/8/layout/chevron2"/>
    <dgm:cxn modelId="{42A58ADB-5A45-4CBA-B88E-16DD5A6F15A8}" type="presParOf" srcId="{DBDE5E8D-085E-4E46-BE60-A6A3826CCFBB}" destId="{DD7AED03-D908-4613-BA0A-8616647F29FB}" srcOrd="1" destOrd="0" presId="urn:microsoft.com/office/officeart/2005/8/layout/chevron2"/>
    <dgm:cxn modelId="{3DD66AC7-CD59-4A2D-B60A-32035BF99F85}" type="presParOf" srcId="{65BA057C-8EBB-4CD0-B4E5-6159AB789964}" destId="{2A24B0DE-B228-4720-9BA7-93FE7DFAE035}" srcOrd="3" destOrd="0" presId="urn:microsoft.com/office/officeart/2005/8/layout/chevron2"/>
    <dgm:cxn modelId="{3C0B631A-C6C1-4D5C-A45F-A3AE2AC55DE0}" type="presParOf" srcId="{65BA057C-8EBB-4CD0-B4E5-6159AB789964}" destId="{9F1E9D27-A241-4029-91F4-C78CAB4FF135}" srcOrd="4" destOrd="0" presId="urn:microsoft.com/office/officeart/2005/8/layout/chevron2"/>
    <dgm:cxn modelId="{55D1438A-299D-4D71-92B1-F2B3D5FB39FE}" type="presParOf" srcId="{9F1E9D27-A241-4029-91F4-C78CAB4FF135}" destId="{F6E1270E-EFE5-4D7A-B7D5-BB0EA315F8B4}" srcOrd="0" destOrd="0" presId="urn:microsoft.com/office/officeart/2005/8/layout/chevron2"/>
    <dgm:cxn modelId="{21A06172-DB0B-4FA5-981E-EDE10997C974}" type="presParOf" srcId="{9F1E9D27-A241-4029-91F4-C78CAB4FF135}" destId="{6524EF58-D141-4AC6-BB19-3CD8EE68DCD3}" srcOrd="1" destOrd="0" presId="urn:microsoft.com/office/officeart/2005/8/layout/chevron2"/>
    <dgm:cxn modelId="{05E9313A-29D0-4486-ABC0-86EAC1F5026B}" type="presParOf" srcId="{65BA057C-8EBB-4CD0-B4E5-6159AB789964}" destId="{FDBDA713-6A82-4F39-A0C7-A9BBA597AE86}" srcOrd="5" destOrd="0" presId="urn:microsoft.com/office/officeart/2005/8/layout/chevron2"/>
    <dgm:cxn modelId="{387CF728-3BB0-49AF-992C-AAC649083D1B}" type="presParOf" srcId="{65BA057C-8EBB-4CD0-B4E5-6159AB789964}" destId="{358C0C87-A70D-4B0D-BB48-BD249E6F0544}" srcOrd="6" destOrd="0" presId="urn:microsoft.com/office/officeart/2005/8/layout/chevron2"/>
    <dgm:cxn modelId="{591FD369-4BB9-419F-838B-941595ADB1EA}" type="presParOf" srcId="{358C0C87-A70D-4B0D-BB48-BD249E6F0544}" destId="{9B8703E2-772C-47E9-96F4-7E3F5056E834}" srcOrd="0" destOrd="0" presId="urn:microsoft.com/office/officeart/2005/8/layout/chevron2"/>
    <dgm:cxn modelId="{6CCA9B59-CB2B-4B43-B978-947C8BD8E85C}" type="presParOf" srcId="{358C0C87-A70D-4B0D-BB48-BD249E6F0544}" destId="{0FF20E5D-093F-4F50-BDE2-A2870655B9BD}" srcOrd="1" destOrd="0" presId="urn:microsoft.com/office/officeart/2005/8/layout/chevron2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1D87B7-1DD9-4CAD-A604-F5901749B545}">
      <dsp:nvSpPr>
        <dsp:cNvPr id="0" name=""/>
        <dsp:cNvSpPr/>
      </dsp:nvSpPr>
      <dsp:spPr>
        <a:xfrm rot="5400000">
          <a:off x="-161315" y="405636"/>
          <a:ext cx="1075433" cy="752803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kern="1200" dirty="0"/>
        </a:p>
      </dsp:txBody>
      <dsp:txXfrm rot="-5400000">
        <a:off x="1" y="620723"/>
        <a:ext cx="752803" cy="322630"/>
      </dsp:txXfrm>
    </dsp:sp>
    <dsp:sp modelId="{DD7E5BDC-EB46-4483-B707-C7FFF0E5F15E}">
      <dsp:nvSpPr>
        <dsp:cNvPr id="0" name=""/>
        <dsp:cNvSpPr/>
      </dsp:nvSpPr>
      <dsp:spPr>
        <a:xfrm rot="5400000">
          <a:off x="3800790" y="-2981815"/>
          <a:ext cx="1115619" cy="7151304"/>
        </a:xfrm>
        <a:prstGeom prst="round2SameRect">
          <a:avLst/>
        </a:prstGeom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200" b="1" kern="1200" dirty="0" smtClean="0"/>
            <a:t>Уплата </a:t>
          </a:r>
          <a:r>
            <a:rPr lang="ru-RU" sz="3200" b="1" kern="1200" dirty="0" smtClean="0"/>
            <a:t>в </a:t>
          </a:r>
          <a:r>
            <a:rPr lang="ru-RU" sz="3200" b="1" kern="1200" dirty="0" smtClean="0"/>
            <a:t>счет исполнения обязанности по имущественным налогам </a:t>
          </a:r>
          <a:r>
            <a:rPr lang="ru-RU" sz="3200" b="1" kern="1200" dirty="0" smtClean="0"/>
            <a:t>ФЛ и НДФЛ</a:t>
          </a:r>
          <a:endParaRPr lang="ru-RU" sz="3200" b="1" kern="1200" dirty="0"/>
        </a:p>
      </dsp:txBody>
      <dsp:txXfrm rot="-5400000">
        <a:off x="782948" y="90487"/>
        <a:ext cx="7096844" cy="1006699"/>
      </dsp:txXfrm>
    </dsp:sp>
    <dsp:sp modelId="{847CF958-643D-49E8-82E3-1B5E351159A2}">
      <dsp:nvSpPr>
        <dsp:cNvPr id="0" name=""/>
        <dsp:cNvSpPr/>
      </dsp:nvSpPr>
      <dsp:spPr>
        <a:xfrm rot="5400000">
          <a:off x="-161315" y="1681141"/>
          <a:ext cx="1075433" cy="752803"/>
        </a:xfrm>
        <a:prstGeom prst="chevron">
          <a:avLst/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 w="9525" cap="flat" cmpd="sng" algn="ctr">
          <a:solidFill>
            <a:schemeClr val="accent2">
              <a:hueOff val="1560506"/>
              <a:satOff val="-1946"/>
              <a:lumOff val="458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kern="1200" dirty="0"/>
        </a:p>
      </dsp:txBody>
      <dsp:txXfrm rot="-5400000">
        <a:off x="1" y="1896228"/>
        <a:ext cx="752803" cy="322630"/>
      </dsp:txXfrm>
    </dsp:sp>
    <dsp:sp modelId="{DD7AED03-D908-4613-BA0A-8616647F29FB}">
      <dsp:nvSpPr>
        <dsp:cNvPr id="0" name=""/>
        <dsp:cNvSpPr/>
      </dsp:nvSpPr>
      <dsp:spPr>
        <a:xfrm rot="5400000">
          <a:off x="3683940" y="-1789944"/>
          <a:ext cx="1324944" cy="7211593"/>
        </a:xfrm>
        <a:prstGeom prst="round2SameRect">
          <a:avLst/>
        </a:prstGeom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ln w="9525" cap="flat" cmpd="sng" algn="ctr">
          <a:solidFill>
            <a:schemeClr val="accent2">
              <a:hueOff val="1560506"/>
              <a:satOff val="-1946"/>
              <a:lumOff val="458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200" b="1" kern="1200" dirty="0" smtClean="0"/>
            <a:t>Возможность уплаты в любое время, в том числе до получения налогового уведомления</a:t>
          </a:r>
          <a:endParaRPr lang="ru-RU" sz="3200" b="1" kern="1200" dirty="0"/>
        </a:p>
      </dsp:txBody>
      <dsp:txXfrm rot="-5400000">
        <a:off x="740616" y="1218058"/>
        <a:ext cx="7146915" cy="1195588"/>
      </dsp:txXfrm>
    </dsp:sp>
    <dsp:sp modelId="{F6E1270E-EFE5-4D7A-B7D5-BB0EA315F8B4}">
      <dsp:nvSpPr>
        <dsp:cNvPr id="0" name=""/>
        <dsp:cNvSpPr/>
      </dsp:nvSpPr>
      <dsp:spPr>
        <a:xfrm rot="5400000">
          <a:off x="-161315" y="2910856"/>
          <a:ext cx="1075433" cy="752803"/>
        </a:xfrm>
        <a:prstGeom prst="chevron">
          <a:avLst/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 w="9525" cap="flat" cmpd="sng" algn="ctr">
          <a:solidFill>
            <a:schemeClr val="accent2">
              <a:hueOff val="3121013"/>
              <a:satOff val="-3893"/>
              <a:lumOff val="915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kern="1200" dirty="0"/>
        </a:p>
      </dsp:txBody>
      <dsp:txXfrm rot="-5400000">
        <a:off x="1" y="3125943"/>
        <a:ext cx="752803" cy="322630"/>
      </dsp:txXfrm>
    </dsp:sp>
    <dsp:sp modelId="{6524EF58-D141-4AC6-BB19-3CD8EE68DCD3}">
      <dsp:nvSpPr>
        <dsp:cNvPr id="0" name=""/>
        <dsp:cNvSpPr/>
      </dsp:nvSpPr>
      <dsp:spPr>
        <a:xfrm rot="5400000">
          <a:off x="3741917" y="-506739"/>
          <a:ext cx="1233364" cy="7211593"/>
        </a:xfrm>
        <a:prstGeom prst="round2SameRect">
          <a:avLst/>
        </a:prstGeom>
        <a:gradFill flip="none" rotWithShape="1">
          <a:gsLst>
            <a:gs pos="0">
              <a:schemeClr val="accent4">
                <a:lumMod val="5000"/>
                <a:lumOff val="95000"/>
              </a:schemeClr>
            </a:gs>
            <a:gs pos="74000">
              <a:schemeClr val="accent4">
                <a:lumMod val="45000"/>
                <a:lumOff val="55000"/>
              </a:schemeClr>
            </a:gs>
            <a:gs pos="83000">
              <a:schemeClr val="accent4">
                <a:lumMod val="45000"/>
                <a:lumOff val="55000"/>
              </a:schemeClr>
            </a:gs>
            <a:gs pos="100000">
              <a:schemeClr val="accent4">
                <a:lumMod val="30000"/>
                <a:lumOff val="70000"/>
              </a:schemeClr>
            </a:gs>
          </a:gsLst>
          <a:lin ang="5400000" scaled="1"/>
          <a:tileRect/>
        </a:gradFill>
        <a:ln w="9525" cap="flat" cmpd="sng" algn="ctr">
          <a:solidFill>
            <a:schemeClr val="accent2">
              <a:hueOff val="3121013"/>
              <a:satOff val="-3893"/>
              <a:lumOff val="915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200" b="1" kern="1200" dirty="0" smtClean="0"/>
            <a:t>Автоматический зачет ЕНП, начиная с обязательств с меньшей суммой</a:t>
          </a:r>
          <a:endParaRPr lang="ru-RU" sz="3200" b="1" kern="1200" dirty="0"/>
        </a:p>
      </dsp:txBody>
      <dsp:txXfrm rot="-5400000">
        <a:off x="752803" y="2542583"/>
        <a:ext cx="7151385" cy="1112948"/>
      </dsp:txXfrm>
    </dsp:sp>
    <dsp:sp modelId="{9B8703E2-772C-47E9-96F4-7E3F5056E834}">
      <dsp:nvSpPr>
        <dsp:cNvPr id="0" name=""/>
        <dsp:cNvSpPr/>
      </dsp:nvSpPr>
      <dsp:spPr>
        <a:xfrm rot="5400000">
          <a:off x="-161315" y="4153189"/>
          <a:ext cx="1075433" cy="752803"/>
        </a:xfrm>
        <a:prstGeom prst="chevron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9525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kern="1200" dirty="0"/>
        </a:p>
      </dsp:txBody>
      <dsp:txXfrm rot="-5400000">
        <a:off x="1" y="4368276"/>
        <a:ext cx="752803" cy="322630"/>
      </dsp:txXfrm>
    </dsp:sp>
    <dsp:sp modelId="{0FF20E5D-093F-4F50-BDE2-A2870655B9BD}">
      <dsp:nvSpPr>
        <dsp:cNvPr id="0" name=""/>
        <dsp:cNvSpPr/>
      </dsp:nvSpPr>
      <dsp:spPr>
        <a:xfrm rot="5400000">
          <a:off x="3729300" y="702613"/>
          <a:ext cx="1258599" cy="7211593"/>
        </a:xfrm>
        <a:prstGeom prst="round2SameRect">
          <a:avLst/>
        </a:prstGeom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ln w="9525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200" b="1" kern="1200" dirty="0" smtClean="0"/>
            <a:t>Сумма не</a:t>
          </a:r>
          <a:r>
            <a:rPr lang="en-US" sz="3200" b="1" kern="1200" dirty="0" smtClean="0"/>
            <a:t> </a:t>
          </a:r>
          <a:r>
            <a:rPr lang="ru-RU" sz="3200" b="1" kern="1200" dirty="0" smtClean="0"/>
            <a:t>зачтенного ЕНП может быть возвращена по заявлению плательщика в течение 1 месяца</a:t>
          </a:r>
          <a:endParaRPr lang="ru-RU" sz="3200" b="1" kern="1200" dirty="0"/>
        </a:p>
      </dsp:txBody>
      <dsp:txXfrm rot="-5400000">
        <a:off x="752803" y="3740550"/>
        <a:ext cx="7150153" cy="11357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2AF843-437C-431D-856C-97013763BDFA}" type="datetimeFigureOut">
              <a:rPr lang="ru-RU" smtClean="0"/>
              <a:t>18.02.2020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B2F8A9-485D-42C8-A958-10453ACEE9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3382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314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6572" algn="l" defTabSz="91314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3147" algn="l" defTabSz="91314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69713" algn="l" defTabSz="91314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6289" algn="l" defTabSz="91314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2860" algn="l" defTabSz="91314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39431" algn="l" defTabSz="91314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6003" algn="l" defTabSz="91314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2577" algn="l" defTabSz="91314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4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1" y="3886204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5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1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697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62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28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394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60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25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3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3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080" y="1452"/>
            <a:ext cx="9142920" cy="6855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63714"/>
            <a:ext cx="7772400" cy="1470025"/>
          </a:xfrm>
        </p:spPr>
        <p:txBody>
          <a:bodyPr>
            <a:normAutofit/>
          </a:bodyPr>
          <a:lstStyle>
            <a:lvl1pPr>
              <a:defRPr sz="43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1" y="4865839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 b="0">
                <a:solidFill>
                  <a:schemeClr val="bg1"/>
                </a:solidFill>
                <a:latin typeface="+mj-lt"/>
              </a:defRPr>
            </a:lvl1pPr>
            <a:lvl2pPr marL="3967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934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901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868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836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803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777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1737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7175129"/>
      </p:ext>
    </p:extLst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080" y="1441"/>
            <a:ext cx="9142920" cy="6856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9"/>
          <p:cNvSpPr txBox="1">
            <a:spLocks noChangeArrowheads="1"/>
          </p:cNvSpPr>
          <p:nvPr userDrawn="1"/>
        </p:nvSpPr>
        <p:spPr bwMode="auto">
          <a:xfrm>
            <a:off x="5926108" y="5127303"/>
            <a:ext cx="924334" cy="377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9549" tIns="34775" rIns="69549" bIns="34775"/>
          <a:lstStyle/>
          <a:p>
            <a:pPr defTabSz="793448">
              <a:defRPr/>
            </a:pPr>
            <a:endParaRPr lang="ru-RU" sz="1600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42" y="1606887"/>
            <a:ext cx="7320689" cy="4829253"/>
          </a:xfrm>
        </p:spPr>
        <p:txBody>
          <a:bodyPr/>
          <a:lstStyle>
            <a:lvl1pPr marL="276542" indent="0">
              <a:buFontTx/>
              <a:buNone/>
              <a:defRPr b="1">
                <a:latin typeface="+mj-lt"/>
              </a:defRPr>
            </a:lvl1pPr>
            <a:lvl2pPr marL="274125" indent="2419">
              <a:defRPr>
                <a:latin typeface="+mj-lt"/>
              </a:defRPr>
            </a:lvl2pPr>
            <a:lvl3pPr marL="478210" indent="-198047">
              <a:tabLst/>
              <a:defRPr>
                <a:latin typeface="+mj-lt"/>
              </a:defRPr>
            </a:lvl3pPr>
            <a:lvl4pPr marL="0" indent="274125">
              <a:lnSpc>
                <a:spcPts val="1370"/>
              </a:lnSpc>
              <a:spcBef>
                <a:spcPts val="305"/>
              </a:spcBef>
              <a:defRPr>
                <a:latin typeface="+mj-lt"/>
              </a:defRPr>
            </a:lvl4pPr>
            <a:lvl5pPr>
              <a:lnSpc>
                <a:spcPts val="1370"/>
              </a:lnSpc>
              <a:spcBef>
                <a:spcPts val="305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822635" y="501085"/>
            <a:ext cx="7337192" cy="1105803"/>
          </a:xfrm>
        </p:spPr>
        <p:txBody>
          <a:bodyPr/>
          <a:lstStyle>
            <a:lvl1pPr marL="0" marR="0" indent="0" defTabSz="79344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100"/>
            </a:lvl1pPr>
          </a:lstStyle>
          <a:p>
            <a:pPr lvl="0"/>
            <a:r>
              <a:rPr lang="ru-RU" noProof="0" dirty="0" smtClean="0"/>
              <a:t>Образец заголовка</a:t>
            </a:r>
          </a:p>
        </p:txBody>
      </p:sp>
      <p:sp>
        <p:nvSpPr>
          <p:cNvPr id="6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590FC06-8802-42B7-A49A-60510B473AC7}" type="slidenum">
              <a:rPr lang="ru-RU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9727908"/>
      </p:ext>
    </p:extLst>
  </p:cSld>
  <p:clrMapOvr>
    <a:masterClrMapping/>
  </p:clrMapOvr>
  <p:transition spd="med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" y="0"/>
            <a:ext cx="9142921" cy="6856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42" y="1606887"/>
            <a:ext cx="7320689" cy="4829253"/>
          </a:xfrm>
        </p:spPr>
        <p:txBody>
          <a:bodyPr/>
          <a:lstStyle>
            <a:lvl1pPr marL="276542" indent="0">
              <a:buFontTx/>
              <a:buNone/>
              <a:defRPr b="1">
                <a:latin typeface="+mj-lt"/>
              </a:defRPr>
            </a:lvl1pPr>
            <a:lvl2pPr marL="276542" indent="0">
              <a:defRPr>
                <a:latin typeface="+mj-lt"/>
              </a:defRPr>
            </a:lvl2pPr>
            <a:lvl3pPr marL="478210" indent="-198047">
              <a:defRPr>
                <a:latin typeface="+mj-lt"/>
              </a:defRPr>
            </a:lvl3pPr>
            <a:lvl4pPr marL="0" indent="274125">
              <a:defRPr>
                <a:latin typeface="+mj-lt"/>
              </a:defRPr>
            </a:lvl4pPr>
            <a:lvl5pPr marL="1091672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821927" y="501085"/>
            <a:ext cx="7337901" cy="1105803"/>
          </a:xfrm>
        </p:spPr>
        <p:txBody>
          <a:bodyPr/>
          <a:lstStyle>
            <a:lvl1pPr marL="0" marR="0" indent="0" defTabSz="79344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100"/>
            </a:lvl1pPr>
          </a:lstStyle>
          <a:p>
            <a:pPr lvl="0"/>
            <a:r>
              <a:rPr lang="ru-RU" noProof="0" dirty="0" smtClean="0"/>
              <a:t>Образец заголовка</a:t>
            </a:r>
          </a:p>
        </p:txBody>
      </p:sp>
      <p:sp>
        <p:nvSpPr>
          <p:cNvPr id="5" name="Номер слайда 1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98A5981-D5A5-48A8-8E28-61782A2E7146}" type="slidenum">
              <a:rPr lang="ru-RU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9330318"/>
      </p:ext>
    </p:extLst>
  </p:cSld>
  <p:clrMapOvr>
    <a:masterClrMapping/>
  </p:clrMapOvr>
  <p:transition spd="med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" y="0"/>
            <a:ext cx="9142921" cy="6855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42" y="1012512"/>
            <a:ext cx="7320689" cy="2024631"/>
          </a:xfrm>
        </p:spPr>
        <p:txBody>
          <a:bodyPr anchor="t"/>
          <a:lstStyle>
            <a:lvl1pPr algn="l">
              <a:defRPr sz="35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642" y="3429723"/>
            <a:ext cx="7320689" cy="3006404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967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79344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19017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58689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9836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38034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77706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317378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88EE3CA-FA4C-48B7-A14A-DC012BB41993}" type="slidenum">
              <a:rPr lang="ru-RU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387837"/>
      </p:ext>
    </p:extLst>
  </p:cSld>
  <p:clrMapOvr>
    <a:masterClrMapping/>
  </p:clrMapOvr>
  <p:transition spd="med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080" y="1441"/>
            <a:ext cx="9142920" cy="6856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5" y="501071"/>
            <a:ext cx="7337192" cy="1105804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22637" y="1606872"/>
            <a:ext cx="3620764" cy="469579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14947" y="1606872"/>
            <a:ext cx="3644897" cy="469579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6" name="Номер слайда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F6FD590-750A-4CC0-9E7E-84E25BED138A}" type="slidenum">
              <a:rPr lang="ru-RU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325982"/>
      </p:ext>
    </p:extLst>
  </p:cSld>
  <p:clrMapOvr>
    <a:masterClrMapping/>
  </p:clrMapOvr>
  <p:transition spd="med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9" y="501067"/>
            <a:ext cx="7864166" cy="1105804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648" y="1606872"/>
            <a:ext cx="3674753" cy="568003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396726" indent="0">
              <a:buNone/>
              <a:defRPr sz="1800" b="1"/>
            </a:lvl2pPr>
            <a:lvl3pPr marL="793448" indent="0">
              <a:buNone/>
              <a:defRPr sz="1600" b="1"/>
            </a:lvl3pPr>
            <a:lvl4pPr marL="1190172" indent="0">
              <a:buNone/>
              <a:defRPr sz="1400" b="1"/>
            </a:lvl4pPr>
            <a:lvl5pPr marL="1586894" indent="0">
              <a:buNone/>
              <a:defRPr sz="1400" b="1"/>
            </a:lvl5pPr>
            <a:lvl6pPr marL="1983615" indent="0">
              <a:buNone/>
              <a:defRPr sz="1400" b="1"/>
            </a:lvl6pPr>
            <a:lvl7pPr marL="2380341" indent="0">
              <a:buNone/>
              <a:defRPr sz="1400" b="1"/>
            </a:lvl7pPr>
            <a:lvl8pPr marL="2777063" indent="0">
              <a:buNone/>
              <a:defRPr sz="1400" b="1"/>
            </a:lvl8pPr>
            <a:lvl9pPr marL="3173785" indent="0">
              <a:buNone/>
              <a:defRPr sz="14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822648" y="2174876"/>
            <a:ext cx="3674753" cy="426124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572017" y="1606872"/>
            <a:ext cx="3587825" cy="568003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396726" indent="0">
              <a:buNone/>
              <a:defRPr sz="1800" b="1"/>
            </a:lvl2pPr>
            <a:lvl3pPr marL="793448" indent="0">
              <a:buNone/>
              <a:defRPr sz="1600" b="1"/>
            </a:lvl3pPr>
            <a:lvl4pPr marL="1190172" indent="0">
              <a:buNone/>
              <a:defRPr sz="1400" b="1"/>
            </a:lvl4pPr>
            <a:lvl5pPr marL="1586894" indent="0">
              <a:buNone/>
              <a:defRPr sz="1400" b="1"/>
            </a:lvl5pPr>
            <a:lvl6pPr marL="1983615" indent="0">
              <a:buNone/>
              <a:defRPr sz="1400" b="1"/>
            </a:lvl6pPr>
            <a:lvl7pPr marL="2380341" indent="0">
              <a:buNone/>
              <a:defRPr sz="1400" b="1"/>
            </a:lvl7pPr>
            <a:lvl8pPr marL="2777063" indent="0">
              <a:buNone/>
              <a:defRPr sz="1400" b="1"/>
            </a:lvl8pPr>
            <a:lvl9pPr marL="3173785" indent="0">
              <a:buNone/>
              <a:defRPr sz="14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572017" y="2188097"/>
            <a:ext cx="3587825" cy="424802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861246-C6F1-432D-A1B7-DB84FF2016BF}" type="slidenum">
              <a:rPr lang="ru-RU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7183067"/>
      </p:ext>
    </p:extLst>
  </p:cSld>
  <p:clrMapOvr>
    <a:masterClrMapping/>
  </p:clrMapOvr>
  <p:transition spd="med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080" y="1441"/>
            <a:ext cx="9142920" cy="6856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9" y="501071"/>
            <a:ext cx="7864166" cy="1105804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E4ED34D-149F-4CC8-A133-532394DF0652}" type="slidenum">
              <a:rPr lang="ru-RU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4419359"/>
      </p:ext>
    </p:extLst>
  </p:cSld>
  <p:clrMapOvr>
    <a:masterClrMapping/>
  </p:clrMapOvr>
  <p:transition spd="med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190527" y="5873143"/>
            <a:ext cx="567991" cy="650812"/>
          </a:xfrm>
        </p:spPr>
        <p:txBody>
          <a:bodyPr/>
          <a:lstStyle>
            <a:lvl1pPr>
              <a:defRPr/>
            </a:lvl1pPr>
          </a:lstStyle>
          <a:p>
            <a:fld id="{EC48EBF6-3076-4977-A2DB-FE808DA78E8C}" type="slidenum">
              <a:rPr lang="ru-RU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3973211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5" y="273049"/>
            <a:ext cx="3008313" cy="1162051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61"/>
            <a:ext cx="5111750" cy="5853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5" y="1435104"/>
            <a:ext cx="3008313" cy="4691063"/>
          </a:xfrm>
        </p:spPr>
        <p:txBody>
          <a:bodyPr/>
          <a:lstStyle>
            <a:lvl1pPr marL="0" indent="0">
              <a:buNone/>
              <a:defRPr sz="1200"/>
            </a:lvl1pPr>
            <a:lvl2pPr marL="396726" indent="0">
              <a:buNone/>
              <a:defRPr sz="1100"/>
            </a:lvl2pPr>
            <a:lvl3pPr marL="793448" indent="0">
              <a:buNone/>
              <a:defRPr sz="800"/>
            </a:lvl3pPr>
            <a:lvl4pPr marL="1190172" indent="0">
              <a:buNone/>
              <a:defRPr sz="800"/>
            </a:lvl4pPr>
            <a:lvl5pPr marL="1586894" indent="0">
              <a:buNone/>
              <a:defRPr sz="800"/>
            </a:lvl5pPr>
            <a:lvl6pPr marL="1983615" indent="0">
              <a:buNone/>
              <a:defRPr sz="800"/>
            </a:lvl6pPr>
            <a:lvl7pPr marL="2380341" indent="0">
              <a:buNone/>
              <a:defRPr sz="800"/>
            </a:lvl7pPr>
            <a:lvl8pPr marL="2777063" indent="0">
              <a:buNone/>
              <a:defRPr sz="800"/>
            </a:lvl8pPr>
            <a:lvl9pPr marL="3173785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A7CB4B-FA96-4B37-AADE-B7EF19BF75BF}" type="slidenum">
              <a:rPr lang="ru-RU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880893"/>
      </p:ext>
    </p:extLst>
  </p:cSld>
  <p:clrMapOvr>
    <a:masterClrMapping/>
  </p:clrMapOvr>
  <p:transition spd="med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lIns="79344" tIns="39672" rIns="79344" bIns="39672" rtlCol="0">
            <a:normAutofit/>
          </a:bodyPr>
          <a:lstStyle>
            <a:lvl1pPr marL="0" indent="0">
              <a:buNone/>
              <a:defRPr sz="2800"/>
            </a:lvl1pPr>
            <a:lvl2pPr marL="396726" indent="0">
              <a:buNone/>
              <a:defRPr sz="2400"/>
            </a:lvl2pPr>
            <a:lvl3pPr marL="793448" indent="0">
              <a:buNone/>
              <a:defRPr sz="2100"/>
            </a:lvl3pPr>
            <a:lvl4pPr marL="1190172" indent="0">
              <a:buNone/>
              <a:defRPr sz="1800"/>
            </a:lvl4pPr>
            <a:lvl5pPr marL="1586894" indent="0">
              <a:buNone/>
              <a:defRPr sz="1800"/>
            </a:lvl5pPr>
            <a:lvl6pPr marL="1983615" indent="0">
              <a:buNone/>
              <a:defRPr sz="1800"/>
            </a:lvl6pPr>
            <a:lvl7pPr marL="2380341" indent="0">
              <a:buNone/>
              <a:defRPr sz="1800"/>
            </a:lvl7pPr>
            <a:lvl8pPr marL="2777063" indent="0">
              <a:buNone/>
              <a:defRPr sz="1800"/>
            </a:lvl8pPr>
            <a:lvl9pPr marL="3173785" indent="0">
              <a:buNone/>
              <a:defRPr sz="18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47"/>
            <a:ext cx="5486400" cy="804863"/>
          </a:xfrm>
        </p:spPr>
        <p:txBody>
          <a:bodyPr/>
          <a:lstStyle>
            <a:lvl1pPr marL="0" indent="0">
              <a:buNone/>
              <a:defRPr sz="1200"/>
            </a:lvl1pPr>
            <a:lvl2pPr marL="396726" indent="0">
              <a:buNone/>
              <a:defRPr sz="1100"/>
            </a:lvl2pPr>
            <a:lvl3pPr marL="793448" indent="0">
              <a:buNone/>
              <a:defRPr sz="800"/>
            </a:lvl3pPr>
            <a:lvl4pPr marL="1190172" indent="0">
              <a:buNone/>
              <a:defRPr sz="800"/>
            </a:lvl4pPr>
            <a:lvl5pPr marL="1586894" indent="0">
              <a:buNone/>
              <a:defRPr sz="800"/>
            </a:lvl5pPr>
            <a:lvl6pPr marL="1983615" indent="0">
              <a:buNone/>
              <a:defRPr sz="800"/>
            </a:lvl6pPr>
            <a:lvl7pPr marL="2380341" indent="0">
              <a:buNone/>
              <a:defRPr sz="800"/>
            </a:lvl7pPr>
            <a:lvl8pPr marL="2777063" indent="0">
              <a:buNone/>
              <a:defRPr sz="800"/>
            </a:lvl8pPr>
            <a:lvl9pPr marL="3173785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0598EC-5D18-46C9-9FA1-683C42F3F021}" type="slidenum">
              <a:rPr lang="ru-RU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9727687"/>
      </p:ext>
    </p:extLst>
  </p:cSld>
  <p:clrMapOvr>
    <a:masterClrMapping/>
  </p:clrMapOvr>
  <p:transition spd="med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3D91DE-4348-4D69-AF5F-E5664696AC10}" type="slidenum">
              <a:rPr lang="ru-RU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4843478"/>
      </p:ext>
    </p:extLst>
  </p:cSld>
  <p:clrMapOvr>
    <a:masterClrMapping/>
  </p:clrMapOvr>
  <p:transition spd="med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3374" y="303213"/>
            <a:ext cx="2405063" cy="645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988" y="303213"/>
            <a:ext cx="7065962" cy="64516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398F55-1704-4E9A-81DD-03BDB7D678A0}" type="slidenum">
              <a:rPr lang="ru-RU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3161437"/>
      </p:ext>
    </p:extLst>
  </p:cSld>
  <p:clrMapOvr>
    <a:masterClrMapping/>
  </p:clrMapOvr>
  <p:transition spd="med"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32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E2307-1E40-4E12-8716-25BFDA8E701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8" y="0"/>
            <a:ext cx="914264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8932878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EC40F8-7338-40AB-96B8-9FCEEF70308A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4197955"/>
      </p:ext>
    </p:extLst>
  </p:cSld>
  <p:clrMapOvr>
    <a:masterClrMapping/>
  </p:clrMapOvr>
  <p:hf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EBBE-F8B2-42CF-9895-E86A608384E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A7B5DD-30DC-4ED0-A617-4A959D8BA457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7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" y="0"/>
            <a:ext cx="9142643" cy="6855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9442001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A6B6-10E5-4810-BC9F-DA72D8452E7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549D2E-AF0C-4291-9444-2C95FF97A804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8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8" y="1441"/>
            <a:ext cx="9142642" cy="6856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1931374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EB2B66-5563-432B-9B5F-7F4A20FB4A31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761102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6A7EB4-B2B9-4E93-8DE9-701CFDB1FDEB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6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8" y="1441"/>
            <a:ext cx="9142642" cy="6856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89785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1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57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314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6971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62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286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394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60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25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3BA101-A6A7-4895-B37E-D5C7D1F4D691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909224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7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7BC436-E454-4749-8893-F878387DEBE6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887852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43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D4BFDC-948C-49BC-B1B3-27A42ED1947F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718083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029207-33EA-4FB5-B168-C254E97A4532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392339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18E355-1B27-4682-9554-1752C6DB707A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075801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9" y="472"/>
            <a:ext cx="9142643" cy="6855616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42" y="1606877"/>
            <a:ext cx="7320689" cy="4829253"/>
          </a:xfrm>
        </p:spPr>
        <p:txBody>
          <a:bodyPr/>
          <a:lstStyle>
            <a:lvl1pPr marL="284153" indent="0">
              <a:buFontTx/>
              <a:buNone/>
              <a:defRPr b="1">
                <a:latin typeface="+mj-lt"/>
              </a:defRPr>
            </a:lvl1pPr>
            <a:lvl2pPr marL="284153" indent="0">
              <a:defRPr>
                <a:latin typeface="+mj-lt"/>
              </a:defRPr>
            </a:lvl2pPr>
            <a:lvl3pPr marL="491374" indent="-203498">
              <a:defRPr>
                <a:latin typeface="+mj-lt"/>
              </a:defRPr>
            </a:lvl3pPr>
            <a:lvl4pPr marL="0" indent="281671">
              <a:defRPr>
                <a:latin typeface="+mj-lt"/>
              </a:defRPr>
            </a:lvl4pPr>
            <a:lvl5pPr marL="1121723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821927" y="501076"/>
            <a:ext cx="7337901" cy="1105803"/>
          </a:xfrm>
        </p:spPr>
        <p:txBody>
          <a:bodyPr/>
          <a:lstStyle>
            <a:lvl1pPr marL="0" marR="0" indent="0" defTabSz="81528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marL="0" marR="0" lvl="0" indent="0" defTabSz="81528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3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278635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E2307-1E40-4E12-8716-25BFDA8E701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8" y="0"/>
            <a:ext cx="914264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9007375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EC40F8-7338-40AB-96B8-9FCEEF70308A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427143"/>
      </p:ext>
    </p:extLst>
  </p:cSld>
  <p:clrMapOvr>
    <a:masterClrMapping/>
  </p:clrMapOvr>
  <p:hf hdr="0" ftr="0" dt="0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EBBE-F8B2-42CF-9895-E86A608384E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A7B5DD-30DC-4ED0-A617-4A959D8BA457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7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" y="0"/>
            <a:ext cx="9142643" cy="6855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4479227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A6B6-10E5-4810-BC9F-DA72D8452E7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549D2E-AF0C-4291-9444-2C95FF97A804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8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8" y="1441"/>
            <a:ext cx="9142642" cy="6856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4629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1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EB2B66-5563-432B-9B5F-7F4A20FB4A31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875869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6A7EB4-B2B9-4E93-8DE9-701CFDB1FDEB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6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8" y="1441"/>
            <a:ext cx="9142642" cy="6856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2135507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3BA101-A6A7-4895-B37E-D5C7D1F4D691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238184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7BC436-E454-4749-8893-F878387DEBE6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520720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D4BFDC-948C-49BC-B1B3-27A42ED1947F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601664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029207-33EA-4FB5-B168-C254E97A4532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375285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18E355-1B27-4682-9554-1752C6DB707A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616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8" y="472"/>
            <a:ext cx="9142643" cy="6855616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42" y="1606877"/>
            <a:ext cx="7320689" cy="4829253"/>
          </a:xfrm>
        </p:spPr>
        <p:txBody>
          <a:bodyPr/>
          <a:lstStyle>
            <a:lvl1pPr marL="284153" indent="0">
              <a:buFontTx/>
              <a:buNone/>
              <a:defRPr b="1">
                <a:latin typeface="+mj-lt"/>
              </a:defRPr>
            </a:lvl1pPr>
            <a:lvl2pPr marL="284153" indent="0">
              <a:defRPr>
                <a:latin typeface="+mj-lt"/>
              </a:defRPr>
            </a:lvl2pPr>
            <a:lvl3pPr marL="491374" indent="-203498">
              <a:defRPr>
                <a:latin typeface="+mj-lt"/>
              </a:defRPr>
            </a:lvl3pPr>
            <a:lvl4pPr marL="0" indent="281671">
              <a:defRPr>
                <a:latin typeface="+mj-lt"/>
              </a:defRPr>
            </a:lvl4pPr>
            <a:lvl5pPr marL="1121723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821927" y="501076"/>
            <a:ext cx="7337901" cy="1105803"/>
          </a:xfrm>
        </p:spPr>
        <p:txBody>
          <a:bodyPr/>
          <a:lstStyle>
            <a:lvl1pPr marL="0" marR="0" indent="0" defTabSz="81528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marL="0" marR="0" lvl="0" indent="0" defTabSz="81528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3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5836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572" indent="0">
              <a:buNone/>
              <a:defRPr sz="2000" b="1"/>
            </a:lvl2pPr>
            <a:lvl3pPr marL="913147" indent="0">
              <a:buNone/>
              <a:defRPr sz="1800" b="1"/>
            </a:lvl3pPr>
            <a:lvl4pPr marL="1369713" indent="0">
              <a:buNone/>
              <a:defRPr sz="1600" b="1"/>
            </a:lvl4pPr>
            <a:lvl5pPr marL="1826289" indent="0">
              <a:buNone/>
              <a:defRPr sz="1600" b="1"/>
            </a:lvl5pPr>
            <a:lvl6pPr marL="2282860" indent="0">
              <a:buNone/>
              <a:defRPr sz="1600" b="1"/>
            </a:lvl6pPr>
            <a:lvl7pPr marL="2739431" indent="0">
              <a:buNone/>
              <a:defRPr sz="1600" b="1"/>
            </a:lvl7pPr>
            <a:lvl8pPr marL="3196003" indent="0">
              <a:buNone/>
              <a:defRPr sz="1600" b="1"/>
            </a:lvl8pPr>
            <a:lvl9pPr marL="3652577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51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572" indent="0">
              <a:buNone/>
              <a:defRPr sz="2000" b="1"/>
            </a:lvl2pPr>
            <a:lvl3pPr marL="913147" indent="0">
              <a:buNone/>
              <a:defRPr sz="1800" b="1"/>
            </a:lvl3pPr>
            <a:lvl4pPr marL="1369713" indent="0">
              <a:buNone/>
              <a:defRPr sz="1600" b="1"/>
            </a:lvl4pPr>
            <a:lvl5pPr marL="1826289" indent="0">
              <a:buNone/>
              <a:defRPr sz="1600" b="1"/>
            </a:lvl5pPr>
            <a:lvl6pPr marL="2282860" indent="0">
              <a:buNone/>
              <a:defRPr sz="1600" b="1"/>
            </a:lvl6pPr>
            <a:lvl7pPr marL="2739431" indent="0">
              <a:buNone/>
              <a:defRPr sz="1600" b="1"/>
            </a:lvl7pPr>
            <a:lvl8pPr marL="3196003" indent="0">
              <a:buNone/>
              <a:defRPr sz="1600" b="1"/>
            </a:lvl8pPr>
            <a:lvl9pPr marL="3652577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51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6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572" indent="0">
              <a:buNone/>
              <a:defRPr sz="1200"/>
            </a:lvl2pPr>
            <a:lvl3pPr marL="913147" indent="0">
              <a:buNone/>
              <a:defRPr sz="1000"/>
            </a:lvl3pPr>
            <a:lvl4pPr marL="1369713" indent="0">
              <a:buNone/>
              <a:defRPr sz="900"/>
            </a:lvl4pPr>
            <a:lvl5pPr marL="1826289" indent="0">
              <a:buNone/>
              <a:defRPr sz="900"/>
            </a:lvl5pPr>
            <a:lvl6pPr marL="2282860" indent="0">
              <a:buNone/>
              <a:defRPr sz="900"/>
            </a:lvl6pPr>
            <a:lvl7pPr marL="2739431" indent="0">
              <a:buNone/>
              <a:defRPr sz="900"/>
            </a:lvl7pPr>
            <a:lvl8pPr marL="3196003" indent="0">
              <a:buNone/>
              <a:defRPr sz="900"/>
            </a:lvl8pPr>
            <a:lvl9pPr marL="3652577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572" indent="0">
              <a:buNone/>
              <a:defRPr sz="2800"/>
            </a:lvl2pPr>
            <a:lvl3pPr marL="913147" indent="0">
              <a:buNone/>
              <a:defRPr sz="2400"/>
            </a:lvl3pPr>
            <a:lvl4pPr marL="1369713" indent="0">
              <a:buNone/>
              <a:defRPr sz="2000"/>
            </a:lvl4pPr>
            <a:lvl5pPr marL="1826289" indent="0">
              <a:buNone/>
              <a:defRPr sz="2000"/>
            </a:lvl5pPr>
            <a:lvl6pPr marL="2282860" indent="0">
              <a:buNone/>
              <a:defRPr sz="2000"/>
            </a:lvl6pPr>
            <a:lvl7pPr marL="2739431" indent="0">
              <a:buNone/>
              <a:defRPr sz="2000"/>
            </a:lvl7pPr>
            <a:lvl8pPr marL="3196003" indent="0">
              <a:buNone/>
              <a:defRPr sz="2000"/>
            </a:lvl8pPr>
            <a:lvl9pPr marL="3652577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47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6572" indent="0">
              <a:buNone/>
              <a:defRPr sz="1200"/>
            </a:lvl2pPr>
            <a:lvl3pPr marL="913147" indent="0">
              <a:buNone/>
              <a:defRPr sz="1000"/>
            </a:lvl3pPr>
            <a:lvl4pPr marL="1369713" indent="0">
              <a:buNone/>
              <a:defRPr sz="900"/>
            </a:lvl4pPr>
            <a:lvl5pPr marL="1826289" indent="0">
              <a:buNone/>
              <a:defRPr sz="900"/>
            </a:lvl5pPr>
            <a:lvl6pPr marL="2282860" indent="0">
              <a:buNone/>
              <a:defRPr sz="900"/>
            </a:lvl6pPr>
            <a:lvl7pPr marL="2739431" indent="0">
              <a:buNone/>
              <a:defRPr sz="900"/>
            </a:lvl7pPr>
            <a:lvl8pPr marL="3196003" indent="0">
              <a:buNone/>
              <a:defRPr sz="900"/>
            </a:lvl8pPr>
            <a:lvl9pPr marL="3652577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slideLayout" Target="../slideLayouts/slideLayout47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4639"/>
            <a:ext cx="8229600" cy="1143000"/>
          </a:xfrm>
          <a:prstGeom prst="rect">
            <a:avLst/>
          </a:prstGeom>
        </p:spPr>
        <p:txBody>
          <a:bodyPr vert="horz" lIns="91312" tIns="45658" rIns="91312" bIns="45658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600201"/>
            <a:ext cx="8229600" cy="4525963"/>
          </a:xfrm>
          <a:prstGeom prst="rect">
            <a:avLst/>
          </a:prstGeom>
        </p:spPr>
        <p:txBody>
          <a:bodyPr vert="horz" lIns="91312" tIns="45658" rIns="91312" bIns="45658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60"/>
            <a:ext cx="2133600" cy="365125"/>
          </a:xfrm>
          <a:prstGeom prst="rect">
            <a:avLst/>
          </a:prstGeom>
        </p:spPr>
        <p:txBody>
          <a:bodyPr vert="horz" lIns="91312" tIns="45658" rIns="91312" bIns="4565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60"/>
            <a:ext cx="2895600" cy="365125"/>
          </a:xfrm>
          <a:prstGeom prst="rect">
            <a:avLst/>
          </a:prstGeom>
        </p:spPr>
        <p:txBody>
          <a:bodyPr vert="horz" lIns="91312" tIns="45658" rIns="91312" bIns="4565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60"/>
            <a:ext cx="2133600" cy="365125"/>
          </a:xfrm>
          <a:prstGeom prst="rect">
            <a:avLst/>
          </a:prstGeom>
        </p:spPr>
        <p:txBody>
          <a:bodyPr vert="horz" lIns="91312" tIns="45658" rIns="91312" bIns="4565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3147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430" indent="-342430" algn="l" defTabSz="913147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930" indent="-285358" algn="l" defTabSz="913147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30" indent="-228283" algn="l" defTabSz="91314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001" indent="-228283" algn="l" defTabSz="91314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4571" indent="-228283" algn="l" defTabSz="91314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1146" indent="-228283" algn="l" defTabSz="91314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7717" indent="-228283" algn="l" defTabSz="91314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4288" indent="-228283" algn="l" defTabSz="91314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0861" indent="-228283" algn="l" defTabSz="91314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314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572" algn="l" defTabSz="91314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147" algn="l" defTabSz="91314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713" algn="l" defTabSz="91314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289" algn="l" defTabSz="91314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2860" algn="l" defTabSz="91314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9431" algn="l" defTabSz="91314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6003" algn="l" defTabSz="91314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2577" algn="l" defTabSz="91314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16351" y="489554"/>
            <a:ext cx="7343924" cy="1110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9333" tIns="39667" rIns="79333" bIns="3966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16351" y="1599681"/>
            <a:ext cx="7343924" cy="4836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9333" tIns="39667" rIns="79333" bIns="396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456768" y="6356952"/>
            <a:ext cx="2133744" cy="3642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9333" tIns="39667" rIns="79333" bIns="39667" numCol="1" anchor="ctr" anchorCtr="0" compatLnSpc="1">
            <a:prstTxWarp prst="textNoShape">
              <a:avLst/>
            </a:prstTxWarp>
          </a:bodyPr>
          <a:lstStyle>
            <a:lvl1pPr algn="l" defTabSz="793448" fontAlgn="auto">
              <a:spcBef>
                <a:spcPts val="0"/>
              </a:spcBef>
              <a:spcAft>
                <a:spcPts val="0"/>
              </a:spcAft>
              <a:defRPr sz="11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3123949" y="6356952"/>
            <a:ext cx="2896104" cy="3642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9333" tIns="39667" rIns="79333" bIns="39667" numCol="1" anchor="ctr" anchorCtr="0" compatLnSpc="1">
            <a:prstTxWarp prst="textNoShape">
              <a:avLst/>
            </a:prstTxWarp>
          </a:bodyPr>
          <a:lstStyle>
            <a:lvl1pPr algn="ctr" defTabSz="793448" fontAlgn="auto">
              <a:spcBef>
                <a:spcPts val="0"/>
              </a:spcBef>
              <a:spcAft>
                <a:spcPts val="0"/>
              </a:spcAft>
              <a:defRPr sz="11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8324410" y="6041619"/>
            <a:ext cx="619822" cy="632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9333" tIns="39667" rIns="79333" bIns="39667" numCol="1" anchor="ctr" anchorCtr="0" compatLnSpc="1">
            <a:prstTxWarp prst="textNoShape">
              <a:avLst/>
            </a:prstTxWarp>
          </a:bodyPr>
          <a:lstStyle>
            <a:lvl1pPr algn="ctr">
              <a:lnSpc>
                <a:spcPts val="1828"/>
              </a:lnSpc>
              <a:defRPr sz="2000">
                <a:solidFill>
                  <a:schemeClr val="bg1"/>
                </a:solidFill>
                <a:latin typeface="Calibri" pitchFamily="34" charset="0"/>
              </a:defRPr>
            </a:lvl1pPr>
          </a:lstStyle>
          <a:p>
            <a:pPr defTabSz="792467" fontAlgn="base">
              <a:spcBef>
                <a:spcPct val="0"/>
              </a:spcBef>
              <a:spcAft>
                <a:spcPct val="0"/>
              </a:spcAft>
            </a:pPr>
            <a:fld id="{C4A745C1-82BB-433D-9083-0F0D430EA7F4}" type="slidenum">
              <a:rPr lang="ru-RU" smtClean="0">
                <a:solidFill>
                  <a:prstClr val="white"/>
                </a:solidFill>
                <a:cs typeface="Arial" charset="0"/>
              </a:rPr>
              <a:pPr defTabSz="792467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>
              <a:solidFill>
                <a:prstClr val="white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5332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ransition spd="med">
    <p:fade/>
  </p:transition>
  <p:hf hdr="0" ftr="0" dt="0"/>
  <p:txStyles>
    <p:titleStyle>
      <a:lvl1pPr algn="l" defTabSz="792467" rtl="0" fontAlgn="base">
        <a:lnSpc>
          <a:spcPts val="3961"/>
        </a:lnSpc>
        <a:spcBef>
          <a:spcPct val="0"/>
        </a:spcBef>
        <a:spcAft>
          <a:spcPct val="0"/>
        </a:spcAft>
        <a:defRPr sz="3200" b="1" kern="1200">
          <a:solidFill>
            <a:srgbClr val="005AA9"/>
          </a:solidFill>
          <a:latin typeface="+mj-lt"/>
          <a:ea typeface="+mj-ea"/>
          <a:cs typeface="+mj-cs"/>
        </a:defRPr>
      </a:lvl1pPr>
      <a:lvl2pPr algn="l" defTabSz="792467" rtl="0" fontAlgn="base">
        <a:lnSpc>
          <a:spcPts val="3961"/>
        </a:lnSpc>
        <a:spcBef>
          <a:spcPct val="0"/>
        </a:spcBef>
        <a:spcAft>
          <a:spcPct val="0"/>
        </a:spcAft>
        <a:defRPr sz="3200" b="1">
          <a:solidFill>
            <a:srgbClr val="005AA9"/>
          </a:solidFill>
          <a:latin typeface="Calibri" pitchFamily="34" charset="0"/>
        </a:defRPr>
      </a:lvl2pPr>
      <a:lvl3pPr algn="l" defTabSz="792467" rtl="0" fontAlgn="base">
        <a:lnSpc>
          <a:spcPts val="3961"/>
        </a:lnSpc>
        <a:spcBef>
          <a:spcPct val="0"/>
        </a:spcBef>
        <a:spcAft>
          <a:spcPct val="0"/>
        </a:spcAft>
        <a:defRPr sz="3200" b="1">
          <a:solidFill>
            <a:srgbClr val="005AA9"/>
          </a:solidFill>
          <a:latin typeface="Calibri" pitchFamily="34" charset="0"/>
        </a:defRPr>
      </a:lvl3pPr>
      <a:lvl4pPr algn="l" defTabSz="792467" rtl="0" fontAlgn="base">
        <a:lnSpc>
          <a:spcPts val="3961"/>
        </a:lnSpc>
        <a:spcBef>
          <a:spcPct val="0"/>
        </a:spcBef>
        <a:spcAft>
          <a:spcPct val="0"/>
        </a:spcAft>
        <a:defRPr sz="3200" b="1">
          <a:solidFill>
            <a:srgbClr val="005AA9"/>
          </a:solidFill>
          <a:latin typeface="Calibri" pitchFamily="34" charset="0"/>
        </a:defRPr>
      </a:lvl4pPr>
      <a:lvl5pPr algn="l" defTabSz="792467" rtl="0" fontAlgn="base">
        <a:lnSpc>
          <a:spcPts val="3961"/>
        </a:lnSpc>
        <a:spcBef>
          <a:spcPct val="0"/>
        </a:spcBef>
        <a:spcAft>
          <a:spcPct val="0"/>
        </a:spcAft>
        <a:defRPr sz="3200" b="1">
          <a:solidFill>
            <a:srgbClr val="005AA9"/>
          </a:solidFill>
          <a:latin typeface="Calibri" pitchFamily="34" charset="0"/>
        </a:defRPr>
      </a:lvl5pPr>
      <a:lvl6pPr marL="347911" algn="l" defTabSz="792467" rtl="0" fontAlgn="base">
        <a:lnSpc>
          <a:spcPts val="3961"/>
        </a:lnSpc>
        <a:spcBef>
          <a:spcPct val="0"/>
        </a:spcBef>
        <a:spcAft>
          <a:spcPct val="0"/>
        </a:spcAft>
        <a:defRPr sz="3200" b="1">
          <a:solidFill>
            <a:srgbClr val="005AA9"/>
          </a:solidFill>
          <a:latin typeface="Calibri" pitchFamily="34" charset="0"/>
        </a:defRPr>
      </a:lvl6pPr>
      <a:lvl7pPr marL="695822" algn="l" defTabSz="792467" rtl="0" fontAlgn="base">
        <a:lnSpc>
          <a:spcPts val="3961"/>
        </a:lnSpc>
        <a:spcBef>
          <a:spcPct val="0"/>
        </a:spcBef>
        <a:spcAft>
          <a:spcPct val="0"/>
        </a:spcAft>
        <a:defRPr sz="3200" b="1">
          <a:solidFill>
            <a:srgbClr val="005AA9"/>
          </a:solidFill>
          <a:latin typeface="Calibri" pitchFamily="34" charset="0"/>
        </a:defRPr>
      </a:lvl7pPr>
      <a:lvl8pPr marL="1043735" algn="l" defTabSz="792467" rtl="0" fontAlgn="base">
        <a:lnSpc>
          <a:spcPts val="3961"/>
        </a:lnSpc>
        <a:spcBef>
          <a:spcPct val="0"/>
        </a:spcBef>
        <a:spcAft>
          <a:spcPct val="0"/>
        </a:spcAft>
        <a:defRPr sz="3200" b="1">
          <a:solidFill>
            <a:srgbClr val="005AA9"/>
          </a:solidFill>
          <a:latin typeface="Calibri" pitchFamily="34" charset="0"/>
        </a:defRPr>
      </a:lvl8pPr>
      <a:lvl9pPr marL="1391646" algn="l" defTabSz="792467" rtl="0" fontAlgn="base">
        <a:lnSpc>
          <a:spcPts val="3961"/>
        </a:lnSpc>
        <a:spcBef>
          <a:spcPct val="0"/>
        </a:spcBef>
        <a:spcAft>
          <a:spcPct val="0"/>
        </a:spcAft>
        <a:defRPr sz="3200" b="1">
          <a:solidFill>
            <a:srgbClr val="005AA9"/>
          </a:solidFill>
          <a:latin typeface="Calibri" pitchFamily="34" charset="0"/>
        </a:defRPr>
      </a:lvl9pPr>
    </p:titleStyle>
    <p:bodyStyle>
      <a:lvl1pPr marL="275430" algn="l" defTabSz="792467" rtl="0" fontAlgn="base">
        <a:spcBef>
          <a:spcPct val="20000"/>
        </a:spcBef>
        <a:spcAft>
          <a:spcPct val="0"/>
        </a:spcAft>
        <a:buFont typeface="+mj-lt"/>
        <a:defRPr sz="2800" kern="1200">
          <a:solidFill>
            <a:srgbClr val="005AA9"/>
          </a:solidFill>
          <a:latin typeface="+mj-lt"/>
          <a:ea typeface="+mn-ea"/>
          <a:cs typeface="+mn-cs"/>
        </a:defRPr>
      </a:lvl1pPr>
      <a:lvl2pPr marL="275430" algn="l" defTabSz="792467" rtl="0" fontAlgn="base">
        <a:spcBef>
          <a:spcPct val="20000"/>
        </a:spcBef>
        <a:spcAft>
          <a:spcPct val="0"/>
        </a:spcAft>
        <a:buFont typeface="Arial" charset="0"/>
        <a:defRPr sz="1800" kern="1200">
          <a:solidFill>
            <a:srgbClr val="504F53"/>
          </a:solidFill>
          <a:latin typeface="+mj-lt"/>
          <a:ea typeface="+mn-ea"/>
          <a:cs typeface="+mn-cs"/>
        </a:defRPr>
      </a:lvl2pPr>
      <a:lvl3pPr marL="541199" indent="-198118" algn="l" defTabSz="792467" rtl="0" fontAlgn="base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rgbClr val="504F53"/>
          </a:solidFill>
          <a:latin typeface="+mj-lt"/>
          <a:ea typeface="+mn-ea"/>
          <a:cs typeface="+mn-cs"/>
        </a:defRPr>
      </a:lvl3pPr>
      <a:lvl4pPr indent="273012" algn="just" defTabSz="792467" rtl="0" fontAlgn="base">
        <a:lnSpc>
          <a:spcPts val="1370"/>
        </a:lnSpc>
        <a:spcBef>
          <a:spcPts val="305"/>
        </a:spcBef>
        <a:spcAft>
          <a:spcPct val="0"/>
        </a:spcAft>
        <a:buFont typeface="Arial" charset="0"/>
        <a:defRPr sz="1300" kern="1200">
          <a:solidFill>
            <a:srgbClr val="504F53"/>
          </a:solidFill>
          <a:latin typeface="+mj-lt"/>
          <a:ea typeface="+mn-ea"/>
          <a:cs typeface="+mn-cs"/>
        </a:defRPr>
      </a:lvl4pPr>
      <a:lvl5pPr marL="1090850" algn="l" defTabSz="792467" rtl="0" fontAlgn="base">
        <a:lnSpc>
          <a:spcPts val="1370"/>
        </a:lnSpc>
        <a:spcBef>
          <a:spcPts val="305"/>
        </a:spcBef>
        <a:spcAft>
          <a:spcPct val="0"/>
        </a:spcAft>
        <a:buFont typeface="Arial" charset="0"/>
        <a:defRPr sz="1100" kern="1200">
          <a:solidFill>
            <a:srgbClr val="8D8C90"/>
          </a:solidFill>
          <a:latin typeface="+mj-lt"/>
          <a:ea typeface="+mn-ea"/>
          <a:cs typeface="+mn-cs"/>
        </a:defRPr>
      </a:lvl5pPr>
      <a:lvl6pPr marL="2181976" indent="-198362" algn="l" defTabSz="793448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578698" indent="-198362" algn="l" defTabSz="793448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975423" indent="-198362" algn="l" defTabSz="793448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372147" indent="-198362" algn="l" defTabSz="793448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79344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96726" algn="l" defTabSz="79344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93448" algn="l" defTabSz="79344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90172" algn="l" defTabSz="79344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86894" algn="l" defTabSz="79344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983615" algn="l" defTabSz="79344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80341" algn="l" defTabSz="79344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77063" algn="l" defTabSz="79344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73785" algn="l" defTabSz="79344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08126"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08126"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08126">
              <a:defRPr/>
            </a:pPr>
            <a:fld id="{32EC40F8-7338-40AB-96B8-9FCEEF70308A}" type="slidenum">
              <a:rPr lang="ru-RU" smtClean="0">
                <a:solidFill>
                  <a:prstClr val="white"/>
                </a:solidFill>
              </a:rPr>
              <a:pPr defTabSz="908126"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0973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08126"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08126"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08126">
              <a:defRPr/>
            </a:pPr>
            <a:fld id="{32EC40F8-7338-40AB-96B8-9FCEEF70308A}" type="slidenum">
              <a:rPr lang="ru-RU" smtClean="0">
                <a:solidFill>
                  <a:prstClr val="white"/>
                </a:solidFill>
              </a:rPr>
              <a:pPr defTabSz="908126"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46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ctrTitle"/>
          </p:nvPr>
        </p:nvSpPr>
        <p:spPr>
          <a:xfrm>
            <a:off x="467547" y="3140968"/>
            <a:ext cx="8424936" cy="3024336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bg1"/>
                </a:solidFill>
                <a:latin typeface="Calibri" panose="020F0502020204030204" pitchFamily="34" charset="0"/>
                <a:cs typeface="Aharoni" pitchFamily="2" charset="-79"/>
              </a:rPr>
              <a:t>Правильность оформления расчетных документов</a:t>
            </a:r>
            <a:br>
              <a:rPr lang="ru-RU" sz="2400" dirty="0" smtClean="0">
                <a:solidFill>
                  <a:schemeClr val="bg1"/>
                </a:solidFill>
                <a:latin typeface="Calibri" panose="020F0502020204030204" pitchFamily="34" charset="0"/>
                <a:cs typeface="Aharoni" pitchFamily="2" charset="-79"/>
              </a:rPr>
            </a:br>
            <a:r>
              <a:rPr lang="en-US" sz="2400" dirty="0" smtClean="0">
                <a:solidFill>
                  <a:schemeClr val="bg1"/>
                </a:solidFill>
                <a:latin typeface="Calibri" panose="020F0502020204030204" pitchFamily="34" charset="0"/>
                <a:cs typeface="Aharoni" pitchFamily="2" charset="-79"/>
              </a:rPr>
              <a:t/>
            </a:r>
            <a:br>
              <a:rPr lang="en-US" sz="2400" dirty="0" smtClean="0">
                <a:solidFill>
                  <a:schemeClr val="bg1"/>
                </a:solidFill>
                <a:latin typeface="Calibri" panose="020F0502020204030204" pitchFamily="34" charset="0"/>
                <a:cs typeface="Aharoni" pitchFamily="2" charset="-79"/>
              </a:rPr>
            </a:br>
            <a:endParaRPr lang="ru-RU" sz="2200" b="0" dirty="0">
              <a:solidFill>
                <a:schemeClr val="bg1"/>
              </a:solidFill>
              <a:latin typeface="Trebuchet MS" panose="020B06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362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5829267"/>
            <a:ext cx="6401886" cy="864096"/>
          </a:xfrm>
        </p:spPr>
        <p:txBody>
          <a:bodyPr>
            <a:normAutofit fontScale="85000" lnSpcReduction="20000"/>
          </a:bodyPr>
          <a:lstStyle/>
          <a:p>
            <a:endParaRPr lang="ru-RU" sz="1200" dirty="0"/>
          </a:p>
          <a:p>
            <a:endParaRPr lang="en-US" sz="2400" dirty="0"/>
          </a:p>
          <a:p>
            <a:r>
              <a:rPr lang="ru-RU" sz="2400" dirty="0" smtClean="0">
                <a:solidFill>
                  <a:schemeClr val="bg1"/>
                </a:solidFill>
              </a:rPr>
              <a:t>Ульяновск, 2020</a:t>
            </a:r>
          </a:p>
          <a:p>
            <a:endParaRPr lang="ru-RU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2940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7479673"/>
              </p:ext>
            </p:extLst>
          </p:nvPr>
        </p:nvGraphicFramePr>
        <p:xfrm>
          <a:off x="899593" y="764699"/>
          <a:ext cx="7056783" cy="5563662"/>
        </p:xfrm>
        <a:graphic>
          <a:graphicData uri="http://schemas.openxmlformats.org/drawingml/2006/table">
            <a:tbl>
              <a:tblPr/>
              <a:tblGrid>
                <a:gridCol w="670706"/>
                <a:gridCol w="99780"/>
                <a:gridCol w="496254"/>
                <a:gridCol w="510886"/>
                <a:gridCol w="510886"/>
                <a:gridCol w="585392"/>
                <a:gridCol w="510886"/>
                <a:gridCol w="510886"/>
                <a:gridCol w="510886"/>
                <a:gridCol w="510886"/>
                <a:gridCol w="510886"/>
                <a:gridCol w="510886"/>
                <a:gridCol w="510886"/>
                <a:gridCol w="606677"/>
              </a:tblGrid>
              <a:tr h="1204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26" marR="5526" marT="55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26" marR="5526" marT="55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26" marR="5526" marT="55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26" marR="5526" marT="5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401060</a:t>
                      </a:r>
                    </a:p>
                  </a:txBody>
                  <a:tcPr marL="5526" marR="5526" marT="5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672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Поступ</a:t>
                      </a:r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в банк плат.</a:t>
                      </a:r>
                    </a:p>
                  </a:txBody>
                  <a:tcPr marL="5526" marR="5526" marT="552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Списано со сч. плат.</a:t>
                      </a:r>
                    </a:p>
                  </a:txBody>
                  <a:tcPr marL="5526" marR="5526" marT="552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20404">
                <a:tc>
                  <a:txBody>
                    <a:bodyPr/>
                    <a:lstStyle/>
                    <a:p>
                      <a:pPr algn="l" fontAlgn="ctr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9043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ПЛАТЕЖНОЕ ПОРУЧЕНИЕ №  </a:t>
                      </a:r>
                    </a:p>
                  </a:txBody>
                  <a:tcPr marL="5526" marR="5526" marT="5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26" marR="5526" marT="55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26" marR="5526" marT="5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26" marR="5526" marT="5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26" marR="5526" marT="55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782">
                <a:tc gridSpan="2">
                  <a:txBody>
                    <a:bodyPr/>
                    <a:lstStyle/>
                    <a:p>
                      <a:pPr algn="ctr" fontAlgn="ctr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5526" marR="5526" marT="55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</a:t>
                      </a:r>
                    </a:p>
                  </a:txBody>
                  <a:tcPr marL="5526" marR="5526" marT="552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 платежа</a:t>
                      </a:r>
                    </a:p>
                  </a:txBody>
                  <a:tcPr marL="5526" marR="5526" marT="552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17371">
                <a:tc gridSpan="2">
                  <a:txBody>
                    <a:bodyPr/>
                    <a:lstStyle/>
                    <a:p>
                      <a:pPr algn="l" fontAlgn="ctr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526" marR="5526" marT="5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782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</a:t>
                      </a:r>
                    </a:p>
                  </a:txBody>
                  <a:tcPr marL="5526" marR="5526" marT="552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12">
                  <a:txBody>
                    <a:bodyPr/>
                    <a:lstStyle/>
                    <a:p>
                      <a:pPr algn="l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26" marR="5526" marT="5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4252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прописью</a:t>
                      </a:r>
                    </a:p>
                  </a:txBody>
                  <a:tcPr marL="5526" marR="5526" marT="552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7497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ИНН        (60)</a:t>
                      </a:r>
                    </a:p>
                  </a:txBody>
                  <a:tcPr marL="5526" marR="5526" marT="552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КПП      (102)</a:t>
                      </a:r>
                    </a:p>
                  </a:txBody>
                  <a:tcPr marL="5526" marR="5526" marT="5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l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</a:t>
                      </a:r>
                    </a:p>
                  </a:txBody>
                  <a:tcPr marL="5526" marR="5526" marT="5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5">
                  <a:txBody>
                    <a:bodyPr/>
                    <a:lstStyle/>
                    <a:p>
                      <a:pPr algn="l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26" marR="5526" marT="5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434">
                <a:tc rowSpan="2" gridSpan="7"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26" marR="5526" marT="552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9188">
                <a:tc gridSpan="7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l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Сч. №</a:t>
                      </a:r>
                    </a:p>
                  </a:txBody>
                  <a:tcPr marL="5526" marR="5526" marT="5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5">
                  <a:txBody>
                    <a:bodyPr/>
                    <a:lstStyle/>
                    <a:p>
                      <a:pPr algn="l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26" marR="5526" marT="5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7497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Плательщик             (8)</a:t>
                      </a:r>
                    </a:p>
                  </a:txBody>
                  <a:tcPr marL="5526" marR="5526" marT="552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0471">
                <a:tc rowSpan="2" gridSpan="7"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26" marR="5526" marT="552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БИК</a:t>
                      </a:r>
                    </a:p>
                  </a:txBody>
                  <a:tcPr marL="5526" marR="5526" marT="5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26" marR="5526" marT="5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434">
                <a:tc gridSpan="7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l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Сч. №</a:t>
                      </a:r>
                    </a:p>
                  </a:txBody>
                  <a:tcPr marL="5526" marR="5526" marT="5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5">
                  <a:txBody>
                    <a:bodyPr/>
                    <a:lstStyle/>
                    <a:p>
                      <a:pPr algn="l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26" marR="5526" marT="5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7497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Банк плательщика               (</a:t>
                      </a:r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10)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0471">
                <a:tc rowSpan="2" gridSpan="7"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26" marR="5526" marT="552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БИК</a:t>
                      </a:r>
                    </a:p>
                  </a:txBody>
                  <a:tcPr marL="5526" marR="5526" marT="5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26" marR="5526" marT="5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434">
                <a:tc gridSpan="7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l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Сч. №</a:t>
                      </a:r>
                    </a:p>
                  </a:txBody>
                  <a:tcPr marL="5526" marR="5526" marT="5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5">
                  <a:txBody>
                    <a:bodyPr/>
                    <a:lstStyle/>
                    <a:p>
                      <a:pPr algn="l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26" marR="5526" marT="5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0471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Банк получателя</a:t>
                      </a:r>
                    </a:p>
                  </a:txBody>
                  <a:tcPr marL="5526" marR="5526" marT="552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0471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ИНН  </a:t>
                      </a:r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(61)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КПП  </a:t>
                      </a:r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(103)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l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Сч. №</a:t>
                      </a:r>
                    </a:p>
                  </a:txBody>
                  <a:tcPr marL="5526" marR="5526" marT="5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5">
                  <a:txBody>
                    <a:bodyPr/>
                    <a:lstStyle/>
                    <a:p>
                      <a:pPr algn="l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26" marR="5526" marT="5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434">
                <a:tc rowSpan="3" gridSpan="7">
                  <a:txBody>
                    <a:bodyPr/>
                    <a:lstStyle/>
                    <a:p>
                      <a:pPr algn="l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26" marR="5526" marT="552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0471">
                <a:tc gridSpan="7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 оп.</a:t>
                      </a:r>
                    </a:p>
                  </a:txBody>
                  <a:tcPr marL="5526" marR="5526" marT="5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26" marR="5526" marT="5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 плат.</a:t>
                      </a:r>
                    </a:p>
                  </a:txBody>
                  <a:tcPr marL="5526" marR="5526" marT="5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26" marR="5526" marT="5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0471">
                <a:tc gridSpan="7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Наз. пл.</a:t>
                      </a:r>
                    </a:p>
                  </a:txBody>
                  <a:tcPr marL="5526" marR="5526" marT="5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26" marR="5526" marT="5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Очер. плат.</a:t>
                      </a:r>
                    </a:p>
                  </a:txBody>
                  <a:tcPr marL="5526" marR="5526" marT="5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26" marR="5526" marT="5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0471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Получатель (16)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5526" marR="5526" marT="5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26" marR="5526" marT="5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Рез. поле</a:t>
                      </a:r>
                    </a:p>
                  </a:txBody>
                  <a:tcPr marL="5526" marR="5526" marT="5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26" marR="5526" marT="5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1681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(104)</a:t>
                      </a:r>
                    </a:p>
                  </a:txBody>
                  <a:tcPr marL="5526" marR="5526" marT="552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(105)</a:t>
                      </a:r>
                    </a:p>
                  </a:txBody>
                  <a:tcPr marL="5526" marR="5526" marT="5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(106)</a:t>
                      </a:r>
                    </a:p>
                  </a:txBody>
                  <a:tcPr marL="5526" marR="5526" marT="5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(107)</a:t>
                      </a:r>
                    </a:p>
                  </a:txBody>
                  <a:tcPr marL="5526" marR="5526" marT="5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(108)</a:t>
                      </a:r>
                    </a:p>
                  </a:txBody>
                  <a:tcPr marL="5526" marR="5526" marT="5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(109)</a:t>
                      </a:r>
                    </a:p>
                  </a:txBody>
                  <a:tcPr marL="5526" marR="5526" marT="5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(110)</a:t>
                      </a:r>
                    </a:p>
                  </a:txBody>
                  <a:tcPr marL="5526" marR="5526" marT="5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782">
                <a:tc gridSpan="14"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26" marR="5526" marT="552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0471">
                <a:tc gridSpan="14">
                  <a:txBody>
                    <a:bodyPr/>
                    <a:lstStyle/>
                    <a:p>
                      <a:pPr algn="l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Назначение </a:t>
                      </a:r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платежа (24)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7497">
                <a:tc>
                  <a:txBody>
                    <a:bodyPr/>
                    <a:lstStyle/>
                    <a:p>
                      <a:pPr algn="l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35596" y="188640"/>
            <a:ext cx="7272808" cy="216024"/>
          </a:xfrm>
        </p:spPr>
        <p:txBody>
          <a:bodyPr anchor="ctr" anchorCtr="1">
            <a:noAutofit/>
          </a:bodyPr>
          <a:lstStyle/>
          <a:p>
            <a:pPr algn="ctr"/>
            <a:r>
              <a:rPr lang="ru-RU" dirty="0"/>
              <a:t/>
            </a:r>
            <a:br>
              <a:rPr lang="ru-RU" dirty="0"/>
            </a:br>
            <a:r>
              <a:rPr lang="ru-RU" dirty="0"/>
              <a:t>Образец заполнения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ru-RU" dirty="0" smtClean="0">
                <a:solidFill>
                  <a:prstClr val="white"/>
                </a:solidFill>
              </a:rPr>
              <a:t>1</a:t>
            </a:r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274986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2001769"/>
              </p:ext>
            </p:extLst>
          </p:nvPr>
        </p:nvGraphicFramePr>
        <p:xfrm>
          <a:off x="899593" y="764699"/>
          <a:ext cx="7056783" cy="5979194"/>
        </p:xfrm>
        <a:graphic>
          <a:graphicData uri="http://schemas.openxmlformats.org/drawingml/2006/table">
            <a:tbl>
              <a:tblPr/>
              <a:tblGrid>
                <a:gridCol w="670706"/>
                <a:gridCol w="99780"/>
                <a:gridCol w="496254"/>
                <a:gridCol w="510886"/>
                <a:gridCol w="310605"/>
                <a:gridCol w="200281"/>
                <a:gridCol w="585392"/>
                <a:gridCol w="510886"/>
                <a:gridCol w="510886"/>
                <a:gridCol w="280787"/>
                <a:gridCol w="230099"/>
                <a:gridCol w="510886"/>
                <a:gridCol w="510886"/>
                <a:gridCol w="510886"/>
                <a:gridCol w="510886"/>
                <a:gridCol w="606677"/>
              </a:tblGrid>
              <a:tr h="1204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26" marR="5526" marT="55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26" marR="5526" marT="55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26" marR="5526" marT="55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26" marR="5526" marT="5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401060</a:t>
                      </a:r>
                    </a:p>
                  </a:txBody>
                  <a:tcPr marL="5526" marR="5526" marT="5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672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Поступ</a:t>
                      </a:r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в банк плат.</a:t>
                      </a:r>
                    </a:p>
                  </a:txBody>
                  <a:tcPr marL="5526" marR="5526" marT="552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Списано со сч. плат.</a:t>
                      </a:r>
                    </a:p>
                  </a:txBody>
                  <a:tcPr marL="5526" marR="5526" marT="552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20404">
                <a:tc>
                  <a:txBody>
                    <a:bodyPr/>
                    <a:lstStyle/>
                    <a:p>
                      <a:pPr algn="l" fontAlgn="ctr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9043">
                <a:tc gridSpan="8"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ПЛАТЕЖНОЕ ПОРУЧЕНИЕ №  </a:t>
                      </a:r>
                    </a:p>
                  </a:txBody>
                  <a:tcPr marL="5526" marR="5526" marT="5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26" marR="5526" marT="55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26" marR="5526" marT="5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26" marR="5526" marT="5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26" marR="5526" marT="55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782">
                <a:tc gridSpan="2">
                  <a:txBody>
                    <a:bodyPr/>
                    <a:lstStyle/>
                    <a:p>
                      <a:pPr algn="ctr" fontAlgn="ctr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5526" marR="5526" marT="55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</a:t>
                      </a:r>
                    </a:p>
                  </a:txBody>
                  <a:tcPr marL="5526" marR="5526" marT="552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 платежа</a:t>
                      </a:r>
                    </a:p>
                  </a:txBody>
                  <a:tcPr marL="5526" marR="5526" marT="552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17371">
                <a:tc gridSpan="2">
                  <a:txBody>
                    <a:bodyPr/>
                    <a:lstStyle/>
                    <a:p>
                      <a:pPr algn="l" fontAlgn="ctr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526" marR="5526" marT="5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782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</a:t>
                      </a:r>
                    </a:p>
                  </a:txBody>
                  <a:tcPr marL="5526" marR="5526" marT="552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14">
                  <a:txBody>
                    <a:bodyPr/>
                    <a:lstStyle/>
                    <a:p>
                      <a:pPr algn="l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26" marR="5526" marT="5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8258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прописью</a:t>
                      </a:r>
                    </a:p>
                  </a:txBody>
                  <a:tcPr marL="5526" marR="5526" marT="552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4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7497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ИНН        (60)</a:t>
                      </a:r>
                    </a:p>
                  </a:txBody>
                  <a:tcPr marL="5526" marR="5526" marT="552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КПП      (102)</a:t>
                      </a:r>
                    </a:p>
                  </a:txBody>
                  <a:tcPr marL="5526" marR="5526" marT="5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3">
                  <a:txBody>
                    <a:bodyPr/>
                    <a:lstStyle/>
                    <a:p>
                      <a:pPr algn="l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</a:t>
                      </a:r>
                    </a:p>
                  </a:txBody>
                  <a:tcPr marL="5526" marR="5526" marT="5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5">
                  <a:txBody>
                    <a:bodyPr/>
                    <a:lstStyle/>
                    <a:p>
                      <a:pPr algn="l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26" marR="5526" marT="5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434">
                <a:tc rowSpan="2" gridSpan="8"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26" marR="5526" marT="552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9188">
                <a:tc gridSpan="8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3">
                  <a:txBody>
                    <a:bodyPr/>
                    <a:lstStyle/>
                    <a:p>
                      <a:pPr algn="l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Сч. №</a:t>
                      </a:r>
                    </a:p>
                  </a:txBody>
                  <a:tcPr marL="5526" marR="5526" marT="5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5">
                  <a:txBody>
                    <a:bodyPr/>
                    <a:lstStyle/>
                    <a:p>
                      <a:pPr algn="l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26" marR="5526" marT="5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7497">
                <a:tc gridSpan="8">
                  <a:txBody>
                    <a:bodyPr/>
                    <a:lstStyle/>
                    <a:p>
                      <a:pPr algn="l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Плательщик             (8)</a:t>
                      </a:r>
                    </a:p>
                  </a:txBody>
                  <a:tcPr marL="5526" marR="5526" marT="552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0471">
                <a:tc rowSpan="2" gridSpan="8"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26" marR="5526" marT="552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БИК</a:t>
                      </a:r>
                    </a:p>
                  </a:txBody>
                  <a:tcPr marL="5526" marR="5526" marT="5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26" marR="5526" marT="5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434">
                <a:tc gridSpan="8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3">
                  <a:txBody>
                    <a:bodyPr/>
                    <a:lstStyle/>
                    <a:p>
                      <a:pPr algn="l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Сч. №</a:t>
                      </a:r>
                    </a:p>
                  </a:txBody>
                  <a:tcPr marL="5526" marR="5526" marT="5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5">
                  <a:txBody>
                    <a:bodyPr/>
                    <a:lstStyle/>
                    <a:p>
                      <a:pPr algn="l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26" marR="5526" marT="5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7497">
                <a:tc gridSpan="8">
                  <a:txBody>
                    <a:bodyPr/>
                    <a:lstStyle/>
                    <a:p>
                      <a:pPr algn="l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Банк плательщика               (</a:t>
                      </a:r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10)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0471">
                <a:tc rowSpan="2" gridSpan="8"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26" marR="5526" marT="552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БИК</a:t>
                      </a:r>
                    </a:p>
                  </a:txBody>
                  <a:tcPr marL="5526" marR="5526" marT="5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26" marR="5526" marT="5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434">
                <a:tc gridSpan="8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3">
                  <a:txBody>
                    <a:bodyPr/>
                    <a:lstStyle/>
                    <a:p>
                      <a:pPr algn="l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Сч. №</a:t>
                      </a:r>
                    </a:p>
                  </a:txBody>
                  <a:tcPr marL="5526" marR="5526" marT="5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5">
                  <a:txBody>
                    <a:bodyPr/>
                    <a:lstStyle/>
                    <a:p>
                      <a:pPr algn="l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26" marR="5526" marT="5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0471">
                <a:tc gridSpan="8">
                  <a:txBody>
                    <a:bodyPr/>
                    <a:lstStyle/>
                    <a:p>
                      <a:pPr algn="l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Банк получателя</a:t>
                      </a:r>
                    </a:p>
                  </a:txBody>
                  <a:tcPr marL="5526" marR="5526" marT="552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0471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ИНН  </a:t>
                      </a:r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(61)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КПП  </a:t>
                      </a:r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(103)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3">
                  <a:txBody>
                    <a:bodyPr/>
                    <a:lstStyle/>
                    <a:p>
                      <a:pPr algn="l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Сч. №</a:t>
                      </a:r>
                    </a:p>
                  </a:txBody>
                  <a:tcPr marL="5526" marR="5526" marT="5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5">
                  <a:txBody>
                    <a:bodyPr/>
                    <a:lstStyle/>
                    <a:p>
                      <a:pPr algn="l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26" marR="5526" marT="5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434">
                <a:tc rowSpan="3" gridSpan="8">
                  <a:txBody>
                    <a:bodyPr/>
                    <a:lstStyle/>
                    <a:p>
                      <a:pPr algn="l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26" marR="5526" marT="552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0471">
                <a:tc gridSpan="8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 оп.</a:t>
                      </a:r>
                    </a:p>
                  </a:txBody>
                  <a:tcPr marL="5526" marR="5526" marT="5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26" marR="5526" marT="5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 плат.</a:t>
                      </a:r>
                    </a:p>
                  </a:txBody>
                  <a:tcPr marL="5526" marR="5526" marT="5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26" marR="5526" marT="5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0471">
                <a:tc gridSpan="8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Наз. пл.</a:t>
                      </a:r>
                    </a:p>
                  </a:txBody>
                  <a:tcPr marL="5526" marR="5526" marT="5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26" marR="5526" marT="5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Очер. плат.</a:t>
                      </a:r>
                    </a:p>
                  </a:txBody>
                  <a:tcPr marL="5526" marR="5526" marT="5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26" marR="5526" marT="5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0471">
                <a:tc gridSpan="8">
                  <a:txBody>
                    <a:bodyPr/>
                    <a:lstStyle/>
                    <a:p>
                      <a:pPr algn="l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Получатель (16)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5526" marR="5526" marT="5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26" marR="5526" marT="5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Рез. поле</a:t>
                      </a:r>
                    </a:p>
                  </a:txBody>
                  <a:tcPr marL="5526" marR="5526" marT="5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26" marR="5526" marT="5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2591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(104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КБК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(105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ОКТМО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(106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Основание платежа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i="0" u="sng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</a:t>
                      </a:r>
                      <a:endParaRPr lang="ru-RU" sz="1200" b="1" i="0" u="sng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1" i="0" u="sng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(107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marR="0" indent="0" algn="ctr" defTabSz="79344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 уплаты, установленный требованием</a:t>
                      </a:r>
                    </a:p>
                    <a:p>
                      <a:pPr algn="ctr" fontAlgn="ctr"/>
                      <a:endParaRPr lang="ru-RU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(108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Номер требования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(109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требования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(110)</a:t>
                      </a:r>
                    </a:p>
                  </a:txBody>
                  <a:tcPr marL="5526" marR="5526" marT="5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782">
                <a:tc gridSpan="16"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26" marR="5526" marT="552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0471">
                <a:tc gridSpan="16">
                  <a:txBody>
                    <a:bodyPr/>
                    <a:lstStyle/>
                    <a:p>
                      <a:pPr algn="l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Назначение </a:t>
                      </a:r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платежа (24)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7497">
                <a:tc>
                  <a:txBody>
                    <a:bodyPr/>
                    <a:lstStyle/>
                    <a:p>
                      <a:pPr algn="l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6" marR="5526" marT="552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35596" y="188640"/>
            <a:ext cx="7272808" cy="216024"/>
          </a:xfrm>
        </p:spPr>
        <p:txBody>
          <a:bodyPr anchor="ctr" anchorCtr="1">
            <a:noAutofit/>
          </a:bodyPr>
          <a:lstStyle/>
          <a:p>
            <a:pPr algn="ctr"/>
            <a:r>
              <a:rPr lang="ru-RU" dirty="0"/>
              <a:t/>
            </a:r>
            <a:br>
              <a:rPr lang="ru-RU" dirty="0"/>
            </a:br>
            <a:r>
              <a:rPr lang="ru-RU" sz="3000" dirty="0"/>
              <a:t>Образец заполнения </a:t>
            </a:r>
            <a:r>
              <a:rPr lang="ru-RU" sz="3000" dirty="0" smtClean="0"/>
              <a:t>ПД по требованию</a:t>
            </a:r>
            <a:endParaRPr lang="ru-RU" sz="3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ru-RU" dirty="0" smtClean="0">
                <a:solidFill>
                  <a:prstClr val="white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833292841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22844" y="501073"/>
            <a:ext cx="7337445" cy="623672"/>
          </a:xfrm>
        </p:spPr>
        <p:txBody>
          <a:bodyPr/>
          <a:lstStyle/>
          <a:p>
            <a:pPr>
              <a:defRPr/>
            </a:pPr>
            <a:r>
              <a:rPr lang="ru-RU" sz="3400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Единый налоговый платеж</a:t>
            </a:r>
          </a:p>
        </p:txBody>
      </p:sp>
      <p:sp>
        <p:nvSpPr>
          <p:cNvPr id="22530" name="Номер слайда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ru-RU" dirty="0" smtClean="0">
                <a:solidFill>
                  <a:prstClr val="white"/>
                </a:solidFill>
              </a:rPr>
              <a:t>3</a:t>
            </a:r>
            <a:endParaRPr lang="ru-RU" dirty="0">
              <a:solidFill>
                <a:prstClr val="white"/>
              </a:solidFill>
            </a:endParaRP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913062817"/>
              </p:ext>
            </p:extLst>
          </p:nvPr>
        </p:nvGraphicFramePr>
        <p:xfrm>
          <a:off x="323528" y="1340768"/>
          <a:ext cx="7964397" cy="51033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1598635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22636" y="501085"/>
            <a:ext cx="8157601" cy="1105803"/>
          </a:xfrm>
        </p:spPr>
        <p:txBody>
          <a:bodyPr/>
          <a:lstStyle/>
          <a:p>
            <a:pPr algn="ctr"/>
            <a:r>
              <a:rPr lang="ru-RU" sz="3000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Сервис «Уплата налогов 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за третьих лиц»</a:t>
            </a:r>
            <a:endParaRPr lang="ru-RU" sz="3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ru-RU" dirty="0" smtClean="0">
                <a:solidFill>
                  <a:prstClr val="white"/>
                </a:solidFill>
              </a:rPr>
              <a:t>4</a:t>
            </a:r>
            <a:endParaRPr lang="ru-RU" dirty="0" smtClean="0">
              <a:solidFill>
                <a:prstClr val="white"/>
              </a:solidFill>
            </a:endParaRPr>
          </a:p>
          <a:p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587" y="1467176"/>
            <a:ext cx="3976466" cy="49661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9961" y="2122788"/>
            <a:ext cx="3624550" cy="4013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9291873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99592" y="188640"/>
            <a:ext cx="7337192" cy="1105803"/>
          </a:xfrm>
        </p:spPr>
        <p:txBody>
          <a:bodyPr/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Сервис «Уплата налогов ФЛ»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ru-RU" dirty="0" smtClean="0">
                <a:solidFill>
                  <a:prstClr val="white"/>
                </a:solidFill>
              </a:rPr>
              <a:t>5</a:t>
            </a:r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531" y="1404372"/>
            <a:ext cx="7102159" cy="5251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735892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6000">
              <a:schemeClr val="tx2">
                <a:lumMod val="40000"/>
                <a:lumOff val="60000"/>
              </a:schemeClr>
            </a:gs>
            <a:gs pos="100000">
              <a:srgbClr val="FF0000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type="body" idx="1"/>
          </p:nvPr>
        </p:nvSpPr>
        <p:spPr>
          <a:xfrm>
            <a:off x="822675" y="2276881"/>
            <a:ext cx="7320689" cy="1152127"/>
          </a:xfrm>
        </p:spPr>
        <p:txBody>
          <a:bodyPr/>
          <a:lstStyle/>
          <a:p>
            <a:pPr algn="ctr"/>
            <a:r>
              <a:rPr lang="ru-RU" sz="3600" dirty="0">
                <a:solidFill>
                  <a:schemeClr val="tx2"/>
                </a:solidFill>
              </a:rPr>
              <a:t>СПАСИБО ЗА ВНИМАНИЕ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423920" y="6093297"/>
            <a:ext cx="468560" cy="504056"/>
          </a:xfrm>
        </p:spPr>
        <p:txBody>
          <a:bodyPr/>
          <a:lstStyle/>
          <a:p>
            <a:pPr algn="ctr">
              <a:defRPr/>
            </a:pPr>
            <a:r>
              <a:rPr lang="ru-RU" b="1" smtClean="0">
                <a:solidFill>
                  <a:prstClr val="white"/>
                </a:solidFill>
              </a:rPr>
              <a:t>6</a:t>
            </a:r>
            <a:endParaRPr lang="ru-RU" b="1" dirty="0" smtClean="0">
              <a:solidFill>
                <a:prstClr val="white"/>
              </a:solidFill>
            </a:endParaRPr>
          </a:p>
          <a:p>
            <a:pPr algn="ctr">
              <a:defRPr/>
            </a:pPr>
            <a:endParaRPr lang="ru-RU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42337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319</Words>
  <Application>Microsoft Office PowerPoint</Application>
  <PresentationFormat>Экран (4:3)</PresentationFormat>
  <Paragraphs>156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4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Тема Office</vt:lpstr>
      <vt:lpstr>1_Present_FNS2012_A4</vt:lpstr>
      <vt:lpstr>2_Тема Office</vt:lpstr>
      <vt:lpstr>3_Тема Office</vt:lpstr>
      <vt:lpstr>Правильность оформления расчетных документов  </vt:lpstr>
      <vt:lpstr> Образец заполнения </vt:lpstr>
      <vt:lpstr> Образец заполнения ПД по требованию</vt:lpstr>
      <vt:lpstr>Единый налоговый платеж</vt:lpstr>
      <vt:lpstr>Сервис «Уплата налогов за третьих лиц»</vt:lpstr>
      <vt:lpstr>Сервис «Уплата налогов ФЛ»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КРСБ - автоматизированный ресурс</dc:title>
  <dc:creator>Туманова Светлана Яковлевна</dc:creator>
  <cp:lastModifiedBy>Юдина Ксения Олеговна</cp:lastModifiedBy>
  <cp:revision>24</cp:revision>
  <dcterms:created xsi:type="dcterms:W3CDTF">2019-05-18T10:04:38Z</dcterms:created>
  <dcterms:modified xsi:type="dcterms:W3CDTF">2020-02-18T10:18:19Z</dcterms:modified>
</cp:coreProperties>
</file>