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76" r:id="rId6"/>
    <p:sldId id="258" r:id="rId7"/>
    <p:sldId id="260" r:id="rId8"/>
    <p:sldId id="261" r:id="rId9"/>
    <p:sldId id="268" r:id="rId10"/>
    <p:sldId id="269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697-5C3D-4C7A-8583-DD9B8385969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DBD-1709-45ED-9ED4-14556A5F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0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697-5C3D-4C7A-8583-DD9B8385969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DBD-1709-45ED-9ED4-14556A5F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8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697-5C3D-4C7A-8583-DD9B8385969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DBD-1709-45ED-9ED4-14556A5F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1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697-5C3D-4C7A-8583-DD9B8385969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DBD-1709-45ED-9ED4-14556A5F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0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697-5C3D-4C7A-8583-DD9B8385969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DBD-1709-45ED-9ED4-14556A5F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8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697-5C3D-4C7A-8583-DD9B8385969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DBD-1709-45ED-9ED4-14556A5F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4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697-5C3D-4C7A-8583-DD9B8385969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DBD-1709-45ED-9ED4-14556A5F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3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697-5C3D-4C7A-8583-DD9B8385969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DBD-1709-45ED-9ED4-14556A5F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5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697-5C3D-4C7A-8583-DD9B8385969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DBD-1709-45ED-9ED4-14556A5F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0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697-5C3D-4C7A-8583-DD9B8385969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DBD-1709-45ED-9ED4-14556A5F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8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697-5C3D-4C7A-8583-DD9B8385969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DBD-1709-45ED-9ED4-14556A5F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5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B697-5C3D-4C7A-8583-DD9B8385969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86DBD-1709-45ED-9ED4-14556A5F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 r="1389" b="4021"/>
          <a:stretch/>
        </p:blipFill>
        <p:spPr bwMode="auto">
          <a:xfrm>
            <a:off x="-11119" y="0"/>
            <a:ext cx="9155119" cy="686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275856" y="4365104"/>
            <a:ext cx="2304256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5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 b="4636"/>
          <a:stretch/>
        </p:blipFill>
        <p:spPr bwMode="auto">
          <a:xfrm>
            <a:off x="28065" y="116632"/>
            <a:ext cx="6503368" cy="439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42435" y="908720"/>
            <a:ext cx="4482380" cy="3489966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26924" r="18120" b="36538"/>
          <a:stretch/>
        </p:blipFill>
        <p:spPr bwMode="auto">
          <a:xfrm>
            <a:off x="2253006" y="4213781"/>
            <a:ext cx="6225310" cy="25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62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9632" r="-875" b="9748"/>
          <a:stretch/>
        </p:blipFill>
        <p:spPr bwMode="auto">
          <a:xfrm>
            <a:off x="93135" y="332656"/>
            <a:ext cx="90434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203848" y="4437112"/>
            <a:ext cx="2304256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9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b="4493"/>
          <a:stretch/>
        </p:blipFill>
        <p:spPr bwMode="auto">
          <a:xfrm>
            <a:off x="-21538" y="260648"/>
            <a:ext cx="915775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283968" y="4149080"/>
            <a:ext cx="2304256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8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1" b="6971"/>
          <a:stretch/>
        </p:blipFill>
        <p:spPr bwMode="auto">
          <a:xfrm>
            <a:off x="-1" y="103998"/>
            <a:ext cx="9137511" cy="606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9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9" b="4359"/>
          <a:stretch/>
        </p:blipFill>
        <p:spPr bwMode="auto">
          <a:xfrm>
            <a:off x="-1" y="116632"/>
            <a:ext cx="897549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2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 b="4573"/>
          <a:stretch/>
        </p:blipFill>
        <p:spPr bwMode="auto">
          <a:xfrm>
            <a:off x="17124" y="116632"/>
            <a:ext cx="906325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8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4904"/>
            <a:ext cx="8664446" cy="693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02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3" b="4327"/>
          <a:stretch/>
        </p:blipFill>
        <p:spPr bwMode="auto">
          <a:xfrm>
            <a:off x="179511" y="332656"/>
            <a:ext cx="895771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4077072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27584" y="5085184"/>
            <a:ext cx="2304256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65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4077072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 r="6006" b="4981"/>
          <a:stretch/>
        </p:blipFill>
        <p:spPr bwMode="auto">
          <a:xfrm>
            <a:off x="107504" y="332656"/>
            <a:ext cx="8928992" cy="646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4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4077072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6" r="7445" b="16196"/>
          <a:stretch/>
        </p:blipFill>
        <p:spPr bwMode="auto">
          <a:xfrm>
            <a:off x="251520" y="188640"/>
            <a:ext cx="88470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2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 r="1400" b="3713"/>
          <a:stretch/>
        </p:blipFill>
        <p:spPr bwMode="auto">
          <a:xfrm>
            <a:off x="2596" y="0"/>
            <a:ext cx="9141404" cy="68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528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4077072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9" b="7079"/>
          <a:stretch/>
        </p:blipFill>
        <p:spPr bwMode="auto">
          <a:xfrm>
            <a:off x="356173" y="116632"/>
            <a:ext cx="8303616" cy="513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4252"/>
          <a:stretch/>
        </p:blipFill>
        <p:spPr bwMode="auto">
          <a:xfrm>
            <a:off x="356173" y="5298088"/>
            <a:ext cx="8303616" cy="98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83568" y="3817115"/>
            <a:ext cx="5256584" cy="14809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19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4077072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4003" y="620688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ДНИ ОТКРЫТЫХ ДВЕРЕЙ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ПО </a:t>
            </a:r>
            <a:r>
              <a:rPr lang="ru-RU" sz="3200" b="1" smtClean="0">
                <a:solidFill>
                  <a:srgbClr val="C00000"/>
                </a:solidFill>
                <a:latin typeface="Arial Narrow" pitchFamily="34" charset="0"/>
              </a:rPr>
              <a:t>ДЕКЛАРИРОВАНИЮ ДОХОДОВ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ЗА 2018 ГОД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392" y="2060848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ВО ВСЕХ НАЛОГОВЫХ ИНСПЕКЦИЯ ЗАБАЙКАЛЬКОГО КРАЯ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205" y="386104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 Narrow" pitchFamily="34" charset="0"/>
              </a:rPr>
              <a:t>25-26 </a:t>
            </a:r>
            <a:r>
              <a:rPr lang="ru-RU" sz="4800" b="1" dirty="0" smtClean="0">
                <a:solidFill>
                  <a:srgbClr val="0070C0"/>
                </a:solidFill>
                <a:latin typeface="Arial Narrow" pitchFamily="34" charset="0"/>
              </a:rPr>
              <a:t>апреля</a:t>
            </a:r>
          </a:p>
          <a:p>
            <a:pPr algn="ctr"/>
            <a:r>
              <a:rPr lang="ru-RU" sz="4800" b="1" dirty="0">
                <a:solidFill>
                  <a:srgbClr val="0070C0"/>
                </a:solidFill>
                <a:latin typeface="Arial Narrow" pitchFamily="34" charset="0"/>
              </a:rPr>
              <a:t>с</a:t>
            </a:r>
            <a:r>
              <a:rPr lang="ru-RU" sz="4800" b="1" dirty="0" smtClean="0">
                <a:solidFill>
                  <a:srgbClr val="0070C0"/>
                </a:solidFill>
                <a:latin typeface="Arial Narrow" pitchFamily="34" charset="0"/>
              </a:rPr>
              <a:t> 9.00 до 20.00</a:t>
            </a:r>
            <a:endParaRPr lang="ru-RU" sz="4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7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" r="1536" b="4159"/>
          <a:stretch/>
        </p:blipFill>
        <p:spPr bwMode="auto">
          <a:xfrm>
            <a:off x="72008" y="114939"/>
            <a:ext cx="8964488" cy="66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66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" b="4268"/>
          <a:stretch/>
        </p:blipFill>
        <p:spPr bwMode="auto">
          <a:xfrm>
            <a:off x="6182" y="0"/>
            <a:ext cx="9137817" cy="67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195736" y="5435145"/>
            <a:ext cx="2160240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322618" y="5439772"/>
            <a:ext cx="2232248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4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4" b="4426"/>
          <a:stretch/>
        </p:blipFill>
        <p:spPr bwMode="auto">
          <a:xfrm>
            <a:off x="-2" y="260648"/>
            <a:ext cx="9102551" cy="623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05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b="4069"/>
          <a:stretch/>
        </p:blipFill>
        <p:spPr bwMode="auto">
          <a:xfrm>
            <a:off x="-1" y="0"/>
            <a:ext cx="914240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84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7316" r="8743" b="24692"/>
          <a:stretch/>
        </p:blipFill>
        <p:spPr bwMode="auto">
          <a:xfrm>
            <a:off x="110657" y="188640"/>
            <a:ext cx="8999926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50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b="36771"/>
          <a:stretch/>
        </p:blipFill>
        <p:spPr bwMode="auto">
          <a:xfrm>
            <a:off x="251520" y="188640"/>
            <a:ext cx="7241450" cy="347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" r="1387" b="4504"/>
          <a:stretch/>
        </p:blipFill>
        <p:spPr bwMode="auto">
          <a:xfrm>
            <a:off x="2987824" y="2250176"/>
            <a:ext cx="6007650" cy="44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683568" y="1628800"/>
            <a:ext cx="2304256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29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9632" r="-875" b="9748"/>
          <a:stretch/>
        </p:blipFill>
        <p:spPr bwMode="auto">
          <a:xfrm>
            <a:off x="100572" y="354786"/>
            <a:ext cx="90434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499992" y="476672"/>
            <a:ext cx="2304256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27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Internet</dc:creator>
  <cp:lastModifiedBy>Internet</cp:lastModifiedBy>
  <cp:revision>9</cp:revision>
  <dcterms:created xsi:type="dcterms:W3CDTF">2019-03-28T02:37:58Z</dcterms:created>
  <dcterms:modified xsi:type="dcterms:W3CDTF">2019-04-16T02:22:43Z</dcterms:modified>
</cp:coreProperties>
</file>