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5272" r:id="rId1"/>
    <p:sldMasterId id="2147486357" r:id="rId2"/>
  </p:sldMasterIdLst>
  <p:notesMasterIdLst>
    <p:notesMasterId r:id="rId10"/>
  </p:notesMasterIdLst>
  <p:sldIdLst>
    <p:sldId id="2328" r:id="rId3"/>
    <p:sldId id="2329" r:id="rId4"/>
    <p:sldId id="2330" r:id="rId5"/>
    <p:sldId id="2331" r:id="rId6"/>
    <p:sldId id="2332" r:id="rId7"/>
    <p:sldId id="2333" r:id="rId8"/>
    <p:sldId id="2334" r:id="rId9"/>
  </p:sldIdLst>
  <p:sldSz cx="13442950" cy="7561263"/>
  <p:notesSz cx="6797675" cy="9928225"/>
  <p:defaultTextStyle>
    <a:defPPr>
      <a:defRPr lang="ru-RU"/>
    </a:defPPr>
    <a:lvl1pPr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519050" indent="-63297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039681" indent="-128178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558733" indent="-191482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2079360" indent="-256357" algn="l" defTabSz="1039681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78751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34502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190250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46001" algn="l" defTabSz="911491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8B80464-340C-4575-B4EA-EBA1F8D78980}">
          <p14:sldIdLst>
            <p14:sldId id="2328"/>
            <p14:sldId id="2329"/>
            <p14:sldId id="2330"/>
            <p14:sldId id="2331"/>
            <p14:sldId id="2332"/>
            <p14:sldId id="2333"/>
            <p14:sldId id="2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orient="horz" pos="1116" userDrawn="1">
          <p15:clr>
            <a:srgbClr val="A4A3A4"/>
          </p15:clr>
        </p15:guide>
        <p15:guide id="3" orient="horz" pos="348" userDrawn="1">
          <p15:clr>
            <a:srgbClr val="A4A3A4"/>
          </p15:clr>
        </p15:guide>
        <p15:guide id="4" orient="horz" pos="4470" userDrawn="1">
          <p15:clr>
            <a:srgbClr val="A4A3A4"/>
          </p15:clr>
        </p15:guide>
        <p15:guide id="5" pos="4235" userDrawn="1">
          <p15:clr>
            <a:srgbClr val="A4A3A4"/>
          </p15:clr>
        </p15:guide>
        <p15:guide id="6" pos="1041" userDrawn="1">
          <p15:clr>
            <a:srgbClr val="A4A3A4"/>
          </p15:clr>
        </p15:guide>
        <p15:guide id="7" pos="2293" userDrawn="1">
          <p15:clr>
            <a:srgbClr val="A4A3A4"/>
          </p15:clr>
        </p15:guide>
        <p15:guide id="8" pos="7557" userDrawn="1">
          <p15:clr>
            <a:srgbClr val="A4A3A4"/>
          </p15:clr>
        </p15:guide>
        <p15:guide id="9" pos="8117" userDrawn="1">
          <p15:clr>
            <a:srgbClr val="A4A3A4"/>
          </p15:clr>
        </p15:guide>
        <p15:guide id="10" pos="7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DF5"/>
    <a:srgbClr val="78BA30"/>
    <a:srgbClr val="87CC3C"/>
    <a:srgbClr val="5791D7"/>
    <a:srgbClr val="69A22A"/>
    <a:srgbClr val="B0DD7F"/>
    <a:srgbClr val="A0D664"/>
    <a:srgbClr val="2E70C0"/>
    <a:srgbClr val="7BA8DF"/>
    <a:srgbClr val="334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5" autoAdjust="0"/>
    <p:restoredTop sz="92520" autoAdjust="0"/>
  </p:normalViewPr>
  <p:slideViewPr>
    <p:cSldViewPr>
      <p:cViewPr varScale="1">
        <p:scale>
          <a:sx n="98" d="100"/>
          <a:sy n="98" d="100"/>
        </p:scale>
        <p:origin x="954" y="84"/>
      </p:cViewPr>
      <p:guideLst>
        <p:guide orient="horz" pos="2382"/>
        <p:guide orient="horz" pos="1116"/>
        <p:guide orient="horz" pos="348"/>
        <p:guide orient="horz" pos="4470"/>
        <p:guide pos="4235"/>
        <p:guide pos="1041"/>
        <p:guide pos="2293"/>
        <p:guide pos="7557"/>
        <p:guide pos="8117"/>
        <p:guide pos="762"/>
      </p:guideLst>
    </p:cSldViewPr>
  </p:slideViewPr>
  <p:outlineViewPr>
    <p:cViewPr>
      <p:scale>
        <a:sx n="33" d="100"/>
        <a:sy n="33" d="100"/>
      </p:scale>
      <p:origin x="0" y="153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6960"/>
    </p:cViewPr>
  </p:sorterViewPr>
  <p:notesViewPr>
    <p:cSldViewPr>
      <p:cViewPr varScale="1">
        <p:scale>
          <a:sx n="82" d="100"/>
          <a:sy n="82" d="100"/>
        </p:scale>
        <p:origin x="29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" y="86"/>
            <a:ext cx="2946401" cy="496888"/>
          </a:xfrm>
          <a:prstGeom prst="rect">
            <a:avLst/>
          </a:prstGeom>
        </p:spPr>
        <p:txBody>
          <a:bodyPr vert="horz" lIns="91139" tIns="45575" rIns="91139" bIns="45575" rtlCol="0"/>
          <a:lstStyle>
            <a:lvl1pPr algn="l" defTabSz="1039595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7" y="86"/>
            <a:ext cx="2946401" cy="496888"/>
          </a:xfrm>
          <a:prstGeom prst="rect">
            <a:avLst/>
          </a:prstGeom>
        </p:spPr>
        <p:txBody>
          <a:bodyPr vert="horz" lIns="91139" tIns="45575" rIns="91139" bIns="45575" rtlCol="0"/>
          <a:lstStyle>
            <a:lvl1pPr algn="r" defTabSz="1039595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2931C243-82ED-4956-958B-7531DF69CE14}" type="datetimeFigureOut">
              <a:rPr lang="ru-RU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76288"/>
            <a:ext cx="6561138" cy="3690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39" tIns="45575" rIns="91139" bIns="4557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74" y="4716514"/>
            <a:ext cx="5438775" cy="4467227"/>
          </a:xfrm>
          <a:prstGeom prst="rect">
            <a:avLst/>
          </a:prstGeom>
        </p:spPr>
        <p:txBody>
          <a:bodyPr vert="horz" lIns="91139" tIns="45575" rIns="91139" bIns="45575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5" y="9429825"/>
            <a:ext cx="2946401" cy="496888"/>
          </a:xfrm>
          <a:prstGeom prst="rect">
            <a:avLst/>
          </a:prstGeom>
        </p:spPr>
        <p:txBody>
          <a:bodyPr vert="horz" lIns="91139" tIns="45575" rIns="91139" bIns="45575" rtlCol="0" anchor="b"/>
          <a:lstStyle>
            <a:lvl1pPr algn="l" defTabSz="1039595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7" y="9429825"/>
            <a:ext cx="2946401" cy="496888"/>
          </a:xfrm>
          <a:prstGeom prst="rect">
            <a:avLst/>
          </a:prstGeom>
        </p:spPr>
        <p:txBody>
          <a:bodyPr vert="horz" lIns="91139" tIns="45575" rIns="91139" bIns="45575" rtlCol="0" anchor="b"/>
          <a:lstStyle>
            <a:lvl1pPr algn="r" defTabSz="1039595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A7733DE2-7C0B-40E3-9E0F-704442F86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64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9050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9681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58733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79360" algn="l" defTabSz="1039681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99369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19245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39119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58991" algn="l" defTabSz="103974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96" y="1577"/>
            <a:ext cx="13440954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08221" y="3708646"/>
            <a:ext cx="11426508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16445" y="5364846"/>
            <a:ext cx="9410065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0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3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4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22.12.2012</a:t>
            </a:r>
          </a:p>
        </p:txBody>
      </p:sp>
    </p:spTree>
    <p:extLst>
      <p:ext uri="{BB962C8B-B14F-4D97-AF65-F5344CB8AC3E}">
        <p14:creationId xmlns:p14="http://schemas.microsoft.com/office/powerpoint/2010/main" val="42828789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912" y="5292923"/>
            <a:ext cx="806577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912" y="675613"/>
            <a:ext cx="806577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0609" indent="0">
              <a:buNone/>
              <a:defRPr sz="3200"/>
            </a:lvl2pPr>
            <a:lvl3pPr marL="1041217" indent="0">
              <a:buNone/>
              <a:defRPr sz="2700"/>
            </a:lvl3pPr>
            <a:lvl4pPr marL="1561826" indent="0">
              <a:buNone/>
              <a:defRPr sz="2300"/>
            </a:lvl4pPr>
            <a:lvl5pPr marL="2082436" indent="0">
              <a:buNone/>
              <a:defRPr sz="2300"/>
            </a:lvl5pPr>
            <a:lvl6pPr marL="2603042" indent="0">
              <a:buNone/>
              <a:defRPr sz="2300"/>
            </a:lvl6pPr>
            <a:lvl7pPr marL="3123653" indent="0">
              <a:buNone/>
              <a:defRPr sz="2300"/>
            </a:lvl7pPr>
            <a:lvl8pPr marL="3644260" indent="0">
              <a:buNone/>
              <a:defRPr sz="2300"/>
            </a:lvl8pPr>
            <a:lvl9pPr marL="4164866" indent="0">
              <a:buNone/>
              <a:defRPr sz="23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912" y="5917739"/>
            <a:ext cx="806577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0609" indent="0">
              <a:buNone/>
              <a:defRPr sz="1400"/>
            </a:lvl2pPr>
            <a:lvl3pPr marL="1041217" indent="0">
              <a:buNone/>
              <a:defRPr sz="1100"/>
            </a:lvl3pPr>
            <a:lvl4pPr marL="1561826" indent="0">
              <a:buNone/>
              <a:defRPr sz="1000"/>
            </a:lvl4pPr>
            <a:lvl5pPr marL="2082436" indent="0">
              <a:buNone/>
              <a:defRPr sz="1000"/>
            </a:lvl5pPr>
            <a:lvl6pPr marL="2603042" indent="0">
              <a:buNone/>
              <a:defRPr sz="1000"/>
            </a:lvl6pPr>
            <a:lvl7pPr marL="3123653" indent="0">
              <a:buNone/>
              <a:defRPr sz="1000"/>
            </a:lvl7pPr>
            <a:lvl8pPr marL="3644260" indent="0">
              <a:buNone/>
              <a:defRPr sz="1000"/>
            </a:lvl8pPr>
            <a:lvl9pPr marL="416486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76660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8274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398501" y="334306"/>
            <a:ext cx="3535777" cy="71131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86507" y="334306"/>
            <a:ext cx="10387946" cy="71131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6754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8003" y="2349500"/>
            <a:ext cx="11427306" cy="16208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5647" y="4284669"/>
            <a:ext cx="9411662" cy="1931986"/>
          </a:xfrm>
        </p:spPr>
        <p:txBody>
          <a:bodyPr/>
          <a:lstStyle>
            <a:lvl1pPr marL="0" indent="0" algn="ctr">
              <a:buNone/>
              <a:defRPr/>
            </a:lvl1pPr>
            <a:lvl2pPr marL="562320" indent="0" algn="ctr">
              <a:buNone/>
              <a:defRPr/>
            </a:lvl2pPr>
            <a:lvl3pPr marL="1124713" indent="0" algn="ctr">
              <a:buNone/>
              <a:defRPr/>
            </a:lvl3pPr>
            <a:lvl4pPr marL="1687086" indent="0" algn="ctr">
              <a:buNone/>
              <a:defRPr/>
            </a:lvl4pPr>
            <a:lvl5pPr marL="2249460" indent="0" algn="ctr">
              <a:buNone/>
              <a:defRPr/>
            </a:lvl5pPr>
            <a:lvl6pPr marL="2811822" indent="0" algn="ctr">
              <a:buNone/>
              <a:defRPr/>
            </a:lvl6pPr>
            <a:lvl7pPr marL="3374187" indent="0" algn="ctr">
              <a:buNone/>
              <a:defRPr/>
            </a:lvl7pPr>
            <a:lvl8pPr marL="3936545" indent="0" algn="ctr">
              <a:buNone/>
              <a:defRPr/>
            </a:lvl8pPr>
            <a:lvl9pPr marL="449891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A5095E0-F545-4E4B-ABCA-BB1A7B0CCC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61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4B846CF-E9CE-4709-B0B8-122B45E675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60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1887" y="4859485"/>
            <a:ext cx="11427306" cy="1501775"/>
          </a:xfrm>
        </p:spPr>
        <p:txBody>
          <a:bodyPr anchor="t"/>
          <a:lstStyle>
            <a:lvl1pPr algn="l">
              <a:defRPr sz="5028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1887" y="3205168"/>
            <a:ext cx="11427306" cy="1654175"/>
          </a:xfrm>
        </p:spPr>
        <p:txBody>
          <a:bodyPr anchor="b"/>
          <a:lstStyle>
            <a:lvl1pPr marL="0" indent="0">
              <a:buNone/>
              <a:defRPr sz="2640"/>
            </a:lvl1pPr>
            <a:lvl2pPr marL="562320" indent="0">
              <a:buNone/>
              <a:defRPr sz="2263"/>
            </a:lvl2pPr>
            <a:lvl3pPr marL="1124713" indent="0">
              <a:buNone/>
              <a:defRPr sz="2011"/>
            </a:lvl3pPr>
            <a:lvl4pPr marL="1687086" indent="0">
              <a:buNone/>
              <a:defRPr sz="1760"/>
            </a:lvl4pPr>
            <a:lvl5pPr marL="2249460" indent="0">
              <a:buNone/>
              <a:defRPr sz="1760"/>
            </a:lvl5pPr>
            <a:lvl6pPr marL="2811822" indent="0">
              <a:buNone/>
              <a:defRPr sz="1760"/>
            </a:lvl6pPr>
            <a:lvl7pPr marL="3374187" indent="0">
              <a:buNone/>
              <a:defRPr sz="1760"/>
            </a:lvl7pPr>
            <a:lvl8pPr marL="3936545" indent="0">
              <a:buNone/>
              <a:defRPr sz="1760"/>
            </a:lvl8pPr>
            <a:lvl9pPr marL="4498910" indent="0">
              <a:buNone/>
              <a:defRPr sz="176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6ACB517-BD73-4DBF-BB0E-453D76F223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20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99412" y="1763860"/>
            <a:ext cx="5302541" cy="5332411"/>
          </a:xfrm>
        </p:spPr>
        <p:txBody>
          <a:bodyPr/>
          <a:lstStyle>
            <a:lvl1pPr>
              <a:defRPr sz="3646"/>
            </a:lvl1pPr>
            <a:lvl2pPr>
              <a:defRPr sz="3017"/>
            </a:lvl2pPr>
            <a:lvl3pPr>
              <a:defRPr sz="2640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93543" y="1763860"/>
            <a:ext cx="5302542" cy="5332411"/>
          </a:xfrm>
        </p:spPr>
        <p:txBody>
          <a:bodyPr/>
          <a:lstStyle>
            <a:lvl1pPr>
              <a:defRPr sz="3646"/>
            </a:lvl1pPr>
            <a:lvl2pPr>
              <a:defRPr sz="3017"/>
            </a:lvl2pPr>
            <a:lvl3pPr>
              <a:defRPr sz="2640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5A76AC2-5872-4CFE-9D39-98A4DA9A15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53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735" y="303230"/>
            <a:ext cx="12097857" cy="126047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2551" y="1692277"/>
            <a:ext cx="5939166" cy="704850"/>
          </a:xfrm>
        </p:spPr>
        <p:txBody>
          <a:bodyPr anchor="b"/>
          <a:lstStyle>
            <a:lvl1pPr marL="0" indent="0">
              <a:buNone/>
              <a:defRPr sz="3017" b="1"/>
            </a:lvl1pPr>
            <a:lvl2pPr marL="562320" indent="0">
              <a:buNone/>
              <a:defRPr sz="2640" b="1"/>
            </a:lvl2pPr>
            <a:lvl3pPr marL="1124713" indent="0">
              <a:buNone/>
              <a:defRPr sz="2263" b="1"/>
            </a:lvl3pPr>
            <a:lvl4pPr marL="1687086" indent="0">
              <a:buNone/>
              <a:defRPr sz="2011" b="1"/>
            </a:lvl4pPr>
            <a:lvl5pPr marL="2249460" indent="0">
              <a:buNone/>
              <a:defRPr sz="2011" b="1"/>
            </a:lvl5pPr>
            <a:lvl6pPr marL="2811822" indent="0">
              <a:buNone/>
              <a:defRPr sz="2011" b="1"/>
            </a:lvl6pPr>
            <a:lvl7pPr marL="3374187" indent="0">
              <a:buNone/>
              <a:defRPr sz="2011" b="1"/>
            </a:lvl7pPr>
            <a:lvl8pPr marL="3936545" indent="0">
              <a:buNone/>
              <a:defRPr sz="2011" b="1"/>
            </a:lvl8pPr>
            <a:lvl9pPr marL="4498910" indent="0">
              <a:buNone/>
              <a:defRPr sz="20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2551" y="2397128"/>
            <a:ext cx="5939166" cy="4357688"/>
          </a:xfrm>
        </p:spPr>
        <p:txBody>
          <a:bodyPr/>
          <a:lstStyle>
            <a:lvl1pPr>
              <a:defRPr sz="3017"/>
            </a:lvl1pPr>
            <a:lvl2pPr>
              <a:defRPr sz="2640"/>
            </a:lvl2pPr>
            <a:lvl3pPr>
              <a:defRPr sz="2263"/>
            </a:lvl3pPr>
            <a:lvl4pPr>
              <a:defRPr sz="2011"/>
            </a:lvl4pPr>
            <a:lvl5pPr>
              <a:defRPr sz="2011"/>
            </a:lvl5pPr>
            <a:lvl6pPr>
              <a:defRPr sz="2011"/>
            </a:lvl6pPr>
            <a:lvl7pPr>
              <a:defRPr sz="2011"/>
            </a:lvl7pPr>
            <a:lvl8pPr>
              <a:defRPr sz="2011"/>
            </a:lvl8pPr>
            <a:lvl9pPr>
              <a:defRPr sz="201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29247" y="1692277"/>
            <a:ext cx="5941162" cy="704850"/>
          </a:xfrm>
        </p:spPr>
        <p:txBody>
          <a:bodyPr anchor="b"/>
          <a:lstStyle>
            <a:lvl1pPr marL="0" indent="0">
              <a:buNone/>
              <a:defRPr sz="3017" b="1"/>
            </a:lvl1pPr>
            <a:lvl2pPr marL="562320" indent="0">
              <a:buNone/>
              <a:defRPr sz="2640" b="1"/>
            </a:lvl2pPr>
            <a:lvl3pPr marL="1124713" indent="0">
              <a:buNone/>
              <a:defRPr sz="2263" b="1"/>
            </a:lvl3pPr>
            <a:lvl4pPr marL="1687086" indent="0">
              <a:buNone/>
              <a:defRPr sz="2011" b="1"/>
            </a:lvl4pPr>
            <a:lvl5pPr marL="2249460" indent="0">
              <a:buNone/>
              <a:defRPr sz="2011" b="1"/>
            </a:lvl5pPr>
            <a:lvl6pPr marL="2811822" indent="0">
              <a:buNone/>
              <a:defRPr sz="2011" b="1"/>
            </a:lvl6pPr>
            <a:lvl7pPr marL="3374187" indent="0">
              <a:buNone/>
              <a:defRPr sz="2011" b="1"/>
            </a:lvl7pPr>
            <a:lvl8pPr marL="3936545" indent="0">
              <a:buNone/>
              <a:defRPr sz="2011" b="1"/>
            </a:lvl8pPr>
            <a:lvl9pPr marL="4498910" indent="0">
              <a:buNone/>
              <a:defRPr sz="20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29247" y="2397128"/>
            <a:ext cx="5941162" cy="4357688"/>
          </a:xfrm>
        </p:spPr>
        <p:txBody>
          <a:bodyPr/>
          <a:lstStyle>
            <a:lvl1pPr>
              <a:defRPr sz="3017"/>
            </a:lvl1pPr>
            <a:lvl2pPr>
              <a:defRPr sz="2640"/>
            </a:lvl2pPr>
            <a:lvl3pPr>
              <a:defRPr sz="2263"/>
            </a:lvl3pPr>
            <a:lvl4pPr>
              <a:defRPr sz="2011"/>
            </a:lvl4pPr>
            <a:lvl5pPr>
              <a:defRPr sz="2011"/>
            </a:lvl5pPr>
            <a:lvl6pPr>
              <a:defRPr sz="2011"/>
            </a:lvl6pPr>
            <a:lvl7pPr>
              <a:defRPr sz="2011"/>
            </a:lvl7pPr>
            <a:lvl8pPr>
              <a:defRPr sz="2011"/>
            </a:lvl8pPr>
            <a:lvl9pPr>
              <a:defRPr sz="201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57021E6-1D4B-4100-8FD7-A0E65D4F7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1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2019261-0814-4784-8625-949F3B75F7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34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DC541E9-AAFE-4A14-AE5F-DF8B5A726F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14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33" y="2114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26" y="1771673"/>
            <a:ext cx="10762429" cy="5324475"/>
          </a:xfrm>
        </p:spPr>
        <p:txBody>
          <a:bodyPr/>
          <a:lstStyle>
            <a:lvl1pPr marL="362895" indent="0">
              <a:buFontTx/>
              <a:buNone/>
              <a:defRPr b="1">
                <a:latin typeface="+mj-lt"/>
              </a:defRPr>
            </a:lvl1pPr>
            <a:lvl2pPr marL="359725" indent="3175">
              <a:defRPr>
                <a:latin typeface="+mj-lt"/>
              </a:defRPr>
            </a:lvl2pPr>
            <a:lvl3pPr marL="627542" indent="-259891">
              <a:tabLst/>
              <a:defRPr>
                <a:latin typeface="+mj-lt"/>
              </a:defRPr>
            </a:lvl3pPr>
            <a:lvl4pPr marL="0" indent="359725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712986" y="5652845"/>
            <a:ext cx="1357847" cy="415498"/>
          </a:xfrm>
          <a:prstGeom prst="rect">
            <a:avLst/>
          </a:prstGeom>
          <a:noFill/>
        </p:spPr>
        <p:txBody>
          <a:bodyPr wrap="square" lIns="91280" tIns="45641" rIns="91280" bIns="45641" rtlCol="0">
            <a:noAutofit/>
          </a:bodyPr>
          <a:lstStyle/>
          <a:p>
            <a:pPr defTabSz="1041401" fontAlgn="auto">
              <a:spcBef>
                <a:spcPts val="0"/>
              </a:spcBef>
              <a:spcAft>
                <a:spcPts val="0"/>
              </a:spcAft>
            </a:pPr>
            <a:endParaRPr lang="ru-RU" sz="2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389" y="552469"/>
            <a:ext cx="10786691" cy="1219199"/>
          </a:xfrm>
        </p:spPr>
        <p:txBody>
          <a:bodyPr/>
          <a:lstStyle>
            <a:lvl1pPr marL="0" marR="0" indent="0" defTabSz="10412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2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23715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731" y="301641"/>
            <a:ext cx="4422444" cy="1281113"/>
          </a:xfrm>
        </p:spPr>
        <p:txBody>
          <a:bodyPr anchor="b"/>
          <a:lstStyle>
            <a:lvl1pPr algn="l">
              <a:defRPr sz="264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6648" y="301625"/>
            <a:ext cx="7513764" cy="6453188"/>
          </a:xfrm>
        </p:spPr>
        <p:txBody>
          <a:bodyPr/>
          <a:lstStyle>
            <a:lvl1pPr>
              <a:defRPr sz="4023"/>
            </a:lvl1pPr>
            <a:lvl2pPr>
              <a:defRPr sz="3646"/>
            </a:lvl2pPr>
            <a:lvl3pPr>
              <a:defRPr sz="3017"/>
            </a:lvl3pPr>
            <a:lvl4pPr>
              <a:defRPr sz="2640"/>
            </a:lvl4pPr>
            <a:lvl5pPr>
              <a:defRPr sz="2640"/>
            </a:lvl5pPr>
            <a:lvl6pPr>
              <a:defRPr sz="2640"/>
            </a:lvl6pPr>
            <a:lvl7pPr>
              <a:defRPr sz="2640"/>
            </a:lvl7pPr>
            <a:lvl8pPr>
              <a:defRPr sz="2640"/>
            </a:lvl8pPr>
            <a:lvl9pPr>
              <a:defRPr sz="26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731" y="1582874"/>
            <a:ext cx="4422444" cy="5172075"/>
          </a:xfrm>
        </p:spPr>
        <p:txBody>
          <a:bodyPr/>
          <a:lstStyle>
            <a:lvl1pPr marL="0" indent="0">
              <a:buNone/>
              <a:defRPr sz="1760"/>
            </a:lvl1pPr>
            <a:lvl2pPr marL="562320" indent="0">
              <a:buNone/>
              <a:defRPr sz="1634"/>
            </a:lvl2pPr>
            <a:lvl3pPr marL="1124713" indent="0">
              <a:buNone/>
              <a:defRPr sz="1257"/>
            </a:lvl3pPr>
            <a:lvl4pPr marL="1687086" indent="0">
              <a:buNone/>
              <a:defRPr sz="1131"/>
            </a:lvl4pPr>
            <a:lvl5pPr marL="2249460" indent="0">
              <a:buNone/>
              <a:defRPr sz="1131"/>
            </a:lvl5pPr>
            <a:lvl6pPr marL="2811822" indent="0">
              <a:buNone/>
              <a:defRPr sz="1131"/>
            </a:lvl6pPr>
            <a:lvl7pPr marL="3374187" indent="0">
              <a:buNone/>
              <a:defRPr sz="1131"/>
            </a:lvl7pPr>
            <a:lvl8pPr marL="3936545" indent="0">
              <a:buNone/>
              <a:defRPr sz="1131"/>
            </a:lvl8pPr>
            <a:lvl9pPr marL="4498910" indent="0">
              <a:buNone/>
              <a:defRPr sz="11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B936825-42E3-4A2D-922A-42A183A55C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33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489" y="5292736"/>
            <a:ext cx="8066568" cy="625475"/>
          </a:xfrm>
        </p:spPr>
        <p:txBody>
          <a:bodyPr anchor="b"/>
          <a:lstStyle>
            <a:lvl1pPr algn="l">
              <a:defRPr sz="264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4489" y="676275"/>
            <a:ext cx="8066568" cy="4535488"/>
          </a:xfrm>
        </p:spPr>
        <p:txBody>
          <a:bodyPr/>
          <a:lstStyle>
            <a:lvl1pPr marL="0" indent="0">
              <a:buNone/>
              <a:defRPr sz="4023"/>
            </a:lvl1pPr>
            <a:lvl2pPr marL="562320" indent="0">
              <a:buNone/>
              <a:defRPr sz="3646"/>
            </a:lvl2pPr>
            <a:lvl3pPr marL="1124713" indent="0">
              <a:buNone/>
              <a:defRPr sz="3017"/>
            </a:lvl3pPr>
            <a:lvl4pPr marL="1687086" indent="0">
              <a:buNone/>
              <a:defRPr sz="2640"/>
            </a:lvl4pPr>
            <a:lvl5pPr marL="2249460" indent="0">
              <a:buNone/>
              <a:defRPr sz="2640"/>
            </a:lvl5pPr>
            <a:lvl6pPr marL="2811822" indent="0">
              <a:buNone/>
              <a:defRPr sz="2640"/>
            </a:lvl6pPr>
            <a:lvl7pPr marL="3374187" indent="0">
              <a:buNone/>
              <a:defRPr sz="2640"/>
            </a:lvl7pPr>
            <a:lvl8pPr marL="3936545" indent="0">
              <a:buNone/>
              <a:defRPr sz="2640"/>
            </a:lvl8pPr>
            <a:lvl9pPr marL="4498910" indent="0">
              <a:buNone/>
              <a:defRPr sz="264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4489" y="5918212"/>
            <a:ext cx="8066568" cy="887413"/>
          </a:xfrm>
        </p:spPr>
        <p:txBody>
          <a:bodyPr/>
          <a:lstStyle>
            <a:lvl1pPr marL="0" indent="0">
              <a:buNone/>
              <a:defRPr sz="1760"/>
            </a:lvl1pPr>
            <a:lvl2pPr marL="562320" indent="0">
              <a:buNone/>
              <a:defRPr sz="1634"/>
            </a:lvl2pPr>
            <a:lvl3pPr marL="1124713" indent="0">
              <a:buNone/>
              <a:defRPr sz="1257"/>
            </a:lvl3pPr>
            <a:lvl4pPr marL="1687086" indent="0">
              <a:buNone/>
              <a:defRPr sz="1131"/>
            </a:lvl4pPr>
            <a:lvl5pPr marL="2249460" indent="0">
              <a:buNone/>
              <a:defRPr sz="1131"/>
            </a:lvl5pPr>
            <a:lvl6pPr marL="2811822" indent="0">
              <a:buNone/>
              <a:defRPr sz="1131"/>
            </a:lvl6pPr>
            <a:lvl7pPr marL="3374187" indent="0">
              <a:buNone/>
              <a:defRPr sz="1131"/>
            </a:lvl7pPr>
            <a:lvl8pPr marL="3936545" indent="0">
              <a:buNone/>
              <a:defRPr sz="1131"/>
            </a:lvl8pPr>
            <a:lvl9pPr marL="4498910" indent="0">
              <a:buNone/>
              <a:defRPr sz="11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0424FE4-5AEF-4590-905B-003C607F38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03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9F7379E-E092-4D1F-B1FA-6BB2759F74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900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7915" y="539886"/>
            <a:ext cx="2698169" cy="6556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99419" y="539886"/>
            <a:ext cx="7906913" cy="6556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DC15B13-FF55-4455-AEC6-84009DDCFB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73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9" y="539766"/>
            <a:ext cx="10796669" cy="12239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99589" y="1763713"/>
            <a:ext cx="10796669" cy="2589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99589" y="4505329"/>
            <a:ext cx="10796669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0C7158C-0BF7-4D17-9DA5-476EDBB8C1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50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9" y="539766"/>
            <a:ext cx="10796669" cy="12239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199589" y="1763860"/>
            <a:ext cx="10796669" cy="5332411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3D378F4-B154-4996-B0F8-9E87B50EE4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8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9" y="539766"/>
            <a:ext cx="10796669" cy="12239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99412" y="1763713"/>
            <a:ext cx="5302541" cy="2589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199412" y="4505329"/>
            <a:ext cx="5302541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693543" y="1763860"/>
            <a:ext cx="5302542" cy="533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EB7578D-2625-47F7-B2A7-83E4EADC60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50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99589" y="539766"/>
            <a:ext cx="10796669" cy="12239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99412" y="1763713"/>
            <a:ext cx="5302541" cy="2589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693543" y="1763713"/>
            <a:ext cx="5302542" cy="2589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199412" y="4505329"/>
            <a:ext cx="5302541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693543" y="4505329"/>
            <a:ext cx="5302542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6C53D54-6146-4A4B-992B-55AA5F249F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84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9" y="539766"/>
            <a:ext cx="10796669" cy="12239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99589" y="1763860"/>
            <a:ext cx="10796669" cy="5332411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D43C61B-EAC1-47ED-82A2-E4A3AE56EF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84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9" y="539766"/>
            <a:ext cx="10796669" cy="12239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99412" y="1763713"/>
            <a:ext cx="5302541" cy="2589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199412" y="4505329"/>
            <a:ext cx="5302541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6693543" y="1763860"/>
            <a:ext cx="5302542" cy="533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DC8EBB4-1182-4D08-A570-DBB3A22508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8" y="527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26" y="1771673"/>
            <a:ext cx="10762429" cy="5324475"/>
          </a:xfrm>
        </p:spPr>
        <p:txBody>
          <a:bodyPr/>
          <a:lstStyle>
            <a:lvl1pPr marL="362895" indent="0">
              <a:buFontTx/>
              <a:buNone/>
              <a:defRPr b="1">
                <a:latin typeface="+mj-lt"/>
              </a:defRPr>
            </a:lvl1pPr>
            <a:lvl2pPr marL="362895" indent="0">
              <a:defRPr>
                <a:latin typeface="+mj-lt"/>
              </a:defRPr>
            </a:lvl2pPr>
            <a:lvl3pPr marL="627542" indent="-259891">
              <a:defRPr>
                <a:latin typeface="+mj-lt"/>
              </a:defRPr>
            </a:lvl3pPr>
            <a:lvl4pPr marL="0" indent="359725">
              <a:defRPr>
                <a:latin typeface="+mj-lt"/>
              </a:defRPr>
            </a:lvl4pPr>
            <a:lvl5pPr marL="143257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346" y="552469"/>
            <a:ext cx="10787734" cy="1219199"/>
          </a:xfrm>
        </p:spPr>
        <p:txBody>
          <a:bodyPr/>
          <a:lstStyle>
            <a:lvl1pPr marL="0" marR="0" indent="0" defTabSz="10412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12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02678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589" y="539766"/>
            <a:ext cx="10796669" cy="12239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99412" y="1763860"/>
            <a:ext cx="5302541" cy="53324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693543" y="1763713"/>
            <a:ext cx="5302542" cy="2589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693543" y="4505329"/>
            <a:ext cx="5302542" cy="2590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D1FFE79-F3EF-4313-9B38-59C80EA1F8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5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067" y="2114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56" y="1771711"/>
            <a:ext cx="10762429" cy="5324475"/>
          </a:xfrm>
        </p:spPr>
        <p:txBody>
          <a:bodyPr/>
          <a:lstStyle>
            <a:lvl1pPr marL="453374" indent="0">
              <a:buFontTx/>
              <a:buNone/>
              <a:defRPr b="1">
                <a:latin typeface="+mj-lt"/>
              </a:defRPr>
            </a:lvl1pPr>
            <a:lvl2pPr marL="449412" indent="3991">
              <a:defRPr>
                <a:latin typeface="+mj-lt"/>
              </a:defRPr>
            </a:lvl2pPr>
            <a:lvl3pPr marL="784007" indent="-324690">
              <a:tabLst/>
              <a:defRPr>
                <a:latin typeface="+mj-lt"/>
              </a:defRPr>
            </a:lvl3pPr>
            <a:lvl4pPr marL="0" indent="449412">
              <a:lnSpc>
                <a:spcPts val="2263"/>
              </a:lnSpc>
              <a:spcBef>
                <a:spcPts val="503"/>
              </a:spcBef>
              <a:defRPr>
                <a:latin typeface="+mj-lt"/>
              </a:defRPr>
            </a:lvl4pPr>
            <a:lvl5pPr>
              <a:lnSpc>
                <a:spcPts val="2263"/>
              </a:lnSpc>
              <a:spcBef>
                <a:spcPts val="50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712991" y="5652845"/>
            <a:ext cx="1357847" cy="415498"/>
          </a:xfrm>
          <a:prstGeom prst="rect">
            <a:avLst/>
          </a:prstGeom>
          <a:noFill/>
        </p:spPr>
        <p:txBody>
          <a:bodyPr wrap="square" lIns="114046" tIns="57026" rIns="114046" bIns="57026" rtlCol="0">
            <a:noAutofit/>
          </a:bodyPr>
          <a:lstStyle/>
          <a:p>
            <a:pPr defTabSz="1300826" fontAlgn="auto">
              <a:spcBef>
                <a:spcPts val="0"/>
              </a:spcBef>
              <a:spcAft>
                <a:spcPts val="0"/>
              </a:spcAft>
            </a:pPr>
            <a:endParaRPr lang="ru-RU" sz="264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209394" y="552513"/>
            <a:ext cx="10786691" cy="1219199"/>
          </a:xfrm>
        </p:spPr>
        <p:txBody>
          <a:bodyPr/>
          <a:lstStyle>
            <a:lvl1pPr marL="0" marR="0" indent="0" defTabSz="13008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6788"/>
            </a:lvl1pPr>
          </a:lstStyle>
          <a:p>
            <a:pPr marL="0" marR="0" lvl="0" indent="0" defTabSz="13008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603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8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72" y="531"/>
            <a:ext cx="13440955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9456" y="1771711"/>
            <a:ext cx="10762429" cy="5324475"/>
          </a:xfrm>
        </p:spPr>
        <p:txBody>
          <a:bodyPr/>
          <a:lstStyle>
            <a:lvl1pPr marL="453374" indent="0">
              <a:buFontTx/>
              <a:buNone/>
              <a:defRPr b="1">
                <a:latin typeface="+mj-lt"/>
              </a:defRPr>
            </a:lvl1pPr>
            <a:lvl2pPr marL="453374" indent="0">
              <a:defRPr>
                <a:latin typeface="+mj-lt"/>
              </a:defRPr>
            </a:lvl2pPr>
            <a:lvl3pPr marL="784007" indent="-324690">
              <a:defRPr>
                <a:latin typeface="+mj-lt"/>
              </a:defRPr>
            </a:lvl3pPr>
            <a:lvl4pPr marL="0" indent="449412">
              <a:defRPr>
                <a:latin typeface="+mj-lt"/>
              </a:defRPr>
            </a:lvl4pPr>
            <a:lvl5pPr marL="178976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08347" y="552513"/>
            <a:ext cx="10787734" cy="1219199"/>
          </a:xfrm>
        </p:spPr>
        <p:txBody>
          <a:bodyPr/>
          <a:lstStyle>
            <a:lvl1pPr marL="0" marR="0" indent="0" defTabSz="13008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6788"/>
            </a:lvl1pPr>
          </a:lstStyle>
          <a:p>
            <a:pPr marL="0" marR="0" lvl="0" indent="0" defTabSz="130082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6034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21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8" y="9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426" y="1116335"/>
            <a:ext cx="1076242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26" y="3781425"/>
            <a:ext cx="1076242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60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2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18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24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30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36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42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48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7903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33" y="2114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9" y="552451"/>
            <a:ext cx="10786691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09388" y="1771650"/>
            <a:ext cx="5323026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637612" y="1771650"/>
            <a:ext cx="5358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01024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0"/>
            <a:ext cx="11561416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9425" y="1771650"/>
            <a:ext cx="5402397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609" indent="0">
              <a:buNone/>
              <a:defRPr sz="2300" b="1"/>
            </a:lvl2pPr>
            <a:lvl3pPr marL="1041217" indent="0">
              <a:buNone/>
              <a:defRPr sz="2100" b="1"/>
            </a:lvl3pPr>
            <a:lvl4pPr marL="1561826" indent="0">
              <a:buNone/>
              <a:defRPr sz="1800" b="1"/>
            </a:lvl4pPr>
            <a:lvl5pPr marL="2082436" indent="0">
              <a:buNone/>
              <a:defRPr sz="1800" b="1"/>
            </a:lvl5pPr>
            <a:lvl6pPr marL="2603042" indent="0">
              <a:buNone/>
              <a:defRPr sz="1800" b="1"/>
            </a:lvl6pPr>
            <a:lvl7pPr marL="3123653" indent="0">
              <a:buNone/>
              <a:defRPr sz="1800" b="1"/>
            </a:lvl7pPr>
            <a:lvl8pPr marL="3644260" indent="0">
              <a:buNone/>
              <a:defRPr sz="1800" b="1"/>
            </a:lvl8pPr>
            <a:lvl9pPr marL="4164866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9425" y="2397901"/>
            <a:ext cx="5402397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1480" y="1771650"/>
            <a:ext cx="5274601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609" indent="0">
              <a:buNone/>
              <a:defRPr sz="2300" b="1"/>
            </a:lvl2pPr>
            <a:lvl3pPr marL="1041217" indent="0">
              <a:buNone/>
              <a:defRPr sz="2100" b="1"/>
            </a:lvl3pPr>
            <a:lvl4pPr marL="1561826" indent="0">
              <a:buNone/>
              <a:defRPr sz="1800" b="1"/>
            </a:lvl4pPr>
            <a:lvl5pPr marL="2082436" indent="0">
              <a:buNone/>
              <a:defRPr sz="1800" b="1"/>
            </a:lvl5pPr>
            <a:lvl6pPr marL="2603042" indent="0">
              <a:buNone/>
              <a:defRPr sz="1800" b="1"/>
            </a:lvl6pPr>
            <a:lvl7pPr marL="3123653" indent="0">
              <a:buNone/>
              <a:defRPr sz="1800" b="1"/>
            </a:lvl7pPr>
            <a:lvl8pPr marL="3644260" indent="0">
              <a:buNone/>
              <a:defRPr sz="1800" b="1"/>
            </a:lvl8pPr>
            <a:lvl9pPr marL="4164866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721480" y="2412479"/>
            <a:ext cx="5274601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75476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33" y="2114"/>
            <a:ext cx="13440955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9388" y="552451"/>
            <a:ext cx="11561416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4300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041977" y="6474804"/>
            <a:ext cx="834199" cy="720080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97888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163" y="301050"/>
            <a:ext cx="4422638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5822" y="301051"/>
            <a:ext cx="7514983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2163" y="1582265"/>
            <a:ext cx="4422638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0609" indent="0">
              <a:buNone/>
              <a:defRPr sz="1400"/>
            </a:lvl2pPr>
            <a:lvl3pPr marL="1041217" indent="0">
              <a:buNone/>
              <a:defRPr sz="1100"/>
            </a:lvl3pPr>
            <a:lvl4pPr marL="1561826" indent="0">
              <a:buNone/>
              <a:defRPr sz="1000"/>
            </a:lvl4pPr>
            <a:lvl5pPr marL="2082436" indent="0">
              <a:buNone/>
              <a:defRPr sz="1000"/>
            </a:lvl5pPr>
            <a:lvl6pPr marL="2603042" indent="0">
              <a:buNone/>
              <a:defRPr sz="1000"/>
            </a:lvl6pPr>
            <a:lvl7pPr marL="3123653" indent="0">
              <a:buNone/>
              <a:defRPr sz="1000"/>
            </a:lvl7pPr>
            <a:lvl8pPr marL="3644260" indent="0">
              <a:buNone/>
              <a:defRPr sz="1000"/>
            </a:lvl8pPr>
            <a:lvl9pPr marL="416486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9599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603" y="540277"/>
            <a:ext cx="10796513" cy="122413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9603" y="1764295"/>
            <a:ext cx="10796513" cy="5331830"/>
          </a:xfrm>
          <a:prstGeom prst="rect">
            <a:avLst/>
          </a:prstGeom>
        </p:spPr>
        <p:txBody>
          <a:bodyPr vert="horz" lIns="104123" tIns="52062" rIns="104123" bIns="52062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2173" y="7008221"/>
            <a:ext cx="3136689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401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93013" y="7008221"/>
            <a:ext cx="4256934" cy="402567"/>
          </a:xfrm>
          <a:prstGeom prst="rect">
            <a:avLst/>
          </a:prstGeom>
        </p:spPr>
        <p:txBody>
          <a:bodyPr vert="horz" lIns="104123" tIns="52062" rIns="104123" bIns="520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401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237560" y="6660951"/>
            <a:ext cx="911062" cy="696626"/>
          </a:xfrm>
          <a:prstGeom prst="rect">
            <a:avLst/>
          </a:prstGeom>
        </p:spPr>
        <p:txBody>
          <a:bodyPr vert="horz" lIns="104123" tIns="52062" rIns="104123" bIns="52062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pPr defTabSz="1041401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white"/>
                </a:solidFill>
                <a:latin typeface="Calibri"/>
              </a:rPr>
              <a:pPr defTabSz="104140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331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73" r:id="rId1"/>
    <p:sldLayoutId id="2147485274" r:id="rId2"/>
    <p:sldLayoutId id="2147485275" r:id="rId3"/>
    <p:sldLayoutId id="2147485276" r:id="rId4"/>
    <p:sldLayoutId id="2147485277" r:id="rId5"/>
    <p:sldLayoutId id="2147485278" r:id="rId6"/>
    <p:sldLayoutId id="2147485279" r:id="rId7"/>
    <p:sldLayoutId id="2147485280" r:id="rId8"/>
    <p:sldLayoutId id="2147485281" r:id="rId9"/>
    <p:sldLayoutId id="2147485282" r:id="rId10"/>
    <p:sldLayoutId id="2147485283" r:id="rId11"/>
    <p:sldLayoutId id="2147485284" r:id="rId12"/>
  </p:sldLayoutIdLst>
  <p:transition/>
  <p:hf hdr="0" ftr="0" dt="0"/>
  <p:txStyles>
    <p:titleStyle>
      <a:lvl1pPr algn="l" defTabSz="1041217" rtl="0" eaLnBrk="1" latinLnBrk="0" hangingPunct="1">
        <a:lnSpc>
          <a:spcPts val="5194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2895" indent="0" algn="l" defTabSz="1041217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2895" indent="0" algn="l" defTabSz="1041217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1533" indent="-259891" algn="l" defTabSz="1041217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59725" algn="just" defTabSz="1041217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2570" indent="0" algn="l" defTabSz="1041217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3346" indent="-260304" algn="l" defTabSz="104121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3955" indent="-260304" algn="l" defTabSz="104121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4566" indent="-260304" algn="l" defTabSz="104121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5173" indent="-260304" algn="l" defTabSz="104121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609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217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1826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2436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3042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3653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260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4866" algn="l" defTabSz="104121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" y="0"/>
            <a:ext cx="13440955" cy="755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1199589" y="539766"/>
            <a:ext cx="10796669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2068" tIns="51030" rIns="102068" bIns="5103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1199589" y="1763860"/>
            <a:ext cx="10796669" cy="533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2068" tIns="51030" rIns="102068" bIns="510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12237560" y="6661165"/>
            <a:ext cx="912031" cy="696913"/>
          </a:xfrm>
          <a:prstGeom prst="rect">
            <a:avLst/>
          </a:prstGeom>
        </p:spPr>
        <p:txBody>
          <a:bodyPr vert="horz" lIns="102068" tIns="51030" rIns="102068" bIns="51030" rtlCol="0" anchor="ctr">
            <a:normAutofit/>
          </a:bodyPr>
          <a:lstStyle>
            <a:lvl1pPr algn="ctr" defTabSz="1282973" fontAlgn="auto">
              <a:lnSpc>
                <a:spcPts val="3017"/>
              </a:lnSpc>
              <a:spcBef>
                <a:spcPts val="0"/>
              </a:spcBef>
              <a:spcAft>
                <a:spcPts val="0"/>
              </a:spcAft>
              <a:defRPr sz="3394" b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2FF3D1D-F2E8-4714-AAD7-C785DDB23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30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58" r:id="rId1"/>
    <p:sldLayoutId id="2147486359" r:id="rId2"/>
    <p:sldLayoutId id="2147486360" r:id="rId3"/>
    <p:sldLayoutId id="2147486361" r:id="rId4"/>
    <p:sldLayoutId id="2147486362" r:id="rId5"/>
    <p:sldLayoutId id="2147486363" r:id="rId6"/>
    <p:sldLayoutId id="2147486364" r:id="rId7"/>
    <p:sldLayoutId id="2147486365" r:id="rId8"/>
    <p:sldLayoutId id="2147486366" r:id="rId9"/>
    <p:sldLayoutId id="2147486367" r:id="rId10"/>
    <p:sldLayoutId id="2147486368" r:id="rId11"/>
    <p:sldLayoutId id="2147486369" r:id="rId12"/>
    <p:sldLayoutId id="2147486370" r:id="rId13"/>
    <p:sldLayoutId id="2147486371" r:id="rId14"/>
    <p:sldLayoutId id="2147486372" r:id="rId15"/>
    <p:sldLayoutId id="2147486373" r:id="rId16"/>
    <p:sldLayoutId id="2147486374" r:id="rId17"/>
    <p:sldLayoutId id="2147486375" r:id="rId18"/>
    <p:sldLayoutId id="2147486376" r:id="rId19"/>
    <p:sldLayoutId id="2147486377" r:id="rId20"/>
  </p:sldLayoutIdLst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hf hdr="0" ftr="0" dt="0"/>
  <p:txStyles>
    <p:titleStyle>
      <a:lvl1pPr algn="l" defTabSz="1282894" rtl="0" eaLnBrk="0" fontAlgn="base" hangingPunct="0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1282894" rtl="0" eaLnBrk="0" fontAlgn="base" hangingPunct="0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2pPr>
      <a:lvl3pPr algn="l" defTabSz="1282894" rtl="0" eaLnBrk="0" fontAlgn="base" hangingPunct="0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3pPr>
      <a:lvl4pPr algn="l" defTabSz="1282894" rtl="0" eaLnBrk="0" fontAlgn="base" hangingPunct="0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4pPr>
      <a:lvl5pPr algn="l" defTabSz="1282894" rtl="0" eaLnBrk="0" fontAlgn="base" hangingPunct="0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5pPr>
      <a:lvl6pPr marL="562320" algn="l" defTabSz="1282894" rtl="0" fontAlgn="base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6pPr>
      <a:lvl7pPr marL="1124713" algn="l" defTabSz="1282894" rtl="0" fontAlgn="base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7pPr>
      <a:lvl8pPr marL="1687086" algn="l" defTabSz="1282894" rtl="0" fontAlgn="base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8pPr>
      <a:lvl9pPr marL="2249460" algn="l" defTabSz="1282894" rtl="0" fontAlgn="base">
        <a:lnSpc>
          <a:spcPts val="6529"/>
        </a:lnSpc>
        <a:spcBef>
          <a:spcPct val="0"/>
        </a:spcBef>
        <a:spcAft>
          <a:spcPct val="0"/>
        </a:spcAft>
        <a:defRPr sz="5280" b="1">
          <a:solidFill>
            <a:srgbClr val="005AA9"/>
          </a:solidFill>
          <a:latin typeface="Calibri" pitchFamily="34" charset="0"/>
        </a:defRPr>
      </a:lvl9pPr>
    </p:titleStyle>
    <p:bodyStyle>
      <a:lvl1pPr marL="447149" indent="-447149" algn="l" defTabSz="1282894" rtl="0" eaLnBrk="0" fontAlgn="base" hangingPunct="0">
        <a:spcBef>
          <a:spcPct val="20000"/>
        </a:spcBef>
        <a:spcAft>
          <a:spcPct val="0"/>
        </a:spcAft>
        <a:buFont typeface="+mj-lt"/>
        <a:defRPr sz="4651">
          <a:solidFill>
            <a:srgbClr val="005AA9"/>
          </a:solidFill>
          <a:latin typeface="+mn-lt"/>
          <a:ea typeface="+mn-ea"/>
          <a:cs typeface="+mn-cs"/>
        </a:defRPr>
      </a:lvl1pPr>
      <a:lvl2pPr marL="447149" indent="115232" algn="l" defTabSz="1282894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3017">
          <a:solidFill>
            <a:srgbClr val="504F53"/>
          </a:solidFill>
          <a:latin typeface="+mn-lt"/>
        </a:defRPr>
      </a:lvl2pPr>
      <a:lvl3pPr marL="876744" indent="-320231" algn="l" defTabSz="1282894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017">
          <a:solidFill>
            <a:srgbClr val="504F53"/>
          </a:solidFill>
          <a:latin typeface="+mn-lt"/>
        </a:defRPr>
      </a:lvl3pPr>
      <a:lvl4pPr marL="1968277" indent="-1525009" algn="just" defTabSz="1282894" rtl="0" eaLnBrk="0" fontAlgn="base" hangingPunct="0">
        <a:lnSpc>
          <a:spcPts val="2263"/>
        </a:lnSpc>
        <a:spcBef>
          <a:spcPts val="503"/>
        </a:spcBef>
        <a:spcAft>
          <a:spcPct val="0"/>
        </a:spcAft>
        <a:buFont typeface="Arial" pitchFamily="34" charset="0"/>
        <a:defRPr sz="2011">
          <a:solidFill>
            <a:srgbClr val="504F53"/>
          </a:solidFill>
          <a:latin typeface="+mn-lt"/>
        </a:defRPr>
      </a:lvl4pPr>
      <a:lvl5pPr marL="1765201" indent="484252" algn="l" defTabSz="1282894" rtl="0" eaLnBrk="0" fontAlgn="base" hangingPunct="0">
        <a:lnSpc>
          <a:spcPts val="2263"/>
        </a:lnSpc>
        <a:spcBef>
          <a:spcPts val="503"/>
        </a:spcBef>
        <a:spcAft>
          <a:spcPct val="0"/>
        </a:spcAft>
        <a:buFont typeface="Arial" pitchFamily="34" charset="0"/>
        <a:defRPr sz="1760">
          <a:solidFill>
            <a:srgbClr val="8D8C90"/>
          </a:solidFill>
          <a:latin typeface="+mn-lt"/>
        </a:defRPr>
      </a:lvl5pPr>
      <a:lvl6pPr marL="2327549" algn="l" defTabSz="1282894" rtl="0" fontAlgn="base">
        <a:lnSpc>
          <a:spcPts val="2263"/>
        </a:lnSpc>
        <a:spcBef>
          <a:spcPts val="503"/>
        </a:spcBef>
        <a:spcAft>
          <a:spcPct val="0"/>
        </a:spcAft>
        <a:buFont typeface="Arial" pitchFamily="34" charset="0"/>
        <a:defRPr sz="1760">
          <a:solidFill>
            <a:srgbClr val="8D8C90"/>
          </a:solidFill>
          <a:latin typeface="+mn-lt"/>
        </a:defRPr>
      </a:lvl6pPr>
      <a:lvl7pPr marL="2889927" algn="l" defTabSz="1282894" rtl="0" fontAlgn="base">
        <a:lnSpc>
          <a:spcPts val="2263"/>
        </a:lnSpc>
        <a:spcBef>
          <a:spcPts val="503"/>
        </a:spcBef>
        <a:spcAft>
          <a:spcPct val="0"/>
        </a:spcAft>
        <a:buFont typeface="Arial" pitchFamily="34" charset="0"/>
        <a:defRPr sz="1760">
          <a:solidFill>
            <a:srgbClr val="8D8C90"/>
          </a:solidFill>
          <a:latin typeface="+mn-lt"/>
        </a:defRPr>
      </a:lvl7pPr>
      <a:lvl8pPr marL="3452288" algn="l" defTabSz="1282894" rtl="0" fontAlgn="base">
        <a:lnSpc>
          <a:spcPts val="2263"/>
        </a:lnSpc>
        <a:spcBef>
          <a:spcPts val="503"/>
        </a:spcBef>
        <a:spcAft>
          <a:spcPct val="0"/>
        </a:spcAft>
        <a:buFont typeface="Arial" pitchFamily="34" charset="0"/>
        <a:defRPr sz="1760">
          <a:solidFill>
            <a:srgbClr val="8D8C90"/>
          </a:solidFill>
          <a:latin typeface="+mn-lt"/>
        </a:defRPr>
      </a:lvl8pPr>
      <a:lvl9pPr marL="4014660" algn="l" defTabSz="1282894" rtl="0" fontAlgn="base">
        <a:lnSpc>
          <a:spcPts val="2263"/>
        </a:lnSpc>
        <a:spcBef>
          <a:spcPts val="503"/>
        </a:spcBef>
        <a:spcAft>
          <a:spcPct val="0"/>
        </a:spcAft>
        <a:buFont typeface="Arial" pitchFamily="34" charset="0"/>
        <a:defRPr sz="176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62320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24713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687086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49460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11822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374187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3936545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498910" algn="l" defTabSz="1124713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0875" y="1620391"/>
            <a:ext cx="10311616" cy="243489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вычет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вычет»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3283" y="5436815"/>
            <a:ext cx="7494293" cy="1313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камеральных проверок №3</a:t>
            </a:r>
          </a:p>
          <a:p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Инспекции ФНС России № 17 по г. Москве</a:t>
            </a:r>
          </a:p>
          <a:p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Аверкиева Елена Валерьевна</a:t>
            </a:r>
          </a:p>
        </p:txBody>
      </p:sp>
    </p:spTree>
    <p:extLst>
      <p:ext uri="{BB962C8B-B14F-4D97-AF65-F5344CB8AC3E}">
        <p14:creationId xmlns:p14="http://schemas.microsoft.com/office/powerpoint/2010/main" val="85210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4" y="6810392"/>
            <a:ext cx="597169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dirty="0">
                <a:solidFill>
                  <a:srgbClr val="F37832"/>
                </a:solidFill>
                <a:cs typeface="Arial" panose="020B0604020202020204" pitchFamily="34" charset="0"/>
              </a:rPr>
              <a:t>2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663" y="756295"/>
            <a:ext cx="5549661" cy="2462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3500977" y="3068402"/>
            <a:ext cx="5919663" cy="2053863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646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вычет - </a:t>
            </a:r>
            <a:r>
              <a:rPr lang="ru-RU" sz="26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отличная возможность получить деньги от государства, либо не платить НДФЛ частично или даже полностью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67" y="4095334"/>
            <a:ext cx="1406554" cy="1875404"/>
          </a:xfrm>
          <a:prstGeom prst="rect">
            <a:avLst/>
          </a:prstGeom>
        </p:spPr>
      </p:pic>
      <p:pic>
        <p:nvPicPr>
          <p:cNvPr id="15" name="Рисунок 14" descr="C:\Users\7721-01-010\Pictures\Screenshots\m2D_PbrsyO8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430">
            <a:off x="2009681" y="4977737"/>
            <a:ext cx="2956404" cy="2204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165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6" y="6769131"/>
            <a:ext cx="468078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dirty="0">
                <a:solidFill>
                  <a:schemeClr val="accent2"/>
                </a:solidFill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11" name="Group 13470"/>
          <p:cNvGrpSpPr/>
          <p:nvPr/>
        </p:nvGrpSpPr>
        <p:grpSpPr>
          <a:xfrm>
            <a:off x="1823478" y="1080183"/>
            <a:ext cx="10946669" cy="5941954"/>
            <a:chOff x="7250" y="257132"/>
            <a:chExt cx="9964714" cy="4525164"/>
          </a:xfrm>
        </p:grpSpPr>
        <p:sp>
          <p:nvSpPr>
            <p:cNvPr id="12" name="Shape 16028"/>
            <p:cNvSpPr/>
            <p:nvPr/>
          </p:nvSpPr>
          <p:spPr>
            <a:xfrm>
              <a:off x="3662869" y="530995"/>
              <a:ext cx="6309095" cy="4221311"/>
            </a:xfrm>
            <a:custGeom>
              <a:avLst/>
              <a:gdLst/>
              <a:ahLst/>
              <a:cxnLst/>
              <a:rect l="0" t="0" r="0" b="0"/>
              <a:pathLst>
                <a:path w="5226050" h="3406267">
                  <a:moveTo>
                    <a:pt x="0" y="0"/>
                  </a:moveTo>
                  <a:lnTo>
                    <a:pt x="5226050" y="0"/>
                  </a:lnTo>
                  <a:lnTo>
                    <a:pt x="5226050" y="3406267"/>
                  </a:lnTo>
                  <a:lnTo>
                    <a:pt x="0" y="3406267"/>
                  </a:lnTo>
                  <a:lnTo>
                    <a:pt x="0" y="0"/>
                  </a:lnTo>
                </a:path>
              </a:pathLst>
            </a:custGeom>
            <a:no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0F0F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2315" dirty="0"/>
            </a:p>
          </p:txBody>
        </p:sp>
        <p:sp>
          <p:nvSpPr>
            <p:cNvPr id="14" name="Shape 357"/>
            <p:cNvSpPr/>
            <p:nvPr/>
          </p:nvSpPr>
          <p:spPr>
            <a:xfrm>
              <a:off x="7250" y="257132"/>
              <a:ext cx="4596507" cy="4525164"/>
            </a:xfrm>
            <a:custGeom>
              <a:avLst/>
              <a:gdLst/>
              <a:ahLst/>
              <a:cxnLst/>
              <a:rect l="0" t="0" r="0" b="0"/>
              <a:pathLst>
                <a:path w="4978400" h="3790721">
                  <a:moveTo>
                    <a:pt x="0" y="0"/>
                  </a:moveTo>
                  <a:lnTo>
                    <a:pt x="4978400" y="0"/>
                  </a:lnTo>
                  <a:lnTo>
                    <a:pt x="4978400" y="2738501"/>
                  </a:lnTo>
                  <a:lnTo>
                    <a:pt x="3926205" y="3790721"/>
                  </a:lnTo>
                  <a:lnTo>
                    <a:pt x="0" y="37907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2AE8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r>
                <a:rPr lang="ru-RU" sz="2315" dirty="0"/>
                <a:t>        </a:t>
              </a:r>
            </a:p>
          </p:txBody>
        </p:sp>
        <p:sp>
          <p:nvSpPr>
            <p:cNvPr id="16" name="Shape 374"/>
            <p:cNvSpPr/>
            <p:nvPr/>
          </p:nvSpPr>
          <p:spPr>
            <a:xfrm rot="20828018">
              <a:off x="3449314" y="3585369"/>
              <a:ext cx="1303852" cy="1088739"/>
            </a:xfrm>
            <a:custGeom>
              <a:avLst/>
              <a:gdLst/>
              <a:ahLst/>
              <a:cxnLst/>
              <a:rect l="0" t="0" r="0" b="0"/>
              <a:pathLst>
                <a:path w="1065911" h="1065873">
                  <a:moveTo>
                    <a:pt x="0" y="0"/>
                  </a:moveTo>
                  <a:lnTo>
                    <a:pt x="1065911" y="0"/>
                  </a:lnTo>
                  <a:lnTo>
                    <a:pt x="0" y="1065873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7D1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2315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123783" y="1632816"/>
            <a:ext cx="4601220" cy="295959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308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5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граждане, которые являются </a:t>
            </a:r>
            <a:r>
              <a:rPr lang="ru-RU" sz="2205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налоговыми резидентами</a:t>
            </a:r>
            <a:r>
              <a:rPr lang="ru-RU" sz="2205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 Федерации и получают доходы, с которых удерживается </a:t>
            </a:r>
            <a:r>
              <a:rPr lang="ru-RU" sz="2205" b="1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доходы физических лиц </a:t>
            </a:r>
            <a:r>
              <a:rPr lang="ru-RU" sz="2205"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ставке 13%.</a:t>
            </a:r>
          </a:p>
          <a:p>
            <a:endParaRPr lang="ru-RU" sz="2315" dirty="0"/>
          </a:p>
        </p:txBody>
      </p:sp>
      <p:sp>
        <p:nvSpPr>
          <p:cNvPr id="21" name="TextBox 20"/>
          <p:cNvSpPr txBox="1"/>
          <p:nvPr/>
        </p:nvSpPr>
        <p:spPr>
          <a:xfrm>
            <a:off x="7886309" y="933720"/>
            <a:ext cx="4748516" cy="620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04063"/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вычеты </a:t>
            </a:r>
            <a:r>
              <a:rPr lang="ru-RU" sz="220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могут применить</a:t>
            </a:r>
            <a:r>
              <a:rPr lang="ru-RU" sz="22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лица, которые освобождены от уплаты НДФЛ в связи с тем, что у них в принципе отсутствует облагаемый доход:</a:t>
            </a:r>
          </a:p>
          <a:p>
            <a:pPr indent="504063"/>
            <a:endParaRPr lang="ru-RU" sz="220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496125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безработные, не имеющие иных источников дохода, кроме государственных пособий по безработице;</a:t>
            </a:r>
          </a:p>
          <a:p>
            <a:pPr marL="0" lvl="1" indent="496125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предприниматели (ИП), которые применяют специальные налоговые режимы и не имеют иных доходов, облагаемых по ставке 13</a:t>
            </a:r>
            <a:r>
              <a:rPr lang="ru-RU" sz="220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en-US" sz="220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(15%)</a:t>
            </a:r>
            <a:r>
              <a:rPr lang="ru-RU" sz="220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9102" lvl="1" indent="-315039">
              <a:buFont typeface="Wingdings" panose="05000000000000000000" pitchFamily="2" charset="2"/>
              <a:buChar char="§"/>
            </a:pPr>
            <a:endParaRPr lang="en-US" sz="220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9102" lvl="1" indent="-315039">
              <a:buFont typeface="Wingdings" panose="05000000000000000000" pitchFamily="2" charset="2"/>
              <a:buChar char="§"/>
            </a:pPr>
            <a:endParaRPr lang="ru-RU" sz="220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F963DBC-7680-3B34-3493-68F81AAA0F2C}"/>
              </a:ext>
            </a:extLst>
          </p:cNvPr>
          <p:cNvSpPr txBox="1"/>
          <p:nvPr/>
        </p:nvSpPr>
        <p:spPr>
          <a:xfrm>
            <a:off x="1484924" y="1345500"/>
            <a:ext cx="6026129" cy="906658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ИМЕЕТ ПРАВО </a:t>
            </a:r>
          </a:p>
          <a:p>
            <a:pPr algn="ctr"/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НАЛОГОВЫЕ ВЫЧЕТЫ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F39C847C-E3D9-6AB0-EC55-9AAB6B7B17A2}"/>
              </a:ext>
            </a:extLst>
          </p:cNvPr>
          <p:cNvCxnSpPr>
            <a:cxnSpLocks/>
          </p:cNvCxnSpPr>
          <p:nvPr/>
        </p:nvCxnSpPr>
        <p:spPr>
          <a:xfrm>
            <a:off x="7907905" y="6615002"/>
            <a:ext cx="4214170" cy="1036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ACE51E87-E212-6B1D-E869-7686E2EE7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211" y="4465757"/>
            <a:ext cx="5748364" cy="263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7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049196" y="2941606"/>
            <a:ext cx="3576597" cy="256842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gradFill>
              <a:gsLst>
                <a:gs pos="0">
                  <a:schemeClr val="tx1"/>
                </a:gs>
                <a:gs pos="14000">
                  <a:schemeClr val="accent1">
                    <a:lumMod val="45000"/>
                    <a:lumOff val="55000"/>
                  </a:schemeClr>
                </a:gs>
                <a:gs pos="36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87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налоговый вычет</a:t>
            </a:r>
          </a:p>
        </p:txBody>
      </p:sp>
      <p:pic>
        <p:nvPicPr>
          <p:cNvPr id="2052" name="Picture 4" descr="https://img2.freepng.ru/20180419/zgw/kisspng-educational-technology-learning-moodle-distance-ed-internet-education-5ad936fcf2a499.6420476415241848289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753" y="3625868"/>
            <a:ext cx="1923753" cy="136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21319" y="5064200"/>
            <a:ext cx="114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endParaRPr lang="ru-RU" sz="23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049" y="264632"/>
            <a:ext cx="2533979" cy="15758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908" y="5390668"/>
            <a:ext cx="2063089" cy="19118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41447" y="1522766"/>
            <a:ext cx="1870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и покупка медикаментов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22034" y="6818207"/>
            <a:ext cx="3854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расходам на благотворительность</a:t>
            </a:r>
          </a:p>
        </p:txBody>
      </p:sp>
      <p:pic>
        <p:nvPicPr>
          <p:cNvPr id="2056" name="Picture 8" descr="https://ndflka.ru/article/images/5060916/preview-50609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488" y="4514032"/>
            <a:ext cx="2564409" cy="206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8833543" y="6387240"/>
            <a:ext cx="3517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Добровольное пенсионное страхование и негосударственное пенсионное обеспечение</a:t>
            </a:r>
          </a:p>
        </p:txBody>
      </p:sp>
      <p:pic>
        <p:nvPicPr>
          <p:cNvPr id="2058" name="Picture 10" descr="https://avatars.mds.yandex.net/i?id=cabddef97a922a689fd7b2959dbf9f1e_l-5300128-images-thumbs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03" y="621099"/>
            <a:ext cx="1944011" cy="17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299635" y="2326748"/>
            <a:ext cx="4120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накопительную часть </a:t>
            </a:r>
          </a:p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пенсии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/>
          <a:srcRect l="46372" t="4010" r="657" b="-1216"/>
          <a:stretch/>
        </p:blipFill>
        <p:spPr>
          <a:xfrm>
            <a:off x="9559413" y="1056570"/>
            <a:ext cx="2066018" cy="2211697"/>
          </a:xfrm>
          <a:prstGeom prst="ellipse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9154255" y="3249380"/>
            <a:ext cx="325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Физкультурно-оздоровительные услуги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="" xmlns:a16="http://schemas.microsoft.com/office/drawing/2014/main" id="{DB1864D3-9EC5-4CD5-F7A8-EBE758B3B362}"/>
              </a:ext>
            </a:extLst>
          </p:cNvPr>
          <p:cNvCxnSpPr>
            <a:cxnSpLocks/>
          </p:cNvCxnSpPr>
          <p:nvPr/>
        </p:nvCxnSpPr>
        <p:spPr>
          <a:xfrm flipH="1">
            <a:off x="4053596" y="4633513"/>
            <a:ext cx="916943" cy="270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B4D2CED7-EF19-EA8C-008E-9EC91ADC08AD}"/>
              </a:ext>
            </a:extLst>
          </p:cNvPr>
          <p:cNvCxnSpPr>
            <a:cxnSpLocks/>
          </p:cNvCxnSpPr>
          <p:nvPr/>
        </p:nvCxnSpPr>
        <p:spPr>
          <a:xfrm flipH="1" flipV="1">
            <a:off x="4437582" y="2723207"/>
            <a:ext cx="774498" cy="526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="" xmlns:a16="http://schemas.microsoft.com/office/drawing/2014/main" id="{4EA0402A-8857-7526-54FD-3B8244D48E1F}"/>
              </a:ext>
            </a:extLst>
          </p:cNvPr>
          <p:cNvCxnSpPr>
            <a:cxnSpLocks/>
          </p:cNvCxnSpPr>
          <p:nvPr/>
        </p:nvCxnSpPr>
        <p:spPr>
          <a:xfrm>
            <a:off x="6837492" y="5629841"/>
            <a:ext cx="0" cy="9665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="" xmlns:a16="http://schemas.microsoft.com/office/drawing/2014/main" id="{4B143340-0A79-4196-3179-1FD3D11654EF}"/>
              </a:ext>
            </a:extLst>
          </p:cNvPr>
          <p:cNvCxnSpPr>
            <a:cxnSpLocks/>
          </p:cNvCxnSpPr>
          <p:nvPr/>
        </p:nvCxnSpPr>
        <p:spPr>
          <a:xfrm flipV="1">
            <a:off x="8373867" y="2722652"/>
            <a:ext cx="924330" cy="514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="" xmlns:a16="http://schemas.microsoft.com/office/drawing/2014/main" id="{F75F199E-92CD-6A8C-EAEC-CF28CF03B4FB}"/>
              </a:ext>
            </a:extLst>
          </p:cNvPr>
          <p:cNvCxnSpPr>
            <a:cxnSpLocks/>
          </p:cNvCxnSpPr>
          <p:nvPr/>
        </p:nvCxnSpPr>
        <p:spPr>
          <a:xfrm>
            <a:off x="8625792" y="4889088"/>
            <a:ext cx="785980" cy="517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="" xmlns:a16="http://schemas.microsoft.com/office/drawing/2014/main" id="{AD5DCAB1-C362-44D9-D968-4823FF2E023A}"/>
              </a:ext>
            </a:extLst>
          </p:cNvPr>
          <p:cNvCxnSpPr>
            <a:cxnSpLocks/>
          </p:cNvCxnSpPr>
          <p:nvPr/>
        </p:nvCxnSpPr>
        <p:spPr>
          <a:xfrm flipV="1">
            <a:off x="6851082" y="1840499"/>
            <a:ext cx="0" cy="875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TextBox 2062">
            <a:extLst>
              <a:ext uri="{FF2B5EF4-FFF2-40B4-BE49-F238E27FC236}">
                <a16:creationId xmlns="" xmlns:a16="http://schemas.microsoft.com/office/drawing/2014/main" id="{2B069535-3DA1-5C5E-AE68-9B3E58E62357}"/>
              </a:ext>
            </a:extLst>
          </p:cNvPr>
          <p:cNvSpPr txBox="1"/>
          <p:nvPr/>
        </p:nvSpPr>
        <p:spPr>
          <a:xfrm>
            <a:off x="356" y="6769131"/>
            <a:ext cx="468078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dirty="0">
                <a:solidFill>
                  <a:schemeClr val="accent2"/>
                </a:solidFill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4858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3295"/>
          <p:cNvGrpSpPr/>
          <p:nvPr/>
        </p:nvGrpSpPr>
        <p:grpSpPr>
          <a:xfrm>
            <a:off x="1316832" y="1484684"/>
            <a:ext cx="4472414" cy="5600584"/>
            <a:chOff x="0" y="0"/>
            <a:chExt cx="4511607" cy="7744983"/>
          </a:xfrm>
        </p:grpSpPr>
        <p:pic>
          <p:nvPicPr>
            <p:cNvPr id="12" name="Picture 62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689604" cy="4091940"/>
            </a:xfrm>
            <a:prstGeom prst="rect">
              <a:avLst/>
            </a:prstGeom>
          </p:spPr>
        </p:pic>
        <p:sp>
          <p:nvSpPr>
            <p:cNvPr id="13" name="Shape 622"/>
            <p:cNvSpPr/>
            <p:nvPr/>
          </p:nvSpPr>
          <p:spPr>
            <a:xfrm>
              <a:off x="3937" y="342133"/>
              <a:ext cx="3455542" cy="4091940"/>
            </a:xfrm>
            <a:custGeom>
              <a:avLst/>
              <a:gdLst/>
              <a:ahLst/>
              <a:cxnLst/>
              <a:rect l="0" t="0" r="0" b="0"/>
              <a:pathLst>
                <a:path w="3455543" h="3690709">
                  <a:moveTo>
                    <a:pt x="0" y="0"/>
                  </a:moveTo>
                  <a:lnTo>
                    <a:pt x="3455543" y="0"/>
                  </a:lnTo>
                  <a:lnTo>
                    <a:pt x="3455543" y="3690709"/>
                  </a:lnTo>
                  <a:lnTo>
                    <a:pt x="1061174" y="3690709"/>
                  </a:lnTo>
                  <a:lnTo>
                    <a:pt x="0" y="2629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0" cap="flat">
              <a:solidFill>
                <a:schemeClr val="tx1"/>
              </a:solidFill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22AE8B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2315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4" name="Rectangle 623"/>
            <p:cNvSpPr/>
            <p:nvPr/>
          </p:nvSpPr>
          <p:spPr>
            <a:xfrm>
              <a:off x="342457" y="175981"/>
              <a:ext cx="2778502" cy="39370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82"/>
                </a:spcAft>
              </a:pPr>
              <a:endParaRPr lang="ru-RU" sz="3087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82"/>
                </a:spcAft>
              </a:pPr>
              <a:r>
                <a:rPr lang="ru-RU" sz="3087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Социальный</a:t>
              </a:r>
              <a:r>
                <a:rPr lang="ru-RU" sz="2646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endParaRPr lang="ru-RU" sz="1213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624"/>
            <p:cNvSpPr/>
            <p:nvPr/>
          </p:nvSpPr>
          <p:spPr>
            <a:xfrm>
              <a:off x="342457" y="752975"/>
              <a:ext cx="2446493" cy="2750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82"/>
                </a:spcAft>
              </a:pPr>
              <a:endParaRPr lang="ru-RU" sz="3087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82"/>
                </a:spcAft>
              </a:pPr>
              <a:r>
                <a:rPr lang="ru-RU" sz="3087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налоговый</a:t>
              </a:r>
              <a:r>
                <a:rPr lang="ru-RU" sz="2646" b="1" dirty="0">
                  <a:solidFill>
                    <a:srgbClr val="FFFFFF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endParaRPr lang="ru-RU" sz="1213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625"/>
            <p:cNvSpPr/>
            <p:nvPr/>
          </p:nvSpPr>
          <p:spPr>
            <a:xfrm>
              <a:off x="2243074" y="658729"/>
              <a:ext cx="118777" cy="39370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82"/>
                </a:spcAft>
              </a:pPr>
              <a:r>
                <a:rPr lang="ru-RU" sz="2646" b="1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</a:rPr>
                <a:t> </a:t>
              </a:r>
              <a:endParaRPr lang="ru-RU" sz="1213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626"/>
            <p:cNvSpPr/>
            <p:nvPr/>
          </p:nvSpPr>
          <p:spPr>
            <a:xfrm>
              <a:off x="342457" y="1304186"/>
              <a:ext cx="1290743" cy="39370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82"/>
                </a:spcAft>
              </a:pPr>
              <a:endParaRPr lang="ru-RU" sz="3087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82"/>
                </a:spcAft>
              </a:pPr>
              <a:r>
                <a:rPr lang="ru-RU" sz="3087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вычет</a:t>
              </a:r>
              <a:endParaRPr lang="ru-RU" sz="121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627"/>
            <p:cNvSpPr/>
            <p:nvPr/>
          </p:nvSpPr>
          <p:spPr>
            <a:xfrm>
              <a:off x="1372489" y="987913"/>
              <a:ext cx="118777" cy="39370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82"/>
                </a:spcAft>
              </a:pPr>
              <a:r>
                <a:rPr lang="ru-RU" sz="2646" b="1">
                  <a:solidFill>
                    <a:srgbClr val="FFE699"/>
                  </a:solidFill>
                  <a:latin typeface="Tahoma" panose="020B0604030504040204" pitchFamily="34" charset="0"/>
                  <a:ea typeface="Tahoma" panose="020B0604030504040204" pitchFamily="34" charset="0"/>
                </a:rPr>
                <a:t> </a:t>
              </a:r>
              <a:endParaRPr lang="ru-RU" sz="1213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635"/>
            <p:cNvSpPr/>
            <p:nvPr/>
          </p:nvSpPr>
          <p:spPr>
            <a:xfrm>
              <a:off x="3782822" y="1205031"/>
              <a:ext cx="74228" cy="23031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82"/>
                </a:spcAft>
              </a:pPr>
              <a:r>
                <a:rPr lang="ru-RU" sz="1544">
                  <a:solidFill>
                    <a:srgbClr val="3B3838"/>
                  </a:solidFill>
                  <a:latin typeface="Tahoma" panose="020B0604030504040204" pitchFamily="34" charset="0"/>
                  <a:ea typeface="Tahoma" panose="020B0604030504040204" pitchFamily="34" charset="0"/>
                </a:rPr>
                <a:t> </a:t>
              </a:r>
              <a:endParaRPr lang="ru-RU" sz="1213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2" name="Picture 66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2490216"/>
              <a:ext cx="1399032" cy="1575816"/>
            </a:xfrm>
            <a:prstGeom prst="rect">
              <a:avLst/>
            </a:prstGeom>
          </p:spPr>
        </p:pic>
        <p:sp>
          <p:nvSpPr>
            <p:cNvPr id="23" name="Shape 663"/>
            <p:cNvSpPr/>
            <p:nvPr/>
          </p:nvSpPr>
          <p:spPr>
            <a:xfrm>
              <a:off x="1" y="3269415"/>
              <a:ext cx="1086338" cy="1164658"/>
            </a:xfrm>
            <a:custGeom>
              <a:avLst/>
              <a:gdLst/>
              <a:ahLst/>
              <a:cxnLst/>
              <a:rect l="0" t="0" r="0" b="0"/>
              <a:pathLst>
                <a:path w="1054418" h="1065835">
                  <a:moveTo>
                    <a:pt x="0" y="0"/>
                  </a:moveTo>
                  <a:lnTo>
                    <a:pt x="1054418" y="0"/>
                  </a:lnTo>
                  <a:lnTo>
                    <a:pt x="1054418" y="1065835"/>
                  </a:lnTo>
                  <a:lnTo>
                    <a:pt x="0" y="1139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0">
              <a:srgbClr val="000000">
                <a:alpha val="0"/>
              </a:srgbClr>
            </a:lnRef>
            <a:fillRef idx="1">
              <a:srgbClr val="B7D19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 sz="2315"/>
            </a:p>
          </p:txBody>
        </p:sp>
        <p:pic>
          <p:nvPicPr>
            <p:cNvPr id="20" name="Picture 658"/>
            <p:cNvPicPr/>
            <p:nvPr/>
          </p:nvPicPr>
          <p:blipFill>
            <a:blip r:embed="rId4"/>
            <a:stretch>
              <a:fillRect/>
            </a:stretch>
          </p:blipFill>
          <p:spPr>
            <a:xfrm rot="20317525">
              <a:off x="3046690" y="6055545"/>
              <a:ext cx="1464917" cy="1329589"/>
            </a:xfrm>
            <a:prstGeom prst="rect">
              <a:avLst/>
            </a:prstGeom>
          </p:spPr>
        </p:pic>
        <p:pic>
          <p:nvPicPr>
            <p:cNvPr id="21" name="Picture 1569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512036" y="7070258"/>
              <a:ext cx="872254" cy="67472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E976E35-AC66-EDF9-30F3-2BC1C093C7B4}"/>
              </a:ext>
            </a:extLst>
          </p:cNvPr>
          <p:cNvSpPr txBox="1"/>
          <p:nvPr/>
        </p:nvSpPr>
        <p:spPr>
          <a:xfrm>
            <a:off x="6203518" y="1051340"/>
            <a:ext cx="3077395" cy="9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67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размер вычета: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B91C169-7FCD-4B57-BACB-C5076E13C588}"/>
              </a:ext>
            </a:extLst>
          </p:cNvPr>
          <p:cNvSpPr txBox="1"/>
          <p:nvPr/>
        </p:nvSpPr>
        <p:spPr>
          <a:xfrm>
            <a:off x="10375343" y="1087758"/>
            <a:ext cx="3029797" cy="9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67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можно получить?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="" xmlns:a16="http://schemas.microsoft.com/office/drawing/2014/main" id="{FCE7F904-C4F6-9855-B8DD-100486BFD6F8}"/>
              </a:ext>
            </a:extLst>
          </p:cNvPr>
          <p:cNvSpPr/>
          <p:nvPr/>
        </p:nvSpPr>
        <p:spPr>
          <a:xfrm>
            <a:off x="5625869" y="2410105"/>
            <a:ext cx="679011" cy="31955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15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CC8F4C6-B529-D2DF-4C05-8EA5694FF1D5}"/>
              </a:ext>
            </a:extLst>
          </p:cNvPr>
          <p:cNvSpPr txBox="1"/>
          <p:nvPr/>
        </p:nvSpPr>
        <p:spPr>
          <a:xfrm>
            <a:off x="6671059" y="2269857"/>
            <a:ext cx="2493478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50 000 </a:t>
            </a:r>
            <a:r>
              <a:rPr lang="ru-RU" sz="26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CB2401A-BE39-0E92-A536-E1C4B44F022E}"/>
              </a:ext>
            </a:extLst>
          </p:cNvPr>
          <p:cNvSpPr txBox="1"/>
          <p:nvPr/>
        </p:nvSpPr>
        <p:spPr>
          <a:xfrm>
            <a:off x="6765840" y="3598751"/>
            <a:ext cx="2493478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120 000 </a:t>
            </a:r>
            <a:r>
              <a:rPr lang="ru-RU" sz="26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01CB11A-64B8-79D2-5AB6-CFBFC047B5B6}"/>
              </a:ext>
            </a:extLst>
          </p:cNvPr>
          <p:cNvSpPr txBox="1"/>
          <p:nvPr/>
        </p:nvSpPr>
        <p:spPr>
          <a:xfrm>
            <a:off x="6413603" y="5228383"/>
            <a:ext cx="3103764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 </a:t>
            </a:r>
            <a:r>
              <a:rPr lang="ru-RU" sz="26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доходов</a:t>
            </a:r>
          </a:p>
        </p:txBody>
      </p:sp>
      <p:sp>
        <p:nvSpPr>
          <p:cNvPr id="31" name="Стрелка: вправо 30">
            <a:extLst>
              <a:ext uri="{FF2B5EF4-FFF2-40B4-BE49-F238E27FC236}">
                <a16:creationId xmlns="" xmlns:a16="http://schemas.microsoft.com/office/drawing/2014/main" id="{626363E1-7E88-5383-F89C-838ECC0C7F2D}"/>
              </a:ext>
            </a:extLst>
          </p:cNvPr>
          <p:cNvSpPr/>
          <p:nvPr/>
        </p:nvSpPr>
        <p:spPr>
          <a:xfrm>
            <a:off x="5601672" y="3749424"/>
            <a:ext cx="679011" cy="31955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15"/>
          </a:p>
        </p:txBody>
      </p:sp>
      <p:sp>
        <p:nvSpPr>
          <p:cNvPr id="32" name="Стрелка: вправо 31">
            <a:extLst>
              <a:ext uri="{FF2B5EF4-FFF2-40B4-BE49-F238E27FC236}">
                <a16:creationId xmlns="" xmlns:a16="http://schemas.microsoft.com/office/drawing/2014/main" id="{7FCEFCD6-6294-AD39-8681-CF3CE4C4A348}"/>
              </a:ext>
            </a:extLst>
          </p:cNvPr>
          <p:cNvSpPr/>
          <p:nvPr/>
        </p:nvSpPr>
        <p:spPr>
          <a:xfrm>
            <a:off x="5601670" y="5323103"/>
            <a:ext cx="679011" cy="31955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15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A4C635F8-779A-6F46-910B-4287D6B89DB2}"/>
              </a:ext>
            </a:extLst>
          </p:cNvPr>
          <p:cNvSpPr txBox="1"/>
          <p:nvPr/>
        </p:nvSpPr>
        <p:spPr>
          <a:xfrm>
            <a:off x="6770767" y="2593732"/>
            <a:ext cx="2294059" cy="431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A6BB2FCE-8026-6AE9-2A07-49ABD8423875}"/>
              </a:ext>
            </a:extLst>
          </p:cNvPr>
          <p:cNvSpPr txBox="1"/>
          <p:nvPr/>
        </p:nvSpPr>
        <p:spPr>
          <a:xfrm>
            <a:off x="6323902" y="3899486"/>
            <a:ext cx="2600167" cy="77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 остальные категории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2D13FF5-BDC7-FCB5-27CE-D5A3E5EC10C5}"/>
              </a:ext>
            </a:extLst>
          </p:cNvPr>
          <p:cNvSpPr txBox="1"/>
          <p:nvPr/>
        </p:nvSpPr>
        <p:spPr>
          <a:xfrm>
            <a:off x="6350626" y="5580016"/>
            <a:ext cx="3134342" cy="431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благотворительность</a:t>
            </a:r>
          </a:p>
        </p:txBody>
      </p:sp>
      <p:sp>
        <p:nvSpPr>
          <p:cNvPr id="36" name="Стрелка: вправо 35">
            <a:extLst>
              <a:ext uri="{FF2B5EF4-FFF2-40B4-BE49-F238E27FC236}">
                <a16:creationId xmlns="" xmlns:a16="http://schemas.microsoft.com/office/drawing/2014/main" id="{C94644CA-A878-7BA7-1CDC-9240A793DBE0}"/>
              </a:ext>
            </a:extLst>
          </p:cNvPr>
          <p:cNvSpPr/>
          <p:nvPr/>
        </p:nvSpPr>
        <p:spPr>
          <a:xfrm>
            <a:off x="9744481" y="3775098"/>
            <a:ext cx="679011" cy="31955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15"/>
          </a:p>
        </p:txBody>
      </p:sp>
      <p:sp>
        <p:nvSpPr>
          <p:cNvPr id="37" name="Стрелка: вправо 36">
            <a:extLst>
              <a:ext uri="{FF2B5EF4-FFF2-40B4-BE49-F238E27FC236}">
                <a16:creationId xmlns="" xmlns:a16="http://schemas.microsoft.com/office/drawing/2014/main" id="{9E00A599-0FEF-7A9D-6FDC-B20667A1293C}"/>
              </a:ext>
            </a:extLst>
          </p:cNvPr>
          <p:cNvSpPr/>
          <p:nvPr/>
        </p:nvSpPr>
        <p:spPr>
          <a:xfrm>
            <a:off x="9697188" y="2406168"/>
            <a:ext cx="679011" cy="31955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15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8046C117-D9DB-54CD-A991-D731A571A4B9}"/>
              </a:ext>
            </a:extLst>
          </p:cNvPr>
          <p:cNvSpPr txBox="1"/>
          <p:nvPr/>
        </p:nvSpPr>
        <p:spPr>
          <a:xfrm>
            <a:off x="11157037" y="2284620"/>
            <a:ext cx="2493478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6 500 руб.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A598575C-41C2-647E-52A8-1F6AECCEE944}"/>
              </a:ext>
            </a:extLst>
          </p:cNvPr>
          <p:cNvCxnSpPr>
            <a:cxnSpLocks/>
          </p:cNvCxnSpPr>
          <p:nvPr/>
        </p:nvCxnSpPr>
        <p:spPr>
          <a:xfrm flipV="1">
            <a:off x="6280679" y="6627547"/>
            <a:ext cx="6729400" cy="1550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A1FB7125-A56F-FC0B-6FD7-2BCF79AC9830}"/>
              </a:ext>
            </a:extLst>
          </p:cNvPr>
          <p:cNvSpPr txBox="1"/>
          <p:nvPr/>
        </p:nvSpPr>
        <p:spPr>
          <a:xfrm>
            <a:off x="11077724" y="3644984"/>
            <a:ext cx="2493478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15 600 руб.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2B4204B7-8E30-90C6-F312-8A9103FDBACA}"/>
              </a:ext>
            </a:extLst>
          </p:cNvPr>
          <p:cNvSpPr txBox="1"/>
          <p:nvPr/>
        </p:nvSpPr>
        <p:spPr>
          <a:xfrm>
            <a:off x="354" y="6841145"/>
            <a:ext cx="408069" cy="49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dirty="0">
                <a:solidFill>
                  <a:schemeClr val="accent2"/>
                </a:solidFill>
                <a:cs typeface="Arial" panose="020B0604020202020204" pitchFamily="34" charset="0"/>
              </a:rPr>
              <a:t>5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0886E76E-446A-6848-17B7-B4DD453174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685" y="4726617"/>
            <a:ext cx="3982312" cy="190868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85F6D199-590C-78D3-E5F1-81C937B5C2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5286" y="4519545"/>
            <a:ext cx="2953972" cy="1970299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TextBox 1"/>
          <p:cNvSpPr txBox="1"/>
          <p:nvPr/>
        </p:nvSpPr>
        <p:spPr>
          <a:xfrm>
            <a:off x="1512606" y="126126"/>
            <a:ext cx="1888945" cy="9067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764" dirty="0">
                <a:solidFill>
                  <a:schemeClr val="accent6">
                    <a:lumMod val="75000"/>
                  </a:schemeClr>
                </a:solidFill>
              </a:rPr>
              <a:t>Московский урбанистический форум</a:t>
            </a:r>
          </a:p>
        </p:txBody>
      </p:sp>
    </p:spTree>
    <p:extLst>
      <p:ext uri="{BB962C8B-B14F-4D97-AF65-F5344CB8AC3E}">
        <p14:creationId xmlns:p14="http://schemas.microsoft.com/office/powerpoint/2010/main" val="374161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04851" y="756295"/>
            <a:ext cx="4816675" cy="4689745"/>
          </a:xfrm>
          <a:prstGeom prst="snip2DiagRect">
            <a:avLst>
              <a:gd name="adj1" fmla="val 0"/>
              <a:gd name="adj2" fmla="val 859"/>
            </a:avLst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ru-RU" sz="231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РАСЧЕТА:</a:t>
            </a:r>
          </a:p>
          <a:p>
            <a:endParaRPr lang="ru-RU" sz="2315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налогоплательщик потратил за год </a:t>
            </a:r>
            <a:r>
              <a:rPr lang="ru-RU" sz="23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136 000 рублей</a:t>
            </a:r>
            <a:r>
              <a:rPr lang="ru-RU" sz="2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дорогостоящее – </a:t>
            </a:r>
            <a:r>
              <a:rPr lang="ru-RU" sz="23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30 000 руб.</a:t>
            </a:r>
            <a:endParaRPr lang="ru-RU" sz="23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3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обучение – еще </a:t>
            </a:r>
            <a:r>
              <a:rPr lang="ru-RU" sz="23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52 000 рублей</a:t>
            </a:r>
            <a:r>
              <a:rPr lang="ru-RU" sz="2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обучение несовершеннолетнего ребенка </a:t>
            </a:r>
            <a:r>
              <a:rPr lang="en-US" sz="23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3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15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 </a:t>
            </a:r>
            <a:r>
              <a:rPr lang="ru-RU" sz="231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руб</a:t>
            </a:r>
            <a:r>
              <a:rPr lang="ru-RU" sz="23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20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есть, всего 188 000 рублей</a:t>
            </a:r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145411" y="900311"/>
            <a:ext cx="0" cy="5525038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369297" y="955734"/>
            <a:ext cx="5824786" cy="5693271"/>
          </a:xfrm>
          <a:prstGeom prst="snip2DiagRect">
            <a:avLst>
              <a:gd name="adj1" fmla="val 310"/>
              <a:gd name="adj2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удержанного за год НДФЛ –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39 000 руб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вернет: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188 000 * 0,13=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24 440 руб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в том числе:</a:t>
            </a: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5039" indent="-315039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социального вычета на обучение ребенка 38 000 * 0,13 = 4 940 руб.</a:t>
            </a:r>
          </a:p>
          <a:p>
            <a:pPr marL="315039" indent="-315039">
              <a:buFont typeface="Arial" panose="020B0604020202020204" pitchFamily="34" charset="0"/>
              <a:buChar char="•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социального вычета на лечение 106 000 *0,13 = 13 780 руб., </a:t>
            </a:r>
          </a:p>
          <a:p>
            <a:pPr marL="315039" indent="-315039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социального вычета на собственное обучение: </a:t>
            </a:r>
            <a:r>
              <a:rPr lang="en-US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* 0,13 = 1 820 руб. </a:t>
            </a:r>
          </a:p>
          <a:p>
            <a:pPr marL="315039" indent="-315039">
              <a:buFont typeface="Arial" panose="020B0604020202020204" pitchFamily="34" charset="0"/>
              <a:buChar char="•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части социального вычета на дорогостоящее лечение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 * 0,13 = 3 900 руб.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52C7778-365D-9F2D-6268-DF935E4F2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45" y="5364807"/>
            <a:ext cx="4701834" cy="18847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5A5AF87-1EDB-935E-E60A-EE9D75E1A417}"/>
              </a:ext>
            </a:extLst>
          </p:cNvPr>
          <p:cNvSpPr txBox="1"/>
          <p:nvPr/>
        </p:nvSpPr>
        <p:spPr>
          <a:xfrm>
            <a:off x="3757861" y="353533"/>
            <a:ext cx="6812073" cy="431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0812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5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НАЛОГОВЫЙ ВЫЧЕТ</a:t>
            </a:r>
          </a:p>
        </p:txBody>
      </p:sp>
    </p:spTree>
    <p:extLst>
      <p:ext uri="{BB962C8B-B14F-4D97-AF65-F5344CB8AC3E}">
        <p14:creationId xmlns:p14="http://schemas.microsoft.com/office/powerpoint/2010/main" val="193076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21.userapi.com/impg/VHSZ_V3G-rIh3g2w_L79_cc7UYclSFk-kPvK4g/vGspumuRihc.jpg?size=1024x666&amp;quality=95&amp;sign=d406ee8f0df0bfa1ef462ccadba1316b&amp;c_uniq_tag=gVc_GgnovgKMrGsRlMDr0m65jpR9pn0ECGl197ohFZU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956" y="4815096"/>
            <a:ext cx="3858585" cy="262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45665" y="1166329"/>
            <a:ext cx="4824804" cy="906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92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33892" y="2133242"/>
            <a:ext cx="8785467" cy="567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46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46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46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01.01.2024</a:t>
            </a:r>
            <a:r>
              <a:rPr lang="ru-RU" sz="2646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46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совокупный размер вычета </a:t>
            </a:r>
            <a:r>
              <a:rPr lang="ru-RU" sz="3087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УВЕЛИЧЕН!!!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6197" y="3184206"/>
            <a:ext cx="2268382" cy="77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вычет </a:t>
            </a:r>
            <a:r>
              <a:rPr lang="ru-RU" sz="220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2023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66198" y="4051026"/>
            <a:ext cx="1937325" cy="770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2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50 000 руб</a:t>
            </a:r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4102" y="5117878"/>
            <a:ext cx="2367930" cy="111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120 000 руб.</a:t>
            </a:r>
          </a:p>
          <a:p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 остальные категории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28002" y="3184204"/>
            <a:ext cx="1798890" cy="431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5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01.01.2024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28002" y="4044116"/>
            <a:ext cx="2064411" cy="770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110 000 руб</a:t>
            </a:r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28002" y="5103773"/>
            <a:ext cx="2628439" cy="111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150 000 руб.</a:t>
            </a:r>
          </a:p>
          <a:p>
            <a:r>
              <a:rPr lang="ru-RU" sz="22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 остальные категории</a:t>
            </a:r>
          </a:p>
        </p:txBody>
      </p:sp>
      <p:sp>
        <p:nvSpPr>
          <p:cNvPr id="29" name="Стрелка: вправо 7">
            <a:extLst>
              <a:ext uri="{FF2B5EF4-FFF2-40B4-BE49-F238E27FC236}">
                <a16:creationId xmlns="" xmlns:a16="http://schemas.microsoft.com/office/drawing/2014/main" id="{FCE7F904-C4F6-9855-B8DD-100486BFD6F8}"/>
              </a:ext>
            </a:extLst>
          </p:cNvPr>
          <p:cNvSpPr/>
          <p:nvPr/>
        </p:nvSpPr>
        <p:spPr>
          <a:xfrm>
            <a:off x="7684655" y="4240657"/>
            <a:ext cx="679011" cy="31955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15"/>
          </a:p>
        </p:txBody>
      </p:sp>
      <p:sp>
        <p:nvSpPr>
          <p:cNvPr id="30" name="Стрелка: вправо 7">
            <a:extLst>
              <a:ext uri="{FF2B5EF4-FFF2-40B4-BE49-F238E27FC236}">
                <a16:creationId xmlns="" xmlns:a16="http://schemas.microsoft.com/office/drawing/2014/main" id="{FCE7F904-C4F6-9855-B8DD-100486BFD6F8}"/>
              </a:ext>
            </a:extLst>
          </p:cNvPr>
          <p:cNvSpPr/>
          <p:nvPr/>
        </p:nvSpPr>
        <p:spPr>
          <a:xfrm>
            <a:off x="7681976" y="5344118"/>
            <a:ext cx="679011" cy="31955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15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0853" y="6031795"/>
            <a:ext cx="2136357" cy="1462000"/>
          </a:xfrm>
          <a:prstGeom prst="rect">
            <a:avLst/>
          </a:prstGeom>
        </p:spPr>
      </p:pic>
      <p:pic>
        <p:nvPicPr>
          <p:cNvPr id="1028" name="Picture 4" descr="https://img2.freepng.ru/20180130/qeq/kisspng-dumbbell-stock-illustration-stock-photography-olym-dumbbell-5a7095bb234e24.97656739151732780314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719" y="5144450"/>
            <a:ext cx="1382271" cy="122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7.pngwing.com/pngs/177/440/png-transparent-white-and-red-medical-pill-and-tablet-tablet-pharmaceutical-drug-capsule-pharmacy-pharmaceutical-industry-cocain-electronics-medicine-dru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83" y="4544514"/>
            <a:ext cx="1398460" cy="77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3161" y="4268448"/>
            <a:ext cx="1658079" cy="92115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4885" y="5209301"/>
            <a:ext cx="1353079" cy="88964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6855" y="3484721"/>
            <a:ext cx="984829" cy="76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2000"/>
    </mc:Choice>
    <mc:Fallback xmlns="">
      <p:transition advClick="0" advTm="12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8_Present_FNS2012_A4">
  <a:themeElements>
    <a:clrScheme name="1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21 февраля 2013-1</Template>
  <TotalTime>136412</TotalTime>
  <Words>362</Words>
  <Application>Microsoft Office PowerPoint</Application>
  <PresentationFormat>Произвольный</PresentationFormat>
  <Paragraphs>78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Wingdings</vt:lpstr>
      <vt:lpstr>2_Тема1</vt:lpstr>
      <vt:lpstr>8_Present_FNS2012_A4</vt:lpstr>
      <vt:lpstr>Налоговый вычет.  «Социальный налоговый вычет»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Кузнецов Александр Андреевич</cp:lastModifiedBy>
  <cp:revision>10542</cp:revision>
  <cp:lastPrinted>2022-02-21T09:39:28Z</cp:lastPrinted>
  <dcterms:created xsi:type="dcterms:W3CDTF">2013-02-15T09:08:23Z</dcterms:created>
  <dcterms:modified xsi:type="dcterms:W3CDTF">2023-07-21T10:50:07Z</dcterms:modified>
</cp:coreProperties>
</file>