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5"/>
  </p:notesMasterIdLst>
  <p:handoutMasterIdLst>
    <p:handoutMasterId r:id="rId16"/>
  </p:handoutMasterIdLst>
  <p:sldIdLst>
    <p:sldId id="2057" r:id="rId3"/>
    <p:sldId id="2082" r:id="rId4"/>
    <p:sldId id="2083" r:id="rId5"/>
    <p:sldId id="2091" r:id="rId6"/>
    <p:sldId id="2084" r:id="rId7"/>
    <p:sldId id="2092" r:id="rId8"/>
    <p:sldId id="2093" r:id="rId9"/>
    <p:sldId id="2094" r:id="rId10"/>
    <p:sldId id="2085" r:id="rId11"/>
    <p:sldId id="2086" r:id="rId12"/>
    <p:sldId id="2089" r:id="rId13"/>
    <p:sldId id="2090" r:id="rId14"/>
  </p:sldIdLst>
  <p:sldSz cx="12192000" cy="6858000"/>
  <p:notesSz cx="6858000" cy="9926638"/>
  <p:embeddedFontLst>
    <p:embeddedFont>
      <p:font typeface="Calibri Light" panose="020F0302020204030204" pitchFamily="34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pen Sans" panose="020B0604020202020204" charset="0"/>
      <p:regular r:id="rId23"/>
      <p:bold r:id="rId24"/>
      <p:italic r:id="rId25"/>
      <p:boldItalic r:id="rId26"/>
    </p:embeddedFont>
    <p:embeddedFont>
      <p:font typeface="Open Sans Light" panose="020B0604020202020204" charset="0"/>
      <p:regular r:id="rId27"/>
      <p:bold r:id="rId28"/>
      <p:italic r:id="rId29"/>
      <p:boldItalic r:id="rId30"/>
    </p:embeddedFont>
    <p:embeddedFont>
      <p:font typeface="Roboto Condensed" panose="020B060402020202020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E6F"/>
    <a:srgbClr val="C4EAF8"/>
    <a:srgbClr val="035892"/>
    <a:srgbClr val="1898C6"/>
    <a:srgbClr val="FFFFFF"/>
    <a:srgbClr val="000000"/>
    <a:srgbClr val="57565A"/>
    <a:srgbClr val="003866"/>
    <a:srgbClr val="00B0F0"/>
    <a:srgbClr val="E8F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6" d="100"/>
          <a:sy n="116" d="100"/>
        </p:scale>
        <p:origin x="378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6" y="1"/>
            <a:ext cx="2971800" cy="49805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09.03.2023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6" y="9428584"/>
            <a:ext cx="2971800" cy="49805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6" y="9428584"/>
            <a:ext cx="2971800" cy="49633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1559"/>
            <a:ext cx="12191997" cy="685719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918" y="2006601"/>
            <a:ext cx="10176933" cy="4275665"/>
          </a:xfrm>
        </p:spPr>
        <p:txBody>
          <a:bodyPr>
            <a:noAutofit/>
          </a:bodyPr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9331" indent="0">
              <a:defRPr>
                <a:latin typeface="+mj-lt"/>
              </a:defRPr>
            </a:lvl2pPr>
            <a:lvl3pPr marL="655958" indent="-271660"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 marL="1497441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14918" y="745068"/>
            <a:ext cx="10176932" cy="1261533"/>
          </a:xfrm>
        </p:spPr>
        <p:txBody>
          <a:bodyPr>
            <a:noAutofit/>
          </a:bodyPr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marL="0" marR="0" lvl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50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11204575" y="5864225"/>
            <a:ext cx="671447" cy="68477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3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00E8AD-424D-477A-8CCD-82E3B7EF5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0734"/>
            <a:ext cx="10515600" cy="40293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9AB785F-3827-4836-8087-E0D391D1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3326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  <p:sldLayoutId id="2147483914" r:id="rId61"/>
    <p:sldLayoutId id="2147483915" r:id="rId62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6" t="65469" r="11623" b="18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7" r="65883" b="87053"/>
          <a:stretch/>
        </p:blipFill>
        <p:spPr bwMode="auto">
          <a:xfrm>
            <a:off x="83332" y="0"/>
            <a:ext cx="2304256" cy="897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араллелограмм 6"/>
          <p:cNvSpPr/>
          <p:nvPr/>
        </p:nvSpPr>
        <p:spPr>
          <a:xfrm>
            <a:off x="641504" y="5455795"/>
            <a:ext cx="8604956" cy="806388"/>
          </a:xfrm>
          <a:prstGeom prst="parallelogram">
            <a:avLst>
              <a:gd name="adj" fmla="val 92021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>
            <a:extLst>
              <a:ext uri="{FF2B5EF4-FFF2-40B4-BE49-F238E27FC236}">
                <a16:creationId xmlns="" xmlns:a16="http://schemas.microsoft.com/office/drawing/2014/main" id="{21B1FA25-2A25-4BB4-AF45-4DF5B93BEF8A}"/>
              </a:ext>
            </a:extLst>
          </p:cNvPr>
          <p:cNvSpPr txBox="1">
            <a:spLocks/>
          </p:cNvSpPr>
          <p:nvPr/>
        </p:nvSpPr>
        <p:spPr>
          <a:xfrm>
            <a:off x="2063552" y="5538532"/>
            <a:ext cx="8126413" cy="8191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Свиридова Елена Владимировна</a:t>
            </a:r>
            <a:b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начальник отдела урегулирования задолженности УФНС России по г. Москве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7E380F12-1ABA-48D7-BBF5-6F3065FAE0CB}"/>
              </a:ext>
            </a:extLst>
          </p:cNvPr>
          <p:cNvSpPr txBox="1">
            <a:spLocks/>
          </p:cNvSpPr>
          <p:nvPr/>
        </p:nvSpPr>
        <p:spPr>
          <a:xfrm>
            <a:off x="551384" y="1985427"/>
            <a:ext cx="10861962" cy="108353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8839"/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«Урегулирование задолженности после введения института  Единого налогового счета.</a:t>
            </a:r>
          </a:p>
          <a:p>
            <a:pPr defTabSz="828839"/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 положительным сальдо ЕНС.»</a:t>
            </a:r>
            <a:endParaRPr lang="ru-RU" sz="4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5077928-479B-4664-9FE8-FAC142AA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36996" y="5658291"/>
            <a:ext cx="434428" cy="434428"/>
          </a:xfrm>
          <a:prstGeom prst="rect">
            <a:avLst/>
          </a:prstGeom>
          <a:effectLst>
            <a:outerShdw blurRad="38100" dist="88900" dir="5400000" sx="92000" sy="92000" algn="t" rotWithShape="0">
              <a:schemeClr val="accent1">
                <a:lumMod val="50000"/>
                <a:alpha val="9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46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18003" y="3432219"/>
            <a:ext cx="5435727" cy="26725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</a:rPr>
              <a:t>ПУТЕМ ЗАЧЕТА (ст. 78 НК РФ) 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исполнения обязанности другого лица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 исполнения предстоящей обязанности по уплате конкретного налога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исполнения решений налоговых органов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суммы </a:t>
            </a:r>
            <a:r>
              <a:rPr lang="ru-RU" sz="1600" dirty="0">
                <a:solidFill>
                  <a:srgbClr val="002060"/>
                </a:solidFill>
              </a:rPr>
              <a:t>налогов, государственной пошлины, в отношении уплаты которой судом выдан исполнительный документ, или иных обязанностей, по которым истек срок их взыскания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 bwMode="auto">
          <a:xfrm>
            <a:off x="6096000" y="3432219"/>
            <a:ext cx="5184576" cy="26725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xtLst/>
        </p:spPr>
        <p:txBody>
          <a:bodyPr vert="horz" wrap="square" lIns="81649" tIns="40824" rIns="81649" bIns="40824" numCol="1" anchor="t" anchorCtr="0" compatLnSpc="1">
            <a:prstTxWarp prst="textNoShape">
              <a:avLst/>
            </a:prstTxWarp>
            <a:noAutofit/>
          </a:bodyPr>
          <a:lstStyle>
            <a:lvl1pPr marL="284505" indent="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4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284505" indent="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491981" indent="-20375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282020" algn="just" defTabSz="815975" rtl="0" eaLnBrk="0" fontAlgn="base" hangingPunct="0">
              <a:lnSpc>
                <a:spcPts val="19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6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123109" indent="0" algn="l" defTabSz="815975" rtl="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244813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2961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09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256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0" dirty="0" smtClean="0">
              <a:solidFill>
                <a:srgbClr val="013E6F"/>
              </a:solidFill>
            </a:endParaRPr>
          </a:p>
          <a:p>
            <a:pPr algn="ctr"/>
            <a:endParaRPr lang="ru-RU" sz="1600" b="0" dirty="0">
              <a:solidFill>
                <a:srgbClr val="013E6F"/>
              </a:solidFill>
            </a:endParaRPr>
          </a:p>
          <a:p>
            <a:pPr algn="ctr"/>
            <a:endParaRPr lang="ru-RU" sz="1600" b="0" dirty="0" smtClean="0">
              <a:solidFill>
                <a:srgbClr val="013E6F"/>
              </a:solidFill>
            </a:endParaRPr>
          </a:p>
          <a:p>
            <a:pPr algn="ctr"/>
            <a:r>
              <a:rPr lang="ru-RU" sz="1600" dirty="0" smtClean="0">
                <a:solidFill>
                  <a:srgbClr val="013E6F"/>
                </a:solidFill>
              </a:rPr>
              <a:t>ПУТЕМ </a:t>
            </a:r>
            <a:r>
              <a:rPr lang="ru-RU" sz="1600" dirty="0">
                <a:solidFill>
                  <a:srgbClr val="013E6F"/>
                </a:solidFill>
              </a:rPr>
              <a:t>ВОЗВРАТА (ст. 79 НК РФ)</a:t>
            </a:r>
          </a:p>
          <a:p>
            <a:pPr algn="ctr"/>
            <a:r>
              <a:rPr lang="ru-RU" sz="1600" b="0" dirty="0">
                <a:solidFill>
                  <a:srgbClr val="013E6F"/>
                </a:solidFill>
              </a:rPr>
              <a:t>на открытый в банке счет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87083" y="1862965"/>
            <a:ext cx="6181225" cy="67920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 ЕНС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83532" y="1094813"/>
            <a:ext cx="7596844" cy="4462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распорядиться </a:t>
            </a:r>
            <a:r>
              <a:rPr lang="ru-RU" sz="23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положительным сальдо ЕНС</a:t>
            </a:r>
            <a:r>
              <a:rPr lang="ru-RU" sz="2300" b="1" dirty="0" smtClean="0">
                <a:solidFill>
                  <a:srgbClr val="013E6F"/>
                </a:solidFill>
              </a:rPr>
              <a:t>.</a:t>
            </a:r>
            <a:endParaRPr lang="ru-RU" sz="2300" b="1" dirty="0">
              <a:solidFill>
                <a:srgbClr val="013E6F"/>
              </a:solidFill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3035866" y="2550574"/>
            <a:ext cx="863890" cy="873240"/>
          </a:xfrm>
          <a:prstGeom prst="downArrow">
            <a:avLst/>
          </a:prstGeom>
          <a:solidFill>
            <a:srgbClr val="013E6F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7572164" y="2537495"/>
            <a:ext cx="882747" cy="886319"/>
          </a:xfrm>
          <a:prstGeom prst="downArrow">
            <a:avLst/>
          </a:prstGeom>
          <a:solidFill>
            <a:srgbClr val="013E6F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91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27874" r="8899" b="19626"/>
          <a:stretch/>
        </p:blipFill>
        <p:spPr bwMode="auto">
          <a:xfrm>
            <a:off x="947428" y="3537012"/>
            <a:ext cx="10321913" cy="312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бъект 1"/>
          <p:cNvSpPr txBox="1">
            <a:spLocks/>
          </p:cNvSpPr>
          <p:nvPr/>
        </p:nvSpPr>
        <p:spPr>
          <a:xfrm>
            <a:off x="299355" y="1556792"/>
            <a:ext cx="5435727" cy="1908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зачет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 ТКС, подписав усиленной квалифицированной электронной подписью;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через личный кабинет налогоплательщика, подписав электронной подписью налогоплательщика (усиленной квалифицированной или неквалифицированной).</a:t>
            </a: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5888514" y="1556792"/>
            <a:ext cx="5435727" cy="1908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возврат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 ТКС, подписав усиленной квалифицированной электронной подписью;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через личный кабинет налогоплательщика, </a:t>
            </a:r>
            <a:r>
              <a:rPr lang="ru-RU" sz="1200" dirty="0">
                <a:solidFill>
                  <a:srgbClr val="002060"/>
                </a:solidFill>
              </a:rPr>
              <a:t>подписав электронной подписью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налогоплательщика;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налоговой декларации 3-НДФЛ.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бумаге;</a:t>
            </a: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127448" y="904240"/>
            <a:ext cx="9793088" cy="580544"/>
          </a:xfrm>
          <a:prstGeom prst="flowChartProcess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подачи заявления о зачете/возврате положительного сальдо</a:t>
            </a:r>
            <a:r>
              <a:rPr lang="ru-RU" b="1" dirty="0" smtClean="0">
                <a:solidFill>
                  <a:srgbClr val="013E6F"/>
                </a:solidFill>
              </a:rPr>
              <a:t>.</a:t>
            </a:r>
            <a:endParaRPr lang="ru-RU" b="1" dirty="0">
              <a:solidFill>
                <a:srgbClr val="013E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0546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332" y="2096852"/>
            <a:ext cx="4356485" cy="2304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 defTabSz="121917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>
                <a:tab pos="257168" algn="l"/>
              </a:tabLst>
              <a:defRPr sz="1100" b="1" kern="800" spc="-13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defRPr>
            </a:lvl1pPr>
            <a:lvl2pPr marL="609585" indent="0" algn="ctr" defTabSz="12191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 defTabSz="12191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 defTabSz="12191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 defTabSz="12191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 defTabSz="1219170">
              <a:spcBef>
                <a:spcPct val="20000"/>
              </a:spcBef>
              <a:buFont typeface="Arial" panose="020B0604020202020204" pitchFamily="34" charset="0"/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 defTabSz="1219170">
              <a:spcBef>
                <a:spcPct val="20000"/>
              </a:spcBef>
              <a:buFont typeface="Arial" panose="020B0604020202020204" pitchFamily="34" charset="0"/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 defTabSz="1219170">
              <a:spcBef>
                <a:spcPct val="20000"/>
              </a:spcBef>
              <a:buFont typeface="Arial" panose="020B0604020202020204" pitchFamily="34" charset="0"/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 defTabSz="1219170">
              <a:spcBef>
                <a:spcPct val="20000"/>
              </a:spcBef>
              <a:buFont typeface="Arial" panose="020B0604020202020204" pitchFamily="34" charset="0"/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Сервис «Оперативная помощь: разблокировка счета и вопросы по ЕНС» </a:t>
            </a:r>
          </a:p>
          <a:p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https://www.nalog.gov.ru/rn77/service/unblock/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6" t="20315" r="27096" b="33233"/>
          <a:stretch/>
        </p:blipFill>
        <p:spPr bwMode="auto">
          <a:xfrm>
            <a:off x="8603921" y="1921461"/>
            <a:ext cx="2886798" cy="4883046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28" name="Прямоугольник 27"/>
          <p:cNvSpPr/>
          <p:nvPr/>
        </p:nvSpPr>
        <p:spPr>
          <a:xfrm>
            <a:off x="8603921" y="4666541"/>
            <a:ext cx="2859502" cy="106671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8603921" y="1467863"/>
            <a:ext cx="2886798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www.nalog.gov.ru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9" t="21820" r="56034" b="20614"/>
          <a:stretch/>
        </p:blipFill>
        <p:spPr bwMode="auto">
          <a:xfrm>
            <a:off x="4670078" y="1664804"/>
            <a:ext cx="2813482" cy="504056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Стрелка вправо 30"/>
          <p:cNvSpPr/>
          <p:nvPr/>
        </p:nvSpPr>
        <p:spPr>
          <a:xfrm>
            <a:off x="7494590" y="3924296"/>
            <a:ext cx="1109331" cy="28685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3589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603921" y="2615583"/>
            <a:ext cx="143981" cy="144033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667874" y="5157192"/>
            <a:ext cx="143981" cy="144033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660318" y="5877875"/>
            <a:ext cx="143981" cy="144033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624810" y="3703650"/>
            <a:ext cx="143981" cy="144033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35460" y="965344"/>
            <a:ext cx="8460940" cy="461665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узнать сальдо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688624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059578" y="926204"/>
            <a:ext cx="9456021" cy="765284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Новое </a:t>
            </a:r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принудительном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взыскании.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968" y="1790700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Взыскивается отрицательное сальдо ЕНС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968" y="2592161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единая платформа для учета принятых мер и взаимодействия с внешними партнерами (банки, ФССП)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01652" y="3411628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необходимости осуществлять зачеты обязательств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968" y="4282359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модель взаимодействия с банками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1351" y="5119544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бумажного документооборота при принудительном исполнении судебных решений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12478" y="5973502"/>
            <a:ext cx="8172908" cy="6733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схема изменения сроков уплаты </a:t>
            </a:r>
          </a:p>
        </p:txBody>
      </p:sp>
      <p:grpSp>
        <p:nvGrpSpPr>
          <p:cNvPr id="9" name="Group 176">
            <a:extLst>
              <a:ext uri="{FF2B5EF4-FFF2-40B4-BE49-F238E27FC236}">
                <a16:creationId xmlns="" xmlns:a16="http://schemas.microsoft.com/office/drawing/2014/main" xmlns:lc="http://schemas.openxmlformats.org/drawingml/2006/lockedCanvas" id="{885DCFDF-1422-4E0C-8DFC-E5A543A05273}"/>
              </a:ext>
            </a:extLst>
          </p:cNvPr>
          <p:cNvGrpSpPr/>
          <p:nvPr/>
        </p:nvGrpSpPr>
        <p:grpSpPr>
          <a:xfrm>
            <a:off x="716179" y="1881725"/>
            <a:ext cx="532865" cy="535822"/>
            <a:chOff x="11601450" y="5076825"/>
            <a:chExt cx="285751" cy="287338"/>
          </a:xfrm>
          <a:solidFill>
            <a:srgbClr val="035892"/>
          </a:solidFill>
        </p:grpSpPr>
        <p:sp>
          <p:nvSpPr>
            <p:cNvPr id="10" name="Freeform 260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B44AF77-AD94-4237-AB65-3274716F5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2413" y="5230813"/>
              <a:ext cx="122238" cy="63500"/>
            </a:xfrm>
            <a:custGeom>
              <a:avLst/>
              <a:gdLst>
                <a:gd name="T0" fmla="*/ 337 w 385"/>
                <a:gd name="T1" fmla="*/ 202 h 202"/>
                <a:gd name="T2" fmla="*/ 346 w 385"/>
                <a:gd name="T3" fmla="*/ 177 h 202"/>
                <a:gd name="T4" fmla="*/ 355 w 385"/>
                <a:gd name="T5" fmla="*/ 151 h 202"/>
                <a:gd name="T6" fmla="*/ 362 w 385"/>
                <a:gd name="T7" fmla="*/ 126 h 202"/>
                <a:gd name="T8" fmla="*/ 369 w 385"/>
                <a:gd name="T9" fmla="*/ 101 h 202"/>
                <a:gd name="T10" fmla="*/ 374 w 385"/>
                <a:gd name="T11" fmla="*/ 75 h 202"/>
                <a:gd name="T12" fmla="*/ 379 w 385"/>
                <a:gd name="T13" fmla="*/ 50 h 202"/>
                <a:gd name="T14" fmla="*/ 383 w 385"/>
                <a:gd name="T15" fmla="*/ 26 h 202"/>
                <a:gd name="T16" fmla="*/ 385 w 385"/>
                <a:gd name="T17" fmla="*/ 0 h 202"/>
                <a:gd name="T18" fmla="*/ 0 w 385"/>
                <a:gd name="T19" fmla="*/ 0 h 202"/>
                <a:gd name="T20" fmla="*/ 3 w 385"/>
                <a:gd name="T21" fmla="*/ 26 h 202"/>
                <a:gd name="T22" fmla="*/ 7 w 385"/>
                <a:gd name="T23" fmla="*/ 50 h 202"/>
                <a:gd name="T24" fmla="*/ 11 w 385"/>
                <a:gd name="T25" fmla="*/ 75 h 202"/>
                <a:gd name="T26" fmla="*/ 16 w 385"/>
                <a:gd name="T27" fmla="*/ 101 h 202"/>
                <a:gd name="T28" fmla="*/ 23 w 385"/>
                <a:gd name="T29" fmla="*/ 126 h 202"/>
                <a:gd name="T30" fmla="*/ 31 w 385"/>
                <a:gd name="T31" fmla="*/ 151 h 202"/>
                <a:gd name="T32" fmla="*/ 40 w 385"/>
                <a:gd name="T33" fmla="*/ 177 h 202"/>
                <a:gd name="T34" fmla="*/ 48 w 385"/>
                <a:gd name="T35" fmla="*/ 202 h 202"/>
                <a:gd name="T36" fmla="*/ 337 w 385"/>
                <a:gd name="T37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5" h="202">
                  <a:moveTo>
                    <a:pt x="337" y="202"/>
                  </a:moveTo>
                  <a:lnTo>
                    <a:pt x="346" y="177"/>
                  </a:lnTo>
                  <a:lnTo>
                    <a:pt x="355" y="151"/>
                  </a:lnTo>
                  <a:lnTo>
                    <a:pt x="362" y="126"/>
                  </a:lnTo>
                  <a:lnTo>
                    <a:pt x="369" y="101"/>
                  </a:lnTo>
                  <a:lnTo>
                    <a:pt x="374" y="75"/>
                  </a:lnTo>
                  <a:lnTo>
                    <a:pt x="379" y="50"/>
                  </a:lnTo>
                  <a:lnTo>
                    <a:pt x="383" y="26"/>
                  </a:lnTo>
                  <a:lnTo>
                    <a:pt x="385" y="0"/>
                  </a:lnTo>
                  <a:lnTo>
                    <a:pt x="0" y="0"/>
                  </a:lnTo>
                  <a:lnTo>
                    <a:pt x="3" y="26"/>
                  </a:lnTo>
                  <a:lnTo>
                    <a:pt x="7" y="50"/>
                  </a:lnTo>
                  <a:lnTo>
                    <a:pt x="11" y="75"/>
                  </a:lnTo>
                  <a:lnTo>
                    <a:pt x="16" y="101"/>
                  </a:lnTo>
                  <a:lnTo>
                    <a:pt x="23" y="126"/>
                  </a:lnTo>
                  <a:lnTo>
                    <a:pt x="31" y="151"/>
                  </a:lnTo>
                  <a:lnTo>
                    <a:pt x="40" y="177"/>
                  </a:lnTo>
                  <a:lnTo>
                    <a:pt x="48" y="202"/>
                  </a:lnTo>
                  <a:lnTo>
                    <a:pt x="337" y="202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" name="Freeform 260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399C6E6C-4199-4D82-9B4F-B87F25DE9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2413" y="5156200"/>
              <a:ext cx="123825" cy="65088"/>
            </a:xfrm>
            <a:custGeom>
              <a:avLst/>
              <a:gdLst>
                <a:gd name="T0" fmla="*/ 363 w 390"/>
                <a:gd name="T1" fmla="*/ 0 h 203"/>
                <a:gd name="T2" fmla="*/ 26 w 390"/>
                <a:gd name="T3" fmla="*/ 0 h 203"/>
                <a:gd name="T4" fmla="*/ 18 w 390"/>
                <a:gd name="T5" fmla="*/ 24 h 203"/>
                <a:gd name="T6" fmla="*/ 13 w 390"/>
                <a:gd name="T7" fmla="*/ 50 h 203"/>
                <a:gd name="T8" fmla="*/ 9 w 390"/>
                <a:gd name="T9" fmla="*/ 75 h 203"/>
                <a:gd name="T10" fmla="*/ 4 w 390"/>
                <a:gd name="T11" fmla="*/ 100 h 203"/>
                <a:gd name="T12" fmla="*/ 2 w 390"/>
                <a:gd name="T13" fmla="*/ 126 h 203"/>
                <a:gd name="T14" fmla="*/ 0 w 390"/>
                <a:gd name="T15" fmla="*/ 151 h 203"/>
                <a:gd name="T16" fmla="*/ 0 w 390"/>
                <a:gd name="T17" fmla="*/ 176 h 203"/>
                <a:gd name="T18" fmla="*/ 0 w 390"/>
                <a:gd name="T19" fmla="*/ 203 h 203"/>
                <a:gd name="T20" fmla="*/ 390 w 390"/>
                <a:gd name="T21" fmla="*/ 203 h 203"/>
                <a:gd name="T22" fmla="*/ 390 w 390"/>
                <a:gd name="T23" fmla="*/ 176 h 203"/>
                <a:gd name="T24" fmla="*/ 390 w 390"/>
                <a:gd name="T25" fmla="*/ 151 h 203"/>
                <a:gd name="T26" fmla="*/ 387 w 390"/>
                <a:gd name="T27" fmla="*/ 126 h 203"/>
                <a:gd name="T28" fmla="*/ 385 w 390"/>
                <a:gd name="T29" fmla="*/ 100 h 203"/>
                <a:gd name="T30" fmla="*/ 381 w 390"/>
                <a:gd name="T31" fmla="*/ 75 h 203"/>
                <a:gd name="T32" fmla="*/ 376 w 390"/>
                <a:gd name="T33" fmla="*/ 50 h 203"/>
                <a:gd name="T34" fmla="*/ 371 w 390"/>
                <a:gd name="T35" fmla="*/ 24 h 203"/>
                <a:gd name="T36" fmla="*/ 363 w 390"/>
                <a:gd name="T3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" h="203">
                  <a:moveTo>
                    <a:pt x="363" y="0"/>
                  </a:moveTo>
                  <a:lnTo>
                    <a:pt x="26" y="0"/>
                  </a:lnTo>
                  <a:lnTo>
                    <a:pt x="18" y="24"/>
                  </a:lnTo>
                  <a:lnTo>
                    <a:pt x="13" y="50"/>
                  </a:lnTo>
                  <a:lnTo>
                    <a:pt x="9" y="75"/>
                  </a:lnTo>
                  <a:lnTo>
                    <a:pt x="4" y="100"/>
                  </a:lnTo>
                  <a:lnTo>
                    <a:pt x="2" y="126"/>
                  </a:lnTo>
                  <a:lnTo>
                    <a:pt x="0" y="151"/>
                  </a:lnTo>
                  <a:lnTo>
                    <a:pt x="0" y="176"/>
                  </a:lnTo>
                  <a:lnTo>
                    <a:pt x="0" y="203"/>
                  </a:lnTo>
                  <a:lnTo>
                    <a:pt x="390" y="203"/>
                  </a:lnTo>
                  <a:lnTo>
                    <a:pt x="390" y="176"/>
                  </a:lnTo>
                  <a:lnTo>
                    <a:pt x="390" y="151"/>
                  </a:lnTo>
                  <a:lnTo>
                    <a:pt x="387" y="126"/>
                  </a:lnTo>
                  <a:lnTo>
                    <a:pt x="385" y="100"/>
                  </a:lnTo>
                  <a:lnTo>
                    <a:pt x="381" y="75"/>
                  </a:lnTo>
                  <a:lnTo>
                    <a:pt x="376" y="50"/>
                  </a:lnTo>
                  <a:lnTo>
                    <a:pt x="371" y="24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2" name="Freeform 260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D226468E-D263-4118-8803-95B7F15A0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9888" y="5230813"/>
              <a:ext cx="87313" cy="63500"/>
            </a:xfrm>
            <a:custGeom>
              <a:avLst/>
              <a:gdLst>
                <a:gd name="T0" fmla="*/ 0 w 274"/>
                <a:gd name="T1" fmla="*/ 202 h 202"/>
                <a:gd name="T2" fmla="*/ 209 w 274"/>
                <a:gd name="T3" fmla="*/ 202 h 202"/>
                <a:gd name="T4" fmla="*/ 222 w 274"/>
                <a:gd name="T5" fmla="*/ 180 h 202"/>
                <a:gd name="T6" fmla="*/ 233 w 274"/>
                <a:gd name="T7" fmla="*/ 156 h 202"/>
                <a:gd name="T8" fmla="*/ 244 w 274"/>
                <a:gd name="T9" fmla="*/ 131 h 202"/>
                <a:gd name="T10" fmla="*/ 253 w 274"/>
                <a:gd name="T11" fmla="*/ 106 h 202"/>
                <a:gd name="T12" fmla="*/ 261 w 274"/>
                <a:gd name="T13" fmla="*/ 81 h 202"/>
                <a:gd name="T14" fmla="*/ 266 w 274"/>
                <a:gd name="T15" fmla="*/ 54 h 202"/>
                <a:gd name="T16" fmla="*/ 271 w 274"/>
                <a:gd name="T17" fmla="*/ 28 h 202"/>
                <a:gd name="T18" fmla="*/ 274 w 274"/>
                <a:gd name="T19" fmla="*/ 0 h 202"/>
                <a:gd name="T20" fmla="*/ 45 w 274"/>
                <a:gd name="T21" fmla="*/ 0 h 202"/>
                <a:gd name="T22" fmla="*/ 43 w 274"/>
                <a:gd name="T23" fmla="*/ 26 h 202"/>
                <a:gd name="T24" fmla="*/ 39 w 274"/>
                <a:gd name="T25" fmla="*/ 50 h 202"/>
                <a:gd name="T26" fmla="*/ 35 w 274"/>
                <a:gd name="T27" fmla="*/ 75 h 202"/>
                <a:gd name="T28" fmla="*/ 29 w 274"/>
                <a:gd name="T29" fmla="*/ 101 h 202"/>
                <a:gd name="T30" fmla="*/ 24 w 274"/>
                <a:gd name="T31" fmla="*/ 126 h 202"/>
                <a:gd name="T32" fmla="*/ 16 w 274"/>
                <a:gd name="T33" fmla="*/ 151 h 202"/>
                <a:gd name="T34" fmla="*/ 9 w 274"/>
                <a:gd name="T35" fmla="*/ 177 h 202"/>
                <a:gd name="T36" fmla="*/ 0 w 274"/>
                <a:gd name="T37" fmla="*/ 202 h 202"/>
                <a:gd name="T38" fmla="*/ 0 w 274"/>
                <a:gd name="T39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4" h="202">
                  <a:moveTo>
                    <a:pt x="0" y="202"/>
                  </a:moveTo>
                  <a:lnTo>
                    <a:pt x="209" y="202"/>
                  </a:lnTo>
                  <a:lnTo>
                    <a:pt x="222" y="180"/>
                  </a:lnTo>
                  <a:lnTo>
                    <a:pt x="233" y="156"/>
                  </a:lnTo>
                  <a:lnTo>
                    <a:pt x="244" y="131"/>
                  </a:lnTo>
                  <a:lnTo>
                    <a:pt x="253" y="106"/>
                  </a:lnTo>
                  <a:lnTo>
                    <a:pt x="261" y="81"/>
                  </a:lnTo>
                  <a:lnTo>
                    <a:pt x="266" y="54"/>
                  </a:lnTo>
                  <a:lnTo>
                    <a:pt x="271" y="28"/>
                  </a:lnTo>
                  <a:lnTo>
                    <a:pt x="274" y="0"/>
                  </a:lnTo>
                  <a:lnTo>
                    <a:pt x="45" y="0"/>
                  </a:lnTo>
                  <a:lnTo>
                    <a:pt x="43" y="26"/>
                  </a:lnTo>
                  <a:lnTo>
                    <a:pt x="39" y="50"/>
                  </a:lnTo>
                  <a:lnTo>
                    <a:pt x="35" y="75"/>
                  </a:lnTo>
                  <a:lnTo>
                    <a:pt x="29" y="101"/>
                  </a:lnTo>
                  <a:lnTo>
                    <a:pt x="24" y="126"/>
                  </a:lnTo>
                  <a:lnTo>
                    <a:pt x="16" y="151"/>
                  </a:lnTo>
                  <a:lnTo>
                    <a:pt x="9" y="177"/>
                  </a:lnTo>
                  <a:lnTo>
                    <a:pt x="0" y="202"/>
                  </a:lnTo>
                  <a:lnTo>
                    <a:pt x="0" y="202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" name="Freeform 2609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48FBE1C5-0F3C-4593-98CF-A79A5BC6A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03050" y="5303838"/>
              <a:ext cx="82550" cy="60325"/>
            </a:xfrm>
            <a:custGeom>
              <a:avLst/>
              <a:gdLst>
                <a:gd name="T0" fmla="*/ 0 w 262"/>
                <a:gd name="T1" fmla="*/ 0 h 186"/>
                <a:gd name="T2" fmla="*/ 10 w 262"/>
                <a:gd name="T3" fmla="*/ 23 h 186"/>
                <a:gd name="T4" fmla="*/ 21 w 262"/>
                <a:gd name="T5" fmla="*/ 46 h 186"/>
                <a:gd name="T6" fmla="*/ 33 w 262"/>
                <a:gd name="T7" fmla="*/ 69 h 186"/>
                <a:gd name="T8" fmla="*/ 46 w 262"/>
                <a:gd name="T9" fmla="*/ 92 h 186"/>
                <a:gd name="T10" fmla="*/ 60 w 262"/>
                <a:gd name="T11" fmla="*/ 115 h 186"/>
                <a:gd name="T12" fmla="*/ 75 w 262"/>
                <a:gd name="T13" fmla="*/ 140 h 186"/>
                <a:gd name="T14" fmla="*/ 90 w 262"/>
                <a:gd name="T15" fmla="*/ 163 h 186"/>
                <a:gd name="T16" fmla="*/ 106 w 262"/>
                <a:gd name="T17" fmla="*/ 186 h 186"/>
                <a:gd name="T18" fmla="*/ 117 w 262"/>
                <a:gd name="T19" fmla="*/ 186 h 186"/>
                <a:gd name="T20" fmla="*/ 130 w 262"/>
                <a:gd name="T21" fmla="*/ 186 h 186"/>
                <a:gd name="T22" fmla="*/ 143 w 262"/>
                <a:gd name="T23" fmla="*/ 186 h 186"/>
                <a:gd name="T24" fmla="*/ 155 w 262"/>
                <a:gd name="T25" fmla="*/ 186 h 186"/>
                <a:gd name="T26" fmla="*/ 171 w 262"/>
                <a:gd name="T27" fmla="*/ 163 h 186"/>
                <a:gd name="T28" fmla="*/ 187 w 262"/>
                <a:gd name="T29" fmla="*/ 138 h 186"/>
                <a:gd name="T30" fmla="*/ 201 w 262"/>
                <a:gd name="T31" fmla="*/ 115 h 186"/>
                <a:gd name="T32" fmla="*/ 215 w 262"/>
                <a:gd name="T33" fmla="*/ 92 h 186"/>
                <a:gd name="T34" fmla="*/ 229 w 262"/>
                <a:gd name="T35" fmla="*/ 69 h 186"/>
                <a:gd name="T36" fmla="*/ 241 w 262"/>
                <a:gd name="T37" fmla="*/ 46 h 186"/>
                <a:gd name="T38" fmla="*/ 252 w 262"/>
                <a:gd name="T39" fmla="*/ 23 h 186"/>
                <a:gd name="T40" fmla="*/ 262 w 262"/>
                <a:gd name="T41" fmla="*/ 0 h 186"/>
                <a:gd name="T42" fmla="*/ 0 w 262"/>
                <a:gd name="T4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2" h="186">
                  <a:moveTo>
                    <a:pt x="0" y="0"/>
                  </a:moveTo>
                  <a:lnTo>
                    <a:pt x="10" y="23"/>
                  </a:lnTo>
                  <a:lnTo>
                    <a:pt x="21" y="46"/>
                  </a:lnTo>
                  <a:lnTo>
                    <a:pt x="33" y="69"/>
                  </a:lnTo>
                  <a:lnTo>
                    <a:pt x="46" y="92"/>
                  </a:lnTo>
                  <a:lnTo>
                    <a:pt x="60" y="115"/>
                  </a:lnTo>
                  <a:lnTo>
                    <a:pt x="75" y="140"/>
                  </a:lnTo>
                  <a:lnTo>
                    <a:pt x="90" y="163"/>
                  </a:lnTo>
                  <a:lnTo>
                    <a:pt x="106" y="186"/>
                  </a:lnTo>
                  <a:lnTo>
                    <a:pt x="117" y="186"/>
                  </a:lnTo>
                  <a:lnTo>
                    <a:pt x="130" y="186"/>
                  </a:lnTo>
                  <a:lnTo>
                    <a:pt x="143" y="186"/>
                  </a:lnTo>
                  <a:lnTo>
                    <a:pt x="155" y="186"/>
                  </a:lnTo>
                  <a:lnTo>
                    <a:pt x="171" y="163"/>
                  </a:lnTo>
                  <a:lnTo>
                    <a:pt x="187" y="138"/>
                  </a:lnTo>
                  <a:lnTo>
                    <a:pt x="201" y="115"/>
                  </a:lnTo>
                  <a:lnTo>
                    <a:pt x="215" y="92"/>
                  </a:lnTo>
                  <a:lnTo>
                    <a:pt x="229" y="69"/>
                  </a:lnTo>
                  <a:lnTo>
                    <a:pt x="241" y="46"/>
                  </a:lnTo>
                  <a:lnTo>
                    <a:pt x="252" y="23"/>
                  </a:lnTo>
                  <a:lnTo>
                    <a:pt x="2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4" name="Freeform 26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1907857-4094-49A6-A544-1CD92CBEB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3525" y="5076825"/>
              <a:ext cx="101600" cy="69850"/>
            </a:xfrm>
            <a:custGeom>
              <a:avLst/>
              <a:gdLst>
                <a:gd name="T0" fmla="*/ 317 w 317"/>
                <a:gd name="T1" fmla="*/ 220 h 220"/>
                <a:gd name="T2" fmla="*/ 306 w 317"/>
                <a:gd name="T3" fmla="*/ 192 h 220"/>
                <a:gd name="T4" fmla="*/ 294 w 317"/>
                <a:gd name="T5" fmla="*/ 163 h 220"/>
                <a:gd name="T6" fmla="*/ 280 w 317"/>
                <a:gd name="T7" fmla="*/ 136 h 220"/>
                <a:gd name="T8" fmla="*/ 264 w 317"/>
                <a:gd name="T9" fmla="*/ 108 h 220"/>
                <a:gd name="T10" fmla="*/ 247 w 317"/>
                <a:gd name="T11" fmla="*/ 81 h 220"/>
                <a:gd name="T12" fmla="*/ 228 w 317"/>
                <a:gd name="T13" fmla="*/ 54 h 220"/>
                <a:gd name="T14" fmla="*/ 208 w 317"/>
                <a:gd name="T15" fmla="*/ 28 h 220"/>
                <a:gd name="T16" fmla="*/ 187 w 317"/>
                <a:gd name="T17" fmla="*/ 1 h 220"/>
                <a:gd name="T18" fmla="*/ 173 w 317"/>
                <a:gd name="T19" fmla="*/ 0 h 220"/>
                <a:gd name="T20" fmla="*/ 159 w 317"/>
                <a:gd name="T21" fmla="*/ 0 h 220"/>
                <a:gd name="T22" fmla="*/ 149 w 317"/>
                <a:gd name="T23" fmla="*/ 0 h 220"/>
                <a:gd name="T24" fmla="*/ 139 w 317"/>
                <a:gd name="T25" fmla="*/ 0 h 220"/>
                <a:gd name="T26" fmla="*/ 134 w 317"/>
                <a:gd name="T27" fmla="*/ 1 h 220"/>
                <a:gd name="T28" fmla="*/ 130 w 317"/>
                <a:gd name="T29" fmla="*/ 1 h 220"/>
                <a:gd name="T30" fmla="*/ 109 w 317"/>
                <a:gd name="T31" fmla="*/ 28 h 220"/>
                <a:gd name="T32" fmla="*/ 89 w 317"/>
                <a:gd name="T33" fmla="*/ 54 h 220"/>
                <a:gd name="T34" fmla="*/ 71 w 317"/>
                <a:gd name="T35" fmla="*/ 81 h 220"/>
                <a:gd name="T36" fmla="*/ 53 w 317"/>
                <a:gd name="T37" fmla="*/ 108 h 220"/>
                <a:gd name="T38" fmla="*/ 38 w 317"/>
                <a:gd name="T39" fmla="*/ 136 h 220"/>
                <a:gd name="T40" fmla="*/ 23 w 317"/>
                <a:gd name="T41" fmla="*/ 163 h 220"/>
                <a:gd name="T42" fmla="*/ 11 w 317"/>
                <a:gd name="T43" fmla="*/ 192 h 220"/>
                <a:gd name="T44" fmla="*/ 0 w 317"/>
                <a:gd name="T45" fmla="*/ 220 h 220"/>
                <a:gd name="T46" fmla="*/ 317 w 317"/>
                <a:gd name="T47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7" h="220">
                  <a:moveTo>
                    <a:pt x="317" y="220"/>
                  </a:moveTo>
                  <a:lnTo>
                    <a:pt x="306" y="192"/>
                  </a:lnTo>
                  <a:lnTo>
                    <a:pt x="294" y="163"/>
                  </a:lnTo>
                  <a:lnTo>
                    <a:pt x="280" y="136"/>
                  </a:lnTo>
                  <a:lnTo>
                    <a:pt x="264" y="108"/>
                  </a:lnTo>
                  <a:lnTo>
                    <a:pt x="247" y="81"/>
                  </a:lnTo>
                  <a:lnTo>
                    <a:pt x="228" y="54"/>
                  </a:lnTo>
                  <a:lnTo>
                    <a:pt x="208" y="28"/>
                  </a:lnTo>
                  <a:lnTo>
                    <a:pt x="187" y="1"/>
                  </a:lnTo>
                  <a:lnTo>
                    <a:pt x="173" y="0"/>
                  </a:lnTo>
                  <a:lnTo>
                    <a:pt x="159" y="0"/>
                  </a:lnTo>
                  <a:lnTo>
                    <a:pt x="149" y="0"/>
                  </a:lnTo>
                  <a:lnTo>
                    <a:pt x="139" y="0"/>
                  </a:lnTo>
                  <a:lnTo>
                    <a:pt x="134" y="1"/>
                  </a:lnTo>
                  <a:lnTo>
                    <a:pt x="130" y="1"/>
                  </a:lnTo>
                  <a:lnTo>
                    <a:pt x="109" y="28"/>
                  </a:lnTo>
                  <a:lnTo>
                    <a:pt x="89" y="54"/>
                  </a:lnTo>
                  <a:lnTo>
                    <a:pt x="71" y="81"/>
                  </a:lnTo>
                  <a:lnTo>
                    <a:pt x="53" y="108"/>
                  </a:lnTo>
                  <a:lnTo>
                    <a:pt x="38" y="136"/>
                  </a:lnTo>
                  <a:lnTo>
                    <a:pt x="23" y="163"/>
                  </a:lnTo>
                  <a:lnTo>
                    <a:pt x="11" y="192"/>
                  </a:lnTo>
                  <a:lnTo>
                    <a:pt x="0" y="220"/>
                  </a:lnTo>
                  <a:lnTo>
                    <a:pt x="317" y="22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" name="Freeform 26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A16EAE2-C07D-4241-86A2-3D91CB7C5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6550" y="5080000"/>
              <a:ext cx="100013" cy="66675"/>
            </a:xfrm>
            <a:custGeom>
              <a:avLst/>
              <a:gdLst>
                <a:gd name="T0" fmla="*/ 316 w 316"/>
                <a:gd name="T1" fmla="*/ 214 h 214"/>
                <a:gd name="T2" fmla="*/ 303 w 316"/>
                <a:gd name="T3" fmla="*/ 193 h 214"/>
                <a:gd name="T4" fmla="*/ 289 w 316"/>
                <a:gd name="T5" fmla="*/ 174 h 214"/>
                <a:gd name="T6" fmla="*/ 273 w 316"/>
                <a:gd name="T7" fmla="*/ 155 h 214"/>
                <a:gd name="T8" fmla="*/ 257 w 316"/>
                <a:gd name="T9" fmla="*/ 136 h 214"/>
                <a:gd name="T10" fmla="*/ 240 w 316"/>
                <a:gd name="T11" fmla="*/ 119 h 214"/>
                <a:gd name="T12" fmla="*/ 222 w 316"/>
                <a:gd name="T13" fmla="*/ 103 h 214"/>
                <a:gd name="T14" fmla="*/ 203 w 316"/>
                <a:gd name="T15" fmla="*/ 88 h 214"/>
                <a:gd name="T16" fmla="*/ 183 w 316"/>
                <a:gd name="T17" fmla="*/ 73 h 214"/>
                <a:gd name="T18" fmla="*/ 162 w 316"/>
                <a:gd name="T19" fmla="*/ 59 h 214"/>
                <a:gd name="T20" fmla="*/ 141 w 316"/>
                <a:gd name="T21" fmla="*/ 47 h 214"/>
                <a:gd name="T22" fmla="*/ 119 w 316"/>
                <a:gd name="T23" fmla="*/ 36 h 214"/>
                <a:gd name="T24" fmla="*/ 96 w 316"/>
                <a:gd name="T25" fmla="*/ 26 h 214"/>
                <a:gd name="T26" fmla="*/ 73 w 316"/>
                <a:gd name="T27" fmla="*/ 18 h 214"/>
                <a:gd name="T28" fmla="*/ 49 w 316"/>
                <a:gd name="T29" fmla="*/ 11 h 214"/>
                <a:gd name="T30" fmla="*/ 24 w 316"/>
                <a:gd name="T31" fmla="*/ 4 h 214"/>
                <a:gd name="T32" fmla="*/ 0 w 316"/>
                <a:gd name="T33" fmla="*/ 0 h 214"/>
                <a:gd name="T34" fmla="*/ 19 w 316"/>
                <a:gd name="T35" fmla="*/ 25 h 214"/>
                <a:gd name="T36" fmla="*/ 38 w 316"/>
                <a:gd name="T37" fmla="*/ 51 h 214"/>
                <a:gd name="T38" fmla="*/ 54 w 316"/>
                <a:gd name="T39" fmla="*/ 78 h 214"/>
                <a:gd name="T40" fmla="*/ 70 w 316"/>
                <a:gd name="T41" fmla="*/ 104 h 214"/>
                <a:gd name="T42" fmla="*/ 84 w 316"/>
                <a:gd name="T43" fmla="*/ 131 h 214"/>
                <a:gd name="T44" fmla="*/ 96 w 316"/>
                <a:gd name="T45" fmla="*/ 158 h 214"/>
                <a:gd name="T46" fmla="*/ 108 w 316"/>
                <a:gd name="T47" fmla="*/ 186 h 214"/>
                <a:gd name="T48" fmla="*/ 118 w 316"/>
                <a:gd name="T49" fmla="*/ 214 h 214"/>
                <a:gd name="T50" fmla="*/ 316 w 316"/>
                <a:gd name="T51" fmla="*/ 21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214">
                  <a:moveTo>
                    <a:pt x="316" y="214"/>
                  </a:moveTo>
                  <a:lnTo>
                    <a:pt x="303" y="193"/>
                  </a:lnTo>
                  <a:lnTo>
                    <a:pt x="289" y="174"/>
                  </a:lnTo>
                  <a:lnTo>
                    <a:pt x="273" y="155"/>
                  </a:lnTo>
                  <a:lnTo>
                    <a:pt x="257" y="136"/>
                  </a:lnTo>
                  <a:lnTo>
                    <a:pt x="240" y="119"/>
                  </a:lnTo>
                  <a:lnTo>
                    <a:pt x="222" y="103"/>
                  </a:lnTo>
                  <a:lnTo>
                    <a:pt x="203" y="88"/>
                  </a:lnTo>
                  <a:lnTo>
                    <a:pt x="183" y="73"/>
                  </a:lnTo>
                  <a:lnTo>
                    <a:pt x="162" y="59"/>
                  </a:lnTo>
                  <a:lnTo>
                    <a:pt x="141" y="47"/>
                  </a:lnTo>
                  <a:lnTo>
                    <a:pt x="119" y="36"/>
                  </a:lnTo>
                  <a:lnTo>
                    <a:pt x="96" y="26"/>
                  </a:lnTo>
                  <a:lnTo>
                    <a:pt x="73" y="18"/>
                  </a:lnTo>
                  <a:lnTo>
                    <a:pt x="49" y="11"/>
                  </a:lnTo>
                  <a:lnTo>
                    <a:pt x="24" y="4"/>
                  </a:lnTo>
                  <a:lnTo>
                    <a:pt x="0" y="0"/>
                  </a:lnTo>
                  <a:lnTo>
                    <a:pt x="19" y="25"/>
                  </a:lnTo>
                  <a:lnTo>
                    <a:pt x="38" y="51"/>
                  </a:lnTo>
                  <a:lnTo>
                    <a:pt x="54" y="78"/>
                  </a:lnTo>
                  <a:lnTo>
                    <a:pt x="70" y="104"/>
                  </a:lnTo>
                  <a:lnTo>
                    <a:pt x="84" y="131"/>
                  </a:lnTo>
                  <a:lnTo>
                    <a:pt x="96" y="158"/>
                  </a:lnTo>
                  <a:lnTo>
                    <a:pt x="108" y="186"/>
                  </a:lnTo>
                  <a:lnTo>
                    <a:pt x="118" y="214"/>
                  </a:lnTo>
                  <a:lnTo>
                    <a:pt x="316" y="214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" name="Freeform 26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A1222513-1E40-4F02-939D-D1CE89C4C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7825" y="5156200"/>
              <a:ext cx="79375" cy="65088"/>
            </a:xfrm>
            <a:custGeom>
              <a:avLst/>
              <a:gdLst>
                <a:gd name="T0" fmla="*/ 205 w 252"/>
                <a:gd name="T1" fmla="*/ 0 h 203"/>
                <a:gd name="T2" fmla="*/ 0 w 252"/>
                <a:gd name="T3" fmla="*/ 0 h 203"/>
                <a:gd name="T4" fmla="*/ 6 w 252"/>
                <a:gd name="T5" fmla="*/ 24 h 203"/>
                <a:gd name="T6" fmla="*/ 12 w 252"/>
                <a:gd name="T7" fmla="*/ 50 h 203"/>
                <a:gd name="T8" fmla="*/ 16 w 252"/>
                <a:gd name="T9" fmla="*/ 75 h 203"/>
                <a:gd name="T10" fmla="*/ 20 w 252"/>
                <a:gd name="T11" fmla="*/ 100 h 203"/>
                <a:gd name="T12" fmla="*/ 23 w 252"/>
                <a:gd name="T13" fmla="*/ 126 h 203"/>
                <a:gd name="T14" fmla="*/ 24 w 252"/>
                <a:gd name="T15" fmla="*/ 151 h 203"/>
                <a:gd name="T16" fmla="*/ 24 w 252"/>
                <a:gd name="T17" fmla="*/ 176 h 203"/>
                <a:gd name="T18" fmla="*/ 24 w 252"/>
                <a:gd name="T19" fmla="*/ 203 h 203"/>
                <a:gd name="T20" fmla="*/ 252 w 252"/>
                <a:gd name="T21" fmla="*/ 203 h 203"/>
                <a:gd name="T22" fmla="*/ 252 w 252"/>
                <a:gd name="T23" fmla="*/ 200 h 203"/>
                <a:gd name="T24" fmla="*/ 252 w 252"/>
                <a:gd name="T25" fmla="*/ 199 h 203"/>
                <a:gd name="T26" fmla="*/ 251 w 252"/>
                <a:gd name="T27" fmla="*/ 173 h 203"/>
                <a:gd name="T28" fmla="*/ 249 w 252"/>
                <a:gd name="T29" fmla="*/ 147 h 203"/>
                <a:gd name="T30" fmla="*/ 245 w 252"/>
                <a:gd name="T31" fmla="*/ 120 h 203"/>
                <a:gd name="T32" fmla="*/ 240 w 252"/>
                <a:gd name="T33" fmla="*/ 95 h 203"/>
                <a:gd name="T34" fmla="*/ 233 w 252"/>
                <a:gd name="T35" fmla="*/ 71 h 203"/>
                <a:gd name="T36" fmla="*/ 226 w 252"/>
                <a:gd name="T37" fmla="*/ 46 h 203"/>
                <a:gd name="T38" fmla="*/ 216 w 252"/>
                <a:gd name="T39" fmla="*/ 23 h 203"/>
                <a:gd name="T40" fmla="*/ 205 w 252"/>
                <a:gd name="T41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2" h="203">
                  <a:moveTo>
                    <a:pt x="205" y="0"/>
                  </a:moveTo>
                  <a:lnTo>
                    <a:pt x="0" y="0"/>
                  </a:lnTo>
                  <a:lnTo>
                    <a:pt x="6" y="24"/>
                  </a:lnTo>
                  <a:lnTo>
                    <a:pt x="12" y="50"/>
                  </a:lnTo>
                  <a:lnTo>
                    <a:pt x="16" y="75"/>
                  </a:lnTo>
                  <a:lnTo>
                    <a:pt x="20" y="100"/>
                  </a:lnTo>
                  <a:lnTo>
                    <a:pt x="23" y="126"/>
                  </a:lnTo>
                  <a:lnTo>
                    <a:pt x="24" y="151"/>
                  </a:lnTo>
                  <a:lnTo>
                    <a:pt x="24" y="176"/>
                  </a:lnTo>
                  <a:lnTo>
                    <a:pt x="24" y="203"/>
                  </a:lnTo>
                  <a:lnTo>
                    <a:pt x="252" y="203"/>
                  </a:lnTo>
                  <a:lnTo>
                    <a:pt x="252" y="200"/>
                  </a:lnTo>
                  <a:lnTo>
                    <a:pt x="252" y="199"/>
                  </a:lnTo>
                  <a:lnTo>
                    <a:pt x="251" y="173"/>
                  </a:lnTo>
                  <a:lnTo>
                    <a:pt x="249" y="147"/>
                  </a:lnTo>
                  <a:lnTo>
                    <a:pt x="245" y="120"/>
                  </a:lnTo>
                  <a:lnTo>
                    <a:pt x="240" y="95"/>
                  </a:lnTo>
                  <a:lnTo>
                    <a:pt x="233" y="71"/>
                  </a:lnTo>
                  <a:lnTo>
                    <a:pt x="226" y="46"/>
                  </a:lnTo>
                  <a:lnTo>
                    <a:pt x="216" y="23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7" name="Freeform 26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526A39F-50C5-4ED9-904E-A26B4E250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4963" y="5303838"/>
              <a:ext cx="95250" cy="58738"/>
            </a:xfrm>
            <a:custGeom>
              <a:avLst/>
              <a:gdLst>
                <a:gd name="T0" fmla="*/ 0 w 300"/>
                <a:gd name="T1" fmla="*/ 181 h 181"/>
                <a:gd name="T2" fmla="*/ 23 w 300"/>
                <a:gd name="T3" fmla="*/ 177 h 181"/>
                <a:gd name="T4" fmla="*/ 45 w 300"/>
                <a:gd name="T5" fmla="*/ 173 h 181"/>
                <a:gd name="T6" fmla="*/ 67 w 300"/>
                <a:gd name="T7" fmla="*/ 166 h 181"/>
                <a:gd name="T8" fmla="*/ 89 w 300"/>
                <a:gd name="T9" fmla="*/ 159 h 181"/>
                <a:gd name="T10" fmla="*/ 110 w 300"/>
                <a:gd name="T11" fmla="*/ 151 h 181"/>
                <a:gd name="T12" fmla="*/ 131 w 300"/>
                <a:gd name="T13" fmla="*/ 142 h 181"/>
                <a:gd name="T14" fmla="*/ 150 w 300"/>
                <a:gd name="T15" fmla="*/ 131 h 181"/>
                <a:gd name="T16" fmla="*/ 169 w 300"/>
                <a:gd name="T17" fmla="*/ 120 h 181"/>
                <a:gd name="T18" fmla="*/ 188 w 300"/>
                <a:gd name="T19" fmla="*/ 108 h 181"/>
                <a:gd name="T20" fmla="*/ 207 w 300"/>
                <a:gd name="T21" fmla="*/ 94 h 181"/>
                <a:gd name="T22" fmla="*/ 224 w 300"/>
                <a:gd name="T23" fmla="*/ 81 h 181"/>
                <a:gd name="T24" fmla="*/ 241 w 300"/>
                <a:gd name="T25" fmla="*/ 66 h 181"/>
                <a:gd name="T26" fmla="*/ 256 w 300"/>
                <a:gd name="T27" fmla="*/ 50 h 181"/>
                <a:gd name="T28" fmla="*/ 271 w 300"/>
                <a:gd name="T29" fmla="*/ 34 h 181"/>
                <a:gd name="T30" fmla="*/ 286 w 300"/>
                <a:gd name="T31" fmla="*/ 17 h 181"/>
                <a:gd name="T32" fmla="*/ 300 w 300"/>
                <a:gd name="T33" fmla="*/ 0 h 181"/>
                <a:gd name="T34" fmla="*/ 99 w 300"/>
                <a:gd name="T35" fmla="*/ 0 h 181"/>
                <a:gd name="T36" fmla="*/ 89 w 300"/>
                <a:gd name="T37" fmla="*/ 23 h 181"/>
                <a:gd name="T38" fmla="*/ 79 w 300"/>
                <a:gd name="T39" fmla="*/ 45 h 181"/>
                <a:gd name="T40" fmla="*/ 68 w 300"/>
                <a:gd name="T41" fmla="*/ 68 h 181"/>
                <a:gd name="T42" fmla="*/ 56 w 300"/>
                <a:gd name="T43" fmla="*/ 91 h 181"/>
                <a:gd name="T44" fmla="*/ 42 w 300"/>
                <a:gd name="T45" fmla="*/ 113 h 181"/>
                <a:gd name="T46" fmla="*/ 29 w 300"/>
                <a:gd name="T47" fmla="*/ 136 h 181"/>
                <a:gd name="T48" fmla="*/ 15 w 300"/>
                <a:gd name="T49" fmla="*/ 159 h 181"/>
                <a:gd name="T50" fmla="*/ 0 w 300"/>
                <a:gd name="T51" fmla="*/ 181 h 181"/>
                <a:gd name="T52" fmla="*/ 0 w 300"/>
                <a:gd name="T53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00" h="181">
                  <a:moveTo>
                    <a:pt x="0" y="181"/>
                  </a:moveTo>
                  <a:lnTo>
                    <a:pt x="23" y="177"/>
                  </a:lnTo>
                  <a:lnTo>
                    <a:pt x="45" y="173"/>
                  </a:lnTo>
                  <a:lnTo>
                    <a:pt x="67" y="166"/>
                  </a:lnTo>
                  <a:lnTo>
                    <a:pt x="89" y="159"/>
                  </a:lnTo>
                  <a:lnTo>
                    <a:pt x="110" y="151"/>
                  </a:lnTo>
                  <a:lnTo>
                    <a:pt x="131" y="142"/>
                  </a:lnTo>
                  <a:lnTo>
                    <a:pt x="150" y="131"/>
                  </a:lnTo>
                  <a:lnTo>
                    <a:pt x="169" y="120"/>
                  </a:lnTo>
                  <a:lnTo>
                    <a:pt x="188" y="108"/>
                  </a:lnTo>
                  <a:lnTo>
                    <a:pt x="207" y="94"/>
                  </a:lnTo>
                  <a:lnTo>
                    <a:pt x="224" y="81"/>
                  </a:lnTo>
                  <a:lnTo>
                    <a:pt x="241" y="66"/>
                  </a:lnTo>
                  <a:lnTo>
                    <a:pt x="256" y="50"/>
                  </a:lnTo>
                  <a:lnTo>
                    <a:pt x="271" y="34"/>
                  </a:lnTo>
                  <a:lnTo>
                    <a:pt x="286" y="17"/>
                  </a:lnTo>
                  <a:lnTo>
                    <a:pt x="300" y="0"/>
                  </a:lnTo>
                  <a:lnTo>
                    <a:pt x="99" y="0"/>
                  </a:lnTo>
                  <a:lnTo>
                    <a:pt x="89" y="23"/>
                  </a:lnTo>
                  <a:lnTo>
                    <a:pt x="79" y="45"/>
                  </a:lnTo>
                  <a:lnTo>
                    <a:pt x="68" y="68"/>
                  </a:lnTo>
                  <a:lnTo>
                    <a:pt x="56" y="91"/>
                  </a:lnTo>
                  <a:lnTo>
                    <a:pt x="42" y="113"/>
                  </a:lnTo>
                  <a:lnTo>
                    <a:pt x="29" y="136"/>
                  </a:lnTo>
                  <a:lnTo>
                    <a:pt x="15" y="159"/>
                  </a:lnTo>
                  <a:lnTo>
                    <a:pt x="0" y="181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8" name="Freeform 26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AE69804-9DAA-4CE8-9AF5-73EB0B5F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8438" y="5303838"/>
              <a:ext cx="95250" cy="58738"/>
            </a:xfrm>
            <a:custGeom>
              <a:avLst/>
              <a:gdLst>
                <a:gd name="T0" fmla="*/ 0 w 299"/>
                <a:gd name="T1" fmla="*/ 0 h 181"/>
                <a:gd name="T2" fmla="*/ 14 w 299"/>
                <a:gd name="T3" fmla="*/ 17 h 181"/>
                <a:gd name="T4" fmla="*/ 28 w 299"/>
                <a:gd name="T5" fmla="*/ 34 h 181"/>
                <a:gd name="T6" fmla="*/ 43 w 299"/>
                <a:gd name="T7" fmla="*/ 50 h 181"/>
                <a:gd name="T8" fmla="*/ 59 w 299"/>
                <a:gd name="T9" fmla="*/ 66 h 181"/>
                <a:gd name="T10" fmla="*/ 76 w 299"/>
                <a:gd name="T11" fmla="*/ 81 h 181"/>
                <a:gd name="T12" fmla="*/ 93 w 299"/>
                <a:gd name="T13" fmla="*/ 95 h 181"/>
                <a:gd name="T14" fmla="*/ 112 w 299"/>
                <a:gd name="T15" fmla="*/ 108 h 181"/>
                <a:gd name="T16" fmla="*/ 130 w 299"/>
                <a:gd name="T17" fmla="*/ 121 h 181"/>
                <a:gd name="T18" fmla="*/ 149 w 299"/>
                <a:gd name="T19" fmla="*/ 132 h 181"/>
                <a:gd name="T20" fmla="*/ 169 w 299"/>
                <a:gd name="T21" fmla="*/ 142 h 181"/>
                <a:gd name="T22" fmla="*/ 190 w 299"/>
                <a:gd name="T23" fmla="*/ 152 h 181"/>
                <a:gd name="T24" fmla="*/ 211 w 299"/>
                <a:gd name="T25" fmla="*/ 159 h 181"/>
                <a:gd name="T26" fmla="*/ 232 w 299"/>
                <a:gd name="T27" fmla="*/ 167 h 181"/>
                <a:gd name="T28" fmla="*/ 254 w 299"/>
                <a:gd name="T29" fmla="*/ 173 h 181"/>
                <a:gd name="T30" fmla="*/ 276 w 299"/>
                <a:gd name="T31" fmla="*/ 178 h 181"/>
                <a:gd name="T32" fmla="*/ 299 w 299"/>
                <a:gd name="T33" fmla="*/ 181 h 181"/>
                <a:gd name="T34" fmla="*/ 283 w 299"/>
                <a:gd name="T35" fmla="*/ 159 h 181"/>
                <a:gd name="T36" fmla="*/ 269 w 299"/>
                <a:gd name="T37" fmla="*/ 136 h 181"/>
                <a:gd name="T38" fmla="*/ 256 w 299"/>
                <a:gd name="T39" fmla="*/ 113 h 181"/>
                <a:gd name="T40" fmla="*/ 243 w 299"/>
                <a:gd name="T41" fmla="*/ 91 h 181"/>
                <a:gd name="T42" fmla="*/ 231 w 299"/>
                <a:gd name="T43" fmla="*/ 68 h 181"/>
                <a:gd name="T44" fmla="*/ 220 w 299"/>
                <a:gd name="T45" fmla="*/ 45 h 181"/>
                <a:gd name="T46" fmla="*/ 210 w 299"/>
                <a:gd name="T47" fmla="*/ 23 h 181"/>
                <a:gd name="T48" fmla="*/ 200 w 299"/>
                <a:gd name="T49" fmla="*/ 0 h 181"/>
                <a:gd name="T50" fmla="*/ 0 w 299"/>
                <a:gd name="T5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9" h="181">
                  <a:moveTo>
                    <a:pt x="0" y="0"/>
                  </a:moveTo>
                  <a:lnTo>
                    <a:pt x="14" y="17"/>
                  </a:lnTo>
                  <a:lnTo>
                    <a:pt x="28" y="34"/>
                  </a:lnTo>
                  <a:lnTo>
                    <a:pt x="43" y="50"/>
                  </a:lnTo>
                  <a:lnTo>
                    <a:pt x="59" y="66"/>
                  </a:lnTo>
                  <a:lnTo>
                    <a:pt x="76" y="81"/>
                  </a:lnTo>
                  <a:lnTo>
                    <a:pt x="93" y="95"/>
                  </a:lnTo>
                  <a:lnTo>
                    <a:pt x="112" y="108"/>
                  </a:lnTo>
                  <a:lnTo>
                    <a:pt x="130" y="121"/>
                  </a:lnTo>
                  <a:lnTo>
                    <a:pt x="149" y="132"/>
                  </a:lnTo>
                  <a:lnTo>
                    <a:pt x="169" y="142"/>
                  </a:lnTo>
                  <a:lnTo>
                    <a:pt x="190" y="152"/>
                  </a:lnTo>
                  <a:lnTo>
                    <a:pt x="211" y="159"/>
                  </a:lnTo>
                  <a:lnTo>
                    <a:pt x="232" y="167"/>
                  </a:lnTo>
                  <a:lnTo>
                    <a:pt x="254" y="173"/>
                  </a:lnTo>
                  <a:lnTo>
                    <a:pt x="276" y="178"/>
                  </a:lnTo>
                  <a:lnTo>
                    <a:pt x="299" y="181"/>
                  </a:lnTo>
                  <a:lnTo>
                    <a:pt x="283" y="159"/>
                  </a:lnTo>
                  <a:lnTo>
                    <a:pt x="269" y="136"/>
                  </a:lnTo>
                  <a:lnTo>
                    <a:pt x="256" y="113"/>
                  </a:lnTo>
                  <a:lnTo>
                    <a:pt x="243" y="91"/>
                  </a:lnTo>
                  <a:lnTo>
                    <a:pt x="231" y="68"/>
                  </a:lnTo>
                  <a:lnTo>
                    <a:pt x="220" y="45"/>
                  </a:lnTo>
                  <a:lnTo>
                    <a:pt x="210" y="23"/>
                  </a:lnTo>
                  <a:lnTo>
                    <a:pt x="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9" name="Freeform 261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17FC7D8-4172-41FA-B86F-BC8C813DE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1450" y="5230813"/>
              <a:ext cx="87313" cy="63500"/>
            </a:xfrm>
            <a:custGeom>
              <a:avLst/>
              <a:gdLst>
                <a:gd name="T0" fmla="*/ 229 w 275"/>
                <a:gd name="T1" fmla="*/ 0 h 202"/>
                <a:gd name="T2" fmla="*/ 0 w 275"/>
                <a:gd name="T3" fmla="*/ 0 h 202"/>
                <a:gd name="T4" fmla="*/ 4 w 275"/>
                <a:gd name="T5" fmla="*/ 28 h 202"/>
                <a:gd name="T6" fmla="*/ 9 w 275"/>
                <a:gd name="T7" fmla="*/ 54 h 202"/>
                <a:gd name="T8" fmla="*/ 15 w 275"/>
                <a:gd name="T9" fmla="*/ 81 h 202"/>
                <a:gd name="T10" fmla="*/ 22 w 275"/>
                <a:gd name="T11" fmla="*/ 106 h 202"/>
                <a:gd name="T12" fmla="*/ 32 w 275"/>
                <a:gd name="T13" fmla="*/ 131 h 202"/>
                <a:gd name="T14" fmla="*/ 42 w 275"/>
                <a:gd name="T15" fmla="*/ 156 h 202"/>
                <a:gd name="T16" fmla="*/ 54 w 275"/>
                <a:gd name="T17" fmla="*/ 180 h 202"/>
                <a:gd name="T18" fmla="*/ 68 w 275"/>
                <a:gd name="T19" fmla="*/ 202 h 202"/>
                <a:gd name="T20" fmla="*/ 275 w 275"/>
                <a:gd name="T21" fmla="*/ 202 h 202"/>
                <a:gd name="T22" fmla="*/ 266 w 275"/>
                <a:gd name="T23" fmla="*/ 177 h 202"/>
                <a:gd name="T24" fmla="*/ 258 w 275"/>
                <a:gd name="T25" fmla="*/ 151 h 202"/>
                <a:gd name="T26" fmla="*/ 250 w 275"/>
                <a:gd name="T27" fmla="*/ 126 h 202"/>
                <a:gd name="T28" fmla="*/ 245 w 275"/>
                <a:gd name="T29" fmla="*/ 101 h 202"/>
                <a:gd name="T30" fmla="*/ 239 w 275"/>
                <a:gd name="T31" fmla="*/ 75 h 202"/>
                <a:gd name="T32" fmla="*/ 235 w 275"/>
                <a:gd name="T33" fmla="*/ 51 h 202"/>
                <a:gd name="T34" fmla="*/ 232 w 275"/>
                <a:gd name="T35" fmla="*/ 26 h 202"/>
                <a:gd name="T36" fmla="*/ 229 w 275"/>
                <a:gd name="T3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202">
                  <a:moveTo>
                    <a:pt x="229" y="0"/>
                  </a:moveTo>
                  <a:lnTo>
                    <a:pt x="0" y="0"/>
                  </a:lnTo>
                  <a:lnTo>
                    <a:pt x="4" y="28"/>
                  </a:lnTo>
                  <a:lnTo>
                    <a:pt x="9" y="54"/>
                  </a:lnTo>
                  <a:lnTo>
                    <a:pt x="15" y="81"/>
                  </a:lnTo>
                  <a:lnTo>
                    <a:pt x="22" y="106"/>
                  </a:lnTo>
                  <a:lnTo>
                    <a:pt x="32" y="131"/>
                  </a:lnTo>
                  <a:lnTo>
                    <a:pt x="42" y="156"/>
                  </a:lnTo>
                  <a:lnTo>
                    <a:pt x="54" y="180"/>
                  </a:lnTo>
                  <a:lnTo>
                    <a:pt x="68" y="202"/>
                  </a:lnTo>
                  <a:lnTo>
                    <a:pt x="275" y="202"/>
                  </a:lnTo>
                  <a:lnTo>
                    <a:pt x="266" y="177"/>
                  </a:lnTo>
                  <a:lnTo>
                    <a:pt x="258" y="151"/>
                  </a:lnTo>
                  <a:lnTo>
                    <a:pt x="250" y="126"/>
                  </a:lnTo>
                  <a:lnTo>
                    <a:pt x="245" y="101"/>
                  </a:lnTo>
                  <a:lnTo>
                    <a:pt x="239" y="75"/>
                  </a:lnTo>
                  <a:lnTo>
                    <a:pt x="235" y="51"/>
                  </a:lnTo>
                  <a:lnTo>
                    <a:pt x="232" y="26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0" name="Freeform 26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A4E7976-39DB-4421-8989-56C534996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1450" y="5156200"/>
              <a:ext cx="79375" cy="65088"/>
            </a:xfrm>
            <a:custGeom>
              <a:avLst/>
              <a:gdLst>
                <a:gd name="T0" fmla="*/ 252 w 252"/>
                <a:gd name="T1" fmla="*/ 0 h 203"/>
                <a:gd name="T2" fmla="*/ 42 w 252"/>
                <a:gd name="T3" fmla="*/ 0 h 203"/>
                <a:gd name="T4" fmla="*/ 33 w 252"/>
                <a:gd name="T5" fmla="*/ 22 h 203"/>
                <a:gd name="T6" fmla="*/ 25 w 252"/>
                <a:gd name="T7" fmla="*/ 44 h 203"/>
                <a:gd name="T8" fmla="*/ 17 w 252"/>
                <a:gd name="T9" fmla="*/ 67 h 203"/>
                <a:gd name="T10" fmla="*/ 11 w 252"/>
                <a:gd name="T11" fmla="*/ 91 h 203"/>
                <a:gd name="T12" fmla="*/ 6 w 252"/>
                <a:gd name="T13" fmla="*/ 116 h 203"/>
                <a:gd name="T14" fmla="*/ 3 w 252"/>
                <a:gd name="T15" fmla="*/ 140 h 203"/>
                <a:gd name="T16" fmla="*/ 0 w 252"/>
                <a:gd name="T17" fmla="*/ 165 h 203"/>
                <a:gd name="T18" fmla="*/ 0 w 252"/>
                <a:gd name="T19" fmla="*/ 192 h 203"/>
                <a:gd name="T20" fmla="*/ 0 w 252"/>
                <a:gd name="T21" fmla="*/ 197 h 203"/>
                <a:gd name="T22" fmla="*/ 0 w 252"/>
                <a:gd name="T23" fmla="*/ 203 h 203"/>
                <a:gd name="T24" fmla="*/ 228 w 252"/>
                <a:gd name="T25" fmla="*/ 203 h 203"/>
                <a:gd name="T26" fmla="*/ 228 w 252"/>
                <a:gd name="T27" fmla="*/ 176 h 203"/>
                <a:gd name="T28" fmla="*/ 228 w 252"/>
                <a:gd name="T29" fmla="*/ 151 h 203"/>
                <a:gd name="T30" fmla="*/ 229 w 252"/>
                <a:gd name="T31" fmla="*/ 126 h 203"/>
                <a:gd name="T32" fmla="*/ 233 w 252"/>
                <a:gd name="T33" fmla="*/ 100 h 203"/>
                <a:gd name="T34" fmla="*/ 236 w 252"/>
                <a:gd name="T35" fmla="*/ 75 h 203"/>
                <a:gd name="T36" fmla="*/ 240 w 252"/>
                <a:gd name="T37" fmla="*/ 50 h 203"/>
                <a:gd name="T38" fmla="*/ 246 w 252"/>
                <a:gd name="T39" fmla="*/ 24 h 203"/>
                <a:gd name="T40" fmla="*/ 252 w 252"/>
                <a:gd name="T41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2" h="203">
                  <a:moveTo>
                    <a:pt x="252" y="0"/>
                  </a:moveTo>
                  <a:lnTo>
                    <a:pt x="42" y="0"/>
                  </a:lnTo>
                  <a:lnTo>
                    <a:pt x="33" y="22"/>
                  </a:lnTo>
                  <a:lnTo>
                    <a:pt x="25" y="44"/>
                  </a:lnTo>
                  <a:lnTo>
                    <a:pt x="17" y="67"/>
                  </a:lnTo>
                  <a:lnTo>
                    <a:pt x="11" y="91"/>
                  </a:lnTo>
                  <a:lnTo>
                    <a:pt x="6" y="116"/>
                  </a:lnTo>
                  <a:lnTo>
                    <a:pt x="3" y="140"/>
                  </a:lnTo>
                  <a:lnTo>
                    <a:pt x="0" y="165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228" y="203"/>
                  </a:lnTo>
                  <a:lnTo>
                    <a:pt x="228" y="176"/>
                  </a:lnTo>
                  <a:lnTo>
                    <a:pt x="228" y="151"/>
                  </a:lnTo>
                  <a:lnTo>
                    <a:pt x="229" y="126"/>
                  </a:lnTo>
                  <a:lnTo>
                    <a:pt x="233" y="100"/>
                  </a:lnTo>
                  <a:lnTo>
                    <a:pt x="236" y="75"/>
                  </a:lnTo>
                  <a:lnTo>
                    <a:pt x="240" y="50"/>
                  </a:lnTo>
                  <a:lnTo>
                    <a:pt x="246" y="24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1" name="Freeform 26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4E6A0AD-04E7-42D4-8915-9A5D0D039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00" y="5080000"/>
              <a:ext cx="101600" cy="66675"/>
            </a:xfrm>
            <a:custGeom>
              <a:avLst/>
              <a:gdLst>
                <a:gd name="T0" fmla="*/ 321 w 321"/>
                <a:gd name="T1" fmla="*/ 0 h 214"/>
                <a:gd name="T2" fmla="*/ 295 w 321"/>
                <a:gd name="T3" fmla="*/ 4 h 214"/>
                <a:gd name="T4" fmla="*/ 269 w 321"/>
                <a:gd name="T5" fmla="*/ 10 h 214"/>
                <a:gd name="T6" fmla="*/ 245 w 321"/>
                <a:gd name="T7" fmla="*/ 17 h 214"/>
                <a:gd name="T8" fmla="*/ 221 w 321"/>
                <a:gd name="T9" fmla="*/ 26 h 214"/>
                <a:gd name="T10" fmla="*/ 198 w 321"/>
                <a:gd name="T11" fmla="*/ 36 h 214"/>
                <a:gd name="T12" fmla="*/ 175 w 321"/>
                <a:gd name="T13" fmla="*/ 46 h 214"/>
                <a:gd name="T14" fmla="*/ 153 w 321"/>
                <a:gd name="T15" fmla="*/ 59 h 214"/>
                <a:gd name="T16" fmla="*/ 132 w 321"/>
                <a:gd name="T17" fmla="*/ 72 h 214"/>
                <a:gd name="T18" fmla="*/ 112 w 321"/>
                <a:gd name="T19" fmla="*/ 87 h 214"/>
                <a:gd name="T20" fmla="*/ 93 w 321"/>
                <a:gd name="T21" fmla="*/ 102 h 214"/>
                <a:gd name="T22" fmla="*/ 75 w 321"/>
                <a:gd name="T23" fmla="*/ 119 h 214"/>
                <a:gd name="T24" fmla="*/ 58 w 321"/>
                <a:gd name="T25" fmla="*/ 135 h 214"/>
                <a:gd name="T26" fmla="*/ 42 w 321"/>
                <a:gd name="T27" fmla="*/ 154 h 214"/>
                <a:gd name="T28" fmla="*/ 26 w 321"/>
                <a:gd name="T29" fmla="*/ 174 h 214"/>
                <a:gd name="T30" fmla="*/ 12 w 321"/>
                <a:gd name="T31" fmla="*/ 193 h 214"/>
                <a:gd name="T32" fmla="*/ 0 w 321"/>
                <a:gd name="T33" fmla="*/ 214 h 214"/>
                <a:gd name="T34" fmla="*/ 202 w 321"/>
                <a:gd name="T35" fmla="*/ 214 h 214"/>
                <a:gd name="T36" fmla="*/ 213 w 321"/>
                <a:gd name="T37" fmla="*/ 186 h 214"/>
                <a:gd name="T38" fmla="*/ 224 w 321"/>
                <a:gd name="T39" fmla="*/ 158 h 214"/>
                <a:gd name="T40" fmla="*/ 238 w 321"/>
                <a:gd name="T41" fmla="*/ 131 h 214"/>
                <a:gd name="T42" fmla="*/ 251 w 321"/>
                <a:gd name="T43" fmla="*/ 104 h 214"/>
                <a:gd name="T44" fmla="*/ 266 w 321"/>
                <a:gd name="T45" fmla="*/ 77 h 214"/>
                <a:gd name="T46" fmla="*/ 284 w 321"/>
                <a:gd name="T47" fmla="*/ 50 h 214"/>
                <a:gd name="T48" fmla="*/ 301 w 321"/>
                <a:gd name="T49" fmla="*/ 25 h 214"/>
                <a:gd name="T50" fmla="*/ 321 w 321"/>
                <a:gd name="T51" fmla="*/ 0 h 214"/>
                <a:gd name="T52" fmla="*/ 321 w 321"/>
                <a:gd name="T53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1" h="214">
                  <a:moveTo>
                    <a:pt x="321" y="0"/>
                  </a:moveTo>
                  <a:lnTo>
                    <a:pt x="295" y="4"/>
                  </a:lnTo>
                  <a:lnTo>
                    <a:pt x="269" y="10"/>
                  </a:lnTo>
                  <a:lnTo>
                    <a:pt x="245" y="17"/>
                  </a:lnTo>
                  <a:lnTo>
                    <a:pt x="221" y="26"/>
                  </a:lnTo>
                  <a:lnTo>
                    <a:pt x="198" y="36"/>
                  </a:lnTo>
                  <a:lnTo>
                    <a:pt x="175" y="46"/>
                  </a:lnTo>
                  <a:lnTo>
                    <a:pt x="153" y="59"/>
                  </a:lnTo>
                  <a:lnTo>
                    <a:pt x="132" y="72"/>
                  </a:lnTo>
                  <a:lnTo>
                    <a:pt x="112" y="87"/>
                  </a:lnTo>
                  <a:lnTo>
                    <a:pt x="93" y="102"/>
                  </a:lnTo>
                  <a:lnTo>
                    <a:pt x="75" y="119"/>
                  </a:lnTo>
                  <a:lnTo>
                    <a:pt x="58" y="135"/>
                  </a:lnTo>
                  <a:lnTo>
                    <a:pt x="42" y="154"/>
                  </a:lnTo>
                  <a:lnTo>
                    <a:pt x="26" y="174"/>
                  </a:lnTo>
                  <a:lnTo>
                    <a:pt x="12" y="193"/>
                  </a:lnTo>
                  <a:lnTo>
                    <a:pt x="0" y="214"/>
                  </a:lnTo>
                  <a:lnTo>
                    <a:pt x="202" y="214"/>
                  </a:lnTo>
                  <a:lnTo>
                    <a:pt x="213" y="186"/>
                  </a:lnTo>
                  <a:lnTo>
                    <a:pt x="224" y="158"/>
                  </a:lnTo>
                  <a:lnTo>
                    <a:pt x="238" y="131"/>
                  </a:lnTo>
                  <a:lnTo>
                    <a:pt x="251" y="104"/>
                  </a:lnTo>
                  <a:lnTo>
                    <a:pt x="266" y="77"/>
                  </a:lnTo>
                  <a:lnTo>
                    <a:pt x="284" y="50"/>
                  </a:lnTo>
                  <a:lnTo>
                    <a:pt x="301" y="25"/>
                  </a:lnTo>
                  <a:lnTo>
                    <a:pt x="321" y="0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83">
            <a:extLst>
              <a:ext uri="{FF2B5EF4-FFF2-40B4-BE49-F238E27FC236}">
                <a16:creationId xmlns:a16="http://schemas.microsoft.com/office/drawing/2014/main" xmlns="" id="{4FF238F6-9B4C-4C69-AAB0-EB738F38E158}"/>
              </a:ext>
            </a:extLst>
          </p:cNvPr>
          <p:cNvGrpSpPr/>
          <p:nvPr/>
        </p:nvGrpSpPr>
        <p:grpSpPr>
          <a:xfrm>
            <a:off x="716179" y="2686604"/>
            <a:ext cx="575657" cy="578928"/>
            <a:chOff x="6450013" y="5349875"/>
            <a:chExt cx="279399" cy="280988"/>
          </a:xfrm>
          <a:solidFill>
            <a:srgbClr val="035892"/>
          </a:solidFill>
        </p:grpSpPr>
        <p:sp>
          <p:nvSpPr>
            <p:cNvPr id="24" name="Freeform 3673">
              <a:extLst>
                <a:ext uri="{FF2B5EF4-FFF2-40B4-BE49-F238E27FC236}">
                  <a16:creationId xmlns:a16="http://schemas.microsoft.com/office/drawing/2014/main" xmlns="" id="{9A520C00-24EA-4D08-BAFC-70CB343A5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5349875"/>
              <a:ext cx="182562" cy="238125"/>
            </a:xfrm>
            <a:custGeom>
              <a:avLst/>
              <a:gdLst>
                <a:gd name="T0" fmla="*/ 379 w 459"/>
                <a:gd name="T1" fmla="*/ 550 h 602"/>
                <a:gd name="T2" fmla="*/ 380 w 459"/>
                <a:gd name="T3" fmla="*/ 519 h 602"/>
                <a:gd name="T4" fmla="*/ 345 w 459"/>
                <a:gd name="T5" fmla="*/ 495 h 602"/>
                <a:gd name="T6" fmla="*/ 397 w 459"/>
                <a:gd name="T7" fmla="*/ 400 h 602"/>
                <a:gd name="T8" fmla="*/ 408 w 459"/>
                <a:gd name="T9" fmla="*/ 395 h 602"/>
                <a:gd name="T10" fmla="*/ 450 w 459"/>
                <a:gd name="T11" fmla="*/ 406 h 602"/>
                <a:gd name="T12" fmla="*/ 412 w 459"/>
                <a:gd name="T13" fmla="*/ 384 h 602"/>
                <a:gd name="T14" fmla="*/ 376 w 459"/>
                <a:gd name="T15" fmla="*/ 370 h 602"/>
                <a:gd name="T16" fmla="*/ 361 w 459"/>
                <a:gd name="T17" fmla="*/ 307 h 602"/>
                <a:gd name="T18" fmla="*/ 379 w 459"/>
                <a:gd name="T19" fmla="*/ 288 h 602"/>
                <a:gd name="T20" fmla="*/ 397 w 459"/>
                <a:gd name="T21" fmla="*/ 252 h 602"/>
                <a:gd name="T22" fmla="*/ 406 w 459"/>
                <a:gd name="T23" fmla="*/ 214 h 602"/>
                <a:gd name="T24" fmla="*/ 415 w 459"/>
                <a:gd name="T25" fmla="*/ 202 h 602"/>
                <a:gd name="T26" fmla="*/ 420 w 459"/>
                <a:gd name="T27" fmla="*/ 183 h 602"/>
                <a:gd name="T28" fmla="*/ 416 w 459"/>
                <a:gd name="T29" fmla="*/ 152 h 602"/>
                <a:gd name="T30" fmla="*/ 412 w 459"/>
                <a:gd name="T31" fmla="*/ 121 h 602"/>
                <a:gd name="T32" fmla="*/ 420 w 459"/>
                <a:gd name="T33" fmla="*/ 78 h 602"/>
                <a:gd name="T34" fmla="*/ 415 w 459"/>
                <a:gd name="T35" fmla="*/ 45 h 602"/>
                <a:gd name="T36" fmla="*/ 403 w 459"/>
                <a:gd name="T37" fmla="*/ 27 h 602"/>
                <a:gd name="T38" fmla="*/ 382 w 459"/>
                <a:gd name="T39" fmla="*/ 15 h 602"/>
                <a:gd name="T40" fmla="*/ 341 w 459"/>
                <a:gd name="T41" fmla="*/ 3 h 602"/>
                <a:gd name="T42" fmla="*/ 291 w 459"/>
                <a:gd name="T43" fmla="*/ 0 h 602"/>
                <a:gd name="T44" fmla="*/ 245 w 459"/>
                <a:gd name="T45" fmla="*/ 9 h 602"/>
                <a:gd name="T46" fmla="*/ 213 w 459"/>
                <a:gd name="T47" fmla="*/ 27 h 602"/>
                <a:gd name="T48" fmla="*/ 201 w 459"/>
                <a:gd name="T49" fmla="*/ 42 h 602"/>
                <a:gd name="T50" fmla="*/ 181 w 459"/>
                <a:gd name="T51" fmla="*/ 44 h 602"/>
                <a:gd name="T52" fmla="*/ 163 w 459"/>
                <a:gd name="T53" fmla="*/ 56 h 602"/>
                <a:gd name="T54" fmla="*/ 155 w 459"/>
                <a:gd name="T55" fmla="*/ 87 h 602"/>
                <a:gd name="T56" fmla="*/ 164 w 459"/>
                <a:gd name="T57" fmla="*/ 138 h 602"/>
                <a:gd name="T58" fmla="*/ 159 w 459"/>
                <a:gd name="T59" fmla="*/ 144 h 602"/>
                <a:gd name="T60" fmla="*/ 150 w 459"/>
                <a:gd name="T61" fmla="*/ 162 h 602"/>
                <a:gd name="T62" fmla="*/ 149 w 459"/>
                <a:gd name="T63" fmla="*/ 184 h 602"/>
                <a:gd name="T64" fmla="*/ 154 w 459"/>
                <a:gd name="T65" fmla="*/ 201 h 602"/>
                <a:gd name="T66" fmla="*/ 163 w 459"/>
                <a:gd name="T67" fmla="*/ 214 h 602"/>
                <a:gd name="T68" fmla="*/ 169 w 459"/>
                <a:gd name="T69" fmla="*/ 237 h 602"/>
                <a:gd name="T70" fmla="*/ 179 w 459"/>
                <a:gd name="T71" fmla="*/ 271 h 602"/>
                <a:gd name="T72" fmla="*/ 203 w 459"/>
                <a:gd name="T73" fmla="*/ 306 h 602"/>
                <a:gd name="T74" fmla="*/ 215 w 459"/>
                <a:gd name="T75" fmla="*/ 364 h 602"/>
                <a:gd name="T76" fmla="*/ 171 w 459"/>
                <a:gd name="T77" fmla="*/ 381 h 602"/>
                <a:gd name="T78" fmla="*/ 106 w 459"/>
                <a:gd name="T79" fmla="*/ 401 h 602"/>
                <a:gd name="T80" fmla="*/ 46 w 459"/>
                <a:gd name="T81" fmla="*/ 428 h 602"/>
                <a:gd name="T82" fmla="*/ 22 w 459"/>
                <a:gd name="T83" fmla="*/ 449 h 602"/>
                <a:gd name="T84" fmla="*/ 10 w 459"/>
                <a:gd name="T85" fmla="*/ 479 h 602"/>
                <a:gd name="T86" fmla="*/ 2 w 459"/>
                <a:gd name="T87" fmla="*/ 540 h 602"/>
                <a:gd name="T88" fmla="*/ 1 w 459"/>
                <a:gd name="T89" fmla="*/ 594 h 602"/>
                <a:gd name="T90" fmla="*/ 11 w 459"/>
                <a:gd name="T91" fmla="*/ 602 h 602"/>
                <a:gd name="T92" fmla="*/ 345 w 459"/>
                <a:gd name="T93" fmla="*/ 589 h 602"/>
                <a:gd name="T94" fmla="*/ 352 w 459"/>
                <a:gd name="T95" fmla="*/ 57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9" h="602">
                  <a:moveTo>
                    <a:pt x="352" y="577"/>
                  </a:moveTo>
                  <a:lnTo>
                    <a:pt x="380" y="560"/>
                  </a:lnTo>
                  <a:lnTo>
                    <a:pt x="379" y="550"/>
                  </a:lnTo>
                  <a:lnTo>
                    <a:pt x="379" y="540"/>
                  </a:lnTo>
                  <a:lnTo>
                    <a:pt x="379" y="530"/>
                  </a:lnTo>
                  <a:lnTo>
                    <a:pt x="380" y="519"/>
                  </a:lnTo>
                  <a:lnTo>
                    <a:pt x="352" y="503"/>
                  </a:lnTo>
                  <a:lnTo>
                    <a:pt x="348" y="499"/>
                  </a:lnTo>
                  <a:lnTo>
                    <a:pt x="345" y="495"/>
                  </a:lnTo>
                  <a:lnTo>
                    <a:pt x="345" y="490"/>
                  </a:lnTo>
                  <a:lnTo>
                    <a:pt x="346" y="486"/>
                  </a:lnTo>
                  <a:lnTo>
                    <a:pt x="397" y="400"/>
                  </a:lnTo>
                  <a:lnTo>
                    <a:pt x="399" y="397"/>
                  </a:lnTo>
                  <a:lnTo>
                    <a:pt x="403" y="395"/>
                  </a:lnTo>
                  <a:lnTo>
                    <a:pt x="408" y="395"/>
                  </a:lnTo>
                  <a:lnTo>
                    <a:pt x="413" y="396"/>
                  </a:lnTo>
                  <a:lnTo>
                    <a:pt x="441" y="413"/>
                  </a:lnTo>
                  <a:lnTo>
                    <a:pt x="450" y="406"/>
                  </a:lnTo>
                  <a:lnTo>
                    <a:pt x="459" y="401"/>
                  </a:lnTo>
                  <a:lnTo>
                    <a:pt x="424" y="388"/>
                  </a:lnTo>
                  <a:lnTo>
                    <a:pt x="412" y="384"/>
                  </a:lnTo>
                  <a:lnTo>
                    <a:pt x="400" y="379"/>
                  </a:lnTo>
                  <a:lnTo>
                    <a:pt x="389" y="375"/>
                  </a:lnTo>
                  <a:lnTo>
                    <a:pt x="376" y="370"/>
                  </a:lnTo>
                  <a:lnTo>
                    <a:pt x="368" y="368"/>
                  </a:lnTo>
                  <a:lnTo>
                    <a:pt x="361" y="364"/>
                  </a:lnTo>
                  <a:lnTo>
                    <a:pt x="361" y="307"/>
                  </a:lnTo>
                  <a:lnTo>
                    <a:pt x="366" y="302"/>
                  </a:lnTo>
                  <a:lnTo>
                    <a:pt x="372" y="297"/>
                  </a:lnTo>
                  <a:lnTo>
                    <a:pt x="379" y="288"/>
                  </a:lnTo>
                  <a:lnTo>
                    <a:pt x="385" y="279"/>
                  </a:lnTo>
                  <a:lnTo>
                    <a:pt x="391" y="266"/>
                  </a:lnTo>
                  <a:lnTo>
                    <a:pt x="397" y="252"/>
                  </a:lnTo>
                  <a:lnTo>
                    <a:pt x="400" y="235"/>
                  </a:lnTo>
                  <a:lnTo>
                    <a:pt x="402" y="216"/>
                  </a:lnTo>
                  <a:lnTo>
                    <a:pt x="406" y="214"/>
                  </a:lnTo>
                  <a:lnTo>
                    <a:pt x="409" y="211"/>
                  </a:lnTo>
                  <a:lnTo>
                    <a:pt x="412" y="207"/>
                  </a:lnTo>
                  <a:lnTo>
                    <a:pt x="415" y="202"/>
                  </a:lnTo>
                  <a:lnTo>
                    <a:pt x="417" y="197"/>
                  </a:lnTo>
                  <a:lnTo>
                    <a:pt x="418" y="191"/>
                  </a:lnTo>
                  <a:lnTo>
                    <a:pt x="420" y="183"/>
                  </a:lnTo>
                  <a:lnTo>
                    <a:pt x="420" y="175"/>
                  </a:lnTo>
                  <a:lnTo>
                    <a:pt x="420" y="164"/>
                  </a:lnTo>
                  <a:lnTo>
                    <a:pt x="416" y="152"/>
                  </a:lnTo>
                  <a:lnTo>
                    <a:pt x="412" y="144"/>
                  </a:lnTo>
                  <a:lnTo>
                    <a:pt x="406" y="137"/>
                  </a:lnTo>
                  <a:lnTo>
                    <a:pt x="412" y="121"/>
                  </a:lnTo>
                  <a:lnTo>
                    <a:pt x="417" y="101"/>
                  </a:lnTo>
                  <a:lnTo>
                    <a:pt x="420" y="89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5"/>
                  </a:lnTo>
                  <a:lnTo>
                    <a:pt x="412" y="39"/>
                  </a:lnTo>
                  <a:lnTo>
                    <a:pt x="407" y="34"/>
                  </a:lnTo>
                  <a:lnTo>
                    <a:pt x="403" y="27"/>
                  </a:lnTo>
                  <a:lnTo>
                    <a:pt x="397" y="24"/>
                  </a:lnTo>
                  <a:lnTo>
                    <a:pt x="390" y="18"/>
                  </a:lnTo>
                  <a:lnTo>
                    <a:pt x="382" y="15"/>
                  </a:lnTo>
                  <a:lnTo>
                    <a:pt x="376" y="12"/>
                  </a:lnTo>
                  <a:lnTo>
                    <a:pt x="359" y="7"/>
                  </a:lnTo>
                  <a:lnTo>
                    <a:pt x="341" y="3"/>
                  </a:lnTo>
                  <a:lnTo>
                    <a:pt x="325" y="0"/>
                  </a:lnTo>
                  <a:lnTo>
                    <a:pt x="307" y="0"/>
                  </a:lnTo>
                  <a:lnTo>
                    <a:pt x="291" y="0"/>
                  </a:lnTo>
                  <a:lnTo>
                    <a:pt x="276" y="2"/>
                  </a:lnTo>
                  <a:lnTo>
                    <a:pt x="260" y="6"/>
                  </a:lnTo>
                  <a:lnTo>
                    <a:pt x="245" y="9"/>
                  </a:lnTo>
                  <a:lnTo>
                    <a:pt x="231" y="16"/>
                  </a:lnTo>
                  <a:lnTo>
                    <a:pt x="218" y="22"/>
                  </a:lnTo>
                  <a:lnTo>
                    <a:pt x="213" y="27"/>
                  </a:lnTo>
                  <a:lnTo>
                    <a:pt x="209" y="31"/>
                  </a:lnTo>
                  <a:lnTo>
                    <a:pt x="204" y="36"/>
                  </a:lnTo>
                  <a:lnTo>
                    <a:pt x="201" y="42"/>
                  </a:lnTo>
                  <a:lnTo>
                    <a:pt x="194" y="42"/>
                  </a:lnTo>
                  <a:lnTo>
                    <a:pt x="187" y="43"/>
                  </a:lnTo>
                  <a:lnTo>
                    <a:pt x="181" y="44"/>
                  </a:lnTo>
                  <a:lnTo>
                    <a:pt x="176" y="45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5"/>
                  </a:lnTo>
                  <a:lnTo>
                    <a:pt x="155" y="87"/>
                  </a:lnTo>
                  <a:lnTo>
                    <a:pt x="155" y="98"/>
                  </a:lnTo>
                  <a:lnTo>
                    <a:pt x="159" y="120"/>
                  </a:lnTo>
                  <a:lnTo>
                    <a:pt x="164" y="138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59" y="144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50" y="162"/>
                  </a:lnTo>
                  <a:lnTo>
                    <a:pt x="149" y="170"/>
                  </a:lnTo>
                  <a:lnTo>
                    <a:pt x="149" y="176"/>
                  </a:lnTo>
                  <a:lnTo>
                    <a:pt x="149" y="184"/>
                  </a:lnTo>
                  <a:lnTo>
                    <a:pt x="150" y="191"/>
                  </a:lnTo>
                  <a:lnTo>
                    <a:pt x="151" y="196"/>
                  </a:lnTo>
                  <a:lnTo>
                    <a:pt x="154" y="201"/>
                  </a:lnTo>
                  <a:lnTo>
                    <a:pt x="156" y="206"/>
                  </a:lnTo>
                  <a:lnTo>
                    <a:pt x="159" y="210"/>
                  </a:lnTo>
                  <a:lnTo>
                    <a:pt x="163" y="214"/>
                  </a:lnTo>
                  <a:lnTo>
                    <a:pt x="167" y="216"/>
                  </a:lnTo>
                  <a:lnTo>
                    <a:pt x="168" y="227"/>
                  </a:lnTo>
                  <a:lnTo>
                    <a:pt x="169" y="237"/>
                  </a:lnTo>
                  <a:lnTo>
                    <a:pt x="172" y="246"/>
                  </a:lnTo>
                  <a:lnTo>
                    <a:pt x="174" y="255"/>
                  </a:lnTo>
                  <a:lnTo>
                    <a:pt x="179" y="271"/>
                  </a:lnTo>
                  <a:lnTo>
                    <a:pt x="187" y="286"/>
                  </a:lnTo>
                  <a:lnTo>
                    <a:pt x="195" y="297"/>
                  </a:lnTo>
                  <a:lnTo>
                    <a:pt x="203" y="306"/>
                  </a:lnTo>
                  <a:lnTo>
                    <a:pt x="210" y="314"/>
                  </a:lnTo>
                  <a:lnTo>
                    <a:pt x="215" y="319"/>
                  </a:lnTo>
                  <a:lnTo>
                    <a:pt x="215" y="364"/>
                  </a:lnTo>
                  <a:lnTo>
                    <a:pt x="201" y="369"/>
                  </a:lnTo>
                  <a:lnTo>
                    <a:pt x="186" y="375"/>
                  </a:lnTo>
                  <a:lnTo>
                    <a:pt x="171" y="381"/>
                  </a:lnTo>
                  <a:lnTo>
                    <a:pt x="155" y="384"/>
                  </a:lnTo>
                  <a:lnTo>
                    <a:pt x="129" y="393"/>
                  </a:lnTo>
                  <a:lnTo>
                    <a:pt x="106" y="401"/>
                  </a:lnTo>
                  <a:lnTo>
                    <a:pt x="83" y="410"/>
                  </a:lnTo>
                  <a:lnTo>
                    <a:pt x="64" y="419"/>
                  </a:lnTo>
                  <a:lnTo>
                    <a:pt x="46" y="428"/>
                  </a:lnTo>
                  <a:lnTo>
                    <a:pt x="32" y="438"/>
                  </a:lnTo>
                  <a:lnTo>
                    <a:pt x="27" y="444"/>
                  </a:lnTo>
                  <a:lnTo>
                    <a:pt x="22" y="449"/>
                  </a:lnTo>
                  <a:lnTo>
                    <a:pt x="18" y="455"/>
                  </a:lnTo>
                  <a:lnTo>
                    <a:pt x="15" y="460"/>
                  </a:lnTo>
                  <a:lnTo>
                    <a:pt x="10" y="479"/>
                  </a:lnTo>
                  <a:lnTo>
                    <a:pt x="6" y="499"/>
                  </a:lnTo>
                  <a:lnTo>
                    <a:pt x="4" y="521"/>
                  </a:lnTo>
                  <a:lnTo>
                    <a:pt x="2" y="540"/>
                  </a:lnTo>
                  <a:lnTo>
                    <a:pt x="0" y="573"/>
                  </a:lnTo>
                  <a:lnTo>
                    <a:pt x="0" y="589"/>
                  </a:lnTo>
                  <a:lnTo>
                    <a:pt x="1" y="594"/>
                  </a:lnTo>
                  <a:lnTo>
                    <a:pt x="4" y="598"/>
                  </a:lnTo>
                  <a:lnTo>
                    <a:pt x="7" y="600"/>
                  </a:lnTo>
                  <a:lnTo>
                    <a:pt x="11" y="602"/>
                  </a:lnTo>
                  <a:lnTo>
                    <a:pt x="350" y="602"/>
                  </a:lnTo>
                  <a:lnTo>
                    <a:pt x="346" y="594"/>
                  </a:lnTo>
                  <a:lnTo>
                    <a:pt x="345" y="589"/>
                  </a:lnTo>
                  <a:lnTo>
                    <a:pt x="345" y="585"/>
                  </a:lnTo>
                  <a:lnTo>
                    <a:pt x="348" y="581"/>
                  </a:lnTo>
                  <a:lnTo>
                    <a:pt x="352" y="577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674">
              <a:extLst>
                <a:ext uri="{FF2B5EF4-FFF2-40B4-BE49-F238E27FC236}">
                  <a16:creationId xmlns:a16="http://schemas.microsoft.com/office/drawing/2014/main" xmlns="" id="{92549085-FAF5-440C-B998-EA033A3D5F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650" y="5497513"/>
              <a:ext cx="131762" cy="133350"/>
            </a:xfrm>
            <a:custGeom>
              <a:avLst/>
              <a:gdLst>
                <a:gd name="T0" fmla="*/ 151 w 332"/>
                <a:gd name="T1" fmla="*/ 243 h 336"/>
                <a:gd name="T2" fmla="*/ 129 w 332"/>
                <a:gd name="T3" fmla="*/ 235 h 336"/>
                <a:gd name="T4" fmla="*/ 111 w 332"/>
                <a:gd name="T5" fmla="*/ 222 h 336"/>
                <a:gd name="T6" fmla="*/ 97 w 332"/>
                <a:gd name="T7" fmla="*/ 204 h 336"/>
                <a:gd name="T8" fmla="*/ 89 w 332"/>
                <a:gd name="T9" fmla="*/ 182 h 336"/>
                <a:gd name="T10" fmla="*/ 88 w 332"/>
                <a:gd name="T11" fmla="*/ 159 h 336"/>
                <a:gd name="T12" fmla="*/ 94 w 332"/>
                <a:gd name="T13" fmla="*/ 136 h 336"/>
                <a:gd name="T14" fmla="*/ 106 w 332"/>
                <a:gd name="T15" fmla="*/ 117 h 336"/>
                <a:gd name="T16" fmla="*/ 122 w 332"/>
                <a:gd name="T17" fmla="*/ 103 h 336"/>
                <a:gd name="T18" fmla="*/ 143 w 332"/>
                <a:gd name="T19" fmla="*/ 92 h 336"/>
                <a:gd name="T20" fmla="*/ 166 w 332"/>
                <a:gd name="T21" fmla="*/ 89 h 336"/>
                <a:gd name="T22" fmla="*/ 189 w 332"/>
                <a:gd name="T23" fmla="*/ 92 h 336"/>
                <a:gd name="T24" fmla="*/ 210 w 332"/>
                <a:gd name="T25" fmla="*/ 103 h 336"/>
                <a:gd name="T26" fmla="*/ 226 w 332"/>
                <a:gd name="T27" fmla="*/ 117 h 336"/>
                <a:gd name="T28" fmla="*/ 238 w 332"/>
                <a:gd name="T29" fmla="*/ 136 h 336"/>
                <a:gd name="T30" fmla="*/ 243 w 332"/>
                <a:gd name="T31" fmla="*/ 159 h 336"/>
                <a:gd name="T32" fmla="*/ 242 w 332"/>
                <a:gd name="T33" fmla="*/ 182 h 336"/>
                <a:gd name="T34" fmla="*/ 234 w 332"/>
                <a:gd name="T35" fmla="*/ 204 h 336"/>
                <a:gd name="T36" fmla="*/ 221 w 332"/>
                <a:gd name="T37" fmla="*/ 222 h 336"/>
                <a:gd name="T38" fmla="*/ 203 w 332"/>
                <a:gd name="T39" fmla="*/ 235 h 336"/>
                <a:gd name="T40" fmla="*/ 181 w 332"/>
                <a:gd name="T41" fmla="*/ 243 h 336"/>
                <a:gd name="T42" fmla="*/ 306 w 332"/>
                <a:gd name="T43" fmla="*/ 204 h 336"/>
                <a:gd name="T44" fmla="*/ 300 w 332"/>
                <a:gd name="T45" fmla="*/ 195 h 336"/>
                <a:gd name="T46" fmla="*/ 302 w 332"/>
                <a:gd name="T47" fmla="*/ 167 h 336"/>
                <a:gd name="T48" fmla="*/ 300 w 332"/>
                <a:gd name="T49" fmla="*/ 139 h 336"/>
                <a:gd name="T50" fmla="*/ 306 w 332"/>
                <a:gd name="T51" fmla="*/ 130 h 336"/>
                <a:gd name="T52" fmla="*/ 269 w 332"/>
                <a:gd name="T53" fmla="*/ 64 h 336"/>
                <a:gd name="T54" fmla="*/ 257 w 332"/>
                <a:gd name="T55" fmla="*/ 65 h 336"/>
                <a:gd name="T56" fmla="*/ 242 w 332"/>
                <a:gd name="T57" fmla="*/ 53 h 336"/>
                <a:gd name="T58" fmla="*/ 215 w 332"/>
                <a:gd name="T59" fmla="*/ 35 h 336"/>
                <a:gd name="T60" fmla="*/ 207 w 332"/>
                <a:gd name="T61" fmla="*/ 27 h 336"/>
                <a:gd name="T62" fmla="*/ 135 w 332"/>
                <a:gd name="T63" fmla="*/ 0 h 336"/>
                <a:gd name="T64" fmla="*/ 133 w 332"/>
                <a:gd name="T65" fmla="*/ 31 h 336"/>
                <a:gd name="T66" fmla="*/ 113 w 332"/>
                <a:gd name="T67" fmla="*/ 41 h 336"/>
                <a:gd name="T68" fmla="*/ 77 w 332"/>
                <a:gd name="T69" fmla="*/ 63 h 336"/>
                <a:gd name="T70" fmla="*/ 67 w 332"/>
                <a:gd name="T71" fmla="*/ 65 h 336"/>
                <a:gd name="T72" fmla="*/ 0 w 332"/>
                <a:gd name="T73" fmla="*/ 114 h 336"/>
                <a:gd name="T74" fmla="*/ 31 w 332"/>
                <a:gd name="T75" fmla="*/ 135 h 336"/>
                <a:gd name="T76" fmla="*/ 30 w 332"/>
                <a:gd name="T77" fmla="*/ 154 h 336"/>
                <a:gd name="T78" fmla="*/ 31 w 332"/>
                <a:gd name="T79" fmla="*/ 191 h 336"/>
                <a:gd name="T80" fmla="*/ 29 w 332"/>
                <a:gd name="T81" fmla="*/ 202 h 336"/>
                <a:gd name="T82" fmla="*/ 38 w 332"/>
                <a:gd name="T83" fmla="*/ 284 h 336"/>
                <a:gd name="T84" fmla="*/ 71 w 332"/>
                <a:gd name="T85" fmla="*/ 267 h 336"/>
                <a:gd name="T86" fmla="*/ 89 w 332"/>
                <a:gd name="T87" fmla="*/ 279 h 336"/>
                <a:gd name="T88" fmla="*/ 139 w 332"/>
                <a:gd name="T89" fmla="*/ 300 h 336"/>
                <a:gd name="T90" fmla="*/ 146 w 332"/>
                <a:gd name="T91" fmla="*/ 308 h 336"/>
                <a:gd name="T92" fmla="*/ 207 w 332"/>
                <a:gd name="T93" fmla="*/ 336 h 336"/>
                <a:gd name="T94" fmla="*/ 208 w 332"/>
                <a:gd name="T95" fmla="*/ 306 h 336"/>
                <a:gd name="T96" fmla="*/ 223 w 332"/>
                <a:gd name="T97" fmla="*/ 297 h 336"/>
                <a:gd name="T98" fmla="*/ 246 w 332"/>
                <a:gd name="T99" fmla="*/ 279 h 336"/>
                <a:gd name="T100" fmla="*/ 257 w 332"/>
                <a:gd name="T101" fmla="*/ 268 h 336"/>
                <a:gd name="T102" fmla="*/ 269 w 332"/>
                <a:gd name="T103" fmla="*/ 270 h 336"/>
                <a:gd name="T104" fmla="*/ 306 w 332"/>
                <a:gd name="T105" fmla="*/ 20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2" h="336">
                  <a:moveTo>
                    <a:pt x="166" y="245"/>
                  </a:moveTo>
                  <a:lnTo>
                    <a:pt x="158" y="244"/>
                  </a:lnTo>
                  <a:lnTo>
                    <a:pt x="151" y="243"/>
                  </a:lnTo>
                  <a:lnTo>
                    <a:pt x="143" y="241"/>
                  </a:lnTo>
                  <a:lnTo>
                    <a:pt x="135" y="239"/>
                  </a:lnTo>
                  <a:lnTo>
                    <a:pt x="129" y="235"/>
                  </a:lnTo>
                  <a:lnTo>
                    <a:pt x="122" y="231"/>
                  </a:lnTo>
                  <a:lnTo>
                    <a:pt x="116" y="227"/>
                  </a:lnTo>
                  <a:lnTo>
                    <a:pt x="111" y="222"/>
                  </a:lnTo>
                  <a:lnTo>
                    <a:pt x="106" y="217"/>
                  </a:lnTo>
                  <a:lnTo>
                    <a:pt x="101" y="211"/>
                  </a:lnTo>
                  <a:lnTo>
                    <a:pt x="97" y="204"/>
                  </a:lnTo>
                  <a:lnTo>
                    <a:pt x="94" y="198"/>
                  </a:lnTo>
                  <a:lnTo>
                    <a:pt x="92" y="190"/>
                  </a:lnTo>
                  <a:lnTo>
                    <a:pt x="89" y="182"/>
                  </a:lnTo>
                  <a:lnTo>
                    <a:pt x="88" y="175"/>
                  </a:lnTo>
                  <a:lnTo>
                    <a:pt x="88" y="167"/>
                  </a:lnTo>
                  <a:lnTo>
                    <a:pt x="88" y="159"/>
                  </a:lnTo>
                  <a:lnTo>
                    <a:pt x="89" y="151"/>
                  </a:lnTo>
                  <a:lnTo>
                    <a:pt x="92" y="144"/>
                  </a:lnTo>
                  <a:lnTo>
                    <a:pt x="94" y="136"/>
                  </a:lnTo>
                  <a:lnTo>
                    <a:pt x="97" y="130"/>
                  </a:lnTo>
                  <a:lnTo>
                    <a:pt x="101" y="123"/>
                  </a:lnTo>
                  <a:lnTo>
                    <a:pt x="106" y="117"/>
                  </a:lnTo>
                  <a:lnTo>
                    <a:pt x="111" y="112"/>
                  </a:lnTo>
                  <a:lnTo>
                    <a:pt x="116" y="106"/>
                  </a:lnTo>
                  <a:lnTo>
                    <a:pt x="122" y="103"/>
                  </a:lnTo>
                  <a:lnTo>
                    <a:pt x="129" y="99"/>
                  </a:lnTo>
                  <a:lnTo>
                    <a:pt x="135" y="95"/>
                  </a:lnTo>
                  <a:lnTo>
                    <a:pt x="143" y="92"/>
                  </a:lnTo>
                  <a:lnTo>
                    <a:pt x="151" y="90"/>
                  </a:lnTo>
                  <a:lnTo>
                    <a:pt x="158" y="90"/>
                  </a:lnTo>
                  <a:lnTo>
                    <a:pt x="166" y="89"/>
                  </a:lnTo>
                  <a:lnTo>
                    <a:pt x="174" y="90"/>
                  </a:lnTo>
                  <a:lnTo>
                    <a:pt x="181" y="90"/>
                  </a:lnTo>
                  <a:lnTo>
                    <a:pt x="189" y="92"/>
                  </a:lnTo>
                  <a:lnTo>
                    <a:pt x="196" y="95"/>
                  </a:lnTo>
                  <a:lnTo>
                    <a:pt x="203" y="99"/>
                  </a:lnTo>
                  <a:lnTo>
                    <a:pt x="210" y="103"/>
                  </a:lnTo>
                  <a:lnTo>
                    <a:pt x="215" y="106"/>
                  </a:lnTo>
                  <a:lnTo>
                    <a:pt x="221" y="112"/>
                  </a:lnTo>
                  <a:lnTo>
                    <a:pt x="226" y="117"/>
                  </a:lnTo>
                  <a:lnTo>
                    <a:pt x="230" y="123"/>
                  </a:lnTo>
                  <a:lnTo>
                    <a:pt x="234" y="130"/>
                  </a:lnTo>
                  <a:lnTo>
                    <a:pt x="238" y="136"/>
                  </a:lnTo>
                  <a:lnTo>
                    <a:pt x="241" y="144"/>
                  </a:lnTo>
                  <a:lnTo>
                    <a:pt x="242" y="151"/>
                  </a:lnTo>
                  <a:lnTo>
                    <a:pt x="243" y="159"/>
                  </a:lnTo>
                  <a:lnTo>
                    <a:pt x="244" y="167"/>
                  </a:lnTo>
                  <a:lnTo>
                    <a:pt x="243" y="175"/>
                  </a:lnTo>
                  <a:lnTo>
                    <a:pt x="242" y="182"/>
                  </a:lnTo>
                  <a:lnTo>
                    <a:pt x="241" y="190"/>
                  </a:lnTo>
                  <a:lnTo>
                    <a:pt x="238" y="198"/>
                  </a:lnTo>
                  <a:lnTo>
                    <a:pt x="234" y="204"/>
                  </a:lnTo>
                  <a:lnTo>
                    <a:pt x="230" y="211"/>
                  </a:lnTo>
                  <a:lnTo>
                    <a:pt x="226" y="217"/>
                  </a:lnTo>
                  <a:lnTo>
                    <a:pt x="221" y="222"/>
                  </a:lnTo>
                  <a:lnTo>
                    <a:pt x="215" y="227"/>
                  </a:lnTo>
                  <a:lnTo>
                    <a:pt x="210" y="231"/>
                  </a:lnTo>
                  <a:lnTo>
                    <a:pt x="203" y="235"/>
                  </a:lnTo>
                  <a:lnTo>
                    <a:pt x="196" y="239"/>
                  </a:lnTo>
                  <a:lnTo>
                    <a:pt x="189" y="241"/>
                  </a:lnTo>
                  <a:lnTo>
                    <a:pt x="181" y="243"/>
                  </a:lnTo>
                  <a:lnTo>
                    <a:pt x="174" y="244"/>
                  </a:lnTo>
                  <a:lnTo>
                    <a:pt x="166" y="245"/>
                  </a:lnTo>
                  <a:close/>
                  <a:moveTo>
                    <a:pt x="306" y="204"/>
                  </a:moveTo>
                  <a:lnTo>
                    <a:pt x="302" y="202"/>
                  </a:lnTo>
                  <a:lnTo>
                    <a:pt x="301" y="199"/>
                  </a:lnTo>
                  <a:lnTo>
                    <a:pt x="300" y="195"/>
                  </a:lnTo>
                  <a:lnTo>
                    <a:pt x="300" y="191"/>
                  </a:lnTo>
                  <a:lnTo>
                    <a:pt x="302" y="180"/>
                  </a:lnTo>
                  <a:lnTo>
                    <a:pt x="302" y="167"/>
                  </a:lnTo>
                  <a:lnTo>
                    <a:pt x="302" y="154"/>
                  </a:lnTo>
                  <a:lnTo>
                    <a:pt x="300" y="142"/>
                  </a:lnTo>
                  <a:lnTo>
                    <a:pt x="300" y="139"/>
                  </a:lnTo>
                  <a:lnTo>
                    <a:pt x="301" y="135"/>
                  </a:lnTo>
                  <a:lnTo>
                    <a:pt x="302" y="132"/>
                  </a:lnTo>
                  <a:lnTo>
                    <a:pt x="306" y="130"/>
                  </a:lnTo>
                  <a:lnTo>
                    <a:pt x="332" y="114"/>
                  </a:lnTo>
                  <a:lnTo>
                    <a:pt x="293" y="50"/>
                  </a:lnTo>
                  <a:lnTo>
                    <a:pt x="269" y="64"/>
                  </a:lnTo>
                  <a:lnTo>
                    <a:pt x="265" y="65"/>
                  </a:lnTo>
                  <a:lnTo>
                    <a:pt x="261" y="65"/>
                  </a:lnTo>
                  <a:lnTo>
                    <a:pt x="257" y="65"/>
                  </a:lnTo>
                  <a:lnTo>
                    <a:pt x="255" y="63"/>
                  </a:lnTo>
                  <a:lnTo>
                    <a:pt x="251" y="59"/>
                  </a:lnTo>
                  <a:lnTo>
                    <a:pt x="242" y="53"/>
                  </a:lnTo>
                  <a:lnTo>
                    <a:pt x="233" y="45"/>
                  </a:lnTo>
                  <a:lnTo>
                    <a:pt x="224" y="40"/>
                  </a:lnTo>
                  <a:lnTo>
                    <a:pt x="215" y="35"/>
                  </a:lnTo>
                  <a:lnTo>
                    <a:pt x="211" y="33"/>
                  </a:lnTo>
                  <a:lnTo>
                    <a:pt x="208" y="31"/>
                  </a:lnTo>
                  <a:lnTo>
                    <a:pt x="207" y="27"/>
                  </a:lnTo>
                  <a:lnTo>
                    <a:pt x="207" y="24"/>
                  </a:lnTo>
                  <a:lnTo>
                    <a:pt x="207" y="0"/>
                  </a:lnTo>
                  <a:lnTo>
                    <a:pt x="135" y="0"/>
                  </a:lnTo>
                  <a:lnTo>
                    <a:pt x="135" y="24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0" y="33"/>
                  </a:lnTo>
                  <a:lnTo>
                    <a:pt x="126" y="35"/>
                  </a:lnTo>
                  <a:lnTo>
                    <a:pt x="113" y="41"/>
                  </a:lnTo>
                  <a:lnTo>
                    <a:pt x="101" y="47"/>
                  </a:lnTo>
                  <a:lnTo>
                    <a:pt x="88" y="55"/>
                  </a:lnTo>
                  <a:lnTo>
                    <a:pt x="77" y="63"/>
                  </a:lnTo>
                  <a:lnTo>
                    <a:pt x="75" y="65"/>
                  </a:lnTo>
                  <a:lnTo>
                    <a:pt x="71" y="65"/>
                  </a:lnTo>
                  <a:lnTo>
                    <a:pt x="67" y="65"/>
                  </a:lnTo>
                  <a:lnTo>
                    <a:pt x="63" y="64"/>
                  </a:lnTo>
                  <a:lnTo>
                    <a:pt x="38" y="50"/>
                  </a:lnTo>
                  <a:lnTo>
                    <a:pt x="0" y="114"/>
                  </a:lnTo>
                  <a:lnTo>
                    <a:pt x="26" y="130"/>
                  </a:lnTo>
                  <a:lnTo>
                    <a:pt x="29" y="132"/>
                  </a:lnTo>
                  <a:lnTo>
                    <a:pt x="31" y="135"/>
                  </a:lnTo>
                  <a:lnTo>
                    <a:pt x="33" y="139"/>
                  </a:lnTo>
                  <a:lnTo>
                    <a:pt x="31" y="142"/>
                  </a:lnTo>
                  <a:lnTo>
                    <a:pt x="30" y="154"/>
                  </a:lnTo>
                  <a:lnTo>
                    <a:pt x="30" y="167"/>
                  </a:lnTo>
                  <a:lnTo>
                    <a:pt x="30" y="178"/>
                  </a:lnTo>
                  <a:lnTo>
                    <a:pt x="31" y="191"/>
                  </a:lnTo>
                  <a:lnTo>
                    <a:pt x="33" y="195"/>
                  </a:lnTo>
                  <a:lnTo>
                    <a:pt x="31" y="199"/>
                  </a:lnTo>
                  <a:lnTo>
                    <a:pt x="29" y="202"/>
                  </a:lnTo>
                  <a:lnTo>
                    <a:pt x="26" y="204"/>
                  </a:lnTo>
                  <a:lnTo>
                    <a:pt x="0" y="220"/>
                  </a:lnTo>
                  <a:lnTo>
                    <a:pt x="38" y="284"/>
                  </a:lnTo>
                  <a:lnTo>
                    <a:pt x="63" y="270"/>
                  </a:lnTo>
                  <a:lnTo>
                    <a:pt x="67" y="268"/>
                  </a:lnTo>
                  <a:lnTo>
                    <a:pt x="71" y="267"/>
                  </a:lnTo>
                  <a:lnTo>
                    <a:pt x="75" y="268"/>
                  </a:lnTo>
                  <a:lnTo>
                    <a:pt x="77" y="271"/>
                  </a:lnTo>
                  <a:lnTo>
                    <a:pt x="89" y="279"/>
                  </a:lnTo>
                  <a:lnTo>
                    <a:pt x="106" y="286"/>
                  </a:lnTo>
                  <a:lnTo>
                    <a:pt x="124" y="295"/>
                  </a:lnTo>
                  <a:lnTo>
                    <a:pt x="139" y="300"/>
                  </a:lnTo>
                  <a:lnTo>
                    <a:pt x="142" y="303"/>
                  </a:lnTo>
                  <a:lnTo>
                    <a:pt x="144" y="306"/>
                  </a:lnTo>
                  <a:lnTo>
                    <a:pt x="146" y="308"/>
                  </a:lnTo>
                  <a:lnTo>
                    <a:pt x="147" y="312"/>
                  </a:lnTo>
                  <a:lnTo>
                    <a:pt x="147" y="336"/>
                  </a:lnTo>
                  <a:lnTo>
                    <a:pt x="207" y="336"/>
                  </a:lnTo>
                  <a:lnTo>
                    <a:pt x="207" y="312"/>
                  </a:lnTo>
                  <a:lnTo>
                    <a:pt x="207" y="308"/>
                  </a:lnTo>
                  <a:lnTo>
                    <a:pt x="208" y="306"/>
                  </a:lnTo>
                  <a:lnTo>
                    <a:pt x="211" y="303"/>
                  </a:lnTo>
                  <a:lnTo>
                    <a:pt x="215" y="300"/>
                  </a:lnTo>
                  <a:lnTo>
                    <a:pt x="223" y="297"/>
                  </a:lnTo>
                  <a:lnTo>
                    <a:pt x="230" y="291"/>
                  </a:lnTo>
                  <a:lnTo>
                    <a:pt x="238" y="285"/>
                  </a:lnTo>
                  <a:lnTo>
                    <a:pt x="246" y="279"/>
                  </a:lnTo>
                  <a:lnTo>
                    <a:pt x="250" y="275"/>
                  </a:lnTo>
                  <a:lnTo>
                    <a:pt x="255" y="271"/>
                  </a:lnTo>
                  <a:lnTo>
                    <a:pt x="257" y="268"/>
                  </a:lnTo>
                  <a:lnTo>
                    <a:pt x="261" y="267"/>
                  </a:lnTo>
                  <a:lnTo>
                    <a:pt x="265" y="268"/>
                  </a:lnTo>
                  <a:lnTo>
                    <a:pt x="269" y="270"/>
                  </a:lnTo>
                  <a:lnTo>
                    <a:pt x="295" y="284"/>
                  </a:lnTo>
                  <a:lnTo>
                    <a:pt x="332" y="220"/>
                  </a:lnTo>
                  <a:lnTo>
                    <a:pt x="306" y="204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" name="Freeform 950">
            <a:extLst>
              <a:ext uri="{FF2B5EF4-FFF2-40B4-BE49-F238E27FC236}">
                <a16:creationId xmlns:a16="http://schemas.microsoft.com/office/drawing/2014/main" xmlns="" id="{40067C6F-7333-4424-87A8-20A0EBC33CE8}"/>
              </a:ext>
            </a:extLst>
          </p:cNvPr>
          <p:cNvSpPr>
            <a:spLocks noEditPoints="1"/>
          </p:cNvSpPr>
          <p:nvPr/>
        </p:nvSpPr>
        <p:spPr bwMode="auto">
          <a:xfrm>
            <a:off x="808300" y="3455769"/>
            <a:ext cx="397219" cy="514383"/>
          </a:xfrm>
          <a:custGeom>
            <a:avLst/>
            <a:gdLst>
              <a:gd name="T0" fmla="*/ 542 w 553"/>
              <a:gd name="T1" fmla="*/ 205 h 722"/>
              <a:gd name="T2" fmla="*/ 323 w 553"/>
              <a:gd name="T3" fmla="*/ 313 h 722"/>
              <a:gd name="T4" fmla="*/ 312 w 553"/>
              <a:gd name="T5" fmla="*/ 306 h 722"/>
              <a:gd name="T6" fmla="*/ 315 w 553"/>
              <a:gd name="T7" fmla="*/ 293 h 722"/>
              <a:gd name="T8" fmla="*/ 444 w 553"/>
              <a:gd name="T9" fmla="*/ 289 h 722"/>
              <a:gd name="T10" fmla="*/ 455 w 553"/>
              <a:gd name="T11" fmla="*/ 297 h 722"/>
              <a:gd name="T12" fmla="*/ 452 w 553"/>
              <a:gd name="T13" fmla="*/ 310 h 722"/>
              <a:gd name="T14" fmla="*/ 444 w 553"/>
              <a:gd name="T15" fmla="*/ 433 h 722"/>
              <a:gd name="T16" fmla="*/ 315 w 553"/>
              <a:gd name="T17" fmla="*/ 430 h 722"/>
              <a:gd name="T18" fmla="*/ 312 w 553"/>
              <a:gd name="T19" fmla="*/ 417 h 722"/>
              <a:gd name="T20" fmla="*/ 323 w 553"/>
              <a:gd name="T21" fmla="*/ 409 h 722"/>
              <a:gd name="T22" fmla="*/ 452 w 553"/>
              <a:gd name="T23" fmla="*/ 413 h 722"/>
              <a:gd name="T24" fmla="*/ 455 w 553"/>
              <a:gd name="T25" fmla="*/ 426 h 722"/>
              <a:gd name="T26" fmla="*/ 444 w 553"/>
              <a:gd name="T27" fmla="*/ 433 h 722"/>
              <a:gd name="T28" fmla="*/ 318 w 553"/>
              <a:gd name="T29" fmla="*/ 577 h 722"/>
              <a:gd name="T30" fmla="*/ 311 w 553"/>
              <a:gd name="T31" fmla="*/ 566 h 722"/>
              <a:gd name="T32" fmla="*/ 318 w 553"/>
              <a:gd name="T33" fmla="*/ 555 h 722"/>
              <a:gd name="T34" fmla="*/ 449 w 553"/>
              <a:gd name="T35" fmla="*/ 555 h 722"/>
              <a:gd name="T36" fmla="*/ 456 w 553"/>
              <a:gd name="T37" fmla="*/ 566 h 722"/>
              <a:gd name="T38" fmla="*/ 449 w 553"/>
              <a:gd name="T39" fmla="*/ 577 h 722"/>
              <a:gd name="T40" fmla="*/ 194 w 553"/>
              <a:gd name="T41" fmla="*/ 325 h 722"/>
              <a:gd name="T42" fmla="*/ 181 w 553"/>
              <a:gd name="T43" fmla="*/ 327 h 722"/>
              <a:gd name="T44" fmla="*/ 129 w 553"/>
              <a:gd name="T45" fmla="*/ 275 h 722"/>
              <a:gd name="T46" fmla="*/ 132 w 553"/>
              <a:gd name="T47" fmla="*/ 262 h 722"/>
              <a:gd name="T48" fmla="*/ 145 w 553"/>
              <a:gd name="T49" fmla="*/ 260 h 722"/>
              <a:gd name="T50" fmla="*/ 253 w 553"/>
              <a:gd name="T51" fmla="*/ 232 h 722"/>
              <a:gd name="T52" fmla="*/ 267 w 553"/>
              <a:gd name="T53" fmla="*/ 230 h 722"/>
              <a:gd name="T54" fmla="*/ 274 w 553"/>
              <a:gd name="T55" fmla="*/ 240 h 722"/>
              <a:gd name="T56" fmla="*/ 271 w 553"/>
              <a:gd name="T57" fmla="*/ 386 h 722"/>
              <a:gd name="T58" fmla="*/ 186 w 553"/>
              <a:gd name="T59" fmla="*/ 465 h 722"/>
              <a:gd name="T60" fmla="*/ 132 w 553"/>
              <a:gd name="T61" fmla="*/ 415 h 722"/>
              <a:gd name="T62" fmla="*/ 129 w 553"/>
              <a:gd name="T63" fmla="*/ 403 h 722"/>
              <a:gd name="T64" fmla="*/ 140 w 553"/>
              <a:gd name="T65" fmla="*/ 395 h 722"/>
              <a:gd name="T66" fmla="*/ 186 w 553"/>
              <a:gd name="T67" fmla="*/ 436 h 722"/>
              <a:gd name="T68" fmla="*/ 262 w 553"/>
              <a:gd name="T69" fmla="*/ 365 h 722"/>
              <a:gd name="T70" fmla="*/ 273 w 553"/>
              <a:gd name="T71" fmla="*/ 372 h 722"/>
              <a:gd name="T72" fmla="*/ 271 w 553"/>
              <a:gd name="T73" fmla="*/ 386 h 722"/>
              <a:gd name="T74" fmla="*/ 190 w 553"/>
              <a:gd name="T75" fmla="*/ 601 h 722"/>
              <a:gd name="T76" fmla="*/ 178 w 553"/>
              <a:gd name="T77" fmla="*/ 599 h 722"/>
              <a:gd name="T78" fmla="*/ 128 w 553"/>
              <a:gd name="T79" fmla="*/ 545 h 722"/>
              <a:gd name="T80" fmla="*/ 136 w 553"/>
              <a:gd name="T81" fmla="*/ 533 h 722"/>
              <a:gd name="T82" fmla="*/ 149 w 553"/>
              <a:gd name="T83" fmla="*/ 535 h 722"/>
              <a:gd name="T84" fmla="*/ 258 w 553"/>
              <a:gd name="T85" fmla="*/ 502 h 722"/>
              <a:gd name="T86" fmla="*/ 271 w 553"/>
              <a:gd name="T87" fmla="*/ 505 h 722"/>
              <a:gd name="T88" fmla="*/ 273 w 553"/>
              <a:gd name="T89" fmla="*/ 518 h 722"/>
              <a:gd name="T90" fmla="*/ 357 w 553"/>
              <a:gd name="T91" fmla="*/ 3 h 722"/>
              <a:gd name="T92" fmla="*/ 12 w 553"/>
              <a:gd name="T93" fmla="*/ 0 h 722"/>
              <a:gd name="T94" fmla="*/ 1 w 553"/>
              <a:gd name="T95" fmla="*/ 7 h 722"/>
              <a:gd name="T96" fmla="*/ 1 w 553"/>
              <a:gd name="T97" fmla="*/ 715 h 722"/>
              <a:gd name="T98" fmla="*/ 12 w 553"/>
              <a:gd name="T99" fmla="*/ 722 h 722"/>
              <a:gd name="T100" fmla="*/ 550 w 553"/>
              <a:gd name="T101" fmla="*/ 719 h 722"/>
              <a:gd name="T102" fmla="*/ 553 w 553"/>
              <a:gd name="T103" fmla="*/ 205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53" h="722">
                <a:moveTo>
                  <a:pt x="349" y="205"/>
                </a:moveTo>
                <a:lnTo>
                  <a:pt x="349" y="12"/>
                </a:lnTo>
                <a:lnTo>
                  <a:pt x="542" y="205"/>
                </a:lnTo>
                <a:lnTo>
                  <a:pt x="349" y="205"/>
                </a:lnTo>
                <a:close/>
                <a:moveTo>
                  <a:pt x="444" y="313"/>
                </a:moveTo>
                <a:lnTo>
                  <a:pt x="323" y="313"/>
                </a:lnTo>
                <a:lnTo>
                  <a:pt x="318" y="312"/>
                </a:lnTo>
                <a:lnTo>
                  <a:pt x="315" y="310"/>
                </a:lnTo>
                <a:lnTo>
                  <a:pt x="312" y="306"/>
                </a:lnTo>
                <a:lnTo>
                  <a:pt x="311" y="301"/>
                </a:lnTo>
                <a:lnTo>
                  <a:pt x="312" y="297"/>
                </a:lnTo>
                <a:lnTo>
                  <a:pt x="315" y="293"/>
                </a:lnTo>
                <a:lnTo>
                  <a:pt x="318" y="290"/>
                </a:lnTo>
                <a:lnTo>
                  <a:pt x="323" y="289"/>
                </a:lnTo>
                <a:lnTo>
                  <a:pt x="444" y="289"/>
                </a:lnTo>
                <a:lnTo>
                  <a:pt x="449" y="290"/>
                </a:lnTo>
                <a:lnTo>
                  <a:pt x="452" y="293"/>
                </a:lnTo>
                <a:lnTo>
                  <a:pt x="455" y="297"/>
                </a:lnTo>
                <a:lnTo>
                  <a:pt x="456" y="301"/>
                </a:lnTo>
                <a:lnTo>
                  <a:pt x="455" y="306"/>
                </a:lnTo>
                <a:lnTo>
                  <a:pt x="452" y="310"/>
                </a:lnTo>
                <a:lnTo>
                  <a:pt x="449" y="312"/>
                </a:lnTo>
                <a:lnTo>
                  <a:pt x="444" y="313"/>
                </a:lnTo>
                <a:close/>
                <a:moveTo>
                  <a:pt x="444" y="433"/>
                </a:moveTo>
                <a:lnTo>
                  <a:pt x="323" y="433"/>
                </a:lnTo>
                <a:lnTo>
                  <a:pt x="318" y="432"/>
                </a:lnTo>
                <a:lnTo>
                  <a:pt x="315" y="430"/>
                </a:lnTo>
                <a:lnTo>
                  <a:pt x="312" y="426"/>
                </a:lnTo>
                <a:lnTo>
                  <a:pt x="311" y="421"/>
                </a:lnTo>
                <a:lnTo>
                  <a:pt x="312" y="417"/>
                </a:lnTo>
                <a:lnTo>
                  <a:pt x="315" y="413"/>
                </a:lnTo>
                <a:lnTo>
                  <a:pt x="318" y="410"/>
                </a:lnTo>
                <a:lnTo>
                  <a:pt x="323" y="409"/>
                </a:lnTo>
                <a:lnTo>
                  <a:pt x="444" y="409"/>
                </a:lnTo>
                <a:lnTo>
                  <a:pt x="449" y="410"/>
                </a:lnTo>
                <a:lnTo>
                  <a:pt x="452" y="413"/>
                </a:lnTo>
                <a:lnTo>
                  <a:pt x="455" y="417"/>
                </a:lnTo>
                <a:lnTo>
                  <a:pt x="456" y="421"/>
                </a:lnTo>
                <a:lnTo>
                  <a:pt x="455" y="426"/>
                </a:lnTo>
                <a:lnTo>
                  <a:pt x="452" y="430"/>
                </a:lnTo>
                <a:lnTo>
                  <a:pt x="449" y="432"/>
                </a:lnTo>
                <a:lnTo>
                  <a:pt x="444" y="433"/>
                </a:lnTo>
                <a:close/>
                <a:moveTo>
                  <a:pt x="444" y="578"/>
                </a:moveTo>
                <a:lnTo>
                  <a:pt x="323" y="578"/>
                </a:lnTo>
                <a:lnTo>
                  <a:pt x="318" y="577"/>
                </a:lnTo>
                <a:lnTo>
                  <a:pt x="315" y="574"/>
                </a:lnTo>
                <a:lnTo>
                  <a:pt x="312" y="571"/>
                </a:lnTo>
                <a:lnTo>
                  <a:pt x="311" y="566"/>
                </a:lnTo>
                <a:lnTo>
                  <a:pt x="312" y="561"/>
                </a:lnTo>
                <a:lnTo>
                  <a:pt x="315" y="558"/>
                </a:lnTo>
                <a:lnTo>
                  <a:pt x="318" y="555"/>
                </a:lnTo>
                <a:lnTo>
                  <a:pt x="323" y="554"/>
                </a:lnTo>
                <a:lnTo>
                  <a:pt x="444" y="554"/>
                </a:lnTo>
                <a:lnTo>
                  <a:pt x="449" y="555"/>
                </a:lnTo>
                <a:lnTo>
                  <a:pt x="452" y="558"/>
                </a:lnTo>
                <a:lnTo>
                  <a:pt x="455" y="561"/>
                </a:lnTo>
                <a:lnTo>
                  <a:pt x="456" y="566"/>
                </a:lnTo>
                <a:lnTo>
                  <a:pt x="455" y="571"/>
                </a:lnTo>
                <a:lnTo>
                  <a:pt x="452" y="574"/>
                </a:lnTo>
                <a:lnTo>
                  <a:pt x="449" y="577"/>
                </a:lnTo>
                <a:lnTo>
                  <a:pt x="444" y="578"/>
                </a:lnTo>
                <a:close/>
                <a:moveTo>
                  <a:pt x="271" y="249"/>
                </a:moveTo>
                <a:lnTo>
                  <a:pt x="194" y="325"/>
                </a:lnTo>
                <a:lnTo>
                  <a:pt x="190" y="327"/>
                </a:lnTo>
                <a:lnTo>
                  <a:pt x="186" y="328"/>
                </a:lnTo>
                <a:lnTo>
                  <a:pt x="181" y="327"/>
                </a:lnTo>
                <a:lnTo>
                  <a:pt x="178" y="325"/>
                </a:lnTo>
                <a:lnTo>
                  <a:pt x="132" y="280"/>
                </a:lnTo>
                <a:lnTo>
                  <a:pt x="129" y="275"/>
                </a:lnTo>
                <a:lnTo>
                  <a:pt x="128" y="270"/>
                </a:lnTo>
                <a:lnTo>
                  <a:pt x="129" y="266"/>
                </a:lnTo>
                <a:lnTo>
                  <a:pt x="132" y="262"/>
                </a:lnTo>
                <a:lnTo>
                  <a:pt x="136" y="260"/>
                </a:lnTo>
                <a:lnTo>
                  <a:pt x="140" y="259"/>
                </a:lnTo>
                <a:lnTo>
                  <a:pt x="145" y="260"/>
                </a:lnTo>
                <a:lnTo>
                  <a:pt x="149" y="262"/>
                </a:lnTo>
                <a:lnTo>
                  <a:pt x="186" y="299"/>
                </a:lnTo>
                <a:lnTo>
                  <a:pt x="253" y="232"/>
                </a:lnTo>
                <a:lnTo>
                  <a:pt x="258" y="230"/>
                </a:lnTo>
                <a:lnTo>
                  <a:pt x="262" y="229"/>
                </a:lnTo>
                <a:lnTo>
                  <a:pt x="267" y="230"/>
                </a:lnTo>
                <a:lnTo>
                  <a:pt x="271" y="232"/>
                </a:lnTo>
                <a:lnTo>
                  <a:pt x="273" y="236"/>
                </a:lnTo>
                <a:lnTo>
                  <a:pt x="274" y="240"/>
                </a:lnTo>
                <a:lnTo>
                  <a:pt x="273" y="245"/>
                </a:lnTo>
                <a:lnTo>
                  <a:pt x="271" y="249"/>
                </a:lnTo>
                <a:close/>
                <a:moveTo>
                  <a:pt x="271" y="386"/>
                </a:moveTo>
                <a:lnTo>
                  <a:pt x="194" y="461"/>
                </a:lnTo>
                <a:lnTo>
                  <a:pt x="190" y="464"/>
                </a:lnTo>
                <a:lnTo>
                  <a:pt x="186" y="465"/>
                </a:lnTo>
                <a:lnTo>
                  <a:pt x="181" y="464"/>
                </a:lnTo>
                <a:lnTo>
                  <a:pt x="178" y="461"/>
                </a:lnTo>
                <a:lnTo>
                  <a:pt x="132" y="415"/>
                </a:lnTo>
                <a:lnTo>
                  <a:pt x="129" y="411"/>
                </a:lnTo>
                <a:lnTo>
                  <a:pt x="128" y="407"/>
                </a:lnTo>
                <a:lnTo>
                  <a:pt x="129" y="403"/>
                </a:lnTo>
                <a:lnTo>
                  <a:pt x="132" y="399"/>
                </a:lnTo>
                <a:lnTo>
                  <a:pt x="136" y="396"/>
                </a:lnTo>
                <a:lnTo>
                  <a:pt x="140" y="395"/>
                </a:lnTo>
                <a:lnTo>
                  <a:pt x="145" y="396"/>
                </a:lnTo>
                <a:lnTo>
                  <a:pt x="149" y="399"/>
                </a:lnTo>
                <a:lnTo>
                  <a:pt x="186" y="436"/>
                </a:lnTo>
                <a:lnTo>
                  <a:pt x="253" y="368"/>
                </a:lnTo>
                <a:lnTo>
                  <a:pt x="258" y="365"/>
                </a:lnTo>
                <a:lnTo>
                  <a:pt x="262" y="365"/>
                </a:lnTo>
                <a:lnTo>
                  <a:pt x="267" y="365"/>
                </a:lnTo>
                <a:lnTo>
                  <a:pt x="271" y="368"/>
                </a:lnTo>
                <a:lnTo>
                  <a:pt x="273" y="372"/>
                </a:lnTo>
                <a:lnTo>
                  <a:pt x="274" y="376"/>
                </a:lnTo>
                <a:lnTo>
                  <a:pt x="273" y="381"/>
                </a:lnTo>
                <a:lnTo>
                  <a:pt x="271" y="386"/>
                </a:lnTo>
                <a:close/>
                <a:moveTo>
                  <a:pt x="271" y="522"/>
                </a:moveTo>
                <a:lnTo>
                  <a:pt x="194" y="599"/>
                </a:lnTo>
                <a:lnTo>
                  <a:pt x="190" y="601"/>
                </a:lnTo>
                <a:lnTo>
                  <a:pt x="186" y="602"/>
                </a:lnTo>
                <a:lnTo>
                  <a:pt x="181" y="601"/>
                </a:lnTo>
                <a:lnTo>
                  <a:pt x="178" y="599"/>
                </a:lnTo>
                <a:lnTo>
                  <a:pt x="132" y="553"/>
                </a:lnTo>
                <a:lnTo>
                  <a:pt x="129" y="549"/>
                </a:lnTo>
                <a:lnTo>
                  <a:pt x="128" y="545"/>
                </a:lnTo>
                <a:lnTo>
                  <a:pt x="129" y="540"/>
                </a:lnTo>
                <a:lnTo>
                  <a:pt x="132" y="535"/>
                </a:lnTo>
                <a:lnTo>
                  <a:pt x="136" y="533"/>
                </a:lnTo>
                <a:lnTo>
                  <a:pt x="140" y="532"/>
                </a:lnTo>
                <a:lnTo>
                  <a:pt x="145" y="533"/>
                </a:lnTo>
                <a:lnTo>
                  <a:pt x="149" y="535"/>
                </a:lnTo>
                <a:lnTo>
                  <a:pt x="186" y="572"/>
                </a:lnTo>
                <a:lnTo>
                  <a:pt x="253" y="505"/>
                </a:lnTo>
                <a:lnTo>
                  <a:pt x="258" y="502"/>
                </a:lnTo>
                <a:lnTo>
                  <a:pt x="262" y="501"/>
                </a:lnTo>
                <a:lnTo>
                  <a:pt x="267" y="502"/>
                </a:lnTo>
                <a:lnTo>
                  <a:pt x="271" y="505"/>
                </a:lnTo>
                <a:lnTo>
                  <a:pt x="273" y="509"/>
                </a:lnTo>
                <a:lnTo>
                  <a:pt x="274" y="513"/>
                </a:lnTo>
                <a:lnTo>
                  <a:pt x="273" y="518"/>
                </a:lnTo>
                <a:lnTo>
                  <a:pt x="271" y="522"/>
                </a:lnTo>
                <a:close/>
                <a:moveTo>
                  <a:pt x="550" y="196"/>
                </a:moveTo>
                <a:lnTo>
                  <a:pt x="357" y="3"/>
                </a:lnTo>
                <a:lnTo>
                  <a:pt x="353" y="1"/>
                </a:lnTo>
                <a:lnTo>
                  <a:pt x="349" y="0"/>
                </a:lnTo>
                <a:lnTo>
                  <a:pt x="12" y="0"/>
                </a:lnTo>
                <a:lnTo>
                  <a:pt x="7" y="1"/>
                </a:lnTo>
                <a:lnTo>
                  <a:pt x="4" y="3"/>
                </a:lnTo>
                <a:lnTo>
                  <a:pt x="1" y="7"/>
                </a:lnTo>
                <a:lnTo>
                  <a:pt x="0" y="12"/>
                </a:lnTo>
                <a:lnTo>
                  <a:pt x="0" y="711"/>
                </a:lnTo>
                <a:lnTo>
                  <a:pt x="1" y="715"/>
                </a:lnTo>
                <a:lnTo>
                  <a:pt x="4" y="719"/>
                </a:lnTo>
                <a:lnTo>
                  <a:pt x="7" y="721"/>
                </a:lnTo>
                <a:lnTo>
                  <a:pt x="12" y="722"/>
                </a:lnTo>
                <a:lnTo>
                  <a:pt x="542" y="722"/>
                </a:lnTo>
                <a:lnTo>
                  <a:pt x="546" y="721"/>
                </a:lnTo>
                <a:lnTo>
                  <a:pt x="550" y="719"/>
                </a:lnTo>
                <a:lnTo>
                  <a:pt x="552" y="715"/>
                </a:lnTo>
                <a:lnTo>
                  <a:pt x="553" y="711"/>
                </a:lnTo>
                <a:lnTo>
                  <a:pt x="553" y="205"/>
                </a:lnTo>
                <a:lnTo>
                  <a:pt x="552" y="200"/>
                </a:lnTo>
                <a:lnTo>
                  <a:pt x="550" y="196"/>
                </a:lnTo>
                <a:close/>
              </a:path>
            </a:pathLst>
          </a:custGeom>
          <a:solidFill>
            <a:srgbClr val="003866"/>
          </a:solidFill>
          <a:ln>
            <a:solidFill>
              <a:srgbClr val="92D050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xmlns="" id="{473C110E-4B1D-404E-AAFC-DD9A45831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9" y="4280758"/>
            <a:ext cx="616540" cy="570003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  <a:extLst/>
        </p:spPr>
      </p:pic>
      <p:sp>
        <p:nvSpPr>
          <p:cNvPr id="28" name="Freeform 4136">
            <a:extLst>
              <a:ext uri="{FF2B5EF4-FFF2-40B4-BE49-F238E27FC236}">
                <a16:creationId xmlns:a16="http://schemas.microsoft.com/office/drawing/2014/main" xmlns="" id="{19BF97C8-3110-45E6-A9F4-5FD519A9275E}"/>
              </a:ext>
            </a:extLst>
          </p:cNvPr>
          <p:cNvSpPr>
            <a:spLocks noEditPoints="1"/>
          </p:cNvSpPr>
          <p:nvPr/>
        </p:nvSpPr>
        <p:spPr bwMode="auto">
          <a:xfrm>
            <a:off x="726599" y="5208542"/>
            <a:ext cx="560619" cy="545046"/>
          </a:xfrm>
          <a:custGeom>
            <a:avLst/>
            <a:gdLst>
              <a:gd name="T0" fmla="*/ 825 w 901"/>
              <a:gd name="T1" fmla="*/ 76 h 872"/>
              <a:gd name="T2" fmla="*/ 846 w 901"/>
              <a:gd name="T3" fmla="*/ 32 h 872"/>
              <a:gd name="T4" fmla="*/ 864 w 901"/>
              <a:gd name="T5" fmla="*/ 46 h 872"/>
              <a:gd name="T6" fmla="*/ 492 w 901"/>
              <a:gd name="T7" fmla="*/ 271 h 872"/>
              <a:gd name="T8" fmla="*/ 479 w 901"/>
              <a:gd name="T9" fmla="*/ 261 h 872"/>
              <a:gd name="T10" fmla="*/ 482 w 901"/>
              <a:gd name="T11" fmla="*/ 245 h 872"/>
              <a:gd name="T12" fmla="*/ 704 w 901"/>
              <a:gd name="T13" fmla="*/ 241 h 872"/>
              <a:gd name="T14" fmla="*/ 716 w 901"/>
              <a:gd name="T15" fmla="*/ 253 h 872"/>
              <a:gd name="T16" fmla="*/ 709 w 901"/>
              <a:gd name="T17" fmla="*/ 268 h 872"/>
              <a:gd name="T18" fmla="*/ 433 w 901"/>
              <a:gd name="T19" fmla="*/ 391 h 872"/>
              <a:gd name="T20" fmla="*/ 421 w 901"/>
              <a:gd name="T21" fmla="*/ 379 h 872"/>
              <a:gd name="T22" fmla="*/ 427 w 901"/>
              <a:gd name="T23" fmla="*/ 363 h 872"/>
              <a:gd name="T24" fmla="*/ 706 w 901"/>
              <a:gd name="T25" fmla="*/ 362 h 872"/>
              <a:gd name="T26" fmla="*/ 716 w 901"/>
              <a:gd name="T27" fmla="*/ 376 h 872"/>
              <a:gd name="T28" fmla="*/ 706 w 901"/>
              <a:gd name="T29" fmla="*/ 390 h 872"/>
              <a:gd name="T30" fmla="*/ 423 w 901"/>
              <a:gd name="T31" fmla="*/ 428 h 872"/>
              <a:gd name="T32" fmla="*/ 663 w 901"/>
              <a:gd name="T33" fmla="*/ 421 h 872"/>
              <a:gd name="T34" fmla="*/ 676 w 901"/>
              <a:gd name="T35" fmla="*/ 431 h 872"/>
              <a:gd name="T36" fmla="*/ 673 w 901"/>
              <a:gd name="T37" fmla="*/ 447 h 872"/>
              <a:gd name="T38" fmla="*/ 433 w 901"/>
              <a:gd name="T39" fmla="*/ 451 h 872"/>
              <a:gd name="T40" fmla="*/ 421 w 901"/>
              <a:gd name="T41" fmla="*/ 439 h 872"/>
              <a:gd name="T42" fmla="*/ 408 w 901"/>
              <a:gd name="T43" fmla="*/ 509 h 872"/>
              <a:gd name="T44" fmla="*/ 402 w 901"/>
              <a:gd name="T45" fmla="*/ 493 h 872"/>
              <a:gd name="T46" fmla="*/ 414 w 901"/>
              <a:gd name="T47" fmla="*/ 481 h 872"/>
              <a:gd name="T48" fmla="*/ 692 w 901"/>
              <a:gd name="T49" fmla="*/ 486 h 872"/>
              <a:gd name="T50" fmla="*/ 695 w 901"/>
              <a:gd name="T51" fmla="*/ 503 h 872"/>
              <a:gd name="T52" fmla="*/ 682 w 901"/>
              <a:gd name="T53" fmla="*/ 511 h 872"/>
              <a:gd name="T54" fmla="*/ 556 w 901"/>
              <a:gd name="T55" fmla="*/ 700 h 872"/>
              <a:gd name="T56" fmla="*/ 568 w 901"/>
              <a:gd name="T57" fmla="*/ 640 h 872"/>
              <a:gd name="T58" fmla="*/ 594 w 901"/>
              <a:gd name="T59" fmla="*/ 632 h 872"/>
              <a:gd name="T60" fmla="*/ 613 w 901"/>
              <a:gd name="T61" fmla="*/ 654 h 872"/>
              <a:gd name="T62" fmla="*/ 621 w 901"/>
              <a:gd name="T63" fmla="*/ 751 h 872"/>
              <a:gd name="T64" fmla="*/ 682 w 901"/>
              <a:gd name="T65" fmla="*/ 301 h 872"/>
              <a:gd name="T66" fmla="*/ 695 w 901"/>
              <a:gd name="T67" fmla="*/ 310 h 872"/>
              <a:gd name="T68" fmla="*/ 692 w 901"/>
              <a:gd name="T69" fmla="*/ 327 h 872"/>
              <a:gd name="T70" fmla="*/ 433 w 901"/>
              <a:gd name="T71" fmla="*/ 331 h 872"/>
              <a:gd name="T72" fmla="*/ 421 w 901"/>
              <a:gd name="T73" fmla="*/ 319 h 872"/>
              <a:gd name="T74" fmla="*/ 427 w 901"/>
              <a:gd name="T75" fmla="*/ 303 h 872"/>
              <a:gd name="T76" fmla="*/ 534 w 901"/>
              <a:gd name="T77" fmla="*/ 151 h 872"/>
              <a:gd name="T78" fmla="*/ 545 w 901"/>
              <a:gd name="T79" fmla="*/ 163 h 872"/>
              <a:gd name="T80" fmla="*/ 539 w 901"/>
              <a:gd name="T81" fmla="*/ 178 h 872"/>
              <a:gd name="T82" fmla="*/ 449 w 901"/>
              <a:gd name="T83" fmla="*/ 180 h 872"/>
              <a:gd name="T84" fmla="*/ 439 w 901"/>
              <a:gd name="T85" fmla="*/ 166 h 872"/>
              <a:gd name="T86" fmla="*/ 449 w 901"/>
              <a:gd name="T87" fmla="*/ 152 h 872"/>
              <a:gd name="T88" fmla="*/ 864 w 901"/>
              <a:gd name="T89" fmla="*/ 2 h 872"/>
              <a:gd name="T90" fmla="*/ 351 w 901"/>
              <a:gd name="T91" fmla="*/ 7 h 872"/>
              <a:gd name="T92" fmla="*/ 330 w 901"/>
              <a:gd name="T93" fmla="*/ 44 h 872"/>
              <a:gd name="T94" fmla="*/ 324 w 901"/>
              <a:gd name="T95" fmla="*/ 193 h 872"/>
              <a:gd name="T96" fmla="*/ 295 w 901"/>
              <a:gd name="T97" fmla="*/ 562 h 872"/>
              <a:gd name="T98" fmla="*/ 68 w 901"/>
              <a:gd name="T99" fmla="*/ 616 h 872"/>
              <a:gd name="T100" fmla="*/ 51 w 901"/>
              <a:gd name="T101" fmla="*/ 661 h 872"/>
              <a:gd name="T102" fmla="*/ 51 w 901"/>
              <a:gd name="T103" fmla="*/ 784 h 872"/>
              <a:gd name="T104" fmla="*/ 35 w 901"/>
              <a:gd name="T105" fmla="*/ 830 h 872"/>
              <a:gd name="T106" fmla="*/ 465 w 901"/>
              <a:gd name="T107" fmla="*/ 872 h 872"/>
              <a:gd name="T108" fmla="*/ 509 w 901"/>
              <a:gd name="T109" fmla="*/ 862 h 872"/>
              <a:gd name="T110" fmla="*/ 545 w 901"/>
              <a:gd name="T111" fmla="*/ 812 h 872"/>
              <a:gd name="T112" fmla="*/ 737 w 901"/>
              <a:gd name="T113" fmla="*/ 802 h 872"/>
              <a:gd name="T114" fmla="*/ 778 w 901"/>
              <a:gd name="T115" fmla="*/ 737 h 872"/>
              <a:gd name="T116" fmla="*/ 813 w 901"/>
              <a:gd name="T117" fmla="*/ 568 h 872"/>
              <a:gd name="T118" fmla="*/ 828 w 901"/>
              <a:gd name="T119" fmla="*/ 236 h 872"/>
              <a:gd name="T120" fmla="*/ 898 w 901"/>
              <a:gd name="T121" fmla="*/ 59 h 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01" h="872">
                <a:moveTo>
                  <a:pt x="871" y="121"/>
                </a:moveTo>
                <a:lnTo>
                  <a:pt x="827" y="121"/>
                </a:lnTo>
                <a:lnTo>
                  <a:pt x="826" y="102"/>
                </a:lnTo>
                <a:lnTo>
                  <a:pt x="825" y="88"/>
                </a:lnTo>
                <a:lnTo>
                  <a:pt x="825" y="78"/>
                </a:lnTo>
                <a:lnTo>
                  <a:pt x="825" y="76"/>
                </a:lnTo>
                <a:lnTo>
                  <a:pt x="825" y="67"/>
                </a:lnTo>
                <a:lnTo>
                  <a:pt x="829" y="52"/>
                </a:lnTo>
                <a:lnTo>
                  <a:pt x="833" y="44"/>
                </a:lnTo>
                <a:lnTo>
                  <a:pt x="838" y="37"/>
                </a:lnTo>
                <a:lnTo>
                  <a:pt x="841" y="34"/>
                </a:lnTo>
                <a:lnTo>
                  <a:pt x="846" y="32"/>
                </a:lnTo>
                <a:lnTo>
                  <a:pt x="850" y="31"/>
                </a:lnTo>
                <a:lnTo>
                  <a:pt x="855" y="31"/>
                </a:lnTo>
                <a:lnTo>
                  <a:pt x="855" y="31"/>
                </a:lnTo>
                <a:lnTo>
                  <a:pt x="857" y="32"/>
                </a:lnTo>
                <a:lnTo>
                  <a:pt x="861" y="37"/>
                </a:lnTo>
                <a:lnTo>
                  <a:pt x="864" y="46"/>
                </a:lnTo>
                <a:lnTo>
                  <a:pt x="867" y="57"/>
                </a:lnTo>
                <a:lnTo>
                  <a:pt x="869" y="68"/>
                </a:lnTo>
                <a:lnTo>
                  <a:pt x="871" y="94"/>
                </a:lnTo>
                <a:lnTo>
                  <a:pt x="871" y="121"/>
                </a:lnTo>
                <a:close/>
                <a:moveTo>
                  <a:pt x="701" y="271"/>
                </a:moveTo>
                <a:lnTo>
                  <a:pt x="492" y="271"/>
                </a:lnTo>
                <a:lnTo>
                  <a:pt x="490" y="271"/>
                </a:lnTo>
                <a:lnTo>
                  <a:pt x="486" y="270"/>
                </a:lnTo>
                <a:lnTo>
                  <a:pt x="484" y="268"/>
                </a:lnTo>
                <a:lnTo>
                  <a:pt x="482" y="267"/>
                </a:lnTo>
                <a:lnTo>
                  <a:pt x="480" y="265"/>
                </a:lnTo>
                <a:lnTo>
                  <a:pt x="479" y="261"/>
                </a:lnTo>
                <a:lnTo>
                  <a:pt x="478" y="259"/>
                </a:lnTo>
                <a:lnTo>
                  <a:pt x="477" y="256"/>
                </a:lnTo>
                <a:lnTo>
                  <a:pt x="478" y="253"/>
                </a:lnTo>
                <a:lnTo>
                  <a:pt x="479" y="250"/>
                </a:lnTo>
                <a:lnTo>
                  <a:pt x="480" y="248"/>
                </a:lnTo>
                <a:lnTo>
                  <a:pt x="482" y="245"/>
                </a:lnTo>
                <a:lnTo>
                  <a:pt x="484" y="243"/>
                </a:lnTo>
                <a:lnTo>
                  <a:pt x="486" y="242"/>
                </a:lnTo>
                <a:lnTo>
                  <a:pt x="490" y="241"/>
                </a:lnTo>
                <a:lnTo>
                  <a:pt x="492" y="241"/>
                </a:lnTo>
                <a:lnTo>
                  <a:pt x="701" y="241"/>
                </a:lnTo>
                <a:lnTo>
                  <a:pt x="704" y="241"/>
                </a:lnTo>
                <a:lnTo>
                  <a:pt x="706" y="242"/>
                </a:lnTo>
                <a:lnTo>
                  <a:pt x="709" y="243"/>
                </a:lnTo>
                <a:lnTo>
                  <a:pt x="712" y="245"/>
                </a:lnTo>
                <a:lnTo>
                  <a:pt x="714" y="248"/>
                </a:lnTo>
                <a:lnTo>
                  <a:pt x="715" y="250"/>
                </a:lnTo>
                <a:lnTo>
                  <a:pt x="716" y="253"/>
                </a:lnTo>
                <a:lnTo>
                  <a:pt x="716" y="256"/>
                </a:lnTo>
                <a:lnTo>
                  <a:pt x="716" y="259"/>
                </a:lnTo>
                <a:lnTo>
                  <a:pt x="715" y="261"/>
                </a:lnTo>
                <a:lnTo>
                  <a:pt x="714" y="265"/>
                </a:lnTo>
                <a:lnTo>
                  <a:pt x="712" y="267"/>
                </a:lnTo>
                <a:lnTo>
                  <a:pt x="709" y="268"/>
                </a:lnTo>
                <a:lnTo>
                  <a:pt x="706" y="270"/>
                </a:lnTo>
                <a:lnTo>
                  <a:pt x="704" y="271"/>
                </a:lnTo>
                <a:lnTo>
                  <a:pt x="701" y="271"/>
                </a:lnTo>
                <a:close/>
                <a:moveTo>
                  <a:pt x="701" y="391"/>
                </a:moveTo>
                <a:lnTo>
                  <a:pt x="435" y="391"/>
                </a:lnTo>
                <a:lnTo>
                  <a:pt x="433" y="391"/>
                </a:lnTo>
                <a:lnTo>
                  <a:pt x="430" y="390"/>
                </a:lnTo>
                <a:lnTo>
                  <a:pt x="427" y="389"/>
                </a:lnTo>
                <a:lnTo>
                  <a:pt x="424" y="387"/>
                </a:lnTo>
                <a:lnTo>
                  <a:pt x="423" y="385"/>
                </a:lnTo>
                <a:lnTo>
                  <a:pt x="421" y="382"/>
                </a:lnTo>
                <a:lnTo>
                  <a:pt x="421" y="379"/>
                </a:lnTo>
                <a:lnTo>
                  <a:pt x="420" y="376"/>
                </a:lnTo>
                <a:lnTo>
                  <a:pt x="421" y="373"/>
                </a:lnTo>
                <a:lnTo>
                  <a:pt x="421" y="371"/>
                </a:lnTo>
                <a:lnTo>
                  <a:pt x="423" y="368"/>
                </a:lnTo>
                <a:lnTo>
                  <a:pt x="424" y="365"/>
                </a:lnTo>
                <a:lnTo>
                  <a:pt x="427" y="363"/>
                </a:lnTo>
                <a:lnTo>
                  <a:pt x="430" y="362"/>
                </a:lnTo>
                <a:lnTo>
                  <a:pt x="433" y="361"/>
                </a:lnTo>
                <a:lnTo>
                  <a:pt x="435" y="361"/>
                </a:lnTo>
                <a:lnTo>
                  <a:pt x="701" y="361"/>
                </a:lnTo>
                <a:lnTo>
                  <a:pt x="704" y="361"/>
                </a:lnTo>
                <a:lnTo>
                  <a:pt x="706" y="362"/>
                </a:lnTo>
                <a:lnTo>
                  <a:pt x="709" y="363"/>
                </a:lnTo>
                <a:lnTo>
                  <a:pt x="712" y="365"/>
                </a:lnTo>
                <a:lnTo>
                  <a:pt x="714" y="368"/>
                </a:lnTo>
                <a:lnTo>
                  <a:pt x="715" y="371"/>
                </a:lnTo>
                <a:lnTo>
                  <a:pt x="716" y="373"/>
                </a:lnTo>
                <a:lnTo>
                  <a:pt x="716" y="376"/>
                </a:lnTo>
                <a:lnTo>
                  <a:pt x="716" y="379"/>
                </a:lnTo>
                <a:lnTo>
                  <a:pt x="715" y="382"/>
                </a:lnTo>
                <a:lnTo>
                  <a:pt x="714" y="385"/>
                </a:lnTo>
                <a:lnTo>
                  <a:pt x="712" y="387"/>
                </a:lnTo>
                <a:lnTo>
                  <a:pt x="709" y="389"/>
                </a:lnTo>
                <a:lnTo>
                  <a:pt x="706" y="390"/>
                </a:lnTo>
                <a:lnTo>
                  <a:pt x="704" y="391"/>
                </a:lnTo>
                <a:lnTo>
                  <a:pt x="701" y="391"/>
                </a:lnTo>
                <a:close/>
                <a:moveTo>
                  <a:pt x="420" y="436"/>
                </a:moveTo>
                <a:lnTo>
                  <a:pt x="421" y="433"/>
                </a:lnTo>
                <a:lnTo>
                  <a:pt x="421" y="431"/>
                </a:lnTo>
                <a:lnTo>
                  <a:pt x="423" y="428"/>
                </a:lnTo>
                <a:lnTo>
                  <a:pt x="424" y="425"/>
                </a:lnTo>
                <a:lnTo>
                  <a:pt x="427" y="423"/>
                </a:lnTo>
                <a:lnTo>
                  <a:pt x="430" y="422"/>
                </a:lnTo>
                <a:lnTo>
                  <a:pt x="433" y="421"/>
                </a:lnTo>
                <a:lnTo>
                  <a:pt x="435" y="421"/>
                </a:lnTo>
                <a:lnTo>
                  <a:pt x="663" y="421"/>
                </a:lnTo>
                <a:lnTo>
                  <a:pt x="665" y="421"/>
                </a:lnTo>
                <a:lnTo>
                  <a:pt x="669" y="422"/>
                </a:lnTo>
                <a:lnTo>
                  <a:pt x="671" y="423"/>
                </a:lnTo>
                <a:lnTo>
                  <a:pt x="673" y="425"/>
                </a:lnTo>
                <a:lnTo>
                  <a:pt x="675" y="428"/>
                </a:lnTo>
                <a:lnTo>
                  <a:pt x="676" y="431"/>
                </a:lnTo>
                <a:lnTo>
                  <a:pt x="677" y="433"/>
                </a:lnTo>
                <a:lnTo>
                  <a:pt x="678" y="436"/>
                </a:lnTo>
                <a:lnTo>
                  <a:pt x="677" y="439"/>
                </a:lnTo>
                <a:lnTo>
                  <a:pt x="676" y="442"/>
                </a:lnTo>
                <a:lnTo>
                  <a:pt x="675" y="445"/>
                </a:lnTo>
                <a:lnTo>
                  <a:pt x="673" y="447"/>
                </a:lnTo>
                <a:lnTo>
                  <a:pt x="671" y="449"/>
                </a:lnTo>
                <a:lnTo>
                  <a:pt x="669" y="450"/>
                </a:lnTo>
                <a:lnTo>
                  <a:pt x="665" y="451"/>
                </a:lnTo>
                <a:lnTo>
                  <a:pt x="663" y="451"/>
                </a:lnTo>
                <a:lnTo>
                  <a:pt x="435" y="451"/>
                </a:lnTo>
                <a:lnTo>
                  <a:pt x="433" y="451"/>
                </a:lnTo>
                <a:lnTo>
                  <a:pt x="430" y="450"/>
                </a:lnTo>
                <a:lnTo>
                  <a:pt x="427" y="449"/>
                </a:lnTo>
                <a:lnTo>
                  <a:pt x="424" y="447"/>
                </a:lnTo>
                <a:lnTo>
                  <a:pt x="423" y="445"/>
                </a:lnTo>
                <a:lnTo>
                  <a:pt x="421" y="443"/>
                </a:lnTo>
                <a:lnTo>
                  <a:pt x="421" y="439"/>
                </a:lnTo>
                <a:lnTo>
                  <a:pt x="420" y="436"/>
                </a:lnTo>
                <a:close/>
                <a:moveTo>
                  <a:pt x="682" y="511"/>
                </a:moveTo>
                <a:lnTo>
                  <a:pt x="417" y="511"/>
                </a:lnTo>
                <a:lnTo>
                  <a:pt x="414" y="511"/>
                </a:lnTo>
                <a:lnTo>
                  <a:pt x="410" y="510"/>
                </a:lnTo>
                <a:lnTo>
                  <a:pt x="408" y="509"/>
                </a:lnTo>
                <a:lnTo>
                  <a:pt x="406" y="507"/>
                </a:lnTo>
                <a:lnTo>
                  <a:pt x="404" y="505"/>
                </a:lnTo>
                <a:lnTo>
                  <a:pt x="403" y="503"/>
                </a:lnTo>
                <a:lnTo>
                  <a:pt x="402" y="499"/>
                </a:lnTo>
                <a:lnTo>
                  <a:pt x="402" y="496"/>
                </a:lnTo>
                <a:lnTo>
                  <a:pt x="402" y="493"/>
                </a:lnTo>
                <a:lnTo>
                  <a:pt x="403" y="491"/>
                </a:lnTo>
                <a:lnTo>
                  <a:pt x="404" y="488"/>
                </a:lnTo>
                <a:lnTo>
                  <a:pt x="406" y="486"/>
                </a:lnTo>
                <a:lnTo>
                  <a:pt x="408" y="484"/>
                </a:lnTo>
                <a:lnTo>
                  <a:pt x="410" y="482"/>
                </a:lnTo>
                <a:lnTo>
                  <a:pt x="414" y="481"/>
                </a:lnTo>
                <a:lnTo>
                  <a:pt x="417" y="481"/>
                </a:lnTo>
                <a:lnTo>
                  <a:pt x="682" y="481"/>
                </a:lnTo>
                <a:lnTo>
                  <a:pt x="685" y="481"/>
                </a:lnTo>
                <a:lnTo>
                  <a:pt x="688" y="482"/>
                </a:lnTo>
                <a:lnTo>
                  <a:pt x="690" y="483"/>
                </a:lnTo>
                <a:lnTo>
                  <a:pt x="692" y="486"/>
                </a:lnTo>
                <a:lnTo>
                  <a:pt x="694" y="488"/>
                </a:lnTo>
                <a:lnTo>
                  <a:pt x="695" y="491"/>
                </a:lnTo>
                <a:lnTo>
                  <a:pt x="697" y="493"/>
                </a:lnTo>
                <a:lnTo>
                  <a:pt x="697" y="496"/>
                </a:lnTo>
                <a:lnTo>
                  <a:pt x="697" y="499"/>
                </a:lnTo>
                <a:lnTo>
                  <a:pt x="695" y="503"/>
                </a:lnTo>
                <a:lnTo>
                  <a:pt x="694" y="505"/>
                </a:lnTo>
                <a:lnTo>
                  <a:pt x="692" y="507"/>
                </a:lnTo>
                <a:lnTo>
                  <a:pt x="690" y="509"/>
                </a:lnTo>
                <a:lnTo>
                  <a:pt x="688" y="510"/>
                </a:lnTo>
                <a:lnTo>
                  <a:pt x="685" y="511"/>
                </a:lnTo>
                <a:lnTo>
                  <a:pt x="682" y="511"/>
                </a:lnTo>
                <a:close/>
                <a:moveTo>
                  <a:pt x="552" y="781"/>
                </a:moveTo>
                <a:lnTo>
                  <a:pt x="553" y="766"/>
                </a:lnTo>
                <a:lnTo>
                  <a:pt x="554" y="751"/>
                </a:lnTo>
                <a:lnTo>
                  <a:pt x="555" y="736"/>
                </a:lnTo>
                <a:lnTo>
                  <a:pt x="555" y="722"/>
                </a:lnTo>
                <a:lnTo>
                  <a:pt x="556" y="700"/>
                </a:lnTo>
                <a:lnTo>
                  <a:pt x="557" y="682"/>
                </a:lnTo>
                <a:lnTo>
                  <a:pt x="558" y="667"/>
                </a:lnTo>
                <a:lnTo>
                  <a:pt x="561" y="654"/>
                </a:lnTo>
                <a:lnTo>
                  <a:pt x="563" y="648"/>
                </a:lnTo>
                <a:lnTo>
                  <a:pt x="565" y="644"/>
                </a:lnTo>
                <a:lnTo>
                  <a:pt x="568" y="640"/>
                </a:lnTo>
                <a:lnTo>
                  <a:pt x="570" y="637"/>
                </a:lnTo>
                <a:lnTo>
                  <a:pt x="573" y="635"/>
                </a:lnTo>
                <a:lnTo>
                  <a:pt x="578" y="633"/>
                </a:lnTo>
                <a:lnTo>
                  <a:pt x="581" y="632"/>
                </a:lnTo>
                <a:lnTo>
                  <a:pt x="586" y="631"/>
                </a:lnTo>
                <a:lnTo>
                  <a:pt x="594" y="632"/>
                </a:lnTo>
                <a:lnTo>
                  <a:pt x="601" y="635"/>
                </a:lnTo>
                <a:lnTo>
                  <a:pt x="603" y="637"/>
                </a:lnTo>
                <a:lnTo>
                  <a:pt x="606" y="639"/>
                </a:lnTo>
                <a:lnTo>
                  <a:pt x="608" y="642"/>
                </a:lnTo>
                <a:lnTo>
                  <a:pt x="610" y="645"/>
                </a:lnTo>
                <a:lnTo>
                  <a:pt x="613" y="654"/>
                </a:lnTo>
                <a:lnTo>
                  <a:pt x="614" y="665"/>
                </a:lnTo>
                <a:lnTo>
                  <a:pt x="615" y="678"/>
                </a:lnTo>
                <a:lnTo>
                  <a:pt x="616" y="696"/>
                </a:lnTo>
                <a:lnTo>
                  <a:pt x="617" y="717"/>
                </a:lnTo>
                <a:lnTo>
                  <a:pt x="619" y="740"/>
                </a:lnTo>
                <a:lnTo>
                  <a:pt x="621" y="751"/>
                </a:lnTo>
                <a:lnTo>
                  <a:pt x="626" y="762"/>
                </a:lnTo>
                <a:lnTo>
                  <a:pt x="630" y="773"/>
                </a:lnTo>
                <a:lnTo>
                  <a:pt x="635" y="782"/>
                </a:lnTo>
                <a:lnTo>
                  <a:pt x="552" y="781"/>
                </a:lnTo>
                <a:close/>
                <a:moveTo>
                  <a:pt x="435" y="301"/>
                </a:moveTo>
                <a:lnTo>
                  <a:pt x="682" y="301"/>
                </a:lnTo>
                <a:lnTo>
                  <a:pt x="685" y="301"/>
                </a:lnTo>
                <a:lnTo>
                  <a:pt x="688" y="302"/>
                </a:lnTo>
                <a:lnTo>
                  <a:pt x="690" y="303"/>
                </a:lnTo>
                <a:lnTo>
                  <a:pt x="692" y="305"/>
                </a:lnTo>
                <a:lnTo>
                  <a:pt x="694" y="308"/>
                </a:lnTo>
                <a:lnTo>
                  <a:pt x="695" y="310"/>
                </a:lnTo>
                <a:lnTo>
                  <a:pt x="697" y="313"/>
                </a:lnTo>
                <a:lnTo>
                  <a:pt x="697" y="316"/>
                </a:lnTo>
                <a:lnTo>
                  <a:pt x="697" y="319"/>
                </a:lnTo>
                <a:lnTo>
                  <a:pt x="695" y="321"/>
                </a:lnTo>
                <a:lnTo>
                  <a:pt x="694" y="325"/>
                </a:lnTo>
                <a:lnTo>
                  <a:pt x="692" y="327"/>
                </a:lnTo>
                <a:lnTo>
                  <a:pt x="690" y="329"/>
                </a:lnTo>
                <a:lnTo>
                  <a:pt x="688" y="330"/>
                </a:lnTo>
                <a:lnTo>
                  <a:pt x="685" y="331"/>
                </a:lnTo>
                <a:lnTo>
                  <a:pt x="682" y="331"/>
                </a:lnTo>
                <a:lnTo>
                  <a:pt x="435" y="331"/>
                </a:lnTo>
                <a:lnTo>
                  <a:pt x="433" y="331"/>
                </a:lnTo>
                <a:lnTo>
                  <a:pt x="430" y="330"/>
                </a:lnTo>
                <a:lnTo>
                  <a:pt x="427" y="329"/>
                </a:lnTo>
                <a:lnTo>
                  <a:pt x="424" y="327"/>
                </a:lnTo>
                <a:lnTo>
                  <a:pt x="423" y="325"/>
                </a:lnTo>
                <a:lnTo>
                  <a:pt x="421" y="321"/>
                </a:lnTo>
                <a:lnTo>
                  <a:pt x="421" y="319"/>
                </a:lnTo>
                <a:lnTo>
                  <a:pt x="420" y="316"/>
                </a:lnTo>
                <a:lnTo>
                  <a:pt x="421" y="313"/>
                </a:lnTo>
                <a:lnTo>
                  <a:pt x="421" y="310"/>
                </a:lnTo>
                <a:lnTo>
                  <a:pt x="423" y="308"/>
                </a:lnTo>
                <a:lnTo>
                  <a:pt x="424" y="305"/>
                </a:lnTo>
                <a:lnTo>
                  <a:pt x="427" y="303"/>
                </a:lnTo>
                <a:lnTo>
                  <a:pt x="430" y="302"/>
                </a:lnTo>
                <a:lnTo>
                  <a:pt x="433" y="301"/>
                </a:lnTo>
                <a:lnTo>
                  <a:pt x="435" y="301"/>
                </a:lnTo>
                <a:close/>
                <a:moveTo>
                  <a:pt x="454" y="151"/>
                </a:moveTo>
                <a:lnTo>
                  <a:pt x="530" y="151"/>
                </a:lnTo>
                <a:lnTo>
                  <a:pt x="534" y="151"/>
                </a:lnTo>
                <a:lnTo>
                  <a:pt x="536" y="152"/>
                </a:lnTo>
                <a:lnTo>
                  <a:pt x="539" y="153"/>
                </a:lnTo>
                <a:lnTo>
                  <a:pt x="541" y="155"/>
                </a:lnTo>
                <a:lnTo>
                  <a:pt x="542" y="157"/>
                </a:lnTo>
                <a:lnTo>
                  <a:pt x="544" y="160"/>
                </a:lnTo>
                <a:lnTo>
                  <a:pt x="545" y="163"/>
                </a:lnTo>
                <a:lnTo>
                  <a:pt x="545" y="166"/>
                </a:lnTo>
                <a:lnTo>
                  <a:pt x="545" y="169"/>
                </a:lnTo>
                <a:lnTo>
                  <a:pt x="544" y="171"/>
                </a:lnTo>
                <a:lnTo>
                  <a:pt x="542" y="175"/>
                </a:lnTo>
                <a:lnTo>
                  <a:pt x="541" y="177"/>
                </a:lnTo>
                <a:lnTo>
                  <a:pt x="539" y="178"/>
                </a:lnTo>
                <a:lnTo>
                  <a:pt x="536" y="180"/>
                </a:lnTo>
                <a:lnTo>
                  <a:pt x="534" y="180"/>
                </a:lnTo>
                <a:lnTo>
                  <a:pt x="530" y="181"/>
                </a:lnTo>
                <a:lnTo>
                  <a:pt x="454" y="181"/>
                </a:lnTo>
                <a:lnTo>
                  <a:pt x="451" y="180"/>
                </a:lnTo>
                <a:lnTo>
                  <a:pt x="449" y="180"/>
                </a:lnTo>
                <a:lnTo>
                  <a:pt x="446" y="178"/>
                </a:lnTo>
                <a:lnTo>
                  <a:pt x="444" y="177"/>
                </a:lnTo>
                <a:lnTo>
                  <a:pt x="441" y="175"/>
                </a:lnTo>
                <a:lnTo>
                  <a:pt x="440" y="171"/>
                </a:lnTo>
                <a:lnTo>
                  <a:pt x="439" y="169"/>
                </a:lnTo>
                <a:lnTo>
                  <a:pt x="439" y="166"/>
                </a:lnTo>
                <a:lnTo>
                  <a:pt x="439" y="163"/>
                </a:lnTo>
                <a:lnTo>
                  <a:pt x="440" y="160"/>
                </a:lnTo>
                <a:lnTo>
                  <a:pt x="441" y="157"/>
                </a:lnTo>
                <a:lnTo>
                  <a:pt x="444" y="155"/>
                </a:lnTo>
                <a:lnTo>
                  <a:pt x="446" y="153"/>
                </a:lnTo>
                <a:lnTo>
                  <a:pt x="449" y="152"/>
                </a:lnTo>
                <a:lnTo>
                  <a:pt x="451" y="151"/>
                </a:lnTo>
                <a:lnTo>
                  <a:pt x="454" y="151"/>
                </a:lnTo>
                <a:close/>
                <a:moveTo>
                  <a:pt x="879" y="12"/>
                </a:moveTo>
                <a:lnTo>
                  <a:pt x="874" y="7"/>
                </a:lnTo>
                <a:lnTo>
                  <a:pt x="869" y="4"/>
                </a:lnTo>
                <a:lnTo>
                  <a:pt x="864" y="2"/>
                </a:lnTo>
                <a:lnTo>
                  <a:pt x="858" y="1"/>
                </a:lnTo>
                <a:lnTo>
                  <a:pt x="858" y="0"/>
                </a:lnTo>
                <a:lnTo>
                  <a:pt x="375" y="0"/>
                </a:lnTo>
                <a:lnTo>
                  <a:pt x="366" y="1"/>
                </a:lnTo>
                <a:lnTo>
                  <a:pt x="359" y="4"/>
                </a:lnTo>
                <a:lnTo>
                  <a:pt x="351" y="7"/>
                </a:lnTo>
                <a:lnTo>
                  <a:pt x="345" y="14"/>
                </a:lnTo>
                <a:lnTo>
                  <a:pt x="341" y="18"/>
                </a:lnTo>
                <a:lnTo>
                  <a:pt x="337" y="22"/>
                </a:lnTo>
                <a:lnTo>
                  <a:pt x="335" y="28"/>
                </a:lnTo>
                <a:lnTo>
                  <a:pt x="333" y="33"/>
                </a:lnTo>
                <a:lnTo>
                  <a:pt x="330" y="44"/>
                </a:lnTo>
                <a:lnTo>
                  <a:pt x="328" y="55"/>
                </a:lnTo>
                <a:lnTo>
                  <a:pt x="326" y="72"/>
                </a:lnTo>
                <a:lnTo>
                  <a:pt x="326" y="81"/>
                </a:lnTo>
                <a:lnTo>
                  <a:pt x="326" y="96"/>
                </a:lnTo>
                <a:lnTo>
                  <a:pt x="326" y="135"/>
                </a:lnTo>
                <a:lnTo>
                  <a:pt x="324" y="193"/>
                </a:lnTo>
                <a:lnTo>
                  <a:pt x="321" y="265"/>
                </a:lnTo>
                <a:lnTo>
                  <a:pt x="317" y="347"/>
                </a:lnTo>
                <a:lnTo>
                  <a:pt x="311" y="434"/>
                </a:lnTo>
                <a:lnTo>
                  <a:pt x="305" y="477"/>
                </a:lnTo>
                <a:lnTo>
                  <a:pt x="301" y="520"/>
                </a:lnTo>
                <a:lnTo>
                  <a:pt x="295" y="562"/>
                </a:lnTo>
                <a:lnTo>
                  <a:pt x="288" y="601"/>
                </a:lnTo>
                <a:lnTo>
                  <a:pt x="105" y="601"/>
                </a:lnTo>
                <a:lnTo>
                  <a:pt x="94" y="602"/>
                </a:lnTo>
                <a:lnTo>
                  <a:pt x="84" y="606"/>
                </a:lnTo>
                <a:lnTo>
                  <a:pt x="76" y="610"/>
                </a:lnTo>
                <a:lnTo>
                  <a:pt x="68" y="616"/>
                </a:lnTo>
                <a:lnTo>
                  <a:pt x="64" y="621"/>
                </a:lnTo>
                <a:lnTo>
                  <a:pt x="61" y="625"/>
                </a:lnTo>
                <a:lnTo>
                  <a:pt x="59" y="630"/>
                </a:lnTo>
                <a:lnTo>
                  <a:pt x="57" y="636"/>
                </a:lnTo>
                <a:lnTo>
                  <a:pt x="53" y="647"/>
                </a:lnTo>
                <a:lnTo>
                  <a:pt x="51" y="661"/>
                </a:lnTo>
                <a:lnTo>
                  <a:pt x="50" y="675"/>
                </a:lnTo>
                <a:lnTo>
                  <a:pt x="50" y="690"/>
                </a:lnTo>
                <a:lnTo>
                  <a:pt x="50" y="706"/>
                </a:lnTo>
                <a:lnTo>
                  <a:pt x="51" y="722"/>
                </a:lnTo>
                <a:lnTo>
                  <a:pt x="52" y="753"/>
                </a:lnTo>
                <a:lnTo>
                  <a:pt x="51" y="784"/>
                </a:lnTo>
                <a:lnTo>
                  <a:pt x="49" y="797"/>
                </a:lnTo>
                <a:lnTo>
                  <a:pt x="46" y="810"/>
                </a:lnTo>
                <a:lnTo>
                  <a:pt x="44" y="816"/>
                </a:lnTo>
                <a:lnTo>
                  <a:pt x="42" y="821"/>
                </a:lnTo>
                <a:lnTo>
                  <a:pt x="38" y="825"/>
                </a:lnTo>
                <a:lnTo>
                  <a:pt x="35" y="830"/>
                </a:lnTo>
                <a:lnTo>
                  <a:pt x="29" y="835"/>
                </a:lnTo>
                <a:lnTo>
                  <a:pt x="20" y="839"/>
                </a:lnTo>
                <a:lnTo>
                  <a:pt x="11" y="841"/>
                </a:lnTo>
                <a:lnTo>
                  <a:pt x="0" y="842"/>
                </a:lnTo>
                <a:lnTo>
                  <a:pt x="0" y="872"/>
                </a:lnTo>
                <a:lnTo>
                  <a:pt x="465" y="872"/>
                </a:lnTo>
                <a:lnTo>
                  <a:pt x="474" y="871"/>
                </a:lnTo>
                <a:lnTo>
                  <a:pt x="482" y="870"/>
                </a:lnTo>
                <a:lnTo>
                  <a:pt x="490" y="869"/>
                </a:lnTo>
                <a:lnTo>
                  <a:pt x="496" y="867"/>
                </a:lnTo>
                <a:lnTo>
                  <a:pt x="503" y="865"/>
                </a:lnTo>
                <a:lnTo>
                  <a:pt x="509" y="862"/>
                </a:lnTo>
                <a:lnTo>
                  <a:pt x="514" y="859"/>
                </a:lnTo>
                <a:lnTo>
                  <a:pt x="520" y="854"/>
                </a:lnTo>
                <a:lnTo>
                  <a:pt x="528" y="846"/>
                </a:lnTo>
                <a:lnTo>
                  <a:pt x="535" y="836"/>
                </a:lnTo>
                <a:lnTo>
                  <a:pt x="541" y="824"/>
                </a:lnTo>
                <a:lnTo>
                  <a:pt x="545" y="812"/>
                </a:lnTo>
                <a:lnTo>
                  <a:pt x="706" y="812"/>
                </a:lnTo>
                <a:lnTo>
                  <a:pt x="712" y="811"/>
                </a:lnTo>
                <a:lnTo>
                  <a:pt x="717" y="810"/>
                </a:lnTo>
                <a:lnTo>
                  <a:pt x="722" y="809"/>
                </a:lnTo>
                <a:lnTo>
                  <a:pt x="728" y="807"/>
                </a:lnTo>
                <a:lnTo>
                  <a:pt x="737" y="802"/>
                </a:lnTo>
                <a:lnTo>
                  <a:pt x="746" y="793"/>
                </a:lnTo>
                <a:lnTo>
                  <a:pt x="753" y="786"/>
                </a:lnTo>
                <a:lnTo>
                  <a:pt x="760" y="776"/>
                </a:lnTo>
                <a:lnTo>
                  <a:pt x="766" y="764"/>
                </a:lnTo>
                <a:lnTo>
                  <a:pt x="773" y="751"/>
                </a:lnTo>
                <a:lnTo>
                  <a:pt x="778" y="737"/>
                </a:lnTo>
                <a:lnTo>
                  <a:pt x="783" y="722"/>
                </a:lnTo>
                <a:lnTo>
                  <a:pt x="788" y="706"/>
                </a:lnTo>
                <a:lnTo>
                  <a:pt x="792" y="689"/>
                </a:lnTo>
                <a:lnTo>
                  <a:pt x="800" y="652"/>
                </a:lnTo>
                <a:lnTo>
                  <a:pt x="807" y="611"/>
                </a:lnTo>
                <a:lnTo>
                  <a:pt x="813" y="568"/>
                </a:lnTo>
                <a:lnTo>
                  <a:pt x="818" y="522"/>
                </a:lnTo>
                <a:lnTo>
                  <a:pt x="821" y="475"/>
                </a:lnTo>
                <a:lnTo>
                  <a:pt x="824" y="427"/>
                </a:lnTo>
                <a:lnTo>
                  <a:pt x="826" y="378"/>
                </a:lnTo>
                <a:lnTo>
                  <a:pt x="827" y="330"/>
                </a:lnTo>
                <a:lnTo>
                  <a:pt x="828" y="236"/>
                </a:lnTo>
                <a:lnTo>
                  <a:pt x="828" y="150"/>
                </a:lnTo>
                <a:lnTo>
                  <a:pt x="900" y="151"/>
                </a:lnTo>
                <a:lnTo>
                  <a:pt x="900" y="136"/>
                </a:lnTo>
                <a:lnTo>
                  <a:pt x="901" y="115"/>
                </a:lnTo>
                <a:lnTo>
                  <a:pt x="900" y="78"/>
                </a:lnTo>
                <a:lnTo>
                  <a:pt x="898" y="59"/>
                </a:lnTo>
                <a:lnTo>
                  <a:pt x="894" y="41"/>
                </a:lnTo>
                <a:lnTo>
                  <a:pt x="891" y="32"/>
                </a:lnTo>
                <a:lnTo>
                  <a:pt x="887" y="23"/>
                </a:lnTo>
                <a:lnTo>
                  <a:pt x="883" y="17"/>
                </a:lnTo>
                <a:lnTo>
                  <a:pt x="879" y="12"/>
                </a:lnTo>
                <a:close/>
              </a:path>
            </a:pathLst>
          </a:custGeom>
          <a:solidFill>
            <a:srgbClr val="003866"/>
          </a:solidFill>
          <a:ln>
            <a:solidFill>
              <a:srgbClr val="92D050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144">
            <a:extLst>
              <a:ext uri="{FF2B5EF4-FFF2-40B4-BE49-F238E27FC236}">
                <a16:creationId xmlns:a16="http://schemas.microsoft.com/office/drawing/2014/main" xmlns="" id="{4A7F3361-96D4-4919-A54E-737E917283CA}"/>
              </a:ext>
            </a:extLst>
          </p:cNvPr>
          <p:cNvGrpSpPr/>
          <p:nvPr/>
        </p:nvGrpSpPr>
        <p:grpSpPr>
          <a:xfrm>
            <a:off x="603702" y="5995776"/>
            <a:ext cx="674925" cy="641364"/>
            <a:chOff x="5465763" y="1358900"/>
            <a:chExt cx="287337" cy="273050"/>
          </a:xfrm>
          <a:solidFill>
            <a:srgbClr val="035892"/>
          </a:solidFill>
        </p:grpSpPr>
        <p:sp>
          <p:nvSpPr>
            <p:cNvPr id="30" name="Freeform 567">
              <a:extLst>
                <a:ext uri="{FF2B5EF4-FFF2-40B4-BE49-F238E27FC236}">
                  <a16:creationId xmlns:a16="http://schemas.microsoft.com/office/drawing/2014/main" xmlns="" id="{6D427A20-2189-4F79-9C33-279040165D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6413" y="1446213"/>
              <a:ext cx="76200" cy="76200"/>
            </a:xfrm>
            <a:custGeom>
              <a:avLst/>
              <a:gdLst>
                <a:gd name="T0" fmla="*/ 106 w 241"/>
                <a:gd name="T1" fmla="*/ 72 h 241"/>
                <a:gd name="T2" fmla="*/ 108 w 241"/>
                <a:gd name="T3" fmla="*/ 66 h 241"/>
                <a:gd name="T4" fmla="*/ 112 w 241"/>
                <a:gd name="T5" fmla="*/ 63 h 241"/>
                <a:gd name="T6" fmla="*/ 117 w 241"/>
                <a:gd name="T7" fmla="*/ 61 h 241"/>
                <a:gd name="T8" fmla="*/ 124 w 241"/>
                <a:gd name="T9" fmla="*/ 60 h 241"/>
                <a:gd name="T10" fmla="*/ 129 w 241"/>
                <a:gd name="T11" fmla="*/ 63 h 241"/>
                <a:gd name="T12" fmla="*/ 133 w 241"/>
                <a:gd name="T13" fmla="*/ 66 h 241"/>
                <a:gd name="T14" fmla="*/ 136 w 241"/>
                <a:gd name="T15" fmla="*/ 72 h 241"/>
                <a:gd name="T16" fmla="*/ 136 w 241"/>
                <a:gd name="T17" fmla="*/ 165 h 241"/>
                <a:gd name="T18" fmla="*/ 134 w 241"/>
                <a:gd name="T19" fmla="*/ 171 h 241"/>
                <a:gd name="T20" fmla="*/ 131 w 241"/>
                <a:gd name="T21" fmla="*/ 176 h 241"/>
                <a:gd name="T22" fmla="*/ 126 w 241"/>
                <a:gd name="T23" fmla="*/ 179 h 241"/>
                <a:gd name="T24" fmla="*/ 121 w 241"/>
                <a:gd name="T25" fmla="*/ 180 h 241"/>
                <a:gd name="T26" fmla="*/ 115 w 241"/>
                <a:gd name="T27" fmla="*/ 179 h 241"/>
                <a:gd name="T28" fmla="*/ 110 w 241"/>
                <a:gd name="T29" fmla="*/ 176 h 241"/>
                <a:gd name="T30" fmla="*/ 107 w 241"/>
                <a:gd name="T31" fmla="*/ 171 h 241"/>
                <a:gd name="T32" fmla="*/ 106 w 241"/>
                <a:gd name="T33" fmla="*/ 165 h 241"/>
                <a:gd name="T34" fmla="*/ 121 w 241"/>
                <a:gd name="T35" fmla="*/ 241 h 241"/>
                <a:gd name="T36" fmla="*/ 145 w 241"/>
                <a:gd name="T37" fmla="*/ 238 h 241"/>
                <a:gd name="T38" fmla="*/ 168 w 241"/>
                <a:gd name="T39" fmla="*/ 232 h 241"/>
                <a:gd name="T40" fmla="*/ 188 w 241"/>
                <a:gd name="T41" fmla="*/ 220 h 241"/>
                <a:gd name="T42" fmla="*/ 205 w 241"/>
                <a:gd name="T43" fmla="*/ 206 h 241"/>
                <a:gd name="T44" fmla="*/ 220 w 241"/>
                <a:gd name="T45" fmla="*/ 188 h 241"/>
                <a:gd name="T46" fmla="*/ 231 w 241"/>
                <a:gd name="T47" fmla="*/ 167 h 241"/>
                <a:gd name="T48" fmla="*/ 238 w 241"/>
                <a:gd name="T49" fmla="*/ 145 h 241"/>
                <a:gd name="T50" fmla="*/ 241 w 241"/>
                <a:gd name="T51" fmla="*/ 120 h 241"/>
                <a:gd name="T52" fmla="*/ 238 w 241"/>
                <a:gd name="T53" fmla="*/ 96 h 241"/>
                <a:gd name="T54" fmla="*/ 231 w 241"/>
                <a:gd name="T55" fmla="*/ 74 h 241"/>
                <a:gd name="T56" fmla="*/ 220 w 241"/>
                <a:gd name="T57" fmla="*/ 53 h 241"/>
                <a:gd name="T58" fmla="*/ 205 w 241"/>
                <a:gd name="T59" fmla="*/ 35 h 241"/>
                <a:gd name="T60" fmla="*/ 188 w 241"/>
                <a:gd name="T61" fmla="*/ 20 h 241"/>
                <a:gd name="T62" fmla="*/ 168 w 241"/>
                <a:gd name="T63" fmla="*/ 9 h 241"/>
                <a:gd name="T64" fmla="*/ 145 w 241"/>
                <a:gd name="T65" fmla="*/ 2 h 241"/>
                <a:gd name="T66" fmla="*/ 121 w 241"/>
                <a:gd name="T67" fmla="*/ 0 h 241"/>
                <a:gd name="T68" fmla="*/ 96 w 241"/>
                <a:gd name="T69" fmla="*/ 2 h 241"/>
                <a:gd name="T70" fmla="*/ 73 w 241"/>
                <a:gd name="T71" fmla="*/ 9 h 241"/>
                <a:gd name="T72" fmla="*/ 53 w 241"/>
                <a:gd name="T73" fmla="*/ 20 h 241"/>
                <a:gd name="T74" fmla="*/ 36 w 241"/>
                <a:gd name="T75" fmla="*/ 35 h 241"/>
                <a:gd name="T76" fmla="*/ 21 w 241"/>
                <a:gd name="T77" fmla="*/ 53 h 241"/>
                <a:gd name="T78" fmla="*/ 10 w 241"/>
                <a:gd name="T79" fmla="*/ 74 h 241"/>
                <a:gd name="T80" fmla="*/ 3 w 241"/>
                <a:gd name="T81" fmla="*/ 96 h 241"/>
                <a:gd name="T82" fmla="*/ 0 w 241"/>
                <a:gd name="T83" fmla="*/ 120 h 241"/>
                <a:gd name="T84" fmla="*/ 3 w 241"/>
                <a:gd name="T85" fmla="*/ 145 h 241"/>
                <a:gd name="T86" fmla="*/ 10 w 241"/>
                <a:gd name="T87" fmla="*/ 167 h 241"/>
                <a:gd name="T88" fmla="*/ 21 w 241"/>
                <a:gd name="T89" fmla="*/ 188 h 241"/>
                <a:gd name="T90" fmla="*/ 36 w 241"/>
                <a:gd name="T91" fmla="*/ 206 h 241"/>
                <a:gd name="T92" fmla="*/ 53 w 241"/>
                <a:gd name="T93" fmla="*/ 220 h 241"/>
                <a:gd name="T94" fmla="*/ 73 w 241"/>
                <a:gd name="T95" fmla="*/ 232 h 241"/>
                <a:gd name="T96" fmla="*/ 96 w 241"/>
                <a:gd name="T97" fmla="*/ 238 h 241"/>
                <a:gd name="T98" fmla="*/ 121 w 241"/>
                <a:gd name="T99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" h="241">
                  <a:moveTo>
                    <a:pt x="106" y="75"/>
                  </a:moveTo>
                  <a:lnTo>
                    <a:pt x="106" y="72"/>
                  </a:lnTo>
                  <a:lnTo>
                    <a:pt x="107" y="70"/>
                  </a:lnTo>
                  <a:lnTo>
                    <a:pt x="108" y="66"/>
                  </a:lnTo>
                  <a:lnTo>
                    <a:pt x="110" y="64"/>
                  </a:lnTo>
                  <a:lnTo>
                    <a:pt x="112" y="63"/>
                  </a:lnTo>
                  <a:lnTo>
                    <a:pt x="115" y="61"/>
                  </a:lnTo>
                  <a:lnTo>
                    <a:pt x="117" y="61"/>
                  </a:lnTo>
                  <a:lnTo>
                    <a:pt x="121" y="60"/>
                  </a:lnTo>
                  <a:lnTo>
                    <a:pt x="124" y="60"/>
                  </a:lnTo>
                  <a:lnTo>
                    <a:pt x="126" y="61"/>
                  </a:lnTo>
                  <a:lnTo>
                    <a:pt x="129" y="63"/>
                  </a:lnTo>
                  <a:lnTo>
                    <a:pt x="131" y="64"/>
                  </a:lnTo>
                  <a:lnTo>
                    <a:pt x="133" y="66"/>
                  </a:lnTo>
                  <a:lnTo>
                    <a:pt x="134" y="70"/>
                  </a:lnTo>
                  <a:lnTo>
                    <a:pt x="136" y="72"/>
                  </a:lnTo>
                  <a:lnTo>
                    <a:pt x="136" y="75"/>
                  </a:lnTo>
                  <a:lnTo>
                    <a:pt x="136" y="165"/>
                  </a:lnTo>
                  <a:lnTo>
                    <a:pt x="136" y="168"/>
                  </a:lnTo>
                  <a:lnTo>
                    <a:pt x="134" y="171"/>
                  </a:lnTo>
                  <a:lnTo>
                    <a:pt x="133" y="174"/>
                  </a:lnTo>
                  <a:lnTo>
                    <a:pt x="131" y="176"/>
                  </a:lnTo>
                  <a:lnTo>
                    <a:pt x="129" y="178"/>
                  </a:lnTo>
                  <a:lnTo>
                    <a:pt x="126" y="179"/>
                  </a:lnTo>
                  <a:lnTo>
                    <a:pt x="124" y="180"/>
                  </a:lnTo>
                  <a:lnTo>
                    <a:pt x="121" y="180"/>
                  </a:lnTo>
                  <a:lnTo>
                    <a:pt x="117" y="180"/>
                  </a:lnTo>
                  <a:lnTo>
                    <a:pt x="115" y="179"/>
                  </a:lnTo>
                  <a:lnTo>
                    <a:pt x="112" y="178"/>
                  </a:lnTo>
                  <a:lnTo>
                    <a:pt x="110" y="176"/>
                  </a:lnTo>
                  <a:lnTo>
                    <a:pt x="108" y="174"/>
                  </a:lnTo>
                  <a:lnTo>
                    <a:pt x="107" y="171"/>
                  </a:lnTo>
                  <a:lnTo>
                    <a:pt x="106" y="168"/>
                  </a:lnTo>
                  <a:lnTo>
                    <a:pt x="106" y="165"/>
                  </a:lnTo>
                  <a:lnTo>
                    <a:pt x="106" y="75"/>
                  </a:lnTo>
                  <a:close/>
                  <a:moveTo>
                    <a:pt x="121" y="241"/>
                  </a:moveTo>
                  <a:lnTo>
                    <a:pt x="132" y="240"/>
                  </a:lnTo>
                  <a:lnTo>
                    <a:pt x="145" y="238"/>
                  </a:lnTo>
                  <a:lnTo>
                    <a:pt x="156" y="236"/>
                  </a:lnTo>
                  <a:lnTo>
                    <a:pt x="168" y="232"/>
                  </a:lnTo>
                  <a:lnTo>
                    <a:pt x="177" y="226"/>
                  </a:lnTo>
                  <a:lnTo>
                    <a:pt x="188" y="220"/>
                  </a:lnTo>
                  <a:lnTo>
                    <a:pt x="197" y="213"/>
                  </a:lnTo>
                  <a:lnTo>
                    <a:pt x="205" y="206"/>
                  </a:lnTo>
                  <a:lnTo>
                    <a:pt x="214" y="197"/>
                  </a:lnTo>
                  <a:lnTo>
                    <a:pt x="220" y="188"/>
                  </a:lnTo>
                  <a:lnTo>
                    <a:pt x="227" y="178"/>
                  </a:lnTo>
                  <a:lnTo>
                    <a:pt x="231" y="167"/>
                  </a:lnTo>
                  <a:lnTo>
                    <a:pt x="235" y="156"/>
                  </a:lnTo>
                  <a:lnTo>
                    <a:pt x="238" y="145"/>
                  </a:lnTo>
                  <a:lnTo>
                    <a:pt x="241" y="133"/>
                  </a:lnTo>
                  <a:lnTo>
                    <a:pt x="241" y="120"/>
                  </a:lnTo>
                  <a:lnTo>
                    <a:pt x="241" y="108"/>
                  </a:lnTo>
                  <a:lnTo>
                    <a:pt x="238" y="96"/>
                  </a:lnTo>
                  <a:lnTo>
                    <a:pt x="235" y="85"/>
                  </a:lnTo>
                  <a:lnTo>
                    <a:pt x="231" y="74"/>
                  </a:lnTo>
                  <a:lnTo>
                    <a:pt x="227" y="63"/>
                  </a:lnTo>
                  <a:lnTo>
                    <a:pt x="220" y="53"/>
                  </a:lnTo>
                  <a:lnTo>
                    <a:pt x="214" y="44"/>
                  </a:lnTo>
                  <a:lnTo>
                    <a:pt x="205" y="35"/>
                  </a:lnTo>
                  <a:lnTo>
                    <a:pt x="197" y="28"/>
                  </a:lnTo>
                  <a:lnTo>
                    <a:pt x="188" y="20"/>
                  </a:lnTo>
                  <a:lnTo>
                    <a:pt x="177" y="15"/>
                  </a:lnTo>
                  <a:lnTo>
                    <a:pt x="168" y="9"/>
                  </a:lnTo>
                  <a:lnTo>
                    <a:pt x="156" y="5"/>
                  </a:lnTo>
                  <a:lnTo>
                    <a:pt x="145" y="2"/>
                  </a:lnTo>
                  <a:lnTo>
                    <a:pt x="132" y="1"/>
                  </a:lnTo>
                  <a:lnTo>
                    <a:pt x="121" y="0"/>
                  </a:lnTo>
                  <a:lnTo>
                    <a:pt x="109" y="1"/>
                  </a:lnTo>
                  <a:lnTo>
                    <a:pt x="96" y="2"/>
                  </a:lnTo>
                  <a:lnTo>
                    <a:pt x="85" y="5"/>
                  </a:lnTo>
                  <a:lnTo>
                    <a:pt x="73" y="9"/>
                  </a:lnTo>
                  <a:lnTo>
                    <a:pt x="64" y="15"/>
                  </a:lnTo>
                  <a:lnTo>
                    <a:pt x="53" y="20"/>
                  </a:lnTo>
                  <a:lnTo>
                    <a:pt x="44" y="28"/>
                  </a:lnTo>
                  <a:lnTo>
                    <a:pt x="36" y="35"/>
                  </a:lnTo>
                  <a:lnTo>
                    <a:pt x="27" y="44"/>
                  </a:lnTo>
                  <a:lnTo>
                    <a:pt x="21" y="53"/>
                  </a:lnTo>
                  <a:lnTo>
                    <a:pt x="14" y="63"/>
                  </a:lnTo>
                  <a:lnTo>
                    <a:pt x="10" y="74"/>
                  </a:lnTo>
                  <a:lnTo>
                    <a:pt x="6" y="85"/>
                  </a:lnTo>
                  <a:lnTo>
                    <a:pt x="3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3" y="145"/>
                  </a:lnTo>
                  <a:lnTo>
                    <a:pt x="6" y="156"/>
                  </a:lnTo>
                  <a:lnTo>
                    <a:pt x="10" y="167"/>
                  </a:lnTo>
                  <a:lnTo>
                    <a:pt x="14" y="178"/>
                  </a:lnTo>
                  <a:lnTo>
                    <a:pt x="21" y="188"/>
                  </a:lnTo>
                  <a:lnTo>
                    <a:pt x="27" y="197"/>
                  </a:lnTo>
                  <a:lnTo>
                    <a:pt x="36" y="206"/>
                  </a:lnTo>
                  <a:lnTo>
                    <a:pt x="44" y="213"/>
                  </a:lnTo>
                  <a:lnTo>
                    <a:pt x="53" y="220"/>
                  </a:lnTo>
                  <a:lnTo>
                    <a:pt x="64" y="226"/>
                  </a:lnTo>
                  <a:lnTo>
                    <a:pt x="73" y="232"/>
                  </a:lnTo>
                  <a:lnTo>
                    <a:pt x="85" y="236"/>
                  </a:lnTo>
                  <a:lnTo>
                    <a:pt x="96" y="238"/>
                  </a:lnTo>
                  <a:lnTo>
                    <a:pt x="109" y="240"/>
                  </a:lnTo>
                  <a:lnTo>
                    <a:pt x="121" y="241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68">
              <a:extLst>
                <a:ext uri="{FF2B5EF4-FFF2-40B4-BE49-F238E27FC236}">
                  <a16:creationId xmlns:a16="http://schemas.microsoft.com/office/drawing/2014/main" xmlns="" id="{5F9EEA81-FB7C-4D80-A109-B2A519B5E0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3563" y="1358900"/>
              <a:ext cx="76200" cy="77788"/>
            </a:xfrm>
            <a:custGeom>
              <a:avLst/>
              <a:gdLst>
                <a:gd name="T0" fmla="*/ 106 w 241"/>
                <a:gd name="T1" fmla="*/ 73 h 242"/>
                <a:gd name="T2" fmla="*/ 108 w 241"/>
                <a:gd name="T3" fmla="*/ 68 h 242"/>
                <a:gd name="T4" fmla="*/ 112 w 241"/>
                <a:gd name="T5" fmla="*/ 64 h 242"/>
                <a:gd name="T6" fmla="*/ 118 w 241"/>
                <a:gd name="T7" fmla="*/ 62 h 242"/>
                <a:gd name="T8" fmla="*/ 123 w 241"/>
                <a:gd name="T9" fmla="*/ 62 h 242"/>
                <a:gd name="T10" fmla="*/ 128 w 241"/>
                <a:gd name="T11" fmla="*/ 64 h 242"/>
                <a:gd name="T12" fmla="*/ 133 w 241"/>
                <a:gd name="T13" fmla="*/ 68 h 242"/>
                <a:gd name="T14" fmla="*/ 135 w 241"/>
                <a:gd name="T15" fmla="*/ 73 h 242"/>
                <a:gd name="T16" fmla="*/ 135 w 241"/>
                <a:gd name="T17" fmla="*/ 167 h 242"/>
                <a:gd name="T18" fmla="*/ 134 w 241"/>
                <a:gd name="T19" fmla="*/ 172 h 242"/>
                <a:gd name="T20" fmla="*/ 130 w 241"/>
                <a:gd name="T21" fmla="*/ 177 h 242"/>
                <a:gd name="T22" fmla="*/ 126 w 241"/>
                <a:gd name="T23" fmla="*/ 181 h 242"/>
                <a:gd name="T24" fmla="*/ 120 w 241"/>
                <a:gd name="T25" fmla="*/ 182 h 242"/>
                <a:gd name="T26" fmla="*/ 114 w 241"/>
                <a:gd name="T27" fmla="*/ 181 h 242"/>
                <a:gd name="T28" fmla="*/ 110 w 241"/>
                <a:gd name="T29" fmla="*/ 177 h 242"/>
                <a:gd name="T30" fmla="*/ 107 w 241"/>
                <a:gd name="T31" fmla="*/ 172 h 242"/>
                <a:gd name="T32" fmla="*/ 105 w 241"/>
                <a:gd name="T33" fmla="*/ 167 h 242"/>
                <a:gd name="T34" fmla="*/ 120 w 241"/>
                <a:gd name="T35" fmla="*/ 242 h 242"/>
                <a:gd name="T36" fmla="*/ 144 w 241"/>
                <a:gd name="T37" fmla="*/ 240 h 242"/>
                <a:gd name="T38" fmla="*/ 167 w 241"/>
                <a:gd name="T39" fmla="*/ 232 h 242"/>
                <a:gd name="T40" fmla="*/ 187 w 241"/>
                <a:gd name="T41" fmla="*/ 221 h 242"/>
                <a:gd name="T42" fmla="*/ 206 w 241"/>
                <a:gd name="T43" fmla="*/ 206 h 242"/>
                <a:gd name="T44" fmla="*/ 221 w 241"/>
                <a:gd name="T45" fmla="*/ 188 h 242"/>
                <a:gd name="T46" fmla="*/ 231 w 241"/>
                <a:gd name="T47" fmla="*/ 168 h 242"/>
                <a:gd name="T48" fmla="*/ 238 w 241"/>
                <a:gd name="T49" fmla="*/ 145 h 242"/>
                <a:gd name="T50" fmla="*/ 241 w 241"/>
                <a:gd name="T51" fmla="*/ 122 h 242"/>
                <a:gd name="T52" fmla="*/ 238 w 241"/>
                <a:gd name="T53" fmla="*/ 97 h 242"/>
                <a:gd name="T54" fmla="*/ 231 w 241"/>
                <a:gd name="T55" fmla="*/ 74 h 242"/>
                <a:gd name="T56" fmla="*/ 221 w 241"/>
                <a:gd name="T57" fmla="*/ 54 h 242"/>
                <a:gd name="T58" fmla="*/ 206 w 241"/>
                <a:gd name="T59" fmla="*/ 36 h 242"/>
                <a:gd name="T60" fmla="*/ 187 w 241"/>
                <a:gd name="T61" fmla="*/ 22 h 242"/>
                <a:gd name="T62" fmla="*/ 167 w 241"/>
                <a:gd name="T63" fmla="*/ 10 h 242"/>
                <a:gd name="T64" fmla="*/ 144 w 241"/>
                <a:gd name="T65" fmla="*/ 4 h 242"/>
                <a:gd name="T66" fmla="*/ 120 w 241"/>
                <a:gd name="T67" fmla="*/ 0 h 242"/>
                <a:gd name="T68" fmla="*/ 96 w 241"/>
                <a:gd name="T69" fmla="*/ 4 h 242"/>
                <a:gd name="T70" fmla="*/ 74 w 241"/>
                <a:gd name="T71" fmla="*/ 10 h 242"/>
                <a:gd name="T72" fmla="*/ 53 w 241"/>
                <a:gd name="T73" fmla="*/ 22 h 242"/>
                <a:gd name="T74" fmla="*/ 35 w 241"/>
                <a:gd name="T75" fmla="*/ 36 h 242"/>
                <a:gd name="T76" fmla="*/ 20 w 241"/>
                <a:gd name="T77" fmla="*/ 54 h 242"/>
                <a:gd name="T78" fmla="*/ 9 w 241"/>
                <a:gd name="T79" fmla="*/ 74 h 242"/>
                <a:gd name="T80" fmla="*/ 2 w 241"/>
                <a:gd name="T81" fmla="*/ 97 h 242"/>
                <a:gd name="T82" fmla="*/ 0 w 241"/>
                <a:gd name="T83" fmla="*/ 122 h 242"/>
                <a:gd name="T84" fmla="*/ 2 w 241"/>
                <a:gd name="T85" fmla="*/ 145 h 242"/>
                <a:gd name="T86" fmla="*/ 9 w 241"/>
                <a:gd name="T87" fmla="*/ 168 h 242"/>
                <a:gd name="T88" fmla="*/ 20 w 241"/>
                <a:gd name="T89" fmla="*/ 188 h 242"/>
                <a:gd name="T90" fmla="*/ 35 w 241"/>
                <a:gd name="T91" fmla="*/ 206 h 242"/>
                <a:gd name="T92" fmla="*/ 53 w 241"/>
                <a:gd name="T93" fmla="*/ 221 h 242"/>
                <a:gd name="T94" fmla="*/ 74 w 241"/>
                <a:gd name="T95" fmla="*/ 232 h 242"/>
                <a:gd name="T96" fmla="*/ 96 w 241"/>
                <a:gd name="T97" fmla="*/ 240 h 242"/>
                <a:gd name="T98" fmla="*/ 120 w 241"/>
                <a:gd name="T9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1" h="242">
                  <a:moveTo>
                    <a:pt x="105" y="77"/>
                  </a:moveTo>
                  <a:lnTo>
                    <a:pt x="106" y="73"/>
                  </a:lnTo>
                  <a:lnTo>
                    <a:pt x="107" y="70"/>
                  </a:lnTo>
                  <a:lnTo>
                    <a:pt x="108" y="68"/>
                  </a:lnTo>
                  <a:lnTo>
                    <a:pt x="110" y="66"/>
                  </a:lnTo>
                  <a:lnTo>
                    <a:pt x="112" y="64"/>
                  </a:lnTo>
                  <a:lnTo>
                    <a:pt x="114" y="63"/>
                  </a:lnTo>
                  <a:lnTo>
                    <a:pt x="118" y="62"/>
                  </a:lnTo>
                  <a:lnTo>
                    <a:pt x="120" y="62"/>
                  </a:lnTo>
                  <a:lnTo>
                    <a:pt x="123" y="62"/>
                  </a:lnTo>
                  <a:lnTo>
                    <a:pt x="126" y="63"/>
                  </a:lnTo>
                  <a:lnTo>
                    <a:pt x="128" y="64"/>
                  </a:lnTo>
                  <a:lnTo>
                    <a:pt x="130" y="66"/>
                  </a:lnTo>
                  <a:lnTo>
                    <a:pt x="133" y="68"/>
                  </a:lnTo>
                  <a:lnTo>
                    <a:pt x="134" y="70"/>
                  </a:lnTo>
                  <a:lnTo>
                    <a:pt x="135" y="73"/>
                  </a:lnTo>
                  <a:lnTo>
                    <a:pt x="135" y="77"/>
                  </a:lnTo>
                  <a:lnTo>
                    <a:pt x="135" y="167"/>
                  </a:lnTo>
                  <a:lnTo>
                    <a:pt x="135" y="170"/>
                  </a:lnTo>
                  <a:lnTo>
                    <a:pt x="134" y="172"/>
                  </a:lnTo>
                  <a:lnTo>
                    <a:pt x="133" y="175"/>
                  </a:lnTo>
                  <a:lnTo>
                    <a:pt x="130" y="177"/>
                  </a:lnTo>
                  <a:lnTo>
                    <a:pt x="128" y="178"/>
                  </a:lnTo>
                  <a:lnTo>
                    <a:pt x="126" y="181"/>
                  </a:lnTo>
                  <a:lnTo>
                    <a:pt x="123" y="182"/>
                  </a:lnTo>
                  <a:lnTo>
                    <a:pt x="120" y="182"/>
                  </a:lnTo>
                  <a:lnTo>
                    <a:pt x="118" y="182"/>
                  </a:lnTo>
                  <a:lnTo>
                    <a:pt x="114" y="181"/>
                  </a:lnTo>
                  <a:lnTo>
                    <a:pt x="112" y="178"/>
                  </a:lnTo>
                  <a:lnTo>
                    <a:pt x="110" y="177"/>
                  </a:lnTo>
                  <a:lnTo>
                    <a:pt x="108" y="175"/>
                  </a:lnTo>
                  <a:lnTo>
                    <a:pt x="107" y="172"/>
                  </a:lnTo>
                  <a:lnTo>
                    <a:pt x="106" y="170"/>
                  </a:lnTo>
                  <a:lnTo>
                    <a:pt x="105" y="167"/>
                  </a:lnTo>
                  <a:lnTo>
                    <a:pt x="105" y="77"/>
                  </a:lnTo>
                  <a:close/>
                  <a:moveTo>
                    <a:pt x="120" y="242"/>
                  </a:moveTo>
                  <a:lnTo>
                    <a:pt x="133" y="241"/>
                  </a:lnTo>
                  <a:lnTo>
                    <a:pt x="144" y="240"/>
                  </a:lnTo>
                  <a:lnTo>
                    <a:pt x="156" y="236"/>
                  </a:lnTo>
                  <a:lnTo>
                    <a:pt x="167" y="232"/>
                  </a:lnTo>
                  <a:lnTo>
                    <a:pt x="178" y="227"/>
                  </a:lnTo>
                  <a:lnTo>
                    <a:pt x="187" y="221"/>
                  </a:lnTo>
                  <a:lnTo>
                    <a:pt x="197" y="214"/>
                  </a:lnTo>
                  <a:lnTo>
                    <a:pt x="206" y="206"/>
                  </a:lnTo>
                  <a:lnTo>
                    <a:pt x="213" y="198"/>
                  </a:lnTo>
                  <a:lnTo>
                    <a:pt x="221" y="188"/>
                  </a:lnTo>
                  <a:lnTo>
                    <a:pt x="226" y="178"/>
                  </a:lnTo>
                  <a:lnTo>
                    <a:pt x="231" y="168"/>
                  </a:lnTo>
                  <a:lnTo>
                    <a:pt x="236" y="157"/>
                  </a:lnTo>
                  <a:lnTo>
                    <a:pt x="238" y="145"/>
                  </a:lnTo>
                  <a:lnTo>
                    <a:pt x="240" y="133"/>
                  </a:lnTo>
                  <a:lnTo>
                    <a:pt x="241" y="122"/>
                  </a:lnTo>
                  <a:lnTo>
                    <a:pt x="240" y="109"/>
                  </a:lnTo>
                  <a:lnTo>
                    <a:pt x="238" y="97"/>
                  </a:lnTo>
                  <a:lnTo>
                    <a:pt x="236" y="85"/>
                  </a:lnTo>
                  <a:lnTo>
                    <a:pt x="231" y="74"/>
                  </a:lnTo>
                  <a:lnTo>
                    <a:pt x="226" y="64"/>
                  </a:lnTo>
                  <a:lnTo>
                    <a:pt x="221" y="54"/>
                  </a:lnTo>
                  <a:lnTo>
                    <a:pt x="213" y="44"/>
                  </a:lnTo>
                  <a:lnTo>
                    <a:pt x="206" y="36"/>
                  </a:lnTo>
                  <a:lnTo>
                    <a:pt x="197" y="28"/>
                  </a:lnTo>
                  <a:lnTo>
                    <a:pt x="187" y="22"/>
                  </a:lnTo>
                  <a:lnTo>
                    <a:pt x="178" y="15"/>
                  </a:lnTo>
                  <a:lnTo>
                    <a:pt x="167" y="10"/>
                  </a:lnTo>
                  <a:lnTo>
                    <a:pt x="156" y="7"/>
                  </a:lnTo>
                  <a:lnTo>
                    <a:pt x="144" y="4"/>
                  </a:lnTo>
                  <a:lnTo>
                    <a:pt x="133" y="2"/>
                  </a:lnTo>
                  <a:lnTo>
                    <a:pt x="120" y="0"/>
                  </a:lnTo>
                  <a:lnTo>
                    <a:pt x="108" y="2"/>
                  </a:lnTo>
                  <a:lnTo>
                    <a:pt x="96" y="4"/>
                  </a:lnTo>
                  <a:lnTo>
                    <a:pt x="84" y="6"/>
                  </a:lnTo>
                  <a:lnTo>
                    <a:pt x="74" y="10"/>
                  </a:lnTo>
                  <a:lnTo>
                    <a:pt x="63" y="15"/>
                  </a:lnTo>
                  <a:lnTo>
                    <a:pt x="53" y="22"/>
                  </a:lnTo>
                  <a:lnTo>
                    <a:pt x="44" y="28"/>
                  </a:lnTo>
                  <a:lnTo>
                    <a:pt x="35" y="36"/>
                  </a:lnTo>
                  <a:lnTo>
                    <a:pt x="27" y="44"/>
                  </a:lnTo>
                  <a:lnTo>
                    <a:pt x="20" y="54"/>
                  </a:lnTo>
                  <a:lnTo>
                    <a:pt x="15" y="64"/>
                  </a:lnTo>
                  <a:lnTo>
                    <a:pt x="9" y="74"/>
                  </a:lnTo>
                  <a:lnTo>
                    <a:pt x="5" y="85"/>
                  </a:lnTo>
                  <a:lnTo>
                    <a:pt x="2" y="97"/>
                  </a:lnTo>
                  <a:lnTo>
                    <a:pt x="1" y="109"/>
                  </a:lnTo>
                  <a:lnTo>
                    <a:pt x="0" y="122"/>
                  </a:lnTo>
                  <a:lnTo>
                    <a:pt x="1" y="133"/>
                  </a:lnTo>
                  <a:lnTo>
                    <a:pt x="2" y="145"/>
                  </a:lnTo>
                  <a:lnTo>
                    <a:pt x="5" y="157"/>
                  </a:lnTo>
                  <a:lnTo>
                    <a:pt x="9" y="168"/>
                  </a:lnTo>
                  <a:lnTo>
                    <a:pt x="15" y="178"/>
                  </a:lnTo>
                  <a:lnTo>
                    <a:pt x="20" y="188"/>
                  </a:lnTo>
                  <a:lnTo>
                    <a:pt x="27" y="198"/>
                  </a:lnTo>
                  <a:lnTo>
                    <a:pt x="35" y="206"/>
                  </a:lnTo>
                  <a:lnTo>
                    <a:pt x="44" y="214"/>
                  </a:lnTo>
                  <a:lnTo>
                    <a:pt x="53" y="221"/>
                  </a:lnTo>
                  <a:lnTo>
                    <a:pt x="63" y="227"/>
                  </a:lnTo>
                  <a:lnTo>
                    <a:pt x="74" y="232"/>
                  </a:lnTo>
                  <a:lnTo>
                    <a:pt x="84" y="236"/>
                  </a:lnTo>
                  <a:lnTo>
                    <a:pt x="96" y="240"/>
                  </a:lnTo>
                  <a:lnTo>
                    <a:pt x="108" y="241"/>
                  </a:lnTo>
                  <a:lnTo>
                    <a:pt x="120" y="242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69">
              <a:extLst>
                <a:ext uri="{FF2B5EF4-FFF2-40B4-BE49-F238E27FC236}">
                  <a16:creationId xmlns:a16="http://schemas.microsoft.com/office/drawing/2014/main" xmlns="" id="{92574F6C-1C79-4216-9111-F1886F9BB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5763" y="1517650"/>
              <a:ext cx="57150" cy="95250"/>
            </a:xfrm>
            <a:custGeom>
              <a:avLst/>
              <a:gdLst>
                <a:gd name="T0" fmla="*/ 165 w 180"/>
                <a:gd name="T1" fmla="*/ 0 h 302"/>
                <a:gd name="T2" fmla="*/ 15 w 180"/>
                <a:gd name="T3" fmla="*/ 0 h 302"/>
                <a:gd name="T4" fmla="*/ 12 w 180"/>
                <a:gd name="T5" fmla="*/ 0 h 302"/>
                <a:gd name="T6" fmla="*/ 9 w 180"/>
                <a:gd name="T7" fmla="*/ 1 h 302"/>
                <a:gd name="T8" fmla="*/ 6 w 180"/>
                <a:gd name="T9" fmla="*/ 2 h 302"/>
                <a:gd name="T10" fmla="*/ 4 w 180"/>
                <a:gd name="T11" fmla="*/ 4 h 302"/>
                <a:gd name="T12" fmla="*/ 2 w 180"/>
                <a:gd name="T13" fmla="*/ 7 h 302"/>
                <a:gd name="T14" fmla="*/ 1 w 180"/>
                <a:gd name="T15" fmla="*/ 9 h 302"/>
                <a:gd name="T16" fmla="*/ 0 w 180"/>
                <a:gd name="T17" fmla="*/ 12 h 302"/>
                <a:gd name="T18" fmla="*/ 0 w 180"/>
                <a:gd name="T19" fmla="*/ 15 h 302"/>
                <a:gd name="T20" fmla="*/ 0 w 180"/>
                <a:gd name="T21" fmla="*/ 287 h 302"/>
                <a:gd name="T22" fmla="*/ 0 w 180"/>
                <a:gd name="T23" fmla="*/ 289 h 302"/>
                <a:gd name="T24" fmla="*/ 1 w 180"/>
                <a:gd name="T25" fmla="*/ 292 h 302"/>
                <a:gd name="T26" fmla="*/ 2 w 180"/>
                <a:gd name="T27" fmla="*/ 294 h 302"/>
                <a:gd name="T28" fmla="*/ 4 w 180"/>
                <a:gd name="T29" fmla="*/ 296 h 302"/>
                <a:gd name="T30" fmla="*/ 6 w 180"/>
                <a:gd name="T31" fmla="*/ 298 h 302"/>
                <a:gd name="T32" fmla="*/ 9 w 180"/>
                <a:gd name="T33" fmla="*/ 299 h 302"/>
                <a:gd name="T34" fmla="*/ 12 w 180"/>
                <a:gd name="T35" fmla="*/ 301 h 302"/>
                <a:gd name="T36" fmla="*/ 15 w 180"/>
                <a:gd name="T37" fmla="*/ 302 h 302"/>
                <a:gd name="T38" fmla="*/ 165 w 180"/>
                <a:gd name="T39" fmla="*/ 302 h 302"/>
                <a:gd name="T40" fmla="*/ 168 w 180"/>
                <a:gd name="T41" fmla="*/ 301 h 302"/>
                <a:gd name="T42" fmla="*/ 172 w 180"/>
                <a:gd name="T43" fmla="*/ 299 h 302"/>
                <a:gd name="T44" fmla="*/ 174 w 180"/>
                <a:gd name="T45" fmla="*/ 298 h 302"/>
                <a:gd name="T46" fmla="*/ 176 w 180"/>
                <a:gd name="T47" fmla="*/ 296 h 302"/>
                <a:gd name="T48" fmla="*/ 178 w 180"/>
                <a:gd name="T49" fmla="*/ 294 h 302"/>
                <a:gd name="T50" fmla="*/ 179 w 180"/>
                <a:gd name="T51" fmla="*/ 292 h 302"/>
                <a:gd name="T52" fmla="*/ 180 w 180"/>
                <a:gd name="T53" fmla="*/ 289 h 302"/>
                <a:gd name="T54" fmla="*/ 180 w 180"/>
                <a:gd name="T55" fmla="*/ 287 h 302"/>
                <a:gd name="T56" fmla="*/ 180 w 180"/>
                <a:gd name="T57" fmla="*/ 15 h 302"/>
                <a:gd name="T58" fmla="*/ 180 w 180"/>
                <a:gd name="T59" fmla="*/ 12 h 302"/>
                <a:gd name="T60" fmla="*/ 179 w 180"/>
                <a:gd name="T61" fmla="*/ 9 h 302"/>
                <a:gd name="T62" fmla="*/ 178 w 180"/>
                <a:gd name="T63" fmla="*/ 7 h 302"/>
                <a:gd name="T64" fmla="*/ 176 w 180"/>
                <a:gd name="T65" fmla="*/ 4 h 302"/>
                <a:gd name="T66" fmla="*/ 174 w 180"/>
                <a:gd name="T67" fmla="*/ 2 h 302"/>
                <a:gd name="T68" fmla="*/ 172 w 180"/>
                <a:gd name="T69" fmla="*/ 1 h 302"/>
                <a:gd name="T70" fmla="*/ 168 w 180"/>
                <a:gd name="T71" fmla="*/ 0 h 302"/>
                <a:gd name="T72" fmla="*/ 165 w 180"/>
                <a:gd name="T7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0" h="302">
                  <a:moveTo>
                    <a:pt x="165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287"/>
                  </a:lnTo>
                  <a:lnTo>
                    <a:pt x="0" y="289"/>
                  </a:lnTo>
                  <a:lnTo>
                    <a:pt x="1" y="292"/>
                  </a:lnTo>
                  <a:lnTo>
                    <a:pt x="2" y="294"/>
                  </a:lnTo>
                  <a:lnTo>
                    <a:pt x="4" y="296"/>
                  </a:lnTo>
                  <a:lnTo>
                    <a:pt x="6" y="298"/>
                  </a:lnTo>
                  <a:lnTo>
                    <a:pt x="9" y="299"/>
                  </a:lnTo>
                  <a:lnTo>
                    <a:pt x="12" y="301"/>
                  </a:lnTo>
                  <a:lnTo>
                    <a:pt x="15" y="302"/>
                  </a:lnTo>
                  <a:lnTo>
                    <a:pt x="165" y="302"/>
                  </a:lnTo>
                  <a:lnTo>
                    <a:pt x="168" y="301"/>
                  </a:lnTo>
                  <a:lnTo>
                    <a:pt x="172" y="299"/>
                  </a:lnTo>
                  <a:lnTo>
                    <a:pt x="174" y="298"/>
                  </a:lnTo>
                  <a:lnTo>
                    <a:pt x="176" y="296"/>
                  </a:lnTo>
                  <a:lnTo>
                    <a:pt x="178" y="294"/>
                  </a:lnTo>
                  <a:lnTo>
                    <a:pt x="179" y="292"/>
                  </a:lnTo>
                  <a:lnTo>
                    <a:pt x="180" y="289"/>
                  </a:lnTo>
                  <a:lnTo>
                    <a:pt x="180" y="287"/>
                  </a:lnTo>
                  <a:lnTo>
                    <a:pt x="180" y="15"/>
                  </a:lnTo>
                  <a:lnTo>
                    <a:pt x="180" y="12"/>
                  </a:lnTo>
                  <a:lnTo>
                    <a:pt x="179" y="9"/>
                  </a:lnTo>
                  <a:lnTo>
                    <a:pt x="178" y="7"/>
                  </a:lnTo>
                  <a:lnTo>
                    <a:pt x="176" y="4"/>
                  </a:lnTo>
                  <a:lnTo>
                    <a:pt x="174" y="2"/>
                  </a:lnTo>
                  <a:lnTo>
                    <a:pt x="172" y="1"/>
                  </a:lnTo>
                  <a:lnTo>
                    <a:pt x="168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70">
              <a:extLst>
                <a:ext uri="{FF2B5EF4-FFF2-40B4-BE49-F238E27FC236}">
                  <a16:creationId xmlns:a16="http://schemas.microsoft.com/office/drawing/2014/main" xmlns="" id="{14E5E01E-A138-4CC8-9EBD-B341FF5A5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7675" y="1527175"/>
              <a:ext cx="225425" cy="104775"/>
            </a:xfrm>
            <a:custGeom>
              <a:avLst/>
              <a:gdLst>
                <a:gd name="T0" fmla="*/ 688 w 708"/>
                <a:gd name="T1" fmla="*/ 110 h 331"/>
                <a:gd name="T2" fmla="*/ 665 w 708"/>
                <a:gd name="T3" fmla="*/ 95 h 331"/>
                <a:gd name="T4" fmla="*/ 644 w 708"/>
                <a:gd name="T5" fmla="*/ 87 h 331"/>
                <a:gd name="T6" fmla="*/ 622 w 708"/>
                <a:gd name="T7" fmla="*/ 85 h 331"/>
                <a:gd name="T8" fmla="*/ 583 w 708"/>
                <a:gd name="T9" fmla="*/ 91 h 331"/>
                <a:gd name="T10" fmla="*/ 502 w 708"/>
                <a:gd name="T11" fmla="*/ 137 h 331"/>
                <a:gd name="T12" fmla="*/ 486 w 708"/>
                <a:gd name="T13" fmla="*/ 162 h 331"/>
                <a:gd name="T14" fmla="*/ 468 w 708"/>
                <a:gd name="T15" fmla="*/ 175 h 331"/>
                <a:gd name="T16" fmla="*/ 445 w 708"/>
                <a:gd name="T17" fmla="*/ 180 h 331"/>
                <a:gd name="T18" fmla="*/ 226 w 708"/>
                <a:gd name="T19" fmla="*/ 180 h 331"/>
                <a:gd name="T20" fmla="*/ 218 w 708"/>
                <a:gd name="T21" fmla="*/ 178 h 331"/>
                <a:gd name="T22" fmla="*/ 213 w 708"/>
                <a:gd name="T23" fmla="*/ 172 h 331"/>
                <a:gd name="T24" fmla="*/ 211 w 708"/>
                <a:gd name="T25" fmla="*/ 162 h 331"/>
                <a:gd name="T26" fmla="*/ 216 w 708"/>
                <a:gd name="T27" fmla="*/ 155 h 331"/>
                <a:gd name="T28" fmla="*/ 223 w 708"/>
                <a:gd name="T29" fmla="*/ 151 h 331"/>
                <a:gd name="T30" fmla="*/ 437 w 708"/>
                <a:gd name="T31" fmla="*/ 150 h 331"/>
                <a:gd name="T32" fmla="*/ 461 w 708"/>
                <a:gd name="T33" fmla="*/ 143 h 331"/>
                <a:gd name="T34" fmla="*/ 475 w 708"/>
                <a:gd name="T35" fmla="*/ 122 h 331"/>
                <a:gd name="T36" fmla="*/ 478 w 708"/>
                <a:gd name="T37" fmla="*/ 102 h 331"/>
                <a:gd name="T38" fmla="*/ 470 w 708"/>
                <a:gd name="T39" fmla="*/ 84 h 331"/>
                <a:gd name="T40" fmla="*/ 451 w 708"/>
                <a:gd name="T41" fmla="*/ 67 h 331"/>
                <a:gd name="T42" fmla="*/ 422 w 708"/>
                <a:gd name="T43" fmla="*/ 60 h 331"/>
                <a:gd name="T44" fmla="*/ 389 w 708"/>
                <a:gd name="T45" fmla="*/ 60 h 331"/>
                <a:gd name="T46" fmla="*/ 365 w 708"/>
                <a:gd name="T47" fmla="*/ 60 h 331"/>
                <a:gd name="T48" fmla="*/ 339 w 708"/>
                <a:gd name="T49" fmla="*/ 60 h 331"/>
                <a:gd name="T50" fmla="*/ 307 w 708"/>
                <a:gd name="T51" fmla="*/ 60 h 331"/>
                <a:gd name="T52" fmla="*/ 246 w 708"/>
                <a:gd name="T53" fmla="*/ 24 h 331"/>
                <a:gd name="T54" fmla="*/ 181 w 708"/>
                <a:gd name="T55" fmla="*/ 3 h 331"/>
                <a:gd name="T56" fmla="*/ 15 w 708"/>
                <a:gd name="T57" fmla="*/ 0 h 331"/>
                <a:gd name="T58" fmla="*/ 8 w 708"/>
                <a:gd name="T59" fmla="*/ 2 h 331"/>
                <a:gd name="T60" fmla="*/ 1 w 708"/>
                <a:gd name="T61" fmla="*/ 10 h 331"/>
                <a:gd name="T62" fmla="*/ 0 w 708"/>
                <a:gd name="T63" fmla="*/ 223 h 331"/>
                <a:gd name="T64" fmla="*/ 7 w 708"/>
                <a:gd name="T65" fmla="*/ 236 h 331"/>
                <a:gd name="T66" fmla="*/ 90 w 708"/>
                <a:gd name="T67" fmla="*/ 265 h 331"/>
                <a:gd name="T68" fmla="*/ 205 w 708"/>
                <a:gd name="T69" fmla="*/ 306 h 331"/>
                <a:gd name="T70" fmla="*/ 281 w 708"/>
                <a:gd name="T71" fmla="*/ 328 h 331"/>
                <a:gd name="T72" fmla="*/ 321 w 708"/>
                <a:gd name="T73" fmla="*/ 331 h 331"/>
                <a:gd name="T74" fmla="*/ 348 w 708"/>
                <a:gd name="T75" fmla="*/ 326 h 331"/>
                <a:gd name="T76" fmla="*/ 408 w 708"/>
                <a:gd name="T77" fmla="*/ 303 h 331"/>
                <a:gd name="T78" fmla="*/ 494 w 708"/>
                <a:gd name="T79" fmla="*/ 258 h 331"/>
                <a:gd name="T80" fmla="*/ 557 w 708"/>
                <a:gd name="T81" fmla="*/ 223 h 331"/>
                <a:gd name="T82" fmla="*/ 636 w 708"/>
                <a:gd name="T83" fmla="*/ 181 h 331"/>
                <a:gd name="T84" fmla="*/ 703 w 708"/>
                <a:gd name="T85" fmla="*/ 147 h 331"/>
                <a:gd name="T86" fmla="*/ 708 w 708"/>
                <a:gd name="T87" fmla="*/ 139 h 331"/>
                <a:gd name="T88" fmla="*/ 706 w 708"/>
                <a:gd name="T89" fmla="*/ 12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08" h="331">
                  <a:moveTo>
                    <a:pt x="704" y="125"/>
                  </a:moveTo>
                  <a:lnTo>
                    <a:pt x="695" y="117"/>
                  </a:lnTo>
                  <a:lnTo>
                    <a:pt x="688" y="110"/>
                  </a:lnTo>
                  <a:lnTo>
                    <a:pt x="680" y="104"/>
                  </a:lnTo>
                  <a:lnTo>
                    <a:pt x="673" y="99"/>
                  </a:lnTo>
                  <a:lnTo>
                    <a:pt x="665" y="95"/>
                  </a:lnTo>
                  <a:lnTo>
                    <a:pt x="658" y="91"/>
                  </a:lnTo>
                  <a:lnTo>
                    <a:pt x="650" y="89"/>
                  </a:lnTo>
                  <a:lnTo>
                    <a:pt x="644" y="87"/>
                  </a:lnTo>
                  <a:lnTo>
                    <a:pt x="636" y="85"/>
                  </a:lnTo>
                  <a:lnTo>
                    <a:pt x="629" y="85"/>
                  </a:lnTo>
                  <a:lnTo>
                    <a:pt x="622" y="85"/>
                  </a:lnTo>
                  <a:lnTo>
                    <a:pt x="615" y="85"/>
                  </a:lnTo>
                  <a:lnTo>
                    <a:pt x="599" y="88"/>
                  </a:lnTo>
                  <a:lnTo>
                    <a:pt x="583" y="91"/>
                  </a:lnTo>
                  <a:lnTo>
                    <a:pt x="507" y="115"/>
                  </a:lnTo>
                  <a:lnTo>
                    <a:pt x="505" y="127"/>
                  </a:lnTo>
                  <a:lnTo>
                    <a:pt x="502" y="137"/>
                  </a:lnTo>
                  <a:lnTo>
                    <a:pt x="497" y="147"/>
                  </a:lnTo>
                  <a:lnTo>
                    <a:pt x="491" y="157"/>
                  </a:lnTo>
                  <a:lnTo>
                    <a:pt x="486" y="162"/>
                  </a:lnTo>
                  <a:lnTo>
                    <a:pt x="480" y="166"/>
                  </a:lnTo>
                  <a:lnTo>
                    <a:pt x="474" y="171"/>
                  </a:lnTo>
                  <a:lnTo>
                    <a:pt x="468" y="175"/>
                  </a:lnTo>
                  <a:lnTo>
                    <a:pt x="460" y="177"/>
                  </a:lnTo>
                  <a:lnTo>
                    <a:pt x="453" y="179"/>
                  </a:lnTo>
                  <a:lnTo>
                    <a:pt x="445" y="180"/>
                  </a:lnTo>
                  <a:lnTo>
                    <a:pt x="437" y="180"/>
                  </a:lnTo>
                  <a:lnTo>
                    <a:pt x="422" y="180"/>
                  </a:lnTo>
                  <a:lnTo>
                    <a:pt x="226" y="180"/>
                  </a:lnTo>
                  <a:lnTo>
                    <a:pt x="223" y="180"/>
                  </a:lnTo>
                  <a:lnTo>
                    <a:pt x="220" y="179"/>
                  </a:lnTo>
                  <a:lnTo>
                    <a:pt x="218" y="178"/>
                  </a:lnTo>
                  <a:lnTo>
                    <a:pt x="216" y="176"/>
                  </a:lnTo>
                  <a:lnTo>
                    <a:pt x="214" y="174"/>
                  </a:lnTo>
                  <a:lnTo>
                    <a:pt x="213" y="172"/>
                  </a:lnTo>
                  <a:lnTo>
                    <a:pt x="211" y="169"/>
                  </a:lnTo>
                  <a:lnTo>
                    <a:pt x="211" y="165"/>
                  </a:lnTo>
                  <a:lnTo>
                    <a:pt x="211" y="162"/>
                  </a:lnTo>
                  <a:lnTo>
                    <a:pt x="213" y="160"/>
                  </a:lnTo>
                  <a:lnTo>
                    <a:pt x="214" y="157"/>
                  </a:lnTo>
                  <a:lnTo>
                    <a:pt x="216" y="155"/>
                  </a:lnTo>
                  <a:lnTo>
                    <a:pt x="218" y="154"/>
                  </a:lnTo>
                  <a:lnTo>
                    <a:pt x="220" y="151"/>
                  </a:lnTo>
                  <a:lnTo>
                    <a:pt x="223" y="151"/>
                  </a:lnTo>
                  <a:lnTo>
                    <a:pt x="226" y="150"/>
                  </a:lnTo>
                  <a:lnTo>
                    <a:pt x="422" y="150"/>
                  </a:lnTo>
                  <a:lnTo>
                    <a:pt x="437" y="150"/>
                  </a:lnTo>
                  <a:lnTo>
                    <a:pt x="446" y="149"/>
                  </a:lnTo>
                  <a:lnTo>
                    <a:pt x="455" y="147"/>
                  </a:lnTo>
                  <a:lnTo>
                    <a:pt x="461" y="143"/>
                  </a:lnTo>
                  <a:lnTo>
                    <a:pt x="468" y="137"/>
                  </a:lnTo>
                  <a:lnTo>
                    <a:pt x="472" y="130"/>
                  </a:lnTo>
                  <a:lnTo>
                    <a:pt x="475" y="122"/>
                  </a:lnTo>
                  <a:lnTo>
                    <a:pt x="477" y="114"/>
                  </a:lnTo>
                  <a:lnTo>
                    <a:pt x="478" y="105"/>
                  </a:lnTo>
                  <a:lnTo>
                    <a:pt x="478" y="102"/>
                  </a:lnTo>
                  <a:lnTo>
                    <a:pt x="478" y="98"/>
                  </a:lnTo>
                  <a:lnTo>
                    <a:pt x="474" y="90"/>
                  </a:lnTo>
                  <a:lnTo>
                    <a:pt x="470" y="84"/>
                  </a:lnTo>
                  <a:lnTo>
                    <a:pt x="465" y="76"/>
                  </a:lnTo>
                  <a:lnTo>
                    <a:pt x="458" y="71"/>
                  </a:lnTo>
                  <a:lnTo>
                    <a:pt x="451" y="67"/>
                  </a:lnTo>
                  <a:lnTo>
                    <a:pt x="442" y="63"/>
                  </a:lnTo>
                  <a:lnTo>
                    <a:pt x="432" y="61"/>
                  </a:lnTo>
                  <a:lnTo>
                    <a:pt x="422" y="60"/>
                  </a:lnTo>
                  <a:lnTo>
                    <a:pt x="410" y="60"/>
                  </a:lnTo>
                  <a:lnTo>
                    <a:pt x="399" y="60"/>
                  </a:lnTo>
                  <a:lnTo>
                    <a:pt x="389" y="60"/>
                  </a:lnTo>
                  <a:lnTo>
                    <a:pt x="381" y="60"/>
                  </a:lnTo>
                  <a:lnTo>
                    <a:pt x="373" y="60"/>
                  </a:lnTo>
                  <a:lnTo>
                    <a:pt x="365" y="60"/>
                  </a:lnTo>
                  <a:lnTo>
                    <a:pt x="356" y="60"/>
                  </a:lnTo>
                  <a:lnTo>
                    <a:pt x="349" y="60"/>
                  </a:lnTo>
                  <a:lnTo>
                    <a:pt x="339" y="60"/>
                  </a:lnTo>
                  <a:lnTo>
                    <a:pt x="330" y="60"/>
                  </a:lnTo>
                  <a:lnTo>
                    <a:pt x="320" y="60"/>
                  </a:lnTo>
                  <a:lnTo>
                    <a:pt x="307" y="60"/>
                  </a:lnTo>
                  <a:lnTo>
                    <a:pt x="288" y="46"/>
                  </a:lnTo>
                  <a:lnTo>
                    <a:pt x="267" y="33"/>
                  </a:lnTo>
                  <a:lnTo>
                    <a:pt x="246" y="24"/>
                  </a:lnTo>
                  <a:lnTo>
                    <a:pt x="225" y="15"/>
                  </a:lnTo>
                  <a:lnTo>
                    <a:pt x="204" y="9"/>
                  </a:lnTo>
                  <a:lnTo>
                    <a:pt x="181" y="3"/>
                  </a:lnTo>
                  <a:lnTo>
                    <a:pt x="159" y="1"/>
                  </a:lnTo>
                  <a:lnTo>
                    <a:pt x="136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8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223"/>
                  </a:lnTo>
                  <a:lnTo>
                    <a:pt x="1" y="229"/>
                  </a:lnTo>
                  <a:lnTo>
                    <a:pt x="3" y="232"/>
                  </a:lnTo>
                  <a:lnTo>
                    <a:pt x="7" y="236"/>
                  </a:lnTo>
                  <a:lnTo>
                    <a:pt x="11" y="238"/>
                  </a:lnTo>
                  <a:lnTo>
                    <a:pt x="53" y="252"/>
                  </a:lnTo>
                  <a:lnTo>
                    <a:pt x="90" y="265"/>
                  </a:lnTo>
                  <a:lnTo>
                    <a:pt x="123" y="277"/>
                  </a:lnTo>
                  <a:lnTo>
                    <a:pt x="154" y="288"/>
                  </a:lnTo>
                  <a:lnTo>
                    <a:pt x="205" y="306"/>
                  </a:lnTo>
                  <a:lnTo>
                    <a:pt x="247" y="320"/>
                  </a:lnTo>
                  <a:lnTo>
                    <a:pt x="264" y="325"/>
                  </a:lnTo>
                  <a:lnTo>
                    <a:pt x="281" y="328"/>
                  </a:lnTo>
                  <a:lnTo>
                    <a:pt x="296" y="331"/>
                  </a:lnTo>
                  <a:lnTo>
                    <a:pt x="311" y="331"/>
                  </a:lnTo>
                  <a:lnTo>
                    <a:pt x="321" y="331"/>
                  </a:lnTo>
                  <a:lnTo>
                    <a:pt x="329" y="329"/>
                  </a:lnTo>
                  <a:lnTo>
                    <a:pt x="338" y="328"/>
                  </a:lnTo>
                  <a:lnTo>
                    <a:pt x="348" y="326"/>
                  </a:lnTo>
                  <a:lnTo>
                    <a:pt x="366" y="321"/>
                  </a:lnTo>
                  <a:lnTo>
                    <a:pt x="386" y="313"/>
                  </a:lnTo>
                  <a:lnTo>
                    <a:pt x="408" y="303"/>
                  </a:lnTo>
                  <a:lnTo>
                    <a:pt x="433" y="291"/>
                  </a:lnTo>
                  <a:lnTo>
                    <a:pt x="461" y="276"/>
                  </a:lnTo>
                  <a:lnTo>
                    <a:pt x="494" y="258"/>
                  </a:lnTo>
                  <a:lnTo>
                    <a:pt x="513" y="247"/>
                  </a:lnTo>
                  <a:lnTo>
                    <a:pt x="533" y="236"/>
                  </a:lnTo>
                  <a:lnTo>
                    <a:pt x="557" y="223"/>
                  </a:lnTo>
                  <a:lnTo>
                    <a:pt x="581" y="210"/>
                  </a:lnTo>
                  <a:lnTo>
                    <a:pt x="607" y="196"/>
                  </a:lnTo>
                  <a:lnTo>
                    <a:pt x="636" y="181"/>
                  </a:lnTo>
                  <a:lnTo>
                    <a:pt x="667" y="165"/>
                  </a:lnTo>
                  <a:lnTo>
                    <a:pt x="699" y="149"/>
                  </a:lnTo>
                  <a:lnTo>
                    <a:pt x="703" y="147"/>
                  </a:lnTo>
                  <a:lnTo>
                    <a:pt x="705" y="145"/>
                  </a:lnTo>
                  <a:lnTo>
                    <a:pt x="707" y="142"/>
                  </a:lnTo>
                  <a:lnTo>
                    <a:pt x="708" y="139"/>
                  </a:lnTo>
                  <a:lnTo>
                    <a:pt x="708" y="134"/>
                  </a:lnTo>
                  <a:lnTo>
                    <a:pt x="707" y="131"/>
                  </a:lnTo>
                  <a:lnTo>
                    <a:pt x="706" y="128"/>
                  </a:lnTo>
                  <a:lnTo>
                    <a:pt x="704" y="125"/>
                  </a:lnTo>
                  <a:lnTo>
                    <a:pt x="704" y="125"/>
                  </a:lnTo>
                  <a:close/>
                </a:path>
              </a:pathLst>
            </a:custGeom>
            <a:solidFill>
              <a:srgbClr val="003866"/>
            </a:solidFill>
            <a:ln>
              <a:solidFill>
                <a:srgbClr val="92D05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322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983432" y="890654"/>
            <a:ext cx="10333148" cy="63064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об уплате.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242" y="1740021"/>
            <a:ext cx="5560366" cy="7103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Единая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ЮЛ, ИП и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8242" y="2690982"/>
            <a:ext cx="5560366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Формируется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отрицательное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8242" y="3723717"/>
            <a:ext cx="5560366" cy="125345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Подлежит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исполнению до формированию положительного или нулевого сальдо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8242" y="5229200"/>
            <a:ext cx="5560366" cy="11986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Отсутствие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направления отдельного требования по результатам МНК, а также уточненных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18947728" flipV="1">
            <a:off x="6236040" y="1915291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13E6F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rot="18947728" flipV="1">
            <a:off x="6135268" y="2800938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18947728" flipV="1">
            <a:off x="6118165" y="4038584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18947728" flipV="1">
            <a:off x="6118165" y="5367825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5680" y="2276872"/>
            <a:ext cx="324036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43672" y="1901406"/>
            <a:ext cx="1116124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1664" y="2930350"/>
            <a:ext cx="1116124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20469" y="2612995"/>
            <a:ext cx="805866" cy="986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5" y="1618423"/>
            <a:ext cx="4968552" cy="5239578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13400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3532" y="967438"/>
            <a:ext cx="7596844" cy="6840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взыскании задолженности.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851178"/>
            <a:ext cx="4032447" cy="500682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519936" y="1851179"/>
            <a:ext cx="5652628" cy="7137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Является началом принудительного взыскания для ЮЛ,ИП,ФЛ.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948" y="1935826"/>
            <a:ext cx="573074" cy="4267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10486" y="2649551"/>
            <a:ext cx="5662078" cy="57743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форма для ЮЛ,ИП,ФЛ.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948" y="2729180"/>
            <a:ext cx="579170" cy="4267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19936" y="3338603"/>
            <a:ext cx="5652628" cy="8128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Формируется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отрицательного сальдо ЕНС.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19936" y="4263050"/>
            <a:ext cx="5652628" cy="114617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всю процедуру взыскания, в </a:t>
            </a:r>
            <a:r>
              <a:rPr lang="ru-RU" sz="2000" dirty="0" err="1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ИП и ФЛ.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19936" y="5553235"/>
            <a:ext cx="5652628" cy="108074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Подлежит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учету в Реестре решений о взыскании.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1176" y="3444568"/>
            <a:ext cx="579170" cy="4267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250" y="4622756"/>
            <a:ext cx="579170" cy="42675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9956" y="5735901"/>
            <a:ext cx="579170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0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643" y="2088122"/>
            <a:ext cx="388925" cy="475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777" y="2609662"/>
            <a:ext cx="332813" cy="440337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77" y="3095542"/>
            <a:ext cx="357721" cy="435973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046" y="3649136"/>
            <a:ext cx="398792" cy="444519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777" y="4216167"/>
            <a:ext cx="411418" cy="522435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009" y="5389951"/>
            <a:ext cx="366186" cy="474897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009" y="4846847"/>
            <a:ext cx="370190" cy="44184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009" y="6058108"/>
            <a:ext cx="390089" cy="461014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1357098" y="944725"/>
            <a:ext cx="9158502" cy="532924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sz="24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решений о взыскании – новая единая платформа для учета принятых мер и обмена </a:t>
            </a:r>
            <a:r>
              <a:rPr lang="ru-RU" sz="24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данными.</a:t>
            </a:r>
            <a:endParaRPr lang="ru-RU" sz="24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6857" y="2415328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Поручения НО банку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61801" y="2930730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 приостановлении операций по счетам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61801" y="3475352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об изменении сальдо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61801" y="4054759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судебных актах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52805" y="4524117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о взыскании задолженности за счет имущества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661801" y="5245151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Приостановления поручений НО в рамках исполнительного производства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2805" y="5897872"/>
            <a:ext cx="8172908" cy="79208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возбуждении исполнительного производства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703512" y="2059315"/>
            <a:ext cx="8172908" cy="61473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взыскании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57098" y="1525953"/>
            <a:ext cx="9158501" cy="49107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66000"/>
              </a:lnSpc>
              <a:spcBef>
                <a:spcPct val="0"/>
              </a:spcBef>
              <a:tabLst>
                <a:tab pos="342891" algn="l"/>
              </a:tabLst>
            </a:pPr>
            <a:r>
              <a:rPr lang="ru-RU" dirty="0">
                <a:solidFill>
                  <a:srgbClr val="035892"/>
                </a:solidFill>
              </a:rPr>
              <a:t> </a:t>
            </a:r>
            <a:r>
              <a:rPr lang="ru-RU" sz="1500" b="1" kern="800" spc="-53" dirty="0">
                <a:solidFill>
                  <a:srgbClr val="013E6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1 января 2023 года обмен документами с банками и ФССП России будет осуществляться с использованием </a:t>
            </a:r>
            <a:r>
              <a:rPr lang="ru-RU" sz="1500" b="1" kern="800" spc="-53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Системы межведомственного электронного взаимодействия </a:t>
            </a:r>
            <a:r>
              <a:rPr lang="ru-RU" sz="1500" b="1" kern="800" spc="-53" dirty="0">
                <a:solidFill>
                  <a:srgbClr val="013E6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(СМЭВ)</a:t>
            </a:r>
          </a:p>
        </p:txBody>
      </p:sp>
    </p:spTree>
    <p:extLst>
      <p:ext uri="{BB962C8B-B14F-4D97-AF65-F5344CB8AC3E}">
        <p14:creationId xmlns:p14="http://schemas.microsoft.com/office/powerpoint/2010/main" val="2799669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444" y="944724"/>
            <a:ext cx="8388932" cy="432048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Взыскание за счет имущества ЮЛ и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475" y="2937709"/>
            <a:ext cx="1656185" cy="18954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9839" y="1916832"/>
            <a:ext cx="1803762" cy="792088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</a:p>
          <a:p>
            <a:pPr algn="ctr"/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взыскании</a:t>
            </a:r>
          </a:p>
          <a:p>
            <a:pPr algn="ctr"/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(ст.46 НК РФ)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956" y="2924944"/>
            <a:ext cx="1584176" cy="1908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91944" y="1916832"/>
            <a:ext cx="1764196" cy="792088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</a:p>
          <a:p>
            <a:pPr algn="ctr"/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взыскании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035660" y="3429000"/>
            <a:ext cx="2664296" cy="1008112"/>
          </a:xfrm>
          <a:prstGeom prst="rightArrow">
            <a:avLst>
              <a:gd name="adj1" fmla="val 69612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решений о взыскании</a:t>
            </a:r>
            <a:endParaRPr lang="ru-RU" sz="18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416" y="5265204"/>
            <a:ext cx="7632848" cy="1476164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При </a:t>
            </a:r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поступлении от Службы судебных приставов «Постановления о </a:t>
            </a:r>
            <a:r>
              <a:rPr lang="ru-RU" sz="1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наложении ареста</a:t>
            </a:r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«Постановления об обращении взыскания на денежные средства</a:t>
            </a:r>
            <a:r>
              <a:rPr lang="ru-RU" sz="1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действие </a:t>
            </a:r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поручения по ст.46 НК РФ, приостанавливается до исполнения </a:t>
            </a:r>
            <a:r>
              <a:rPr lang="ru-RU" sz="1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указанного «</a:t>
            </a:r>
            <a:r>
              <a:rPr lang="ru-RU" sz="1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Постановления» в полном объеме или его отмены.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616280" y="1449859"/>
            <a:ext cx="3492388" cy="5291509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и размещение «Постановления», </a:t>
            </a:r>
            <a:r>
              <a:rPr lang="ru-RU" sz="15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10-и </a:t>
            </a:r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r>
              <a:rPr lang="ru-RU" sz="15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«Решения о взыскании» согласно ст. 46 НК РФ в размере отрицательного </a:t>
            </a: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ЕНС», превышающем 30 тыс. руб.;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окончания исполнительного производства по ранее вынесенному</a:t>
            </a:r>
          </a:p>
          <a:p>
            <a:pPr algn="just"/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«Постановлению» при наличии отрицательного «Сальдо» в размере, </a:t>
            </a:r>
          </a:p>
          <a:p>
            <a:pPr algn="just"/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превышающем 30 тыс. руб.;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возникновения после предшествующего «Постановления» новой суммы </a:t>
            </a: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задолженности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превышающей 30 тысяч рублей;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истечении 3-х лет с даты «Решения о взыскании» согласно ст. 46 НК РФ в </a:t>
            </a: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 </a:t>
            </a:r>
            <a:r>
              <a:rPr lang="ru-RU" sz="15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отрицательного «Сальдо», не превышающем 30 тысяч </a:t>
            </a:r>
            <a:r>
              <a:rPr lang="ru-RU" sz="15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рублей.</a:t>
            </a:r>
            <a:endParaRPr lang="ru-RU" sz="15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288" y="1490075"/>
            <a:ext cx="432048" cy="42675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428" y="5292093"/>
            <a:ext cx="504056" cy="42675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46988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460" y="1160748"/>
            <a:ext cx="9253028" cy="504056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взыскания </a:t>
            </a:r>
            <a:r>
              <a:rPr lang="ru-RU" sz="2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имущества </a:t>
            </a:r>
            <a:r>
              <a:rPr lang="ru-RU" sz="2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ФЛ.</a:t>
            </a:r>
            <a:endParaRPr lang="ru-RU" sz="26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2096852"/>
            <a:ext cx="8172908" cy="540060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неисполненное «Требование об уплате задолженности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2704779"/>
            <a:ext cx="8172908" cy="540059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13E6F"/>
                </a:solidFill>
              </a:rPr>
              <a:t>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взыскании за счет ДС и ЭДС» по ст. 46 НК РФ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1384" y="3248979"/>
            <a:ext cx="8172908" cy="612069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Заявление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взыскании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имущества с физических лиц» согласно ст. 48 НК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3882367"/>
            <a:ext cx="8172908" cy="576062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Судебный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возбуждении исполнительного </a:t>
            </a:r>
          </a:p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1384" y="5436665"/>
            <a:ext cx="8172908" cy="944663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Постановление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взыскании за счет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имущества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физических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направляется в службу судебных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приставов.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384" y="4509120"/>
            <a:ext cx="8172908" cy="891540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Инкассовое поручение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приостановлении операций по счетам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налогоплательщика.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141310"/>
            <a:ext cx="457240" cy="4511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718043"/>
            <a:ext cx="457240" cy="4511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09" y="3314299"/>
            <a:ext cx="457240" cy="451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09" y="3911739"/>
            <a:ext cx="457240" cy="4511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6" y="4719724"/>
            <a:ext cx="457240" cy="4511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01" y="5607554"/>
            <a:ext cx="457240" cy="45114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264352" y="2096852"/>
            <a:ext cx="2736304" cy="428447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При поступлении от Службы судебных приставов </a:t>
            </a:r>
            <a:r>
              <a:rPr lang="ru-RU" sz="1600" dirty="0">
                <a:solidFill>
                  <a:srgbClr val="013E6F"/>
                </a:solidFill>
              </a:rPr>
              <a:t>«Постановления о наложении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ареста» или «Постановления об обращении взыскания на денежные средства»,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действие поручения по ст.46 НК РФ, приостанавливается до исполнения указанного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«Постановления» в полном объеме или его отмены.</a:t>
            </a:r>
          </a:p>
        </p:txBody>
      </p:sp>
    </p:spTree>
    <p:extLst>
      <p:ext uri="{BB962C8B-B14F-4D97-AF65-F5344CB8AC3E}">
        <p14:creationId xmlns:p14="http://schemas.microsoft.com/office/powerpoint/2010/main" val="361483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1544" y="1268760"/>
            <a:ext cx="7812868" cy="684076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Взыскание задолженности по </a:t>
            </a:r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лицам имеющим статус Индивидуальные </a:t>
            </a:r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предприниматели. 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75244" y="2510897"/>
            <a:ext cx="2808312" cy="3564396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ЕНС</a:t>
            </a:r>
          </a:p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-30 500 руб.</a:t>
            </a:r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467708" y="2843222"/>
            <a:ext cx="972108" cy="233526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483556" y="5121187"/>
            <a:ext cx="972108" cy="252028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467708" y="3709244"/>
            <a:ext cx="972108" cy="233527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39816" y="2564904"/>
            <a:ext cx="3096344" cy="648072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УСН</a:t>
            </a:r>
          </a:p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-5 000 руб.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55664" y="3429000"/>
            <a:ext cx="3080496" cy="720080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</a:t>
            </a:r>
          </a:p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-500 руб.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55664" y="4293095"/>
            <a:ext cx="3080496" cy="1908213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Недоимка по имущественным налогам</a:t>
            </a:r>
          </a:p>
          <a:p>
            <a:pPr algn="ctr"/>
            <a:r>
              <a:rPr lang="ru-RU" sz="18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-25 000 руб.</a:t>
            </a:r>
            <a:endParaRPr lang="ru-RU" sz="18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7536160" y="2708919"/>
            <a:ext cx="972108" cy="261743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536160" y="3709244"/>
            <a:ext cx="972108" cy="233527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95267" y="2544747"/>
            <a:ext cx="3397042" cy="1584176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далее ст. </a:t>
            </a:r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46, инкассовое поручение и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47</a:t>
            </a:r>
            <a:endParaRPr lang="ru-RU" sz="17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552008" y="5085182"/>
            <a:ext cx="1028268" cy="252028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80276" y="4293096"/>
            <a:ext cx="3492388" cy="1692188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Требование,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ст.46, потом </a:t>
            </a:r>
            <a:endParaRPr lang="ru-RU" sz="17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НК РФ,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получаем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Судебный приказ, Инкассовое </a:t>
            </a:r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поручение. </a:t>
            </a:r>
            <a:endParaRPr lang="ru-RU" sz="17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30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844368" y="1043413"/>
            <a:ext cx="10515600" cy="82154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сроков уплаты налогов, сборов,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пеней (рассрочки</a:t>
            </a:r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отсрочки).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4882" y="2583085"/>
            <a:ext cx="5770748" cy="20882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76850" y="5083312"/>
            <a:ext cx="60587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57565A"/>
                </a:solidFill>
                <a:latin typeface="GolosText-Regular"/>
              </a:defRPr>
            </a:lvl1pPr>
          </a:lstStyle>
          <a:p>
            <a:pPr algn="ctr"/>
            <a:endParaRPr lang="ru-RU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4314" y="5743658"/>
            <a:ext cx="60587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57565A"/>
                </a:solidFill>
                <a:latin typeface="GolosText-Regular"/>
              </a:defRPr>
            </a:lvl1pPr>
          </a:lstStyle>
          <a:p>
            <a:pPr algn="ctr"/>
            <a:r>
              <a:rPr lang="ru-RU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ru-RU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368" y="2044323"/>
            <a:ext cx="10515600" cy="10606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Отсрочка или рассрочка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заинтересованному лицу, финансовое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которого не позволяет уплатить обязанности по налогам, но имеются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основания, что данная возможность возникнет в течение срока, на который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отсрочка или рассрочка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0843" y="3212558"/>
            <a:ext cx="10515600" cy="75650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диные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предоставления 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 от вида налога.</a:t>
            </a:r>
          </a:p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превышающий 1-го года;</a:t>
            </a:r>
          </a:p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превышающий 3-х лет.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68" y="2044323"/>
            <a:ext cx="1075168" cy="10606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50" y="3265824"/>
            <a:ext cx="717604" cy="61206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50843" y="4138128"/>
            <a:ext cx="10515600" cy="7934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Решения о предоставлении отсрочки или рассрочки принимается уполномоченным органом </a:t>
            </a:r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10 дней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получения соответствующего заявления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56" y="4311992"/>
            <a:ext cx="661964" cy="57308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50843" y="5083312"/>
            <a:ext cx="10509125" cy="81210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Заявления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отсрочки или рассрочки (с пакетом документов) предоставляются в НО </a:t>
            </a:r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электронном виде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(ЛК,ТКС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56" y="5265205"/>
            <a:ext cx="651288" cy="48086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50843" y="6006306"/>
            <a:ext cx="10515600" cy="54945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требования по чистым активам.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03" y="6028140"/>
            <a:ext cx="64623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860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174254</TotalTime>
  <Words>926</Words>
  <Application>Microsoft Office PowerPoint</Application>
  <PresentationFormat>Широкоэкранный</PresentationFormat>
  <Paragraphs>110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 Light</vt:lpstr>
      <vt:lpstr>Wingdings</vt:lpstr>
      <vt:lpstr>Calibri</vt:lpstr>
      <vt:lpstr>Open Sans</vt:lpstr>
      <vt:lpstr>Times New Roman</vt:lpstr>
      <vt:lpstr>Open Sans Light</vt:lpstr>
      <vt:lpstr>Roboto Condensed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Свиридова Елена Владимировна</cp:lastModifiedBy>
  <cp:revision>2343</cp:revision>
  <cp:lastPrinted>2022-11-09T12:14:24Z</cp:lastPrinted>
  <dcterms:created xsi:type="dcterms:W3CDTF">2014-10-08T23:03:32Z</dcterms:created>
  <dcterms:modified xsi:type="dcterms:W3CDTF">2023-03-09T15:27:33Z</dcterms:modified>
</cp:coreProperties>
</file>