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</p:sldMasterIdLst>
  <p:notesMasterIdLst>
    <p:notesMasterId r:id="rId10"/>
  </p:notesMasterIdLst>
  <p:handoutMasterIdLst>
    <p:handoutMasterId r:id="rId11"/>
  </p:handoutMasterIdLst>
  <p:sldIdLst>
    <p:sldId id="2094" r:id="rId3"/>
    <p:sldId id="2058" r:id="rId4"/>
    <p:sldId id="2082" r:id="rId5"/>
    <p:sldId id="2089" r:id="rId6"/>
    <p:sldId id="2090" r:id="rId7"/>
    <p:sldId id="2091" r:id="rId8"/>
    <p:sldId id="2095" r:id="rId9"/>
  </p:sldIdLst>
  <p:sldSz cx="12192000" cy="6858000"/>
  <p:notesSz cx="6858000" cy="9926638"/>
  <p:embeddedFontLst>
    <p:embeddedFont>
      <p:font typeface="Roboto Condensed" panose="020B0604020202020204" charset="0"/>
      <p:regular r:id="rId12"/>
      <p:bold r:id="rId13"/>
      <p:italic r:id="rId14"/>
      <p:boldItalic r:id="rId15"/>
    </p:embeddedFont>
    <p:embeddedFont>
      <p:font typeface="Open Sans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 Light" panose="020B060402020202020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CB"/>
    <a:srgbClr val="E8F7FC"/>
    <a:srgbClr val="C4EAF8"/>
    <a:srgbClr val="009ADA"/>
    <a:srgbClr val="00A6E6"/>
    <a:srgbClr val="00B0F0"/>
    <a:srgbClr val="0086F6"/>
    <a:srgbClr val="F2F2F2"/>
    <a:srgbClr val="0990FF"/>
    <a:srgbClr val="008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724" autoAdjust="0"/>
  </p:normalViewPr>
  <p:slideViewPr>
    <p:cSldViewPr snapToObjects="1">
      <p:cViewPr varScale="1">
        <p:scale>
          <a:sx n="89" d="100"/>
          <a:sy n="89" d="100"/>
        </p:scale>
        <p:origin x="461" y="77"/>
      </p:cViewPr>
      <p:guideLst>
        <p:guide pos="2275"/>
        <p:guide pos="755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6" y="1"/>
            <a:ext cx="2971800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71800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6" y="9428584"/>
            <a:ext cx="2971800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6" y="1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15155"/>
            <a:ext cx="5486400" cy="4466987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6" y="9428584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E36F8-35CE-47CA-9FFC-FC0468D9C95A}" type="slidenum">
              <a:rPr lang="ru-RU" smtClean="0"/>
              <a:pPr>
                <a:defRPr/>
              </a:pPr>
              <a:t>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450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="" xmlns:a16="http://schemas.microsoft.com/office/drawing/2014/main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="" xmlns:a16="http://schemas.microsoft.com/office/drawing/2014/main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="" xmlns:a16="http://schemas.microsoft.com/office/drawing/2014/main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="" xmlns:a16="http://schemas.microsoft.com/office/drawing/2014/main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="" xmlns:a16="http://schemas.microsoft.com/office/drawing/2014/main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="" xmlns:a16="http://schemas.microsoft.com/office/drawing/2014/main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="" xmlns:a16="http://schemas.microsoft.com/office/drawing/2014/main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="" xmlns:a16="http://schemas.microsoft.com/office/drawing/2014/main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="" xmlns:a16="http://schemas.microsoft.com/office/drawing/2014/main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="" xmlns:a16="http://schemas.microsoft.com/office/drawing/2014/main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="" xmlns:a16="http://schemas.microsoft.com/office/drawing/2014/main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="" xmlns:a16="http://schemas.microsoft.com/office/drawing/2014/main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="" xmlns:a16="http://schemas.microsoft.com/office/drawing/2014/main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="" xmlns:a16="http://schemas.microsoft.com/office/drawing/2014/main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="" xmlns:a16="http://schemas.microsoft.com/office/drawing/2014/main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="" xmlns:a16="http://schemas.microsoft.com/office/drawing/2014/main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="" xmlns:a16="http://schemas.microsoft.com/office/drawing/2014/main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="" xmlns:a16="http://schemas.microsoft.com/office/drawing/2014/main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="" xmlns:a16="http://schemas.microsoft.com/office/drawing/2014/main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="" xmlns:a16="http://schemas.microsoft.com/office/drawing/2014/main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="" xmlns:a16="http://schemas.microsoft.com/office/drawing/2014/main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="" xmlns:a16="http://schemas.microsoft.com/office/drawing/2014/main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="" xmlns:a16="http://schemas.microsoft.com/office/drawing/2014/main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="" xmlns:a16="http://schemas.microsoft.com/office/drawing/2014/main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="" xmlns:a16="http://schemas.microsoft.com/office/drawing/2014/main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="" xmlns:a16="http://schemas.microsoft.com/office/drawing/2014/main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="" xmlns:a16="http://schemas.microsoft.com/office/drawing/2014/main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="" xmlns:a16="http://schemas.microsoft.com/office/drawing/2014/main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="" xmlns:a16="http://schemas.microsoft.com/office/drawing/2014/main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="" xmlns:a16="http://schemas.microsoft.com/office/drawing/2014/main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="" xmlns:a16="http://schemas.microsoft.com/office/drawing/2014/main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="" xmlns:a16="http://schemas.microsoft.com/office/drawing/2014/main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="" xmlns:a16="http://schemas.microsoft.com/office/drawing/2014/main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="" xmlns:a16="http://schemas.microsoft.com/office/drawing/2014/main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="" xmlns:a16="http://schemas.microsoft.com/office/drawing/2014/main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="" xmlns:a16="http://schemas.microsoft.com/office/drawing/2014/main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="" xmlns:a16="http://schemas.microsoft.com/office/drawing/2014/main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="" xmlns:a16="http://schemas.microsoft.com/office/drawing/2014/main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="" xmlns:a16="http://schemas.microsoft.com/office/drawing/2014/main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="" xmlns:a16="http://schemas.microsoft.com/office/drawing/2014/main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="" xmlns:a16="http://schemas.microsoft.com/office/drawing/2014/main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="" xmlns:a16="http://schemas.microsoft.com/office/drawing/2014/main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="" xmlns:a16="http://schemas.microsoft.com/office/drawing/2014/main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="" xmlns:a16="http://schemas.microsoft.com/office/drawing/2014/main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="" xmlns:a16="http://schemas.microsoft.com/office/drawing/2014/main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="" xmlns:a16="http://schemas.microsoft.com/office/drawing/2014/main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="" xmlns:a16="http://schemas.microsoft.com/office/drawing/2014/main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="" xmlns:a16="http://schemas.microsoft.com/office/drawing/2014/main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="" xmlns:a16="http://schemas.microsoft.com/office/drawing/2014/main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="" xmlns:a16="http://schemas.microsoft.com/office/drawing/2014/main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="" xmlns:a16="http://schemas.microsoft.com/office/drawing/2014/main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="" xmlns:a16="http://schemas.microsoft.com/office/drawing/2014/main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="" xmlns:a16="http://schemas.microsoft.com/office/drawing/2014/main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="" xmlns:a16="http://schemas.microsoft.com/office/drawing/2014/main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="" xmlns:a16="http://schemas.microsoft.com/office/drawing/2014/main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="" xmlns:a16="http://schemas.microsoft.com/office/drawing/2014/main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="" xmlns:a16="http://schemas.microsoft.com/office/drawing/2014/main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="" xmlns:a16="http://schemas.microsoft.com/office/drawing/2014/main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="" xmlns:a16="http://schemas.microsoft.com/office/drawing/2014/main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="" xmlns:a16="http://schemas.microsoft.com/office/drawing/2014/main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="" xmlns:a16="http://schemas.microsoft.com/office/drawing/2014/main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="" xmlns:a16="http://schemas.microsoft.com/office/drawing/2014/main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="" xmlns:a16="http://schemas.microsoft.com/office/drawing/2014/main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="" xmlns:a16="http://schemas.microsoft.com/office/drawing/2014/main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="" xmlns:a16="http://schemas.microsoft.com/office/drawing/2014/main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="" xmlns:a16="http://schemas.microsoft.com/office/drawing/2014/main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="" xmlns:a16="http://schemas.microsoft.com/office/drawing/2014/main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="" xmlns:a16="http://schemas.microsoft.com/office/drawing/2014/main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="" xmlns:a16="http://schemas.microsoft.com/office/drawing/2014/main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="" xmlns:a16="http://schemas.microsoft.com/office/drawing/2014/main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="" xmlns:a16="http://schemas.microsoft.com/office/drawing/2014/main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="" xmlns:a16="http://schemas.microsoft.com/office/drawing/2014/main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="" xmlns:a16="http://schemas.microsoft.com/office/drawing/2014/main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="" xmlns:a16="http://schemas.microsoft.com/office/drawing/2014/main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="" xmlns:a16="http://schemas.microsoft.com/office/drawing/2014/main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="" xmlns:a16="http://schemas.microsoft.com/office/drawing/2014/main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="" xmlns:a16="http://schemas.microsoft.com/office/drawing/2014/main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="" xmlns:a16="http://schemas.microsoft.com/office/drawing/2014/main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="" xmlns:a16="http://schemas.microsoft.com/office/drawing/2014/main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="" xmlns:a16="http://schemas.microsoft.com/office/drawing/2014/main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="" xmlns:a16="http://schemas.microsoft.com/office/drawing/2014/main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="" xmlns:a16="http://schemas.microsoft.com/office/drawing/2014/main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="" xmlns:a16="http://schemas.microsoft.com/office/drawing/2014/main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="" xmlns:a16="http://schemas.microsoft.com/office/drawing/2014/main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="" xmlns:a16="http://schemas.microsoft.com/office/drawing/2014/main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="" xmlns:a16="http://schemas.microsoft.com/office/drawing/2014/main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="" xmlns:a16="http://schemas.microsoft.com/office/drawing/2014/main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="" xmlns:a16="http://schemas.microsoft.com/office/drawing/2014/main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="" xmlns:a16="http://schemas.microsoft.com/office/drawing/2014/main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="" xmlns:a16="http://schemas.microsoft.com/office/drawing/2014/main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="" xmlns:a16="http://schemas.microsoft.com/office/drawing/2014/main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="" xmlns:a16="http://schemas.microsoft.com/office/drawing/2014/main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="" xmlns:a16="http://schemas.microsoft.com/office/drawing/2014/main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="" xmlns:a16="http://schemas.microsoft.com/office/drawing/2014/main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="" xmlns:a16="http://schemas.microsoft.com/office/drawing/2014/main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="" xmlns:a16="http://schemas.microsoft.com/office/drawing/2014/main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="" xmlns:a16="http://schemas.microsoft.com/office/drawing/2014/main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="" xmlns:a16="http://schemas.microsoft.com/office/drawing/2014/main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="" xmlns:a16="http://schemas.microsoft.com/office/drawing/2014/main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="" xmlns:a16="http://schemas.microsoft.com/office/drawing/2014/main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="" xmlns:a16="http://schemas.microsoft.com/office/drawing/2014/main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="" xmlns:a16="http://schemas.microsoft.com/office/drawing/2014/main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="" xmlns:a16="http://schemas.microsoft.com/office/drawing/2014/main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="" xmlns:a16="http://schemas.microsoft.com/office/drawing/2014/main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="" xmlns:a16="http://schemas.microsoft.com/office/drawing/2014/main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="" xmlns:a16="http://schemas.microsoft.com/office/drawing/2014/main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="" xmlns:a16="http://schemas.microsoft.com/office/drawing/2014/main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="" xmlns:a16="http://schemas.microsoft.com/office/drawing/2014/main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="" xmlns:a16="http://schemas.microsoft.com/office/drawing/2014/main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="" xmlns:a16="http://schemas.microsoft.com/office/drawing/2014/main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="" xmlns:a16="http://schemas.microsoft.com/office/drawing/2014/main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="" xmlns:a16="http://schemas.microsoft.com/office/drawing/2014/main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="" xmlns:a16="http://schemas.microsoft.com/office/drawing/2014/main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="" xmlns:a16="http://schemas.microsoft.com/office/drawing/2014/main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="" xmlns:a16="http://schemas.microsoft.com/office/drawing/2014/main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="" xmlns:a16="http://schemas.microsoft.com/office/drawing/2014/main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="" xmlns:a16="http://schemas.microsoft.com/office/drawing/2014/main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="" xmlns:a16="http://schemas.microsoft.com/office/drawing/2014/main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="" xmlns:a16="http://schemas.microsoft.com/office/drawing/2014/main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="" xmlns:a16="http://schemas.microsoft.com/office/drawing/2014/main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="" xmlns:a16="http://schemas.microsoft.com/office/drawing/2014/main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="" xmlns:a16="http://schemas.microsoft.com/office/drawing/2014/main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="" xmlns:a16="http://schemas.microsoft.com/office/drawing/2014/main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="" xmlns:a16="http://schemas.microsoft.com/office/drawing/2014/main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="" xmlns:a16="http://schemas.microsoft.com/office/drawing/2014/main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="" xmlns:a16="http://schemas.microsoft.com/office/drawing/2014/main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="" xmlns:a16="http://schemas.microsoft.com/office/drawing/2014/main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="" xmlns:a16="http://schemas.microsoft.com/office/drawing/2014/main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="" xmlns:a16="http://schemas.microsoft.com/office/drawing/2014/main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="" xmlns:a16="http://schemas.microsoft.com/office/drawing/2014/main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="" xmlns:a16="http://schemas.microsoft.com/office/drawing/2014/main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="" xmlns:a16="http://schemas.microsoft.com/office/drawing/2014/main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="" xmlns:a16="http://schemas.microsoft.com/office/drawing/2014/main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="" xmlns:a16="http://schemas.microsoft.com/office/drawing/2014/main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="" xmlns:a16="http://schemas.microsoft.com/office/drawing/2014/main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="" xmlns:a16="http://schemas.microsoft.com/office/drawing/2014/main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="" xmlns:a16="http://schemas.microsoft.com/office/drawing/2014/main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="" xmlns:a16="http://schemas.microsoft.com/office/drawing/2014/main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="" xmlns:a16="http://schemas.microsoft.com/office/drawing/2014/main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="" xmlns:a16="http://schemas.microsoft.com/office/drawing/2014/main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="" xmlns:a16="http://schemas.microsoft.com/office/drawing/2014/main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="" xmlns:a16="http://schemas.microsoft.com/office/drawing/2014/main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="" xmlns:a16="http://schemas.microsoft.com/office/drawing/2014/main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="" xmlns:a16="http://schemas.microsoft.com/office/drawing/2014/main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="" xmlns:a16="http://schemas.microsoft.com/office/drawing/2014/main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="" xmlns:a16="http://schemas.microsoft.com/office/drawing/2014/main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="" xmlns:a16="http://schemas.microsoft.com/office/drawing/2014/main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="" xmlns:a16="http://schemas.microsoft.com/office/drawing/2014/main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="" xmlns:a16="http://schemas.microsoft.com/office/drawing/2014/main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="" xmlns:a16="http://schemas.microsoft.com/office/drawing/2014/main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="" xmlns:a16="http://schemas.microsoft.com/office/drawing/2014/main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="" xmlns:a16="http://schemas.microsoft.com/office/drawing/2014/main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="" xmlns:a16="http://schemas.microsoft.com/office/drawing/2014/main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="" xmlns:a16="http://schemas.microsoft.com/office/drawing/2014/main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="" xmlns:a16="http://schemas.microsoft.com/office/drawing/2014/main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="" xmlns:a16="http://schemas.microsoft.com/office/drawing/2014/main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="" xmlns:a16="http://schemas.microsoft.com/office/drawing/2014/main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="" xmlns:a16="http://schemas.microsoft.com/office/drawing/2014/main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="" xmlns:a16="http://schemas.microsoft.com/office/drawing/2014/main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="" xmlns:a16="http://schemas.microsoft.com/office/drawing/2014/main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="" xmlns:a16="http://schemas.microsoft.com/office/drawing/2014/main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="" xmlns:a16="http://schemas.microsoft.com/office/drawing/2014/main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="" xmlns:a16="http://schemas.microsoft.com/office/drawing/2014/main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="" xmlns:a16="http://schemas.microsoft.com/office/drawing/2014/main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="" xmlns:a16="http://schemas.microsoft.com/office/drawing/2014/main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="" xmlns:a16="http://schemas.microsoft.com/office/drawing/2014/main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="" xmlns:a16="http://schemas.microsoft.com/office/drawing/2014/main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="" xmlns:a16="http://schemas.microsoft.com/office/drawing/2014/main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="" xmlns:a16="http://schemas.microsoft.com/office/drawing/2014/main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="" xmlns:a16="http://schemas.microsoft.com/office/drawing/2014/main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="" xmlns:a16="http://schemas.microsoft.com/office/drawing/2014/main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="" xmlns:a16="http://schemas.microsoft.com/office/drawing/2014/main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="" xmlns:a16="http://schemas.microsoft.com/office/drawing/2014/main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="" xmlns:a16="http://schemas.microsoft.com/office/drawing/2014/main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="" xmlns:a16="http://schemas.microsoft.com/office/drawing/2014/main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="" xmlns:a16="http://schemas.microsoft.com/office/drawing/2014/main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="" xmlns:a16="http://schemas.microsoft.com/office/drawing/2014/main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="" xmlns:a16="http://schemas.microsoft.com/office/drawing/2014/main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="" xmlns:a16="http://schemas.microsoft.com/office/drawing/2014/main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="" xmlns:a16="http://schemas.microsoft.com/office/drawing/2014/main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="" xmlns:a16="http://schemas.microsoft.com/office/drawing/2014/main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="" xmlns:a16="http://schemas.microsoft.com/office/drawing/2014/main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="" xmlns:a16="http://schemas.microsoft.com/office/drawing/2014/main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="" xmlns:a16="http://schemas.microsoft.com/office/drawing/2014/main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="" xmlns:a16="http://schemas.microsoft.com/office/drawing/2014/main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="" xmlns:a16="http://schemas.microsoft.com/office/drawing/2014/main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="" xmlns:a16="http://schemas.microsoft.com/office/drawing/2014/main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="" xmlns:a16="http://schemas.microsoft.com/office/drawing/2014/main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="" xmlns:a16="http://schemas.microsoft.com/office/drawing/2014/main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="" xmlns:a16="http://schemas.microsoft.com/office/drawing/2014/main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="" xmlns:a16="http://schemas.microsoft.com/office/drawing/2014/main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="" xmlns:a16="http://schemas.microsoft.com/office/drawing/2014/main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="" xmlns:a16="http://schemas.microsoft.com/office/drawing/2014/main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="" xmlns:a16="http://schemas.microsoft.com/office/drawing/2014/main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="" xmlns:a16="http://schemas.microsoft.com/office/drawing/2014/main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="" xmlns:a16="http://schemas.microsoft.com/office/drawing/2014/main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="" xmlns:a16="http://schemas.microsoft.com/office/drawing/2014/main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="" xmlns:a16="http://schemas.microsoft.com/office/drawing/2014/main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="" xmlns:a16="http://schemas.microsoft.com/office/drawing/2014/main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="" xmlns:a16="http://schemas.microsoft.com/office/drawing/2014/main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="" xmlns:a16="http://schemas.microsoft.com/office/drawing/2014/main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="" xmlns:a16="http://schemas.microsoft.com/office/drawing/2014/main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="" xmlns:a16="http://schemas.microsoft.com/office/drawing/2014/main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="" xmlns:a16="http://schemas.microsoft.com/office/drawing/2014/main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="" xmlns:a16="http://schemas.microsoft.com/office/drawing/2014/main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="" xmlns:a16="http://schemas.microsoft.com/office/drawing/2014/main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="" xmlns:a16="http://schemas.microsoft.com/office/drawing/2014/main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="" xmlns:a16="http://schemas.microsoft.com/office/drawing/2014/main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="" xmlns:a16="http://schemas.microsoft.com/office/drawing/2014/main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="" xmlns:a16="http://schemas.microsoft.com/office/drawing/2014/main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="" xmlns:a16="http://schemas.microsoft.com/office/drawing/2014/main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="" xmlns:a16="http://schemas.microsoft.com/office/drawing/2014/main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="" xmlns:a16="http://schemas.microsoft.com/office/drawing/2014/main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="" xmlns:a16="http://schemas.microsoft.com/office/drawing/2014/main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="" xmlns:a16="http://schemas.microsoft.com/office/drawing/2014/main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="" xmlns:a16="http://schemas.microsoft.com/office/drawing/2014/main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="" xmlns:a16="http://schemas.microsoft.com/office/drawing/2014/main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="" xmlns:a16="http://schemas.microsoft.com/office/drawing/2014/main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="" xmlns:a16="http://schemas.microsoft.com/office/drawing/2014/main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="" xmlns:a16="http://schemas.microsoft.com/office/drawing/2014/main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="" xmlns:a16="http://schemas.microsoft.com/office/drawing/2014/main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="" xmlns:a16="http://schemas.microsoft.com/office/drawing/2014/main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="" xmlns:a16="http://schemas.microsoft.com/office/drawing/2014/main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="" xmlns:a16="http://schemas.microsoft.com/office/drawing/2014/main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="" xmlns:a16="http://schemas.microsoft.com/office/drawing/2014/main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="" xmlns:a16="http://schemas.microsoft.com/office/drawing/2014/main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="" xmlns:a16="http://schemas.microsoft.com/office/drawing/2014/main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="" xmlns:a16="http://schemas.microsoft.com/office/drawing/2014/main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="" xmlns:a16="http://schemas.microsoft.com/office/drawing/2014/main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="" xmlns:a16="http://schemas.microsoft.com/office/drawing/2014/main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="" xmlns:a16="http://schemas.microsoft.com/office/drawing/2014/main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="" xmlns:a16="http://schemas.microsoft.com/office/drawing/2014/main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="" xmlns:a16="http://schemas.microsoft.com/office/drawing/2014/main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="" xmlns:a16="http://schemas.microsoft.com/office/drawing/2014/main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="" xmlns:a16="http://schemas.microsoft.com/office/drawing/2014/main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="" xmlns:a16="http://schemas.microsoft.com/office/drawing/2014/main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="" xmlns:a16="http://schemas.microsoft.com/office/drawing/2014/main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="" xmlns:a16="http://schemas.microsoft.com/office/drawing/2014/main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="" xmlns:a16="http://schemas.microsoft.com/office/drawing/2014/main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="" xmlns:a16="http://schemas.microsoft.com/office/drawing/2014/main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="" xmlns:a16="http://schemas.microsoft.com/office/drawing/2014/main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="" xmlns:a16="http://schemas.microsoft.com/office/drawing/2014/main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="" xmlns:a16="http://schemas.microsoft.com/office/drawing/2014/main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="" xmlns:a16="http://schemas.microsoft.com/office/drawing/2014/main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="" xmlns:a16="http://schemas.microsoft.com/office/drawing/2014/main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="" xmlns:a16="http://schemas.microsoft.com/office/drawing/2014/main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="" xmlns:a16="http://schemas.microsoft.com/office/drawing/2014/main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="" xmlns:a16="http://schemas.microsoft.com/office/drawing/2014/main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="" xmlns:a16="http://schemas.microsoft.com/office/drawing/2014/main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="" xmlns:a16="http://schemas.microsoft.com/office/drawing/2014/main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="" xmlns:a16="http://schemas.microsoft.com/office/drawing/2014/main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="" xmlns:a16="http://schemas.microsoft.com/office/drawing/2014/main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="" xmlns:a16="http://schemas.microsoft.com/office/drawing/2014/main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="" xmlns:a16="http://schemas.microsoft.com/office/drawing/2014/main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="" xmlns:a16="http://schemas.microsoft.com/office/drawing/2014/main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="" xmlns:a16="http://schemas.microsoft.com/office/drawing/2014/main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="" xmlns:a16="http://schemas.microsoft.com/office/drawing/2014/main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="" xmlns:a16="http://schemas.microsoft.com/office/drawing/2014/main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="" xmlns:a16="http://schemas.microsoft.com/office/drawing/2014/main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="" xmlns:a16="http://schemas.microsoft.com/office/drawing/2014/main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="" xmlns:a16="http://schemas.microsoft.com/office/drawing/2014/main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="" xmlns:a16="http://schemas.microsoft.com/office/drawing/2014/main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="" xmlns:a16="http://schemas.microsoft.com/office/drawing/2014/main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="" xmlns:a16="http://schemas.microsoft.com/office/drawing/2014/main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="" xmlns:a16="http://schemas.microsoft.com/office/drawing/2014/main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="" xmlns:a16="http://schemas.microsoft.com/office/drawing/2014/main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="" xmlns:a16="http://schemas.microsoft.com/office/drawing/2014/main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="" xmlns:a16="http://schemas.microsoft.com/office/drawing/2014/main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="" xmlns:a16="http://schemas.microsoft.com/office/drawing/2014/main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="" xmlns:a16="http://schemas.microsoft.com/office/drawing/2014/main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="" xmlns:a16="http://schemas.microsoft.com/office/drawing/2014/main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="" xmlns:a16="http://schemas.microsoft.com/office/drawing/2014/main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="" xmlns:a16="http://schemas.microsoft.com/office/drawing/2014/main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="" xmlns:a16="http://schemas.microsoft.com/office/drawing/2014/main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="" xmlns:a16="http://schemas.microsoft.com/office/drawing/2014/main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="" xmlns:a16="http://schemas.microsoft.com/office/drawing/2014/main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="" xmlns:a16="http://schemas.microsoft.com/office/drawing/2014/main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="" xmlns:a16="http://schemas.microsoft.com/office/drawing/2014/main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="" xmlns:a16="http://schemas.microsoft.com/office/drawing/2014/main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="" xmlns:a16="http://schemas.microsoft.com/office/drawing/2014/main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="" xmlns:a16="http://schemas.microsoft.com/office/drawing/2014/main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="" xmlns:a16="http://schemas.microsoft.com/office/drawing/2014/main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="" xmlns:a16="http://schemas.microsoft.com/office/drawing/2014/main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="" xmlns:a16="http://schemas.microsoft.com/office/drawing/2014/main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="" xmlns:a16="http://schemas.microsoft.com/office/drawing/2014/main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="" xmlns:a16="http://schemas.microsoft.com/office/drawing/2014/main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="" xmlns:a16="http://schemas.microsoft.com/office/drawing/2014/main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="" xmlns:a16="http://schemas.microsoft.com/office/drawing/2014/main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="" xmlns:a16="http://schemas.microsoft.com/office/drawing/2014/main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="" xmlns:a16="http://schemas.microsoft.com/office/drawing/2014/main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="" xmlns:a16="http://schemas.microsoft.com/office/drawing/2014/main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="" xmlns:a16="http://schemas.microsoft.com/office/drawing/2014/main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="" xmlns:a16="http://schemas.microsoft.com/office/drawing/2014/main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="" xmlns:a16="http://schemas.microsoft.com/office/drawing/2014/main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="" xmlns:a16="http://schemas.microsoft.com/office/drawing/2014/main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="" xmlns:a16="http://schemas.microsoft.com/office/drawing/2014/main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="" xmlns:a16="http://schemas.microsoft.com/office/drawing/2014/main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="" xmlns:a16="http://schemas.microsoft.com/office/drawing/2014/main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="" xmlns:a16="http://schemas.microsoft.com/office/drawing/2014/main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="" xmlns:a16="http://schemas.microsoft.com/office/drawing/2014/main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="" xmlns:a16="http://schemas.microsoft.com/office/drawing/2014/main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="" xmlns:a16="http://schemas.microsoft.com/office/drawing/2014/main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="" xmlns:a16="http://schemas.microsoft.com/office/drawing/2014/main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="" xmlns:a16="http://schemas.microsoft.com/office/drawing/2014/main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="" xmlns:a16="http://schemas.microsoft.com/office/drawing/2014/main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="" xmlns:a16="http://schemas.microsoft.com/office/drawing/2014/main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="" xmlns:a16="http://schemas.microsoft.com/office/drawing/2014/main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="" xmlns:a16="http://schemas.microsoft.com/office/drawing/2014/main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="" xmlns:a16="http://schemas.microsoft.com/office/drawing/2014/main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="" xmlns:a16="http://schemas.microsoft.com/office/drawing/2014/main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="" xmlns:a16="http://schemas.microsoft.com/office/drawing/2014/main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="" xmlns:a16="http://schemas.microsoft.com/office/drawing/2014/main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="" xmlns:a16="http://schemas.microsoft.com/office/drawing/2014/main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="" xmlns:a16="http://schemas.microsoft.com/office/drawing/2014/main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="" xmlns:a16="http://schemas.microsoft.com/office/drawing/2014/main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="" xmlns:a16="http://schemas.microsoft.com/office/drawing/2014/main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="" xmlns:a16="http://schemas.microsoft.com/office/drawing/2014/main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="" xmlns:a16="http://schemas.microsoft.com/office/drawing/2014/main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="" xmlns:a16="http://schemas.microsoft.com/office/drawing/2014/main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="" xmlns:a16="http://schemas.microsoft.com/office/drawing/2014/main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="" xmlns:a16="http://schemas.microsoft.com/office/drawing/2014/main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="" xmlns:a16="http://schemas.microsoft.com/office/drawing/2014/main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="" xmlns:a16="http://schemas.microsoft.com/office/drawing/2014/main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="" xmlns:a16="http://schemas.microsoft.com/office/drawing/2014/main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="" xmlns:a16="http://schemas.microsoft.com/office/drawing/2014/main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="" xmlns:a16="http://schemas.microsoft.com/office/drawing/2014/main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="" xmlns:a16="http://schemas.microsoft.com/office/drawing/2014/main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="" xmlns:a16="http://schemas.microsoft.com/office/drawing/2014/main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="" xmlns:a16="http://schemas.microsoft.com/office/drawing/2014/main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="" xmlns:a16="http://schemas.microsoft.com/office/drawing/2014/main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="" xmlns:a16="http://schemas.microsoft.com/office/drawing/2014/main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="" xmlns:a16="http://schemas.microsoft.com/office/drawing/2014/main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="" xmlns:a16="http://schemas.microsoft.com/office/drawing/2014/main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="" xmlns:a16="http://schemas.microsoft.com/office/drawing/2014/main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="" xmlns:a16="http://schemas.microsoft.com/office/drawing/2014/main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="" xmlns:a16="http://schemas.microsoft.com/office/drawing/2014/main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="" xmlns:a16="http://schemas.microsoft.com/office/drawing/2014/main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="" xmlns:a16="http://schemas.microsoft.com/office/drawing/2014/main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="" xmlns:a16="http://schemas.microsoft.com/office/drawing/2014/main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="" xmlns:a16="http://schemas.microsoft.com/office/drawing/2014/main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="" xmlns:a16="http://schemas.microsoft.com/office/drawing/2014/main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="" xmlns:a16="http://schemas.microsoft.com/office/drawing/2014/main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="" xmlns:a16="http://schemas.microsoft.com/office/drawing/2014/main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="" xmlns:a16="http://schemas.microsoft.com/office/drawing/2014/main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="" xmlns:a16="http://schemas.microsoft.com/office/drawing/2014/main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="" xmlns:a16="http://schemas.microsoft.com/office/drawing/2014/main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="" xmlns:a16="http://schemas.microsoft.com/office/drawing/2014/main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="" xmlns:a16="http://schemas.microsoft.com/office/drawing/2014/main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="" xmlns:a16="http://schemas.microsoft.com/office/drawing/2014/main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="" xmlns:a16="http://schemas.microsoft.com/office/drawing/2014/main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="" xmlns:a16="http://schemas.microsoft.com/office/drawing/2014/main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="" xmlns:a16="http://schemas.microsoft.com/office/drawing/2014/main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="" xmlns:a16="http://schemas.microsoft.com/office/drawing/2014/main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="" xmlns:a16="http://schemas.microsoft.com/office/drawing/2014/main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="" xmlns:a16="http://schemas.microsoft.com/office/drawing/2014/main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="" xmlns:a16="http://schemas.microsoft.com/office/drawing/2014/main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="" xmlns:a16="http://schemas.microsoft.com/office/drawing/2014/main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="" xmlns:a16="http://schemas.microsoft.com/office/drawing/2014/main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="" xmlns:a16="http://schemas.microsoft.com/office/drawing/2014/main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="" xmlns:a16="http://schemas.microsoft.com/office/drawing/2014/main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="" xmlns:a16="http://schemas.microsoft.com/office/drawing/2014/main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="" xmlns:a16="http://schemas.microsoft.com/office/drawing/2014/main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="" xmlns:a16="http://schemas.microsoft.com/office/drawing/2014/main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="" xmlns:a16="http://schemas.microsoft.com/office/drawing/2014/main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="" xmlns:a16="http://schemas.microsoft.com/office/drawing/2014/main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="" xmlns:a16="http://schemas.microsoft.com/office/drawing/2014/main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="" xmlns:a16="http://schemas.microsoft.com/office/drawing/2014/main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="" xmlns:a16="http://schemas.microsoft.com/office/drawing/2014/main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="" xmlns:a16="http://schemas.microsoft.com/office/drawing/2014/main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="" xmlns:a16="http://schemas.microsoft.com/office/drawing/2014/main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="" xmlns:a16="http://schemas.microsoft.com/office/drawing/2014/main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="" xmlns:a16="http://schemas.microsoft.com/office/drawing/2014/main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="" xmlns:a16="http://schemas.microsoft.com/office/drawing/2014/main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="" xmlns:a16="http://schemas.microsoft.com/office/drawing/2014/main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="" xmlns:a16="http://schemas.microsoft.com/office/drawing/2014/main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="" xmlns:a16="http://schemas.microsoft.com/office/drawing/2014/main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="" xmlns:a16="http://schemas.microsoft.com/office/drawing/2014/main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="" xmlns:a16="http://schemas.microsoft.com/office/drawing/2014/main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="" xmlns:a16="http://schemas.microsoft.com/office/drawing/2014/main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="" xmlns:a16="http://schemas.microsoft.com/office/drawing/2014/main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="" xmlns:a16="http://schemas.microsoft.com/office/drawing/2014/main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="" xmlns:a16="http://schemas.microsoft.com/office/drawing/2014/main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="" xmlns:a16="http://schemas.microsoft.com/office/drawing/2014/main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="" xmlns:a16="http://schemas.microsoft.com/office/drawing/2014/main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="" xmlns:a16="http://schemas.microsoft.com/office/drawing/2014/main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="" xmlns:a16="http://schemas.microsoft.com/office/drawing/2014/main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="" xmlns:a16="http://schemas.microsoft.com/office/drawing/2014/main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="" xmlns:a16="http://schemas.microsoft.com/office/drawing/2014/main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="" xmlns:a16="http://schemas.microsoft.com/office/drawing/2014/main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="" xmlns:a16="http://schemas.microsoft.com/office/drawing/2014/main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="" xmlns:a16="http://schemas.microsoft.com/office/drawing/2014/main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="" xmlns:a16="http://schemas.microsoft.com/office/drawing/2014/main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="" xmlns:a16="http://schemas.microsoft.com/office/drawing/2014/main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="" xmlns:a16="http://schemas.microsoft.com/office/drawing/2014/main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="" xmlns:a16="http://schemas.microsoft.com/office/drawing/2014/main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="" xmlns:a16="http://schemas.microsoft.com/office/drawing/2014/main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="" xmlns:a16="http://schemas.microsoft.com/office/drawing/2014/main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="" xmlns:a16="http://schemas.microsoft.com/office/drawing/2014/main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="" xmlns:a16="http://schemas.microsoft.com/office/drawing/2014/main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="" xmlns:a16="http://schemas.microsoft.com/office/drawing/2014/main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="" xmlns:a16="http://schemas.microsoft.com/office/drawing/2014/main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="" xmlns:a16="http://schemas.microsoft.com/office/drawing/2014/main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="" xmlns:a16="http://schemas.microsoft.com/office/drawing/2014/main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="" xmlns:a16="http://schemas.microsoft.com/office/drawing/2014/main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="" xmlns:a16="http://schemas.microsoft.com/office/drawing/2014/main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="" xmlns:a16="http://schemas.microsoft.com/office/drawing/2014/main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="" xmlns:a16="http://schemas.microsoft.com/office/drawing/2014/main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="" xmlns:a16="http://schemas.microsoft.com/office/drawing/2014/main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="" xmlns:a16="http://schemas.microsoft.com/office/drawing/2014/main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="" xmlns:a16="http://schemas.microsoft.com/office/drawing/2014/main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="" xmlns:a16="http://schemas.microsoft.com/office/drawing/2014/main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="" xmlns:a16="http://schemas.microsoft.com/office/drawing/2014/main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="" xmlns:a16="http://schemas.microsoft.com/office/drawing/2014/main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="" xmlns:a16="http://schemas.microsoft.com/office/drawing/2014/main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="" xmlns:a16="http://schemas.microsoft.com/office/drawing/2014/main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="" xmlns:a16="http://schemas.microsoft.com/office/drawing/2014/main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="" xmlns:a16="http://schemas.microsoft.com/office/drawing/2014/main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="" xmlns:a16="http://schemas.microsoft.com/office/drawing/2014/main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="" xmlns:a16="http://schemas.microsoft.com/office/drawing/2014/main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="" xmlns:a16="http://schemas.microsoft.com/office/drawing/2014/main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="" xmlns:a16="http://schemas.microsoft.com/office/drawing/2014/main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="" xmlns:a16="http://schemas.microsoft.com/office/drawing/2014/main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="" xmlns:a16="http://schemas.microsoft.com/office/drawing/2014/main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="" xmlns:a16="http://schemas.microsoft.com/office/drawing/2014/main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="" xmlns:a16="http://schemas.microsoft.com/office/drawing/2014/main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="" xmlns:a16="http://schemas.microsoft.com/office/drawing/2014/main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="" xmlns:a16="http://schemas.microsoft.com/office/drawing/2014/main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="" xmlns:a16="http://schemas.microsoft.com/office/drawing/2014/main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="" xmlns:a16="http://schemas.microsoft.com/office/drawing/2014/main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="" xmlns:a16="http://schemas.microsoft.com/office/drawing/2014/main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="" xmlns:a16="http://schemas.microsoft.com/office/drawing/2014/main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="" xmlns:a16="http://schemas.microsoft.com/office/drawing/2014/main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="" xmlns:a16="http://schemas.microsoft.com/office/drawing/2014/main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="" xmlns:a16="http://schemas.microsoft.com/office/drawing/2014/main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="" xmlns:a16="http://schemas.microsoft.com/office/drawing/2014/main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="" xmlns:a16="http://schemas.microsoft.com/office/drawing/2014/main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="" xmlns:a16="http://schemas.microsoft.com/office/drawing/2014/main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="" xmlns:a16="http://schemas.microsoft.com/office/drawing/2014/main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="" xmlns:a16="http://schemas.microsoft.com/office/drawing/2014/main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="" xmlns:a16="http://schemas.microsoft.com/office/drawing/2014/main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="" xmlns:a16="http://schemas.microsoft.com/office/drawing/2014/main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="" xmlns:a16="http://schemas.microsoft.com/office/drawing/2014/main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="" xmlns:a16="http://schemas.microsoft.com/office/drawing/2014/main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="" xmlns:a16="http://schemas.microsoft.com/office/drawing/2014/main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="" xmlns:a16="http://schemas.microsoft.com/office/drawing/2014/main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="" xmlns:a16="http://schemas.microsoft.com/office/drawing/2014/main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="" xmlns:a16="http://schemas.microsoft.com/office/drawing/2014/main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="" xmlns:a16="http://schemas.microsoft.com/office/drawing/2014/main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="" xmlns:a16="http://schemas.microsoft.com/office/drawing/2014/main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="" xmlns:a16="http://schemas.microsoft.com/office/drawing/2014/main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="" xmlns:a16="http://schemas.microsoft.com/office/drawing/2014/main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="" xmlns:a16="http://schemas.microsoft.com/office/drawing/2014/main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="" xmlns:a16="http://schemas.microsoft.com/office/drawing/2014/main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="" xmlns:a16="http://schemas.microsoft.com/office/drawing/2014/main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="" xmlns:a16="http://schemas.microsoft.com/office/drawing/2014/main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="" xmlns:a16="http://schemas.microsoft.com/office/drawing/2014/main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="" xmlns:a16="http://schemas.microsoft.com/office/drawing/2014/main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="" xmlns:a16="http://schemas.microsoft.com/office/drawing/2014/main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="" xmlns:a16="http://schemas.microsoft.com/office/drawing/2014/main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="" xmlns:a16="http://schemas.microsoft.com/office/drawing/2014/main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="" xmlns:a16="http://schemas.microsoft.com/office/drawing/2014/main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="" xmlns:a16="http://schemas.microsoft.com/office/drawing/2014/main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="" xmlns:a16="http://schemas.microsoft.com/office/drawing/2014/main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="" xmlns:a16="http://schemas.microsoft.com/office/drawing/2014/main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="" xmlns:a16="http://schemas.microsoft.com/office/drawing/2014/main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="" xmlns:a16="http://schemas.microsoft.com/office/drawing/2014/main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="" xmlns:a16="http://schemas.microsoft.com/office/drawing/2014/main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="" xmlns:a16="http://schemas.microsoft.com/office/drawing/2014/main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="" xmlns:a16="http://schemas.microsoft.com/office/drawing/2014/main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="" xmlns:a16="http://schemas.microsoft.com/office/drawing/2014/main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="" xmlns:a16="http://schemas.microsoft.com/office/drawing/2014/main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="" xmlns:a16="http://schemas.microsoft.com/office/drawing/2014/main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="" xmlns:a16="http://schemas.microsoft.com/office/drawing/2014/main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="" xmlns:a16="http://schemas.microsoft.com/office/drawing/2014/main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="" xmlns:a16="http://schemas.microsoft.com/office/drawing/2014/main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="" xmlns:a16="http://schemas.microsoft.com/office/drawing/2014/main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="" xmlns:a16="http://schemas.microsoft.com/office/drawing/2014/main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="" xmlns:a16="http://schemas.microsoft.com/office/drawing/2014/main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="" xmlns:a16="http://schemas.microsoft.com/office/drawing/2014/main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="" xmlns:a16="http://schemas.microsoft.com/office/drawing/2014/main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="" xmlns:a16="http://schemas.microsoft.com/office/drawing/2014/main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="" xmlns:a16="http://schemas.microsoft.com/office/drawing/2014/main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="" xmlns:a16="http://schemas.microsoft.com/office/drawing/2014/main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="" xmlns:a16="http://schemas.microsoft.com/office/drawing/2014/main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="" xmlns:a16="http://schemas.microsoft.com/office/drawing/2014/main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="" xmlns:a16="http://schemas.microsoft.com/office/drawing/2014/main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="" xmlns:a16="http://schemas.microsoft.com/office/drawing/2014/main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="" xmlns:a16="http://schemas.microsoft.com/office/drawing/2014/main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="" xmlns:a16="http://schemas.microsoft.com/office/drawing/2014/main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="" xmlns:a16="http://schemas.microsoft.com/office/drawing/2014/main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="" xmlns:a16="http://schemas.microsoft.com/office/drawing/2014/main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="" xmlns:a16="http://schemas.microsoft.com/office/drawing/2014/main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="" xmlns:a16="http://schemas.microsoft.com/office/drawing/2014/main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="" xmlns:a16="http://schemas.microsoft.com/office/drawing/2014/main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="" xmlns:a16="http://schemas.microsoft.com/office/drawing/2014/main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="" xmlns:a16="http://schemas.microsoft.com/office/drawing/2014/main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="" xmlns:a16="http://schemas.microsoft.com/office/drawing/2014/main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="" xmlns:a16="http://schemas.microsoft.com/office/drawing/2014/main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="" xmlns:a16="http://schemas.microsoft.com/office/drawing/2014/main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="" xmlns:a16="http://schemas.microsoft.com/office/drawing/2014/main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="" xmlns:a16="http://schemas.microsoft.com/office/drawing/2014/main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="" xmlns:a16="http://schemas.microsoft.com/office/drawing/2014/main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="" xmlns:a16="http://schemas.microsoft.com/office/drawing/2014/main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="" xmlns:a16="http://schemas.microsoft.com/office/drawing/2014/main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0191" cy="68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47" y="1606871"/>
            <a:ext cx="9760919" cy="4829253"/>
          </a:xfrm>
        </p:spPr>
        <p:txBody>
          <a:bodyPr/>
          <a:lstStyle>
            <a:lvl1pPr marL="379331" indent="0">
              <a:buFontTx/>
              <a:buNone/>
              <a:defRPr b="1">
                <a:latin typeface="+mj-lt"/>
              </a:defRPr>
            </a:lvl1pPr>
            <a:lvl2pPr marL="379331" indent="0">
              <a:defRPr>
                <a:latin typeface="+mj-lt"/>
              </a:defRPr>
            </a:lvl2pPr>
            <a:lvl3pPr marL="655958" indent="-271660">
              <a:defRPr>
                <a:latin typeface="+mj-lt"/>
              </a:defRPr>
            </a:lvl3pPr>
            <a:lvl4pPr marL="0" indent="376017">
              <a:defRPr>
                <a:latin typeface="+mj-lt"/>
              </a:defRPr>
            </a:lvl4pPr>
            <a:lvl5pPr marL="1497441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5902" y="501069"/>
            <a:ext cx="9783868" cy="1105803"/>
          </a:xfrm>
        </p:spPr>
        <p:txBody>
          <a:bodyPr/>
          <a:lstStyle>
            <a:lvl1pPr marL="0" marR="0" indent="0" defTabSz="108836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>
          <a:xfrm>
            <a:off x="11203521" y="5865285"/>
            <a:ext cx="673100" cy="6836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27BA8-6498-48DD-AC02-ABC74AECAC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9974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  <p:sldLayoutId id="2147483914" r:id="rId61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11203521" y="6117299"/>
            <a:ext cx="653120" cy="480053"/>
          </a:xfrm>
          <a:noFill/>
          <a:ln>
            <a:noFill/>
          </a:ln>
        </p:spPr>
        <p:txBody>
          <a:bodyPr/>
          <a:lstStyle/>
          <a:p>
            <a:pPr>
              <a:defRPr/>
            </a:pPr>
            <a:fld id="{BEA27BA8-6498-48DD-AC02-ABC74AECAC6A}" type="slidenum">
              <a:rPr lang="ru-RU" smtClean="0">
                <a:noFill/>
                <a:latin typeface="+mj-lt"/>
              </a:rPr>
              <a:pPr>
                <a:defRPr/>
              </a:pPr>
              <a:t>0</a:t>
            </a:fld>
            <a:endParaRPr lang="ru-RU" dirty="0">
              <a:noFill/>
              <a:latin typeface="+mj-lt"/>
            </a:endParaRPr>
          </a:p>
        </p:txBody>
      </p:sp>
      <p:sp>
        <p:nvSpPr>
          <p:cNvPr id="36865" name="Заголовок 8"/>
          <p:cNvSpPr>
            <a:spLocks noGrp="1"/>
          </p:cNvSpPr>
          <p:nvPr>
            <p:ph type="title"/>
          </p:nvPr>
        </p:nvSpPr>
        <p:spPr>
          <a:xfrm>
            <a:off x="1123997" y="1723501"/>
            <a:ext cx="9927719" cy="1098604"/>
          </a:xfrm>
        </p:spPr>
        <p:txBody>
          <a:bodyPr/>
          <a:lstStyle/>
          <a:p>
            <a:pPr defTabSz="1088295" fontAlgn="base">
              <a:spcAft>
                <a:spcPct val="0"/>
              </a:spcAft>
            </a:pPr>
            <a:r>
              <a:rPr lang="ru-RU" sz="4133" dirty="0" smtClean="0">
                <a:solidFill>
                  <a:srgbClr val="CC0000"/>
                </a:solidFill>
                <a:cs typeface="Times New Roman" panose="02020603050405020304" pitchFamily="18" charset="0"/>
              </a:rPr>
              <a:t>Попова Елена Александровна</a:t>
            </a:r>
            <a:endParaRPr lang="ru-RU" sz="4133" dirty="0">
              <a:solidFill>
                <a:srgbClr val="CC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1295467" y="3298696"/>
            <a:ext cx="9601067" cy="266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415" tIns="47707" rIns="95415" bIns="47707">
            <a:spAutoFit/>
          </a:bodyPr>
          <a:lstStyle/>
          <a:p>
            <a:pPr algn="ctr" defTabSz="954121"/>
            <a:r>
              <a:rPr lang="ru-RU" sz="3333" b="1" dirty="0" smtClean="0">
                <a:solidFill>
                  <a:srgbClr val="005AA9"/>
                </a:solidFill>
                <a:latin typeface="+mj-lt"/>
                <a:cs typeface="Times New Roman" panose="02020603050405020304" pitchFamily="18" charset="0"/>
              </a:rPr>
              <a:t>Главный государственный налоговый инспектор </a:t>
            </a:r>
            <a:r>
              <a:rPr lang="ru-RU" sz="3333" b="1" dirty="0">
                <a:solidFill>
                  <a:srgbClr val="005AA9"/>
                </a:solidFill>
                <a:latin typeface="+mj-lt"/>
                <a:cs typeface="Times New Roman" panose="02020603050405020304" pitchFamily="18" charset="0"/>
              </a:rPr>
              <a:t>отдела камерального контроля администрирования страховых взносов и мониторинга налоговой отчетности по налогу на доходы физических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207645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711624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Основные изменения в </a:t>
            </a: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администрировании страховых </a:t>
            </a:r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взносов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13101" y="3199346"/>
            <a:ext cx="576064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6816" y="1658603"/>
            <a:ext cx="9448168" cy="72008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600" b="1" dirty="0" smtClean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+mj-cs"/>
              </a:rPr>
              <a:t>Основные события, повлекшие  </a:t>
            </a:r>
            <a:r>
              <a:rPr lang="ru-RU" sz="4600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+mj-cs"/>
              </a:rPr>
              <a:t>изменения </a:t>
            </a:r>
            <a:r>
              <a:rPr lang="ru-RU" sz="4600" b="1" dirty="0" smtClean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+mj-cs"/>
              </a:rPr>
              <a:t>с </a:t>
            </a:r>
            <a:r>
              <a:rPr lang="ru-RU" sz="4600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+mj-cs"/>
              </a:rPr>
              <a:t>01.01.2023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651" y="2960948"/>
            <a:ext cx="9333785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749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711624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Новая форма РСВ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4" t="20488" r="47720" b="21214"/>
          <a:stretch/>
        </p:blipFill>
        <p:spPr bwMode="auto">
          <a:xfrm>
            <a:off x="1653052" y="1232757"/>
            <a:ext cx="3615173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267908" y="1448780"/>
            <a:ext cx="51845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Установлена Приказом </a:t>
            </a:r>
            <a:r>
              <a:rPr lang="ru-RU" b="1" i="1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ФНС России от 29.09.2022 № ЕД-7-11/878@</a:t>
            </a:r>
          </a:p>
          <a:p>
            <a:endParaRPr lang="ru-RU" dirty="0" smtClean="0">
              <a:latin typeface="Roboto Condensed" panose="020B0604020202020204" charset="0"/>
              <a:ea typeface="Roboto Condensed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+mj-cs"/>
              </a:rPr>
              <a:t>Срок представления – </a:t>
            </a:r>
            <a:r>
              <a:rPr lang="ru-RU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+mj-cs"/>
              </a:rPr>
              <a:t>не позднее  25 </a:t>
            </a:r>
            <a:r>
              <a:rPr lang="ru-RU" b="1" dirty="0" smtClean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+mj-cs"/>
              </a:rPr>
              <a:t>числа месяца, следующего за расчетным (отчетным).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Применяется с 1 квартала 2023 года.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+mj-cs"/>
              </a:rPr>
              <a:t>Срок уплаты страховых взносов – </a:t>
            </a:r>
            <a:r>
              <a:rPr lang="ru-RU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+mj-cs"/>
              </a:rPr>
              <a:t>не позднее 28 числа каждого месяца</a:t>
            </a:r>
            <a:r>
              <a:rPr lang="ru-RU" b="1" dirty="0" smtClean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+mj-cs"/>
              </a:rPr>
              <a:t>, следующего за прошедшим.</a:t>
            </a:r>
            <a:endParaRPr lang="ru-RU" b="1" dirty="0">
              <a:solidFill>
                <a:srgbClr val="002060"/>
              </a:solidFill>
              <a:latin typeface="Roboto Condensed" panose="020B0604020202020204" charset="0"/>
              <a:ea typeface="Roboto Condensed" panose="020B060402020202020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963378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711624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Основные изменения</a:t>
            </a: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875420" y="1016732"/>
            <a:ext cx="11017224" cy="5112568"/>
          </a:xfrm>
          <a:prstGeom prst="rect">
            <a:avLst/>
          </a:prstGeom>
        </p:spPr>
        <p:txBody>
          <a:bodyPr/>
          <a:lstStyle>
            <a:lvl1pPr marL="2285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 Объединена база для исчисления СВ.</a:t>
            </a:r>
          </a:p>
          <a:p>
            <a:pPr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 Единая предельная величина базы для исчисления взносов – </a:t>
            </a:r>
            <a:br>
              <a:rPr lang="ru-RU" sz="2800" dirty="0" smtClean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1 917 000 рублей.</a:t>
            </a:r>
          </a:p>
          <a:p>
            <a:pPr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 Единый основной тариф:</a:t>
            </a:r>
          </a:p>
          <a:p>
            <a:pPr marL="0" indent="0">
              <a:spcBef>
                <a:spcPts val="0"/>
              </a:spcBef>
              <a:buClr>
                <a:schemeClr val="bg2"/>
              </a:buClr>
              <a:buNone/>
            </a:pPr>
            <a:r>
              <a:rPr lang="ru-RU" sz="2800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	30 % </a:t>
            </a:r>
            <a:r>
              <a:rPr lang="ru-RU" sz="2800" dirty="0" smtClean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- до превышения предельной базы;</a:t>
            </a:r>
          </a:p>
          <a:p>
            <a:pPr marL="0" indent="0">
              <a:spcBef>
                <a:spcPts val="0"/>
              </a:spcBef>
              <a:buClr>
                <a:schemeClr val="bg2"/>
              </a:buClr>
              <a:buNone/>
            </a:pPr>
            <a:r>
              <a:rPr lang="ru-RU" sz="2800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	15.1 %</a:t>
            </a:r>
            <a:r>
              <a:rPr lang="ru-RU" sz="2800" dirty="0" smtClean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- свыше предельной базы. </a:t>
            </a:r>
          </a:p>
          <a:p>
            <a:pPr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70C0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Облагаются всеми взносами выплаты, полученные </a:t>
            </a:r>
            <a:r>
              <a:rPr lang="ru-RU" sz="2800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по договорам ГПХ</a:t>
            </a:r>
            <a:r>
              <a:rPr lang="ru-RU" sz="2800" dirty="0" smtClean="0">
                <a:solidFill>
                  <a:srgbClr val="0070C0"/>
                </a:solidFill>
                <a:latin typeface="Roboto Condensed" panose="020B0604020202020204" charset="0"/>
                <a:ea typeface="Roboto Condensed" panose="020B0604020202020204" charset="0"/>
              </a:rPr>
              <a:t>.</a:t>
            </a:r>
          </a:p>
          <a:p>
            <a:pPr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 Особый порядок исчисления СВ с выплат сотрудникам Следственного комитета Российской Федерации, судей федеральных судов, мировых судей:</a:t>
            </a:r>
          </a:p>
          <a:p>
            <a:pPr marL="0" indent="0">
              <a:spcBef>
                <a:spcPts val="0"/>
              </a:spcBef>
              <a:buClr>
                <a:schemeClr val="bg2"/>
              </a:buClr>
              <a:buNone/>
            </a:pPr>
            <a:r>
              <a:rPr lang="ru-RU" sz="2800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	ОПС – 0 %; </a:t>
            </a:r>
          </a:p>
          <a:p>
            <a:pPr marL="0" indent="0">
              <a:spcBef>
                <a:spcPts val="0"/>
              </a:spcBef>
              <a:buClr>
                <a:schemeClr val="bg2"/>
              </a:buClr>
              <a:buNone/>
            </a:pPr>
            <a:r>
              <a:rPr lang="ru-RU" sz="2800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	ОМС – 5.1 %; </a:t>
            </a:r>
          </a:p>
          <a:p>
            <a:pPr marL="0" indent="0">
              <a:spcBef>
                <a:spcPts val="0"/>
              </a:spcBef>
              <a:buClr>
                <a:schemeClr val="bg2"/>
              </a:buClr>
              <a:buNone/>
            </a:pPr>
            <a:r>
              <a:rPr lang="ru-RU" sz="2800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	ФСС </a:t>
            </a:r>
            <a:r>
              <a:rPr lang="ru-RU" sz="2800" dirty="0" err="1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ВНиМ</a:t>
            </a:r>
            <a:r>
              <a:rPr lang="ru-RU" sz="2800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 – 2.9%.</a:t>
            </a:r>
          </a:p>
          <a:p>
            <a:pPr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endParaRPr lang="ru-RU" sz="2800" dirty="0" smtClean="0">
              <a:latin typeface="Roboto Condensed" panose="020B0604020202020204" charset="0"/>
              <a:ea typeface="Roboto Condensed" panose="020B0604020202020204" charset="0"/>
            </a:endParaRPr>
          </a:p>
          <a:p>
            <a:pPr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endParaRPr lang="ru-RU" sz="2800" dirty="0" smtClean="0">
              <a:latin typeface="Roboto Condensed" panose="020B0604020202020204" charset="0"/>
              <a:ea typeface="Roboto Condensed" panose="020B0604020202020204" charset="0"/>
            </a:endParaRPr>
          </a:p>
          <a:p>
            <a:pPr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endParaRPr lang="ru-RU" sz="2800" dirty="0" smtClean="0">
              <a:latin typeface="Roboto Condensed" panose="020B0604020202020204" charset="0"/>
              <a:ea typeface="Roboto Condensed" panose="020B0604020202020204" charset="0"/>
            </a:endParaRPr>
          </a:p>
          <a:p>
            <a:pPr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endParaRPr lang="ru-RU" sz="2800" dirty="0" smtClean="0">
              <a:latin typeface="Roboto Condensed" panose="020B0604020202020204" charset="0"/>
              <a:ea typeface="Roboto Condensed" panose="020B0604020202020204" charset="0"/>
            </a:endParaRPr>
          </a:p>
          <a:p>
            <a:pPr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endParaRPr lang="ru-RU" sz="28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8773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711624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Пониженные тарифы по страховым взносам</a:t>
            </a: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1495912" y="1376772"/>
            <a:ext cx="9145016" cy="4824536"/>
          </a:xfrm>
          <a:prstGeom prst="rect">
            <a:avLst/>
          </a:prstGeom>
        </p:spPr>
        <p:txBody>
          <a:bodyPr/>
          <a:lstStyle>
            <a:lvl1pPr marL="2285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7,6%</a:t>
            </a:r>
            <a:r>
              <a:rPr lang="ru-RU" sz="3200" dirty="0" smtClean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- в пределах единой предельной величины базы (0,0% - свыше нее) для плательщиков, указанных в п. 2.2 ст. 427 НК РФ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latin typeface="Roboto Condensed" panose="020B0604020202020204" charset="0"/>
              <a:ea typeface="Roboto Condensed" panose="020B060402020202020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0,0%</a:t>
            </a:r>
            <a:r>
              <a:rPr lang="ru-RU" sz="2400" dirty="0" smtClean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- в отношении выплат и вознаграждений членам экипажей судов за исполнение ими трудовых обязанностей при соблюдении условий, отраженных в п. 2.3 ст. 427 НК РФ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latin typeface="Roboto Condensed" panose="020B0604020202020204" charset="0"/>
              <a:ea typeface="Roboto Condensed" panose="020B060402020202020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15%</a:t>
            </a:r>
            <a:r>
              <a:rPr lang="ru-RU" sz="3200" dirty="0" smtClean="0"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- в отношении части ежемесячных выплат, которая превышает установленный на начало года МРОТ, а также для участников проекта "</a:t>
            </a:r>
            <a:r>
              <a:rPr lang="ru-RU" sz="2400" dirty="0" err="1" smtClean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Сколково</a:t>
            </a:r>
            <a:r>
              <a:rPr lang="ru-RU" sz="2400" dirty="0" smtClean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" либо участников проекта по созданию и работе инновационного научно-технологического центра, при соблюдении условий, отраженных в п. 2.4 ст. 427 НК РФ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latin typeface="Roboto Condensed" panose="020B0604020202020204" charset="0"/>
              <a:ea typeface="Roboto Condensed" panose="020B060402020202020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latin typeface="Roboto Condensed" panose="020B0604020202020204" charset="0"/>
              <a:ea typeface="Roboto Condensed" panose="020B060402020202020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6388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711624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Персонифицированные сведения о физических лицах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3" t="14401" r="42877" b="5993"/>
          <a:stretch/>
        </p:blipFill>
        <p:spPr bwMode="auto">
          <a:xfrm>
            <a:off x="2348373" y="1923758"/>
            <a:ext cx="3312368" cy="466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8" t="32469" r="47778" b="13210"/>
          <a:stretch/>
        </p:blipFill>
        <p:spPr bwMode="auto">
          <a:xfrm>
            <a:off x="5843972" y="1923759"/>
            <a:ext cx="3524721" cy="471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867980" y="1083496"/>
            <a:ext cx="103240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  <a:cs typeface="+mj-cs"/>
              </a:rPr>
              <a:t>Форма установлена Приказом ФНС России от 29.09.2022 № ЕД-7-11/878@</a:t>
            </a:r>
          </a:p>
          <a:p>
            <a:r>
              <a:rPr lang="ru-RU" sz="2000" i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Применяется с января 2023 года, ежемесячно не позднее 25 числа</a:t>
            </a:r>
            <a:endParaRPr lang="ru-RU" sz="2000" b="1" i="1" dirty="0">
              <a:solidFill>
                <a:srgbClr val="002060"/>
              </a:solidFill>
              <a:latin typeface="Roboto Condensed" panose="020B0604020202020204" charset="0"/>
              <a:ea typeface="Roboto Condensed" panose="020B060402020202020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064362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Как заполнить Уведомление?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188" y="2259276"/>
            <a:ext cx="27415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5 основных реквизитов!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КПП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ОКТМО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КБК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Отчетный период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Сумма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5" t="14694" r="24709" b="55593"/>
          <a:stretch/>
        </p:blipFill>
        <p:spPr bwMode="auto">
          <a:xfrm>
            <a:off x="2809762" y="1127648"/>
            <a:ext cx="8938866" cy="302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углом 6"/>
          <p:cNvSpPr/>
          <p:nvPr/>
        </p:nvSpPr>
        <p:spPr>
          <a:xfrm flipV="1">
            <a:off x="5879976" y="2528900"/>
            <a:ext cx="4545148" cy="205783"/>
          </a:xfrm>
          <a:prstGeom prst="ben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06489" y="1628800"/>
            <a:ext cx="696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КПП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60972" y="2550017"/>
            <a:ext cx="927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КОД НО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4" t="14435" r="24813" b="61239"/>
          <a:stretch/>
        </p:blipFill>
        <p:spPr bwMode="auto">
          <a:xfrm>
            <a:off x="2809762" y="3348123"/>
            <a:ext cx="8938866" cy="179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трелка вправо 11"/>
          <p:cNvSpPr/>
          <p:nvPr/>
        </p:nvSpPr>
        <p:spPr>
          <a:xfrm flipV="1">
            <a:off x="10715601" y="4418528"/>
            <a:ext cx="339236" cy="45719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8783649" y="4199714"/>
            <a:ext cx="625915" cy="61408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14" name="Стрелка углом 13"/>
          <p:cNvSpPr/>
          <p:nvPr/>
        </p:nvSpPr>
        <p:spPr>
          <a:xfrm>
            <a:off x="7675834" y="3801050"/>
            <a:ext cx="3276699" cy="178885"/>
          </a:xfrm>
          <a:prstGeom prst="ben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52533" y="3672159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КПП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09564" y="4097613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ОКТМО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023328" y="4245732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КБК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9" name="Развернутая стрелка 18"/>
          <p:cNvSpPr/>
          <p:nvPr/>
        </p:nvSpPr>
        <p:spPr>
          <a:xfrm rot="5400000">
            <a:off x="9793127" y="5085613"/>
            <a:ext cx="1168132" cy="167558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81285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20" name="Развернутая стрелка 19"/>
          <p:cNvSpPr/>
          <p:nvPr/>
        </p:nvSpPr>
        <p:spPr>
          <a:xfrm rot="5400000">
            <a:off x="6942073" y="5355191"/>
            <a:ext cx="1332192" cy="216025"/>
          </a:xfrm>
          <a:prstGeom prst="utur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21" name="Развернутая стрелка 20"/>
          <p:cNvSpPr/>
          <p:nvPr/>
        </p:nvSpPr>
        <p:spPr>
          <a:xfrm rot="5400000">
            <a:off x="7015914" y="5194639"/>
            <a:ext cx="747522" cy="220961"/>
          </a:xfrm>
          <a:prstGeom prst="utur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24741" y="5569740"/>
            <a:ext cx="1579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Сумма к уплате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07832" y="5894703"/>
            <a:ext cx="2100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К</a:t>
            </a:r>
            <a:r>
              <a:rPr lang="ru-RU" sz="1400" b="1" dirty="0" smtClean="0">
                <a:solidFill>
                  <a:srgbClr val="002060"/>
                </a:solidFill>
              </a:rPr>
              <a:t>од </a:t>
            </a:r>
            <a:r>
              <a:rPr lang="ru-RU" sz="1400" b="1" dirty="0">
                <a:solidFill>
                  <a:srgbClr val="002060"/>
                </a:solidFill>
              </a:rPr>
              <a:t>отчетного периода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28607" y="5445681"/>
            <a:ext cx="3296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 который платится налог</a:t>
            </a:r>
          </a:p>
        </p:txBody>
      </p:sp>
      <p:sp>
        <p:nvSpPr>
          <p:cNvPr id="25" name="Стрелка углом 24"/>
          <p:cNvSpPr/>
          <p:nvPr/>
        </p:nvSpPr>
        <p:spPr>
          <a:xfrm>
            <a:off x="6416851" y="960359"/>
            <a:ext cx="2788595" cy="178309"/>
          </a:xfrm>
          <a:prstGeom prst="ben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rgbClr val="002060"/>
              </a:solidFill>
            </a:endParaRPr>
          </a:p>
        </p:txBody>
      </p:sp>
      <p:sp>
        <p:nvSpPr>
          <p:cNvPr id="26" name="Стрелка углом 25"/>
          <p:cNvSpPr/>
          <p:nvPr/>
        </p:nvSpPr>
        <p:spPr>
          <a:xfrm rot="10800000" flipH="1">
            <a:off x="6498051" y="1628800"/>
            <a:ext cx="4222942" cy="189522"/>
          </a:xfrm>
          <a:prstGeom prst="bentArrow">
            <a:avLst>
              <a:gd name="adj1" fmla="val 25000"/>
              <a:gd name="adj2" fmla="val 25687"/>
              <a:gd name="adj3" fmla="val 25000"/>
              <a:gd name="adj4" fmla="val 4924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46801" y="851757"/>
            <a:ext cx="735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ИНН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3046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173931</TotalTime>
  <Words>279</Words>
  <Application>Microsoft Office PowerPoint</Application>
  <PresentationFormat>Широкоэкранный</PresentationFormat>
  <Paragraphs>52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Wingdings</vt:lpstr>
      <vt:lpstr>Roboto Condensed</vt:lpstr>
      <vt:lpstr>Open Sans</vt:lpstr>
      <vt:lpstr>Calibri</vt:lpstr>
      <vt:lpstr>Times New Roman</vt:lpstr>
      <vt:lpstr>Open Sans Light</vt:lpstr>
      <vt:lpstr>Arial</vt:lpstr>
      <vt:lpstr>Calibri Light</vt:lpstr>
      <vt:lpstr>1_Office Theme</vt:lpstr>
      <vt:lpstr>Custom Design</vt:lpstr>
      <vt:lpstr>Попова Елена Александровна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Попова Елена Александровна</cp:lastModifiedBy>
  <cp:revision>2330</cp:revision>
  <cp:lastPrinted>2022-11-09T12:14:24Z</cp:lastPrinted>
  <dcterms:created xsi:type="dcterms:W3CDTF">2014-10-08T23:03:32Z</dcterms:created>
  <dcterms:modified xsi:type="dcterms:W3CDTF">2023-03-15T11:53:52Z</dcterms:modified>
</cp:coreProperties>
</file>