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81297&amp;dst=17836" TargetMode="External"/><Relationship Id="rId2" Type="http://schemas.openxmlformats.org/officeDocument/2006/relationships/hyperlink" Target="https://login.consultant.ru/link/?req=doc&amp;base=LAW&amp;n=481297&amp;dst=143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51697&amp;dst=10002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747" y="502509"/>
            <a:ext cx="484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для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СВО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5250"/>
            <a:ext cx="5930900" cy="4127500"/>
          </a:xfrm>
          <a:prstGeom prst="flowChartAlternateProcess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579" y="0"/>
            <a:ext cx="1746422" cy="1153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374" y="4819135"/>
            <a:ext cx="4679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ИФНС России №17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Буевич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92" y="139680"/>
            <a:ext cx="10104267" cy="1409034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законодательстве, касающиеся предоставления льгот по налогу на имущество физических лиц для граждан из числа мобилизованных, добровольцев или контрактников, а также членов их семей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(внесены Федеральным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08.08.2024 № 259-ФЗ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92" y="1713469"/>
            <a:ext cx="11623589" cy="4506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ица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принимающие (принимавшие) участие в СВО: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проходящие службу в войсках национальной гвардии РФ и имеющие специальные звания полиции, сотрудников органов внутренних дел РФ;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граждане, заключившие контракт о пребывании в добровольческом формировании (о добровольном содействии в выполнении задач, возложенных на Вооруженные Силы РФ или войска национальной гвардии РФ) либо заключившие контракт (имеющих иные правоотношения) с организациями, содействующими выполнению задач, возложенных на Вооруженные Силы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marL="0" indent="0" algn="just">
              <a:buNone/>
            </a:pPr>
            <a:endParaRPr 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выполняющие задачи на территории Украины и Донбасса: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выполняющие (выполнявшие) задачи на территории Украины, Донецкой и Луганской Народных Республик, Запорожской и Херсонской областей в период проведения СВО. Это сотрудники СКР, федеральной противопожарной службы Государственной противопожарной службы, уголовно-исполнительной системы РФ, органов принудительного исполнения РФ, органов внутренних дел РФ, прокурорские работники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проходящие службу на участках, примыкающих к районам проведения СВО: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проходящие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в войсках национальной гвардии РФ и имеющие специальные звания полиции, сотрудники органов внутренних дел РФ, выполняющие (выполнявшие) задачи по содействию органам ФСБ России на участках, примыкающих к районам проведения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85" y="0"/>
            <a:ext cx="1081216" cy="11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54" y="106728"/>
            <a:ext cx="10054841" cy="1400530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законодательстве, касающиеся предоставления льгот по налогу на имущество физических лиц для граждан из числа мобилизованных, добровольцев или контрактников, а также членов их семей.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(внесены Федеральным законом от 08.08.2024 № 259-ФЗ 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291" y="1334264"/>
            <a:ext cx="7653509" cy="5099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семи: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вышеперечисленных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призванных на военную службу по мобилизации в Вооруженные Силы РФ;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принимающих (принимавших) участие в СВО;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спасательных воинских формирований МЧС России, выполняющих (выполнявших) возложенные на них задачи на территории Украины, Донецкой и Луганской Народных Республик, Запорожской и Херсонской областей в период проведения СВО;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ФСБ России, непосредственно выполняющих (выполнявших) задачи по обеспечению безопасности на участках, примыкающих к районам проведения СВО;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войск национальной гвардии РФ, выполняющих (выполнявших) задачи по оказанию содействия органам ФСБ России на участках, примыкающих к районам проведения СВО;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ФСБ России, ФСО России, проходящих военную службу по контракту в воинских частях, органах, организациях, учреждениях и подразделениях, расположенных в Донецкой и Луганской Народных Республиках, Запорожской и Херсонской областях, либо направленных (командированных) на срок не менее трех месяцев для временного исполнения обязанностей по вакантным воинским должностям в этих воинских частях, органах, организациях, учреждениях и подразделениях;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относящихся к ветеранам боевых действий в соответствии 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2.3 и 9 п. 1 ст. 3 Федерального закона от 12.01.1995 N 5-ФЗ "О ветеранах", погибших (умерших) в период участия в СВО, при выполнении задач СВО;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погибших (умерших) в связи с участием в боевых действиях в составе Вооруженных Сил ДНР, Народной милиции ЛНР, воинских формирований и органов ДНР и ЛНР начиная с 11 мая 2014 года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03741" y="2086233"/>
            <a:ext cx="3830595" cy="34084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членам семей, относятся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 (супруга), несовершеннолетние дети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18 лет, ставшие инвалидами до достижения ими возраста 18 лет,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23 лет, обучающиеся в образовательных организациях по очной форме обучения,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на иждивении.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914" y="0"/>
            <a:ext cx="1079086" cy="11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60" y="180869"/>
            <a:ext cx="10087791" cy="791195"/>
          </a:xfrm>
        </p:spPr>
        <p:txBody>
          <a:bodyPr/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предусмотрены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СВО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3374" y="972065"/>
            <a:ext cx="5634680" cy="5614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Льготным признается один объект налогообложения каждого вида по выбору налогоплательщика: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ее часть или комната;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или часть жилого дома;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сооружение, указанные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 14 п. 1 ст. 407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НК РФ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творческих мастерских, ателье);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хозстроение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сооружение, указанные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 15 п. 1 ст. 407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НК РФ (площадью менее 50 м2 на УЗ для ЛПХ, садоводства, огородничества или МСЖ);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гараж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-место.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5981" y="972064"/>
            <a:ext cx="2920873" cy="1968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льготы периодом участия в СВО признается налоговый период - календарный год, в течение которого лицо было привлечено к участию в СВО, независимо от срока такого участия.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51093" y="3896497"/>
            <a:ext cx="2734962" cy="2807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льгота предоставляется в размере подлежащей уплате суммы налога в отношении объекта налогообложения, находящегося в собственности налогоплательщика и не используемого в предпринимательской деятельности.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914" y="0"/>
            <a:ext cx="1079086" cy="11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05" y="4574455"/>
            <a:ext cx="73893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предусматривается информационный обмен ФНС России с органами и иными лицами, уполномоченными федеральным органом исполнительной власти, федеральным государственным органом, в которых федеральными законами предусмотрена военная служба (приравненная к ней служба), с учетом требований законодательства РФ о персональных данных, о государственной, налоговой, служебной и иной охраняемой законом тайне.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98" y="179862"/>
            <a:ext cx="8756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льготу 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351" y="1378418"/>
            <a:ext cx="3928526" cy="52201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1805" y="1432633"/>
            <a:ext cx="4362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налогоплательщик не направил в налоговый орган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заявление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предоставлении налоговой льготы, она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проактивно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беззаявительно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предоставляется в отношении одного объекта каждого вида с максимальной исчисленной суммой налога. 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 rot="5400000" flipH="1" flipV="1">
            <a:off x="5016586" y="1756857"/>
            <a:ext cx="2511506" cy="24976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 о предоставлении налоговой льготы по транспортному налогу, земельному налогу, налогу на имущество физических лиц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(утверждена приказом 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14.11.2017 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ММВ-7-21/897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800" dirty="0"/>
              <a:t>)</a:t>
            </a:r>
          </a:p>
          <a:p>
            <a:pPr algn="ctr"/>
            <a:endParaRPr lang="ru-RU" sz="9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914" y="0"/>
            <a:ext cx="1079086" cy="11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70" y="180868"/>
            <a:ext cx="10116737" cy="140053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сервисы для получения льгот участникам СВО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9" y="1615145"/>
            <a:ext cx="4407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направлять  заиление на предоставление льготы по имущественным налогам и получать комплексную информацию об уже имеющихся льготах.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05448" y="1787611"/>
            <a:ext cx="3418703" cy="12510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для физических лиц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5448" y="3369471"/>
            <a:ext cx="3418703" cy="1326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информация о ставках и льготах по имущественным налогам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8" y="3369471"/>
            <a:ext cx="4407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позволяет получить информацию по вопросам применения налоговых ставок и льгот по имущественным налогам.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5448" y="4927685"/>
            <a:ext cx="3418703" cy="1532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раздел для участников СВО на ГОСУСЛУГАХ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8" y="4927685"/>
            <a:ext cx="421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всех доступных мерах социальной поддержки  для участников СВО  и членов их семей.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914" y="0"/>
            <a:ext cx="1079086" cy="11450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8" y="4925623"/>
            <a:ext cx="1713472" cy="1548282"/>
          </a:xfrm>
          <a:prstGeom prst="ellips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4" y="1787273"/>
            <a:ext cx="1575486" cy="1376323"/>
          </a:xfrm>
          <a:prstGeom prst="ellipse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2" y="3369471"/>
            <a:ext cx="1791732" cy="14060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85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927" y="2750128"/>
            <a:ext cx="9404723" cy="140053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1" y="-1"/>
            <a:ext cx="1070919" cy="1153297"/>
          </a:xfrm>
        </p:spPr>
      </p:pic>
    </p:spTree>
    <p:extLst>
      <p:ext uri="{BB962C8B-B14F-4D97-AF65-F5344CB8AC3E}">
        <p14:creationId xmlns:p14="http://schemas.microsoft.com/office/powerpoint/2010/main" val="29448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951</Words>
  <Application>Microsoft Office PowerPoint</Application>
  <PresentationFormat>Широкоэкранный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Изменения в законодательстве, касающиеся предоставления льгот по налогу на имущество физических лиц для граждан из числа мобилизованных, добровольцев или контрактников, а также членов их семей. (внесены Федеральным законом от 08.08.2024 № 259-ФЗ )</vt:lpstr>
      <vt:lpstr>Изменения в законодательстве, касающиеся предоставления льгот по налогу на имущество физических лиц для граждан из числа мобилизованных, добровольцев или контрактников, а также членов их семей. (внесены Федеральным законом от 08.08.2024 № 259-ФЗ )</vt:lpstr>
      <vt:lpstr>Льготы предусмотрены для участников СВО  </vt:lpstr>
      <vt:lpstr>Презентация PowerPoint</vt:lpstr>
      <vt:lpstr>Полезные сервисы для получения льгот участникам СВО</vt:lpstr>
      <vt:lpstr>Спасибо за внимание!</vt:lpstr>
    </vt:vector>
  </TitlesOfParts>
  <Company>Russian Federal DPC Tax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Шарапова Ирина Сергеевна</dc:creator>
  <cp:lastModifiedBy>Москвина Виктория Александровна</cp:lastModifiedBy>
  <cp:revision>11</cp:revision>
  <dcterms:created xsi:type="dcterms:W3CDTF">2024-09-24T07:17:46Z</dcterms:created>
  <dcterms:modified xsi:type="dcterms:W3CDTF">2024-09-26T07:29:03Z</dcterms:modified>
</cp:coreProperties>
</file>